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90" r:id="rId3"/>
    <p:sldId id="256" r:id="rId4"/>
    <p:sldId id="282" r:id="rId5"/>
    <p:sldId id="285" r:id="rId6"/>
    <p:sldId id="270" r:id="rId7"/>
    <p:sldId id="283" r:id="rId8"/>
    <p:sldId id="286" r:id="rId9"/>
    <p:sldId id="269" r:id="rId10"/>
    <p:sldId id="272" r:id="rId11"/>
    <p:sldId id="288" r:id="rId12"/>
    <p:sldId id="289" r:id="rId13"/>
    <p:sldId id="28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09B4A-0CA4-5C03-C69D-C7065501DB00}" v="1" dt="2023-11-28T09:01:26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2531" autoAdjust="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4797a91f4e6b1dedbb2f3bd965925046f230dd1ca8d41c13a32c7b586d1511fb::" providerId="AD" clId="Web-{A8209B4A-0CA4-5C03-C69D-C7065501DB00}"/>
    <pc:docChg chg="addSld">
      <pc:chgData name="Người dùng Khách" userId="S::urn:spo:anon#4797a91f4e6b1dedbb2f3bd965925046f230dd1ca8d41c13a32c7b586d1511fb::" providerId="AD" clId="Web-{A8209B4A-0CA4-5C03-C69D-C7065501DB00}" dt="2023-11-28T09:01:26.941" v="0"/>
      <pc:docMkLst>
        <pc:docMk/>
      </pc:docMkLst>
      <pc:sldChg chg="new">
        <pc:chgData name="Người dùng Khách" userId="S::urn:spo:anon#4797a91f4e6b1dedbb2f3bd965925046f230dd1ca8d41c13a32c7b586d1511fb::" providerId="AD" clId="Web-{A8209B4A-0CA4-5C03-C69D-C7065501DB00}" dt="2023-11-28T09:01:26.941" v="0"/>
        <pc:sldMkLst>
          <pc:docMk/>
          <pc:sldMk cId="3055931511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CE37-647D-4D8A-A8C2-B8038A25E6C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D1B90-D3C8-42CC-81EA-EA3426C3A1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07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1B90-D3C8-42CC-81EA-EA3426C3A19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8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F107C7-C7D7-324E-CCFC-A6BDCB4D4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1BD0311-C4EB-155B-D4B0-EBA56E13B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D2A283-5161-7636-C2D2-4294740E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75C394-4F3B-5237-4968-1227A1E8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270C5F-940D-65CE-BA6E-BF4E90A7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59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49D2C-6385-8001-4F98-5E636566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539F27C-D1C4-3C4C-627A-EC0DDD2B9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02B801-6E9A-20FC-260B-B2C62E0C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96D004-1D22-D09A-A4E8-F712A29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4D742E-B500-DFC4-8DCC-559440DF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0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58DFC2-CF7B-6750-F0FE-B3D4DEEA5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5133AC4-D3ED-A630-FCBA-7FFE4D7C7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5ABBD6-C271-F581-3832-B11A4EE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1208DF-D4AF-E69B-7A97-24A861D9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7BABBF-A781-F9B5-11B3-C59D3878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33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47516D-05C4-9583-25EF-F6912E56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5F79F0-F1AB-6F6C-ABA1-FB1ED9FD7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D8DAA-3915-7EDF-9DDD-217226F2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FB9630-423F-DD6B-C0B4-F6F4AD974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FB97EE-1044-7E76-D8A0-692CD23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82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DAC65-4B5F-DD7B-A0B5-C3ADE3CA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28E6AB-85C8-E504-D378-78CF9929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9746F4-9D62-03BE-5E89-913CD2B0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74C0FD-D890-2E9E-4F51-3AB1FCAB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6C77217-5048-8F66-9500-9E56FA6C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75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8573AF-4859-3DEA-FC57-277F509D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124503-CE51-93C2-E9AB-9059635B6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70A3102-1D59-0FBF-DA48-202CE324E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A9A0925-EBC5-558A-92A0-4E9C6208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374EF7-4B5D-4B52-53ED-CB14492E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646343-2E7A-3F89-93E7-D13082A2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99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73AFB0-9337-EB71-2CC5-F4B24089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5571390-14BB-1BB0-AB40-955A57E70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DE6ADB-572E-5E7F-3363-FE8DAF1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45666B-0911-1502-DD7A-3E144C84D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4C67F9-9667-67D6-E1F4-A8AB0F088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584BEE9-C2FC-3461-BD99-84936955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16C9066-34BD-A4F5-8B16-664DE0F7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418D3A-31C0-D739-7E25-7A3D1166C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132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B0F9FC-B454-014B-584B-0DD58673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DD64A24-323F-126E-E8CF-55743A61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3891789-73FF-7743-2C15-E8A79A62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9FECA0C-0029-0351-306C-EDC57B06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02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935E84F-A956-7F00-72C6-D1EA98DF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4AEBCB0-FD64-E78D-5AE5-B7683638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0043B4E-F9EA-13E7-BEB7-4ADC4715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91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24ED2C-0DCD-7BFA-4AB6-68F9A56C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E813A0-73AF-DCE7-0D33-D27C9409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81EF005-ED63-7A7E-88C9-D7FC4B081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633CE8F-F040-4F54-7665-736DA1F4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6C5871-AABE-87F2-F80C-D55EC452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BB91A50-B0DE-6D2F-5EE8-B052DF27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18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9D4553-22FB-270E-110C-005FA80E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4FBD98-DAD0-712D-4983-354FEDEFB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1C8169-4876-7ED5-3E91-4E74EA696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4E230B5-A2E1-30BC-B22C-9BF9B575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64CEEDD-9D22-1975-4082-0D4DD27BA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E1FEC5-9A44-80EA-9296-C77A8D6F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95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EC51AD2-36B7-ED1C-1CEA-ADED78DA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8B0BB1-B101-4B92-81A7-158E6A064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48218A-BAFF-DB83-6C3A-621365E22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2D91B-D5A8-4C0D-8789-F8983500098C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93C848-6E49-A5D0-A042-A0E17CEDB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03B592-4E12-B65F-8DD4-E270A5BE8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32DF-D7F8-42E2-B529-7B67E908219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08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37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20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2.png"/><Relationship Id="rId17" Type="http://schemas.microsoft.com/office/2007/relationships/hdphoto" Target="../media/hdphoto4.wdp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20" Type="http://schemas.openxmlformats.org/officeDocument/2006/relationships/image" Target="../media/image38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19.m4a"/><Relationship Id="rId15" Type="http://schemas.openxmlformats.org/officeDocument/2006/relationships/slide" Target="slide3.xml"/><Relationship Id="rId23" Type="http://schemas.microsoft.com/office/2007/relationships/hdphoto" Target="../media/hdphoto21.wdp"/><Relationship Id="rId28" Type="http://schemas.openxmlformats.org/officeDocument/2006/relationships/image" Target="../media/image14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microsoft.com/office/2007/relationships/hdphoto" Target="../media/hdphoto19.wdp"/><Relationship Id="rId31" Type="http://schemas.openxmlformats.org/officeDocument/2006/relationships/image" Target="../media/image17.png"/><Relationship Id="rId4" Type="http://schemas.microsoft.com/office/2007/relationships/media" Target="../media/media18.m4a"/><Relationship Id="rId9" Type="http://schemas.openxmlformats.org/officeDocument/2006/relationships/audio" Target="../media/audio4.wav"/><Relationship Id="rId14" Type="http://schemas.microsoft.com/office/2007/relationships/hdphoto" Target="../media/hdphoto3.wdp"/><Relationship Id="rId22" Type="http://schemas.openxmlformats.org/officeDocument/2006/relationships/image" Target="../media/image39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4.wav"/><Relationship Id="rId8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39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20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2.png"/><Relationship Id="rId17" Type="http://schemas.microsoft.com/office/2007/relationships/hdphoto" Target="../media/hdphoto4.wdp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20" Type="http://schemas.openxmlformats.org/officeDocument/2006/relationships/image" Target="../media/image38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21.m4a"/><Relationship Id="rId15" Type="http://schemas.openxmlformats.org/officeDocument/2006/relationships/slide" Target="slide3.xml"/><Relationship Id="rId23" Type="http://schemas.microsoft.com/office/2007/relationships/hdphoto" Target="../media/hdphoto19.wdp"/><Relationship Id="rId28" Type="http://schemas.openxmlformats.org/officeDocument/2006/relationships/image" Target="../media/image14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microsoft.com/office/2007/relationships/hdphoto" Target="../media/hdphoto21.wdp"/><Relationship Id="rId31" Type="http://schemas.openxmlformats.org/officeDocument/2006/relationships/image" Target="../media/image17.png"/><Relationship Id="rId4" Type="http://schemas.microsoft.com/office/2007/relationships/media" Target="../media/media20.m4a"/><Relationship Id="rId9" Type="http://schemas.openxmlformats.org/officeDocument/2006/relationships/audio" Target="../media/audio4.wav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4.wav"/><Relationship Id="rId8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38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21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2.png"/><Relationship Id="rId17" Type="http://schemas.microsoft.com/office/2007/relationships/hdphoto" Target="../media/hdphoto4.wdp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20" Type="http://schemas.openxmlformats.org/officeDocument/2006/relationships/image" Target="../media/image39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23.m4a"/><Relationship Id="rId15" Type="http://schemas.openxmlformats.org/officeDocument/2006/relationships/slide" Target="slide3.xml"/><Relationship Id="rId23" Type="http://schemas.microsoft.com/office/2007/relationships/hdphoto" Target="../media/hdphoto19.wdp"/><Relationship Id="rId28" Type="http://schemas.openxmlformats.org/officeDocument/2006/relationships/image" Target="../media/image14.png"/><Relationship Id="rId36" Type="http://schemas.openxmlformats.org/officeDocument/2006/relationships/audio" Target="../media/audio4.wav"/><Relationship Id="rId10" Type="http://schemas.openxmlformats.org/officeDocument/2006/relationships/audio" Target="../media/audio4.wav"/><Relationship Id="rId19" Type="http://schemas.microsoft.com/office/2007/relationships/hdphoto" Target="../media/hdphoto20.wdp"/><Relationship Id="rId31" Type="http://schemas.openxmlformats.org/officeDocument/2006/relationships/image" Target="../media/image17.pn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3.wdp"/><Relationship Id="rId22" Type="http://schemas.openxmlformats.org/officeDocument/2006/relationships/image" Target="../media/image37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3.wav"/><Relationship Id="rId8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openxmlformats.org/officeDocument/2006/relationships/image" Target="../media/image9.png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openxmlformats.org/officeDocument/2006/relationships/slide" Target="slide3.xml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23" Type="http://schemas.openxmlformats.org/officeDocument/2006/relationships/image" Target="../media/image2.png"/><Relationship Id="rId28" Type="http://schemas.openxmlformats.org/officeDocument/2006/relationships/image" Target="../media/image14.png"/><Relationship Id="rId36" Type="http://schemas.openxmlformats.org/officeDocument/2006/relationships/audio" Target="../media/audio4.wav"/><Relationship Id="rId10" Type="http://schemas.openxmlformats.org/officeDocument/2006/relationships/audio" Target="../media/audio4.wav"/><Relationship Id="rId19" Type="http://schemas.microsoft.com/office/2007/relationships/hdphoto" Target="../media/hdphoto3.wdp"/><Relationship Id="rId31" Type="http://schemas.openxmlformats.org/officeDocument/2006/relationships/image" Target="../media/image17.png"/><Relationship Id="rId4" Type="http://schemas.microsoft.com/office/2007/relationships/media" Target="../media/media4.m4a"/><Relationship Id="rId9" Type="http://schemas.openxmlformats.org/officeDocument/2006/relationships/audio" Target="../media/audio3.wav"/><Relationship Id="rId14" Type="http://schemas.openxmlformats.org/officeDocument/2006/relationships/image" Target="../media/image5.png"/><Relationship Id="rId22" Type="http://schemas.microsoft.com/office/2007/relationships/hdphoto" Target="../media/hdphoto4.wdp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3.wav"/><Relationship Id="rId8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26" Type="http://schemas.openxmlformats.org/officeDocument/2006/relationships/image" Target="../media/image11.png"/><Relationship Id="rId21" Type="http://schemas.openxmlformats.org/officeDocument/2006/relationships/image" Target="../media/image20.png"/><Relationship Id="rId34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6.png"/><Relationship Id="rId29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24" Type="http://schemas.microsoft.com/office/2007/relationships/hdphoto" Target="../media/hdphoto6.wdp"/><Relationship Id="rId32" Type="http://schemas.openxmlformats.org/officeDocument/2006/relationships/image" Target="../media/image17.png"/><Relationship Id="rId37" Type="http://schemas.openxmlformats.org/officeDocument/2006/relationships/audio" Target="../media/audio4.wav"/><Relationship Id="rId5" Type="http://schemas.microsoft.com/office/2007/relationships/media" Target="../media/media7.m4a"/><Relationship Id="rId15" Type="http://schemas.openxmlformats.org/officeDocument/2006/relationships/image" Target="../media/image9.png"/><Relationship Id="rId23" Type="http://schemas.openxmlformats.org/officeDocument/2006/relationships/image" Target="../media/image21.png"/><Relationship Id="rId28" Type="http://schemas.openxmlformats.org/officeDocument/2006/relationships/image" Target="../media/image13.png"/><Relationship Id="rId36" Type="http://schemas.openxmlformats.org/officeDocument/2006/relationships/audio" Target="../media/audio3.wav"/><Relationship Id="rId10" Type="http://schemas.openxmlformats.org/officeDocument/2006/relationships/audio" Target="../media/audio4.wav"/><Relationship Id="rId19" Type="http://schemas.microsoft.com/office/2007/relationships/hdphoto" Target="../media/hdphoto2.wdp"/><Relationship Id="rId31" Type="http://schemas.openxmlformats.org/officeDocument/2006/relationships/image" Target="../media/image16.png"/><Relationship Id="rId4" Type="http://schemas.microsoft.com/office/2007/relationships/media" Target="../media/media6.m4a"/><Relationship Id="rId9" Type="http://schemas.openxmlformats.org/officeDocument/2006/relationships/audio" Target="../media/audio3.wav"/><Relationship Id="rId14" Type="http://schemas.openxmlformats.org/officeDocument/2006/relationships/slide" Target="slide3.xml"/><Relationship Id="rId22" Type="http://schemas.microsoft.com/office/2007/relationships/hdphoto" Target="../media/hdphoto5.wdp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35" Type="http://schemas.openxmlformats.org/officeDocument/2006/relationships/audio" Target="../media/audio2.wav"/><Relationship Id="rId8" Type="http://schemas.openxmlformats.org/officeDocument/2006/relationships/audio" Target="../media/audio2.wav"/><Relationship Id="rId3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8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2.png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23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9.m4a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audio" Target="../media/audio4.wav"/><Relationship Id="rId10" Type="http://schemas.openxmlformats.org/officeDocument/2006/relationships/audio" Target="../media/audio4.wav"/><Relationship Id="rId19" Type="http://schemas.microsoft.com/office/2007/relationships/hdphoto" Target="../media/hdphoto7.wdp"/><Relationship Id="rId31" Type="http://schemas.openxmlformats.org/officeDocument/2006/relationships/image" Target="../media/image17.png"/><Relationship Id="rId4" Type="http://schemas.microsoft.com/office/2007/relationships/media" Target="../media/media8.m4a"/><Relationship Id="rId9" Type="http://schemas.openxmlformats.org/officeDocument/2006/relationships/audio" Target="../media/audio3.wav"/><Relationship Id="rId14" Type="http://schemas.openxmlformats.org/officeDocument/2006/relationships/slide" Target="slide3.xml"/><Relationship Id="rId22" Type="http://schemas.openxmlformats.org/officeDocument/2006/relationships/image" Target="../media/image24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3.wav"/><Relationship Id="rId8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26.png"/><Relationship Id="rId26" Type="http://schemas.openxmlformats.org/officeDocument/2006/relationships/image" Target="../media/image10.png"/><Relationship Id="rId21" Type="http://schemas.openxmlformats.org/officeDocument/2006/relationships/image" Target="../media/image28.png"/><Relationship Id="rId34" Type="http://schemas.openxmlformats.org/officeDocument/2006/relationships/image" Target="../media/image18.pn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5.jpg"/><Relationship Id="rId17" Type="http://schemas.microsoft.com/office/2007/relationships/hdphoto" Target="../media/hdphoto4.wdp"/><Relationship Id="rId25" Type="http://schemas.microsoft.com/office/2007/relationships/hdphoto" Target="../media/hdphoto12.wdp"/><Relationship Id="rId33" Type="http://schemas.openxmlformats.org/officeDocument/2006/relationships/image" Target="../media/image17.png"/><Relationship Id="rId38" Type="http://schemas.openxmlformats.org/officeDocument/2006/relationships/audio" Target="../media/audio4.wav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20" Type="http://schemas.openxmlformats.org/officeDocument/2006/relationships/image" Target="../media/image27.png"/><Relationship Id="rId29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24" Type="http://schemas.openxmlformats.org/officeDocument/2006/relationships/image" Target="../media/image29.png"/><Relationship Id="rId32" Type="http://schemas.openxmlformats.org/officeDocument/2006/relationships/image" Target="../media/image16.png"/><Relationship Id="rId37" Type="http://schemas.openxmlformats.org/officeDocument/2006/relationships/audio" Target="../media/audio3.wav"/><Relationship Id="rId5" Type="http://schemas.microsoft.com/office/2007/relationships/media" Target="../media/media11.m4a"/><Relationship Id="rId15" Type="http://schemas.openxmlformats.org/officeDocument/2006/relationships/slide" Target="slide3.xml"/><Relationship Id="rId23" Type="http://schemas.openxmlformats.org/officeDocument/2006/relationships/image" Target="../media/image2.png"/><Relationship Id="rId28" Type="http://schemas.openxmlformats.org/officeDocument/2006/relationships/image" Target="../media/image12.png"/><Relationship Id="rId36" Type="http://schemas.openxmlformats.org/officeDocument/2006/relationships/audio" Target="../media/audio2.wav"/><Relationship Id="rId10" Type="http://schemas.openxmlformats.org/officeDocument/2006/relationships/audio" Target="../media/audio3.wav"/><Relationship Id="rId19" Type="http://schemas.microsoft.com/office/2007/relationships/hdphoto" Target="../media/hdphoto10.wdp"/><Relationship Id="rId31" Type="http://schemas.openxmlformats.org/officeDocument/2006/relationships/image" Target="../media/image15.png"/><Relationship Id="rId4" Type="http://schemas.microsoft.com/office/2007/relationships/media" Target="../media/media10.m4a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microsoft.com/office/2007/relationships/hdphoto" Target="../media/hdphoto11.wdp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35" Type="http://schemas.openxmlformats.org/officeDocument/2006/relationships/audio" Target="../media/audio1.wav"/><Relationship Id="rId8" Type="http://schemas.openxmlformats.org/officeDocument/2006/relationships/audio" Target="../media/audio1.wav"/><Relationship Id="rId3" Type="http://schemas.openxmlformats.org/officeDocument/2006/relationships/audio" Target="NULL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30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2.png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27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13.m4a"/><Relationship Id="rId15" Type="http://schemas.openxmlformats.org/officeDocument/2006/relationships/image" Target="../media/image9.png"/><Relationship Id="rId23" Type="http://schemas.microsoft.com/office/2007/relationships/hdphoto" Target="../media/hdphoto11.wdp"/><Relationship Id="rId28" Type="http://schemas.openxmlformats.org/officeDocument/2006/relationships/image" Target="../media/image14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microsoft.com/office/2007/relationships/hdphoto" Target="../media/hdphoto13.wdp"/><Relationship Id="rId31" Type="http://schemas.openxmlformats.org/officeDocument/2006/relationships/image" Target="../media/image17.png"/><Relationship Id="rId4" Type="http://schemas.microsoft.com/office/2007/relationships/media" Target="../media/media12.m4a"/><Relationship Id="rId9" Type="http://schemas.openxmlformats.org/officeDocument/2006/relationships/audio" Target="../media/audio4.wav"/><Relationship Id="rId14" Type="http://schemas.openxmlformats.org/officeDocument/2006/relationships/slide" Target="slide3.xml"/><Relationship Id="rId22" Type="http://schemas.openxmlformats.org/officeDocument/2006/relationships/image" Target="../media/image28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4.wav"/><Relationship Id="rId8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8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14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2.png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31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15.m4a"/><Relationship Id="rId15" Type="http://schemas.openxmlformats.org/officeDocument/2006/relationships/image" Target="../media/image9.png"/><Relationship Id="rId23" Type="http://schemas.microsoft.com/office/2007/relationships/hdphoto" Target="../media/hdphoto15.wdp"/><Relationship Id="rId28" Type="http://schemas.openxmlformats.org/officeDocument/2006/relationships/image" Target="../media/image14.png"/><Relationship Id="rId36" Type="http://schemas.openxmlformats.org/officeDocument/2006/relationships/audio" Target="../media/audio4.wav"/><Relationship Id="rId10" Type="http://schemas.openxmlformats.org/officeDocument/2006/relationships/audio" Target="../media/audio4.wav"/><Relationship Id="rId19" Type="http://schemas.microsoft.com/office/2007/relationships/hdphoto" Target="../media/hdphoto11.wdp"/><Relationship Id="rId31" Type="http://schemas.openxmlformats.org/officeDocument/2006/relationships/image" Target="../media/image17.png"/><Relationship Id="rId4" Type="http://schemas.microsoft.com/office/2007/relationships/media" Target="../media/media14.m4a"/><Relationship Id="rId9" Type="http://schemas.openxmlformats.org/officeDocument/2006/relationships/audio" Target="../media/audio3.wav"/><Relationship Id="rId14" Type="http://schemas.openxmlformats.org/officeDocument/2006/relationships/slide" Target="slide3.xml"/><Relationship Id="rId22" Type="http://schemas.openxmlformats.org/officeDocument/2006/relationships/image" Target="../media/image32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3.wav"/><Relationship Id="rId8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16.wdp"/><Relationship Id="rId18" Type="http://schemas.openxmlformats.org/officeDocument/2006/relationships/image" Target="../media/image9.png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34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5" Type="http://schemas.openxmlformats.org/officeDocument/2006/relationships/image" Target="../media/image11.png"/><Relationship Id="rId33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2.png"/><Relationship Id="rId20" Type="http://schemas.openxmlformats.org/officeDocument/2006/relationships/image" Target="../media/image8.png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3.jpg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5" Type="http://schemas.microsoft.com/office/2007/relationships/media" Target="../media/media17.m4a"/><Relationship Id="rId15" Type="http://schemas.microsoft.com/office/2007/relationships/hdphoto" Target="../media/hdphoto17.wdp"/><Relationship Id="rId23" Type="http://schemas.microsoft.com/office/2007/relationships/hdphoto" Target="../media/hdphoto18.wdp"/><Relationship Id="rId28" Type="http://schemas.openxmlformats.org/officeDocument/2006/relationships/image" Target="../media/image14.png"/><Relationship Id="rId36" Type="http://schemas.openxmlformats.org/officeDocument/2006/relationships/audio" Target="../media/audio4.wav"/><Relationship Id="rId10" Type="http://schemas.openxmlformats.org/officeDocument/2006/relationships/audio" Target="../media/audio4.wav"/><Relationship Id="rId19" Type="http://schemas.microsoft.com/office/2007/relationships/hdphoto" Target="../media/hdphoto4.wdp"/><Relationship Id="rId31" Type="http://schemas.openxmlformats.org/officeDocument/2006/relationships/image" Target="../media/image17.png"/><Relationship Id="rId4" Type="http://schemas.microsoft.com/office/2007/relationships/media" Target="../media/media16.m4a"/><Relationship Id="rId9" Type="http://schemas.openxmlformats.org/officeDocument/2006/relationships/audio" Target="../media/audio3.wav"/><Relationship Id="rId14" Type="http://schemas.openxmlformats.org/officeDocument/2006/relationships/image" Target="../media/image35.png"/><Relationship Id="rId22" Type="http://schemas.openxmlformats.org/officeDocument/2006/relationships/image" Target="../media/image36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audio" Target="../media/audio3.wav"/><Relationship Id="rId8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2142B4-190F-6D90-EA3C-5C0FC1BA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133" y="1493823"/>
            <a:ext cx="7882602" cy="1521776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0C78875E-8E87-7916-6510-E6ECF09E4349}"/>
              </a:ext>
            </a:extLst>
          </p:cNvPr>
          <p:cNvSpPr txBox="1">
            <a:spLocks/>
          </p:cNvSpPr>
          <p:nvPr/>
        </p:nvSpPr>
        <p:spPr>
          <a:xfrm>
            <a:off x="1501035" y="3015599"/>
            <a:ext cx="9902798" cy="16713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GIAO THÔNG</a:t>
            </a:r>
            <a:endParaRPr lang="vi-VN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70E403B6-8B63-BAF8-4736-1004AAFE3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311"/>
            <a:ext cx="609600" cy="609600"/>
          </a:xfrm>
          <a:prstGeom prst="rect">
            <a:avLst/>
          </a:prstGeom>
        </p:spPr>
      </p:pic>
      <p:pic>
        <p:nvPicPr>
          <p:cNvPr id="4" name="MoiLenTauLuaBeat-VA-4571611_hq">
            <a:hlinkClick r:id="" action="ppaction://media"/>
            <a:extLst>
              <a:ext uri="{FF2B5EF4-FFF2-40B4-BE49-F238E27FC236}">
                <a16:creationId xmlns:a16="http://schemas.microsoft.com/office/drawing/2014/main" id="{A6F52565-9E54-4E74-620F-B1550C2B8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" end="25540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135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"/>
    </mc:Choice>
    <mc:Fallback xmlns="">
      <p:transition spd="slow" advTm="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5EE7BD-ADA8-0299-E13C-56913A06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2875" y="1045257"/>
            <a:ext cx="358546" cy="358546"/>
          </a:xfrm>
          <a:prstGeom prst="rect">
            <a:avLst/>
          </a:prstGeom>
        </p:spPr>
      </p:pic>
      <p:pic>
        <p:nvPicPr>
          <p:cNvPr id="41" name="Hình ảnh 40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598869D-4BB5-2152-0F3D-52A1C39A9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98" y="5141245"/>
            <a:ext cx="1909509" cy="1909509"/>
          </a:xfrm>
          <a:prstGeom prst="rect">
            <a:avLst/>
          </a:prstGeom>
        </p:spPr>
      </p:pic>
      <p:pic>
        <p:nvPicPr>
          <p:cNvPr id="42" name="Hình ảnh 41">
            <a:hlinkClick r:id="rId15" action="ppaction://hlinksldjump"/>
            <a:extLst>
              <a:ext uri="{FF2B5EF4-FFF2-40B4-BE49-F238E27FC236}">
                <a16:creationId xmlns:a16="http://schemas.microsoft.com/office/drawing/2014/main" id="{AD4CF0E1-34D5-9928-CF83-33CA2A527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73" y="5334000"/>
            <a:ext cx="1524000" cy="1524000"/>
          </a:xfrm>
          <a:prstGeom prst="rect">
            <a:avLst/>
          </a:prstGeom>
        </p:spPr>
      </p:pic>
      <p:pic>
        <p:nvPicPr>
          <p:cNvPr id="43" name="Hình ảnh 42">
            <a:hlinkClick r:id="rId15" action="ppaction://hlinksldjump"/>
            <a:extLst>
              <a:ext uri="{FF2B5EF4-FFF2-40B4-BE49-F238E27FC236}">
                <a16:creationId xmlns:a16="http://schemas.microsoft.com/office/drawing/2014/main" id="{6E4AF557-4C1C-7A7B-CA91-B11C96A841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875" y="5598991"/>
            <a:ext cx="1524000" cy="1524000"/>
          </a:xfrm>
          <a:prstGeom prst="rect">
            <a:avLst/>
          </a:prstGeom>
        </p:spPr>
      </p:pic>
      <p:pic>
        <p:nvPicPr>
          <p:cNvPr id="45" name="Picture 2" descr="Máy bay – Wikipedia tiếng Việt">
            <a:extLst>
              <a:ext uri="{FF2B5EF4-FFF2-40B4-BE49-F238E27FC236}">
                <a16:creationId xmlns:a16="http://schemas.microsoft.com/office/drawing/2014/main" id="{857B9ACE-692F-95EA-A9C8-678FD004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13" y="358"/>
            <a:ext cx="3362279" cy="27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Máy bay – Wikipedia tiếng Việt">
            <a:extLst>
              <a:ext uri="{FF2B5EF4-FFF2-40B4-BE49-F238E27FC236}">
                <a16:creationId xmlns:a16="http://schemas.microsoft.com/office/drawing/2014/main" id="{9B6D0A52-95F1-7679-ABF5-23E27B30E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" y="4042522"/>
            <a:ext cx="3362279" cy="27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6F92A7C-C400-980D-741F-4C959BA53F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67" b="90000" l="10000" r="90000">
                        <a14:foregroundMark x1="70111" y1="8750" x2="77222" y2="13611"/>
                        <a14:foregroundMark x1="78222" y1="3472" x2="62778" y2="6667"/>
                        <a14:foregroundMark x1="62778" y1="6667" x2="80000" y2="6528"/>
                        <a14:foregroundMark x1="80000" y1="6528" x2="72444" y2="8750"/>
                        <a14:foregroundMark x1="72000" y1="3472" x2="81556" y2="5278"/>
                        <a14:foregroundMark x1="76778" y1="1667" x2="78222" y2="4028"/>
                        <a14:foregroundMark x1="37556" y1="38750" x2="30333" y2="4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02" y="4327196"/>
            <a:ext cx="2773335" cy="2218668"/>
          </a:xfrm>
          <a:prstGeom prst="rect">
            <a:avLst/>
          </a:prstGeom>
        </p:spPr>
      </p:pic>
      <p:pic>
        <p:nvPicPr>
          <p:cNvPr id="1026" name="Picture 2" descr="hình ảnh : máy bay trực thăng, Hàng không, Xe, Máy bay trực thăng, phi cơ,  Rotorcraft, chuyến bay, bảo vệ bờ biển, kĩ thuật hàng không vũ trụ, Hàng  không chung,">
            <a:extLst>
              <a:ext uri="{FF2B5EF4-FFF2-40B4-BE49-F238E27FC236}">
                <a16:creationId xmlns:a16="http://schemas.microsoft.com/office/drawing/2014/main" id="{D4814B00-1330-5DF2-FA73-4004F45E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45" b="89503" l="2878" r="89568">
                        <a14:foregroundMark x1="8633" y1="39779" x2="14181" y2="41673"/>
                        <a14:foregroundMark x1="10072" y1="53039" x2="10072" y2="53414"/>
                        <a14:foregroundMark x1="9090" y1="50351" x2="8306" y2="50411"/>
                        <a14:foregroundMark x1="10855" y1="54609" x2="10798" y2="54649"/>
                        <a14:foregroundMark x1="78417" y1="14365" x2="80305" y2="12915"/>
                        <a14:foregroundMark x1="26978" y1="18785" x2="28414" y2="19153"/>
                        <a14:foregroundMark x1="5755" y1="50829" x2="6835" y2="50829"/>
                        <a14:foregroundMark x1="9353" y1="56906" x2="6475" y2="56906"/>
                        <a14:backgroundMark x1="10072" y1="47514" x2="8208" y2="47514"/>
                        <a14:backgroundMark x1="16906" y1="45304" x2="13669" y2="39779"/>
                        <a14:backgroundMark x1="4509" y1="52163" x2="3597" y2="52486"/>
                        <a14:backgroundMark x1="8273" y1="50829" x2="7018" y2="51274"/>
                        <a14:backgroundMark x1="11151" y1="55249" x2="9712" y2="56354"/>
                        <a14:backgroundMark x1="26619" y1="21547" x2="31295" y2="27624"/>
                        <a14:backgroundMark x1="36691" y1="30939" x2="33094" y2="25967"/>
                        <a14:backgroundMark x1="78417" y1="19337" x2="82734" y2="1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71" y="3906602"/>
            <a:ext cx="4343400" cy="24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07DF7DC-C5A2-221E-33C9-A53C76C2A227}"/>
              </a:ext>
            </a:extLst>
          </p:cNvPr>
          <p:cNvSpPr txBox="1"/>
          <p:nvPr/>
        </p:nvSpPr>
        <p:spPr>
          <a:xfrm>
            <a:off x="403106" y="6022644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7082519C-BE76-FDEE-1033-8F49F86ACA59}"/>
              </a:ext>
            </a:extLst>
          </p:cNvPr>
          <p:cNvSpPr txBox="1"/>
          <p:nvPr/>
        </p:nvSpPr>
        <p:spPr>
          <a:xfrm>
            <a:off x="4590730" y="6213193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33AE461-A38B-4250-1881-0536162DA4AF}"/>
              </a:ext>
            </a:extLst>
          </p:cNvPr>
          <p:cNvSpPr txBox="1"/>
          <p:nvPr/>
        </p:nvSpPr>
        <p:spPr>
          <a:xfrm>
            <a:off x="8965910" y="5782306"/>
            <a:ext cx="195718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EAAE3F3D-13E6-6751-C1A4-2FC009BBF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90" end="225.004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6678" y="4022396"/>
            <a:ext cx="609600" cy="609600"/>
          </a:xfrm>
          <a:prstGeom prst="rect">
            <a:avLst/>
          </a:prstGeom>
        </p:spPr>
      </p:pic>
      <p:pic>
        <p:nvPicPr>
          <p:cNvPr id="1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80CD1FF1-C471-FC45-B455-D32B15DFF7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5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137" y="337822"/>
            <a:ext cx="609600" cy="609600"/>
          </a:xfrm>
          <a:prstGeom prst="rect">
            <a:avLst/>
          </a:prstGeom>
        </p:spPr>
      </p:pic>
      <p:pic>
        <p:nvPicPr>
          <p:cNvPr id="20" name="44 Imagen" descr="Crono.gif">
            <a:extLst>
              <a:ext uri="{FF2B5EF4-FFF2-40B4-BE49-F238E27FC236}">
                <a16:creationId xmlns:a16="http://schemas.microsoft.com/office/drawing/2014/main" id="{754EF198-A55E-4A73-53EC-64EC0AE2CD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45 Imagen" descr="Crono_1.gif">
            <a:extLst>
              <a:ext uri="{FF2B5EF4-FFF2-40B4-BE49-F238E27FC236}">
                <a16:creationId xmlns:a16="http://schemas.microsoft.com/office/drawing/2014/main" id="{3B7727D8-1C48-5E83-5A47-4DAFFDEDA70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46 Imagen" descr="Crono_2.gif">
            <a:extLst>
              <a:ext uri="{FF2B5EF4-FFF2-40B4-BE49-F238E27FC236}">
                <a16:creationId xmlns:a16="http://schemas.microsoft.com/office/drawing/2014/main" id="{B8B37BC4-02C8-4DB7-7F44-611D9053A98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7 Imagen" descr="Crono_3.gif">
            <a:extLst>
              <a:ext uri="{FF2B5EF4-FFF2-40B4-BE49-F238E27FC236}">
                <a16:creationId xmlns:a16="http://schemas.microsoft.com/office/drawing/2014/main" id="{0525D426-C6E8-4ABD-189C-B505F66614B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8 Imagen" descr="Crono_4.gif">
            <a:extLst>
              <a:ext uri="{FF2B5EF4-FFF2-40B4-BE49-F238E27FC236}">
                <a16:creationId xmlns:a16="http://schemas.microsoft.com/office/drawing/2014/main" id="{D9122309-533F-8856-2DB0-97890FF5859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9 Imagen" descr="Crono_5.gif">
            <a:extLst>
              <a:ext uri="{FF2B5EF4-FFF2-40B4-BE49-F238E27FC236}">
                <a16:creationId xmlns:a16="http://schemas.microsoft.com/office/drawing/2014/main" id="{0D4D8B63-ED54-87EA-B878-EBF069C1BB2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0 Imagen" descr="Crono_6.gif">
            <a:extLst>
              <a:ext uri="{FF2B5EF4-FFF2-40B4-BE49-F238E27FC236}">
                <a16:creationId xmlns:a16="http://schemas.microsoft.com/office/drawing/2014/main" id="{86435145-A845-3B09-EC7E-B48B0606804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1 Imagen" descr="Crono_7.gif">
            <a:extLst>
              <a:ext uri="{FF2B5EF4-FFF2-40B4-BE49-F238E27FC236}">
                <a16:creationId xmlns:a16="http://schemas.microsoft.com/office/drawing/2014/main" id="{9792D9F8-376E-AEF6-E2DD-6F9298475DD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2 Imagen" descr="Crono_8.gif">
            <a:extLst>
              <a:ext uri="{FF2B5EF4-FFF2-40B4-BE49-F238E27FC236}">
                <a16:creationId xmlns:a16="http://schemas.microsoft.com/office/drawing/2014/main" id="{2CCF5956-7206-A64C-620F-272BDF1D46A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3 CuadroTexto">
            <a:extLst>
              <a:ext uri="{FF2B5EF4-FFF2-40B4-BE49-F238E27FC236}">
                <a16:creationId xmlns:a16="http://schemas.microsoft.com/office/drawing/2014/main" id="{3FFB0F3F-B1CB-C516-24C6-680F83B5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7" name="Mũi tên: Phải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A79D48-F69B-355C-03DD-33FD43CBC3B1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Mũi tên: Trái 5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FEA4F2-9117-04BF-440A-3B7C8A28F1B1}"/>
              </a:ext>
            </a:extLst>
          </p:cNvPr>
          <p:cNvSpPr/>
          <p:nvPr/>
        </p:nvSpPr>
        <p:spPr>
          <a:xfrm>
            <a:off x="12189" y="2334369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3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autoRev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59259E-6 L 0.02852 -0.56967 " pathEditMode="relative" rAng="0" ptsTypes="AA" p14:bounceEnd="56000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0.33334 -0.58936 " pathEditMode="relative" rAng="0" ptsTypes="AA" p14:bounceEnd="60000">
                                          <p:cBhvr>
                                            <p:cTn id="4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80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643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49000" autoRev="1" fill="hold" nodeType="click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1.85185E-6 L -0.35117 -0.51227 " pathEditMode="relative" rAng="0" ptsTypes="AA" p14:bounceEnd="46667">
                                          <p:cBhvr>
                                            <p:cTn id="55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65" y="-256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59259E-6 L 0.02852 -0.56967 " pathEditMode="relative" rAng="0" ptsTypes="AA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59259E-6 L 0.33334 -0.5893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80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643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49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1.85185E-6 L -0.35117 -0.51227 " pathEditMode="relative" rAng="0" ptsTypes="AA">
                                          <p:cBhvr>
                                            <p:cTn id="55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65" y="-256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5EE7BD-ADA8-0299-E13C-56913A06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3235" y="1569493"/>
            <a:ext cx="305289" cy="174534"/>
          </a:xfrm>
          <a:prstGeom prst="rect">
            <a:avLst/>
          </a:prstGeom>
        </p:spPr>
      </p:pic>
      <p:pic>
        <p:nvPicPr>
          <p:cNvPr id="41" name="Hình ảnh 40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598869D-4BB5-2152-0F3D-52A1C39A9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69" y="5067889"/>
            <a:ext cx="1909509" cy="1909509"/>
          </a:xfrm>
          <a:prstGeom prst="rect">
            <a:avLst/>
          </a:prstGeom>
        </p:spPr>
      </p:pic>
      <p:pic>
        <p:nvPicPr>
          <p:cNvPr id="42" name="Hình ảnh 41">
            <a:hlinkClick r:id="rId15" action="ppaction://hlinksldjump"/>
            <a:extLst>
              <a:ext uri="{FF2B5EF4-FFF2-40B4-BE49-F238E27FC236}">
                <a16:creationId xmlns:a16="http://schemas.microsoft.com/office/drawing/2014/main" id="{AD4CF0E1-34D5-9928-CF83-33CA2A527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99" y="5712803"/>
            <a:ext cx="1524000" cy="1524000"/>
          </a:xfrm>
          <a:prstGeom prst="rect">
            <a:avLst/>
          </a:prstGeom>
        </p:spPr>
      </p:pic>
      <p:pic>
        <p:nvPicPr>
          <p:cNvPr id="43" name="Hình ảnh 42">
            <a:hlinkClick r:id="rId15" action="ppaction://hlinksldjump"/>
            <a:extLst>
              <a:ext uri="{FF2B5EF4-FFF2-40B4-BE49-F238E27FC236}">
                <a16:creationId xmlns:a16="http://schemas.microsoft.com/office/drawing/2014/main" id="{6E4AF557-4C1C-7A7B-CA91-B11C96A841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5" y="5638744"/>
            <a:ext cx="1524000" cy="1524000"/>
          </a:xfrm>
          <a:prstGeom prst="rect">
            <a:avLst/>
          </a:prstGeom>
        </p:spPr>
      </p:pic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07DF7DC-C5A2-221E-33C9-A53C76C2A227}"/>
              </a:ext>
            </a:extLst>
          </p:cNvPr>
          <p:cNvSpPr txBox="1"/>
          <p:nvPr/>
        </p:nvSpPr>
        <p:spPr>
          <a:xfrm>
            <a:off x="403106" y="6022644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7082519C-BE76-FDEE-1033-8F49F86ACA59}"/>
              </a:ext>
            </a:extLst>
          </p:cNvPr>
          <p:cNvSpPr txBox="1"/>
          <p:nvPr/>
        </p:nvSpPr>
        <p:spPr>
          <a:xfrm>
            <a:off x="4423144" y="6213193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33AE461-A38B-4250-1881-0536162DA4AF}"/>
              </a:ext>
            </a:extLst>
          </p:cNvPr>
          <p:cNvSpPr txBox="1"/>
          <p:nvPr/>
        </p:nvSpPr>
        <p:spPr>
          <a:xfrm>
            <a:off x="8099944" y="5672853"/>
            <a:ext cx="195718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86273D15-1B21-3F31-D8B9-C41BA19FC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90" end="120.89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27" y="45395"/>
            <a:ext cx="609600" cy="609600"/>
          </a:xfrm>
          <a:prstGeom prst="rect">
            <a:avLst/>
          </a:prstGeom>
        </p:spPr>
      </p:pic>
      <p:pic>
        <p:nvPicPr>
          <p:cNvPr id="18" name="Picture 2" descr="hình ảnh : máy bay trực thăng, Hàng không, Xe, Máy bay trực thăng, phi cơ,  Rotorcraft, chuyến bay, bảo vệ bờ biển, kĩ thuật hàng không vũ trụ, Hàng  không chung,">
            <a:extLst>
              <a:ext uri="{FF2B5EF4-FFF2-40B4-BE49-F238E27FC236}">
                <a16:creationId xmlns:a16="http://schemas.microsoft.com/office/drawing/2014/main" id="{527F4E31-4C43-9B81-9C98-A78131DE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5" b="89503" l="2878" r="89568">
                        <a14:foregroundMark x1="8633" y1="39779" x2="14181" y2="41673"/>
                        <a14:foregroundMark x1="10072" y1="53039" x2="10072" y2="53414"/>
                        <a14:foregroundMark x1="9090" y1="50351" x2="8306" y2="50411"/>
                        <a14:foregroundMark x1="10855" y1="54609" x2="10798" y2="54649"/>
                        <a14:foregroundMark x1="78417" y1="14365" x2="80305" y2="12915"/>
                        <a14:foregroundMark x1="26978" y1="18785" x2="28414" y2="19153"/>
                        <a14:foregroundMark x1="5755" y1="50829" x2="6835" y2="50829"/>
                        <a14:foregroundMark x1="9353" y1="56906" x2="6475" y2="56906"/>
                        <a14:backgroundMark x1="10072" y1="47514" x2="8208" y2="47514"/>
                        <a14:backgroundMark x1="16906" y1="45304" x2="13669" y2="39779"/>
                        <a14:backgroundMark x1="4509" y1="52163" x2="3597" y2="52486"/>
                        <a14:backgroundMark x1="8273" y1="50829" x2="7018" y2="51274"/>
                        <a14:backgroundMark x1="11151" y1="55249" x2="9712" y2="56354"/>
                        <a14:backgroundMark x1="26619" y1="21547" x2="31295" y2="27624"/>
                        <a14:backgroundMark x1="36691" y1="30939" x2="33094" y2="25967"/>
                        <a14:backgroundMark x1="78417" y1="19337" x2="82734" y2="1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4" y="249864"/>
            <a:ext cx="4343400" cy="24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6F92A7C-C400-980D-741F-4C959BA53F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67" b="90000" l="10000" r="90000">
                        <a14:foregroundMark x1="70111" y1="8750" x2="77222" y2="13611"/>
                        <a14:foregroundMark x1="78222" y1="3472" x2="62778" y2="6667"/>
                        <a14:foregroundMark x1="62778" y1="6667" x2="80000" y2="6528"/>
                        <a14:foregroundMark x1="80000" y1="6528" x2="72444" y2="8750"/>
                        <a14:foregroundMark x1="72000" y1="3472" x2="81556" y2="5278"/>
                        <a14:foregroundMark x1="76778" y1="1667" x2="78222" y2="4028"/>
                        <a14:foregroundMark x1="37556" y1="38750" x2="30333" y2="4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98" y="4145594"/>
            <a:ext cx="2773335" cy="2218668"/>
          </a:xfrm>
          <a:prstGeom prst="rect">
            <a:avLst/>
          </a:prstGeom>
        </p:spPr>
      </p:pic>
      <p:pic>
        <p:nvPicPr>
          <p:cNvPr id="49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80F37B86-812C-7B9F-DACE-21E9A69E9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34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1857" y="4950128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: máy bay trực thăng, Hàng không, Xe, Máy bay trực thăng, phi cơ,  Rotorcraft, chuyến bay, bảo vệ bờ biển, kĩ thuật hàng không vũ trụ, Hàng  không chung,">
            <a:extLst>
              <a:ext uri="{FF2B5EF4-FFF2-40B4-BE49-F238E27FC236}">
                <a16:creationId xmlns:a16="http://schemas.microsoft.com/office/drawing/2014/main" id="{D4814B00-1330-5DF2-FA73-4004F45E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5" b="89503" l="2878" r="89568">
                        <a14:foregroundMark x1="8633" y1="39779" x2="14181" y2="41673"/>
                        <a14:foregroundMark x1="10072" y1="53039" x2="10072" y2="53414"/>
                        <a14:foregroundMark x1="9090" y1="50351" x2="8306" y2="50411"/>
                        <a14:foregroundMark x1="10855" y1="54609" x2="10798" y2="54649"/>
                        <a14:foregroundMark x1="78417" y1="14365" x2="80305" y2="12915"/>
                        <a14:foregroundMark x1="26978" y1="18785" x2="28414" y2="19153"/>
                        <a14:foregroundMark x1="5755" y1="50829" x2="6835" y2="50829"/>
                        <a14:foregroundMark x1="9353" y1="56906" x2="6475" y2="56906"/>
                        <a14:backgroundMark x1="10072" y1="47514" x2="8208" y2="47514"/>
                        <a14:backgroundMark x1="16906" y1="45304" x2="13669" y2="39779"/>
                        <a14:backgroundMark x1="4509" y1="52163" x2="3597" y2="52486"/>
                        <a14:backgroundMark x1="8273" y1="50829" x2="7018" y2="51274"/>
                        <a14:backgroundMark x1="11151" y1="55249" x2="9712" y2="56354"/>
                        <a14:backgroundMark x1="26619" y1="21547" x2="31295" y2="27624"/>
                        <a14:backgroundMark x1="36691" y1="30939" x2="33094" y2="25967"/>
                        <a14:backgroundMark x1="78417" y1="19337" x2="82734" y2="1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32" y="3650073"/>
            <a:ext cx="4343400" cy="24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áy bay – Wikipedia tiếng Việt">
            <a:extLst>
              <a:ext uri="{FF2B5EF4-FFF2-40B4-BE49-F238E27FC236}">
                <a16:creationId xmlns:a16="http://schemas.microsoft.com/office/drawing/2014/main" id="{F62F9A08-C087-EC4A-EC28-1D9AC38C2574}"/>
              </a:ext>
            </a:extLst>
          </p:cNvPr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74" y="3954879"/>
            <a:ext cx="3362279" cy="27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4 Imagen" descr="Crono.gif">
            <a:extLst>
              <a:ext uri="{FF2B5EF4-FFF2-40B4-BE49-F238E27FC236}">
                <a16:creationId xmlns:a16="http://schemas.microsoft.com/office/drawing/2014/main" id="{DBC8C7CC-81AA-A74A-60F5-EF933C7DCA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5 Imagen" descr="Crono_1.gif">
            <a:extLst>
              <a:ext uri="{FF2B5EF4-FFF2-40B4-BE49-F238E27FC236}">
                <a16:creationId xmlns:a16="http://schemas.microsoft.com/office/drawing/2014/main" id="{CFDBE617-05C3-A3F0-A571-DA20B40BE7A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6 Imagen" descr="Crono_2.gif">
            <a:extLst>
              <a:ext uri="{FF2B5EF4-FFF2-40B4-BE49-F238E27FC236}">
                <a16:creationId xmlns:a16="http://schemas.microsoft.com/office/drawing/2014/main" id="{D9838039-1C70-18C0-0EEA-83D14B905C6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7 Imagen" descr="Crono_3.gif">
            <a:extLst>
              <a:ext uri="{FF2B5EF4-FFF2-40B4-BE49-F238E27FC236}">
                <a16:creationId xmlns:a16="http://schemas.microsoft.com/office/drawing/2014/main" id="{AC352C01-080C-B20D-C1A4-F399B2A9086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8 Imagen" descr="Crono_4.gif">
            <a:extLst>
              <a:ext uri="{FF2B5EF4-FFF2-40B4-BE49-F238E27FC236}">
                <a16:creationId xmlns:a16="http://schemas.microsoft.com/office/drawing/2014/main" id="{2E517437-0907-1338-B7D2-2914B8754E6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49 Imagen" descr="Crono_5.gif">
            <a:extLst>
              <a:ext uri="{FF2B5EF4-FFF2-40B4-BE49-F238E27FC236}">
                <a16:creationId xmlns:a16="http://schemas.microsoft.com/office/drawing/2014/main" id="{197CCE23-95F1-DB77-209F-20EF4745C32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0 Imagen" descr="Crono_6.gif">
            <a:extLst>
              <a:ext uri="{FF2B5EF4-FFF2-40B4-BE49-F238E27FC236}">
                <a16:creationId xmlns:a16="http://schemas.microsoft.com/office/drawing/2014/main" id="{C0F3AE5A-6B86-2602-1C7E-5DB71E5B4E9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1 Imagen" descr="Crono_7.gif">
            <a:extLst>
              <a:ext uri="{FF2B5EF4-FFF2-40B4-BE49-F238E27FC236}">
                <a16:creationId xmlns:a16="http://schemas.microsoft.com/office/drawing/2014/main" id="{25C6EAFC-3086-4503-91F9-B9EB72B27FA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2 Imagen" descr="Crono_8.gif">
            <a:extLst>
              <a:ext uri="{FF2B5EF4-FFF2-40B4-BE49-F238E27FC236}">
                <a16:creationId xmlns:a16="http://schemas.microsoft.com/office/drawing/2014/main" id="{408EB2E7-29E6-8919-D53A-1D8C4DE43AB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3 CuadroTexto">
            <a:extLst>
              <a:ext uri="{FF2B5EF4-FFF2-40B4-BE49-F238E27FC236}">
                <a16:creationId xmlns:a16="http://schemas.microsoft.com/office/drawing/2014/main" id="{09371112-5D32-55F9-30D5-8E0070F0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7" name="Mũi tên: Phải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AF13AC-E100-64BE-0B84-0CA141971B58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Mũi tên: Trái 5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72C9AE-4FB1-4B51-2128-C13808B6C46A}"/>
              </a:ext>
            </a:extLst>
          </p:cNvPr>
          <p:cNvSpPr/>
          <p:nvPr/>
        </p:nvSpPr>
        <p:spPr>
          <a:xfrm>
            <a:off x="61885" y="211653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1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autoRev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1 -0.00787 L 0.0263 -0.57754 " pathEditMode="relative" rAng="0" ptsTypes="AA" p14:bounceEnd="56000">
                                          <p:cBhvr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49000" fill="hold" nodeType="click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85185E-6 L -0.25885 -0.48912 " pathEditMode="relative" rAng="0" ptsTypes="AA" p14:bounceEnd="45333">
                                          <p:cBhvr>
                                            <p:cTn id="45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943" y="-244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1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5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64" presetClass="path" presetSubtype="0" accel="50000" autoRev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72 -2.59259E-6 L 0.32396 -0.59051 " pathEditMode="relative" rAng="0" ptsTypes="AA" p14:bounceEnd="60000">
                                          <p:cBhvr>
                                            <p:cTn id="5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12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1 -0.00787 L 0.0263 -0.57754 " pathEditMode="relative" rAng="0" ptsTypes="AA">
                                          <p:cBhvr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4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85185E-6 L -0.25885 -0.48912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943" y="-244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1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5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72 -2.59259E-6 L 0.32396 -0.5905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12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5EE7BD-ADA8-0299-E13C-56913A06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9846" y="1692521"/>
            <a:ext cx="358546" cy="358546"/>
          </a:xfrm>
          <a:prstGeom prst="rect">
            <a:avLst/>
          </a:prstGeom>
        </p:spPr>
      </p:pic>
      <p:pic>
        <p:nvPicPr>
          <p:cNvPr id="41" name="Hình ảnh 40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598869D-4BB5-2152-0F3D-52A1C39A9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18" y="4820939"/>
            <a:ext cx="1909509" cy="1909509"/>
          </a:xfrm>
          <a:prstGeom prst="rect">
            <a:avLst/>
          </a:prstGeom>
        </p:spPr>
      </p:pic>
      <p:pic>
        <p:nvPicPr>
          <p:cNvPr id="42" name="Hình ảnh 41">
            <a:hlinkClick r:id="rId15" action="ppaction://hlinksldjump"/>
            <a:extLst>
              <a:ext uri="{FF2B5EF4-FFF2-40B4-BE49-F238E27FC236}">
                <a16:creationId xmlns:a16="http://schemas.microsoft.com/office/drawing/2014/main" id="{AD4CF0E1-34D5-9928-CF83-33CA2A5274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30" y="5575272"/>
            <a:ext cx="1524000" cy="1524000"/>
          </a:xfrm>
          <a:prstGeom prst="rect">
            <a:avLst/>
          </a:prstGeom>
        </p:spPr>
      </p:pic>
      <p:pic>
        <p:nvPicPr>
          <p:cNvPr id="43" name="Hình ảnh 42">
            <a:hlinkClick r:id="rId15" action="ppaction://hlinksldjump"/>
            <a:extLst>
              <a:ext uri="{FF2B5EF4-FFF2-40B4-BE49-F238E27FC236}">
                <a16:creationId xmlns:a16="http://schemas.microsoft.com/office/drawing/2014/main" id="{6E4AF557-4C1C-7A7B-CA91-B11C96A841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5" y="5638744"/>
            <a:ext cx="1524000" cy="1524000"/>
          </a:xfrm>
          <a:prstGeom prst="rect">
            <a:avLst/>
          </a:prstGeom>
        </p:spPr>
      </p:pic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07DF7DC-C5A2-221E-33C9-A53C76C2A227}"/>
              </a:ext>
            </a:extLst>
          </p:cNvPr>
          <p:cNvSpPr txBox="1"/>
          <p:nvPr/>
        </p:nvSpPr>
        <p:spPr>
          <a:xfrm>
            <a:off x="347079" y="6075662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7082519C-BE76-FDEE-1033-8F49F86ACA59}"/>
              </a:ext>
            </a:extLst>
          </p:cNvPr>
          <p:cNvSpPr txBox="1"/>
          <p:nvPr/>
        </p:nvSpPr>
        <p:spPr>
          <a:xfrm>
            <a:off x="4423144" y="6213193"/>
            <a:ext cx="195718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33AE461-A38B-4250-1881-0536162DA4AF}"/>
              </a:ext>
            </a:extLst>
          </p:cNvPr>
          <p:cNvSpPr txBox="1"/>
          <p:nvPr/>
        </p:nvSpPr>
        <p:spPr>
          <a:xfrm>
            <a:off x="8158504" y="5827289"/>
            <a:ext cx="195718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63B9E09-8A1E-779C-FBBA-DC02DABBFD97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0000" l="10000" r="90000">
                        <a14:foregroundMark x1="70111" y1="8750" x2="77222" y2="13611"/>
                        <a14:foregroundMark x1="78222" y1="3472" x2="62778" y2="6667"/>
                        <a14:foregroundMark x1="62778" y1="6667" x2="80000" y2="6528"/>
                        <a14:foregroundMark x1="80000" y1="6528" x2="72444" y2="8750"/>
                        <a14:foregroundMark x1="72000" y1="3472" x2="81556" y2="5278"/>
                        <a14:foregroundMark x1="76778" y1="1667" x2="78222" y2="4028"/>
                        <a14:foregroundMark x1="37556" y1="38750" x2="30333" y2="4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64" y="455420"/>
            <a:ext cx="2773335" cy="2218668"/>
          </a:xfrm>
          <a:prstGeom prst="rect">
            <a:avLst/>
          </a:prstGeom>
        </p:spPr>
      </p:pic>
      <p:pic>
        <p:nvPicPr>
          <p:cNvPr id="1026" name="Picture 2" descr="hình ảnh : máy bay trực thăng, Hàng không, Xe, Máy bay trực thăng, phi cơ,  Rotorcraft, chuyến bay, bảo vệ bờ biển, kĩ thuật hàng không vũ trụ, Hàng  không chung,">
            <a:extLst>
              <a:ext uri="{FF2B5EF4-FFF2-40B4-BE49-F238E27FC236}">
                <a16:creationId xmlns:a16="http://schemas.microsoft.com/office/drawing/2014/main" id="{D4814B00-1330-5DF2-FA73-4004F45E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5" b="89503" l="2878" r="89568">
                        <a14:foregroundMark x1="8633" y1="39779" x2="14181" y2="41673"/>
                        <a14:foregroundMark x1="10072" y1="53039" x2="10072" y2="53414"/>
                        <a14:foregroundMark x1="9090" y1="50351" x2="8306" y2="50411"/>
                        <a14:foregroundMark x1="10855" y1="54609" x2="10798" y2="54649"/>
                        <a14:foregroundMark x1="78417" y1="14365" x2="80305" y2="12915"/>
                        <a14:foregroundMark x1="26978" y1="18785" x2="28414" y2="19153"/>
                        <a14:foregroundMark x1="5755" y1="50829" x2="6835" y2="50829"/>
                        <a14:foregroundMark x1="9353" y1="56906" x2="6475" y2="56906"/>
                        <a14:backgroundMark x1="10072" y1="47514" x2="8208" y2="47514"/>
                        <a14:backgroundMark x1="16906" y1="45304" x2="13669" y2="39779"/>
                        <a14:backgroundMark x1="4509" y1="52163" x2="3597" y2="52486"/>
                        <a14:backgroundMark x1="8273" y1="50829" x2="7018" y2="51274"/>
                        <a14:backgroundMark x1="11151" y1="55249" x2="9712" y2="56354"/>
                        <a14:backgroundMark x1="26619" y1="21547" x2="31295" y2="27624"/>
                        <a14:backgroundMark x1="36691" y1="30939" x2="33094" y2="25967"/>
                        <a14:backgroundMark x1="78417" y1="19337" x2="82734" y2="1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04" y="3688743"/>
            <a:ext cx="4343400" cy="25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6F92A7C-C400-980D-741F-4C959BA53F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0000" l="10000" r="90000">
                        <a14:foregroundMark x1="70111" y1="8750" x2="77222" y2="13611"/>
                        <a14:foregroundMark x1="78222" y1="3472" x2="62778" y2="6667"/>
                        <a14:foregroundMark x1="62778" y1="6667" x2="80000" y2="6528"/>
                        <a14:foregroundMark x1="80000" y1="6528" x2="72444" y2="8750"/>
                        <a14:foregroundMark x1="72000" y1="3472" x2="81556" y2="5278"/>
                        <a14:foregroundMark x1="76778" y1="1667" x2="78222" y2="4028"/>
                        <a14:foregroundMark x1="37556" y1="38750" x2="30333" y2="4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98" y="4145594"/>
            <a:ext cx="2773335" cy="2218668"/>
          </a:xfrm>
          <a:prstGeom prst="rect">
            <a:avLst/>
          </a:prstGeom>
        </p:spPr>
      </p:pic>
      <p:pic>
        <p:nvPicPr>
          <p:cNvPr id="2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8F3AA151-0532-0A4A-F9D9-364BD6F52B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70" end="323.35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115106"/>
            <a:ext cx="609600" cy="609600"/>
          </a:xfrm>
          <a:prstGeom prst="rect">
            <a:avLst/>
          </a:prstGeom>
        </p:spPr>
      </p:pic>
      <p:pic>
        <p:nvPicPr>
          <p:cNvPr id="49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5D0B2A8-4DF2-2EDA-B1D9-9071780296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757" end="236.7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0696" y="5057687"/>
            <a:ext cx="358546" cy="394482"/>
          </a:xfrm>
          <a:prstGeom prst="rect">
            <a:avLst/>
          </a:prstGeom>
        </p:spPr>
      </p:pic>
      <p:pic>
        <p:nvPicPr>
          <p:cNvPr id="20" name="Picture 2" descr="Máy bay – Wikipedia tiếng Việt">
            <a:extLst>
              <a:ext uri="{FF2B5EF4-FFF2-40B4-BE49-F238E27FC236}">
                <a16:creationId xmlns:a16="http://schemas.microsoft.com/office/drawing/2014/main" id="{399E7086-6ECD-F3E5-C0EC-621A2A3A7445}"/>
              </a:ext>
            </a:extLst>
          </p:cNvPr>
          <p:cNvPicPr/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87" y="3930103"/>
            <a:ext cx="3362279" cy="27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44 Imagen" descr="Crono.gif">
            <a:extLst>
              <a:ext uri="{FF2B5EF4-FFF2-40B4-BE49-F238E27FC236}">
                <a16:creationId xmlns:a16="http://schemas.microsoft.com/office/drawing/2014/main" id="{8E6C89CF-E12E-43CC-04FC-08A29D5625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5 Imagen" descr="Crono_1.gif">
            <a:extLst>
              <a:ext uri="{FF2B5EF4-FFF2-40B4-BE49-F238E27FC236}">
                <a16:creationId xmlns:a16="http://schemas.microsoft.com/office/drawing/2014/main" id="{8A02AEC6-C4B4-6B52-590B-9082E3FB9F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6 Imagen" descr="Crono_2.gif">
            <a:extLst>
              <a:ext uri="{FF2B5EF4-FFF2-40B4-BE49-F238E27FC236}">
                <a16:creationId xmlns:a16="http://schemas.microsoft.com/office/drawing/2014/main" id="{B958BC0B-8CBF-925E-E6DB-9E984C8CCF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7 Imagen" descr="Crono_3.gif">
            <a:extLst>
              <a:ext uri="{FF2B5EF4-FFF2-40B4-BE49-F238E27FC236}">
                <a16:creationId xmlns:a16="http://schemas.microsoft.com/office/drawing/2014/main" id="{00FFA340-5F75-97B2-E009-EF7BEBC8994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8 Imagen" descr="Crono_4.gif">
            <a:extLst>
              <a:ext uri="{FF2B5EF4-FFF2-40B4-BE49-F238E27FC236}">
                <a16:creationId xmlns:a16="http://schemas.microsoft.com/office/drawing/2014/main" id="{72591E66-2C63-C769-F297-E3195A31F6D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49 Imagen" descr="Crono_5.gif">
            <a:extLst>
              <a:ext uri="{FF2B5EF4-FFF2-40B4-BE49-F238E27FC236}">
                <a16:creationId xmlns:a16="http://schemas.microsoft.com/office/drawing/2014/main" id="{10C3D23B-4735-3B74-C96C-AFAB819DE77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0 Imagen" descr="Crono_6.gif">
            <a:extLst>
              <a:ext uri="{FF2B5EF4-FFF2-40B4-BE49-F238E27FC236}">
                <a16:creationId xmlns:a16="http://schemas.microsoft.com/office/drawing/2014/main" id="{60C56B35-4392-2E30-10FF-476806F578E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1 Imagen" descr="Crono_7.gif">
            <a:extLst>
              <a:ext uri="{FF2B5EF4-FFF2-40B4-BE49-F238E27FC236}">
                <a16:creationId xmlns:a16="http://schemas.microsoft.com/office/drawing/2014/main" id="{4E0332A0-444E-1A06-FCED-0BC0B61698D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2 Imagen" descr="Crono_8.gif">
            <a:extLst>
              <a:ext uri="{FF2B5EF4-FFF2-40B4-BE49-F238E27FC236}">
                <a16:creationId xmlns:a16="http://schemas.microsoft.com/office/drawing/2014/main" id="{C42A1625-1508-71E8-2E57-6BB06AB76F9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3 CuadroTexto">
            <a:extLst>
              <a:ext uri="{FF2B5EF4-FFF2-40B4-BE49-F238E27FC236}">
                <a16:creationId xmlns:a16="http://schemas.microsoft.com/office/drawing/2014/main" id="{C6B2B307-BB75-97CD-A3F5-2A7A19CC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7" name="Mũi tên: Phải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CB778-B7E9-1119-7CAF-2D977FB80D4F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Mũi tên: Trái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345899-F24F-EEA1-2DC7-A7A053F1C97E}"/>
              </a:ext>
            </a:extLst>
          </p:cNvPr>
          <p:cNvSpPr/>
          <p:nvPr/>
        </p:nvSpPr>
        <p:spPr>
          <a:xfrm>
            <a:off x="61885" y="211653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2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1 -0.00787 L 0.01276 -0.53726 " pathEditMode="relative" rAng="0" ptsTypes="AA" p14:bounceEnd="56000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2" y="-264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9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49000" autoRev="1" fill="hold" nodeType="clickEffect" p14:presetBounceEnd="45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21 0.0007 L -0.26706 -0.48843 " pathEditMode="relative" rAng="0" ptsTypes="AA" p14:bounceEnd="45333">
                                          <p:cBhvr>
                                            <p:cTn id="4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943" y="-244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64" presetClass="path" presetSubtype="0" accel="50000" autoRev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72 -2.59259E-6 L 0.32396 -0.59051 " pathEditMode="relative" rAng="0" ptsTypes="AA" p14:bounceEnd="60000">
                                          <p:cBhvr>
                                            <p:cTn id="5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12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2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1 -0.00787 L 0.01276 -0.53726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2" y="-264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9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9697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49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21 0.0007 L -0.26706 -0.48843 " pathEditMode="relative" rAng="0" ptsTypes="AA">
                                          <p:cBhvr>
                                            <p:cTn id="4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943" y="-244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72 -2.59259E-6 L 0.32396 -0.5905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12" y="-2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CAF1BFA-B26E-026C-21ED-A7713EE519FE}"/>
              </a:ext>
            </a:extLst>
          </p:cNvPr>
          <p:cNvSpPr txBox="1"/>
          <p:nvPr/>
        </p:nvSpPr>
        <p:spPr>
          <a:xfrm>
            <a:off x="3940629" y="310243"/>
            <a:ext cx="4337957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</a:rPr>
              <a:t>Kết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thúc</a:t>
            </a:r>
            <a:endParaRPr lang="vi-VN" sz="8000" b="1" dirty="0">
              <a:solidFill>
                <a:srgbClr val="FF0000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6CC5995-8321-9AFD-34BA-D332ACCB9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30" y="2000250"/>
            <a:ext cx="5497284" cy="4286250"/>
          </a:xfrm>
          <a:prstGeom prst="rect">
            <a:avLst/>
          </a:prstGeom>
        </p:spPr>
      </p:pic>
      <p:pic>
        <p:nvPicPr>
          <p:cNvPr id="5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F23128F7-DE35-9C28-EEAE-32719856EA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" end="991.25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54174" y="1633682"/>
            <a:ext cx="304800" cy="304800"/>
          </a:xfrm>
          <a:prstGeom prst="rect">
            <a:avLst/>
          </a:prstGeom>
        </p:spPr>
      </p:pic>
      <p:pic>
        <p:nvPicPr>
          <p:cNvPr id="2" name="MoiLenTauLuaBeat-VA-4571611_hq">
            <a:hlinkClick r:id="" action="ppaction://media"/>
            <a:extLst>
              <a:ext uri="{FF2B5EF4-FFF2-40B4-BE49-F238E27FC236}">
                <a16:creationId xmlns:a16="http://schemas.microsoft.com/office/drawing/2014/main" id="{192677CD-BCBA-438E-3181-1BDBF5EB5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63181" y="3838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28"/>
    </mc:Choice>
    <mc:Fallback xmlns="">
      <p:transition advTm="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E004-06D9-E3A1-A5AD-61CE09E9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E74A8-5682-F061-9DDA-D98CBC48D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3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978394" y="121587"/>
            <a:ext cx="4343400" cy="277821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6" name="Picture 12" descr="Starex cứu thương">
            <a:extLst>
              <a:ext uri="{FF2B5EF4-FFF2-40B4-BE49-F238E27FC236}">
                <a16:creationId xmlns:a16="http://schemas.microsoft.com/office/drawing/2014/main" id="{C2394BDF-01C3-EC0A-590E-CF60F495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87" y="183908"/>
            <a:ext cx="4013475" cy="2150076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442753" y="6024562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4696456" y="6086272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Taxi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8541106" y="5888273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 descr="Starex cứu thương">
            <a:extLst>
              <a:ext uri="{FF2B5EF4-FFF2-40B4-BE49-F238E27FC236}">
                <a16:creationId xmlns:a16="http://schemas.microsoft.com/office/drawing/2014/main" id="{6E484E67-B22E-EAA1-AF00-53573D0B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93" y="3810920"/>
            <a:ext cx="4013475" cy="21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Minh Họa Xe Taxi Màu Vàng Trên Nền Trắng PNG , Xe Taxi, Vectơ, Tự  động PNG và Vector với nền trong suốt để tải xuống miễn phí">
            <a:extLst>
              <a:ext uri="{FF2B5EF4-FFF2-40B4-BE49-F238E27FC236}">
                <a16:creationId xmlns:a16="http://schemas.microsoft.com/office/drawing/2014/main" id="{B71F9B58-61E8-181E-404E-DC3F7459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250" r="95250">
                        <a14:foregroundMark x1="16500" y1="47417" x2="3333" y2="63167"/>
                        <a14:foregroundMark x1="3333" y1="63167" x2="19917" y2="73333"/>
                        <a14:foregroundMark x1="19917" y1="73333" x2="19167" y2="71667"/>
                        <a14:foregroundMark x1="11083" y1="52750" x2="10583" y2="57667"/>
                        <a14:foregroundMark x1="89333" y1="44167" x2="90917" y2="44667"/>
                        <a14:foregroundMark x1="89333" y1="42000" x2="92000" y2="47417"/>
                        <a14:foregroundMark x1="92000" y1="47917" x2="92000" y2="51750"/>
                        <a14:foregroundMark x1="90917" y1="42000" x2="95250" y2="5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41" y="3583419"/>
            <a:ext cx="3435625" cy="29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Dump/tipper Trucks - Hinh Anh Xe Oto Tai - Full Size PNG Image -  PNGkit">
            <a:extLst>
              <a:ext uri="{FF2B5EF4-FFF2-40B4-BE49-F238E27FC236}">
                <a16:creationId xmlns:a16="http://schemas.microsoft.com/office/drawing/2014/main" id="{1A22DA31-06C5-8FDB-A652-FDBD9FA4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6" y="4496912"/>
            <a:ext cx="2816043" cy="14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97" y="4877369"/>
            <a:ext cx="1909509" cy="1909509"/>
          </a:xfrm>
          <a:prstGeom prst="rect">
            <a:avLst/>
          </a:prstGeom>
        </p:spPr>
      </p:pic>
      <p:pic>
        <p:nvPicPr>
          <p:cNvPr id="14" name="Hình ảnh 13">
            <a:hlinkClick r:id="rId20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062" y="5455443"/>
            <a:ext cx="1524000" cy="1524000"/>
          </a:xfrm>
          <a:prstGeom prst="rect">
            <a:avLst/>
          </a:prstGeom>
        </p:spPr>
      </p:pic>
      <p:pic>
        <p:nvPicPr>
          <p:cNvPr id="43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BCEA7B-B30B-2DD5-3CD6-B5566703F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18549" y="1722562"/>
            <a:ext cx="358546" cy="358546"/>
          </a:xfrm>
          <a:prstGeom prst="rect">
            <a:avLst/>
          </a:prstGeom>
        </p:spPr>
      </p:pic>
      <p:pic>
        <p:nvPicPr>
          <p:cNvPr id="44" name="Hình ảnh 43">
            <a:hlinkClick r:id="rId20" action="ppaction://hlinksldjump"/>
            <a:extLst>
              <a:ext uri="{FF2B5EF4-FFF2-40B4-BE49-F238E27FC236}">
                <a16:creationId xmlns:a16="http://schemas.microsoft.com/office/drawing/2014/main" id="{190DF988-E8D0-DEC5-0B4D-B577F6507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21" y="5455443"/>
            <a:ext cx="1524000" cy="1524000"/>
          </a:xfrm>
          <a:prstGeom prst="rect">
            <a:avLst/>
          </a:prstGeom>
        </p:spPr>
      </p:pic>
      <p:pic>
        <p:nvPicPr>
          <p:cNvPr id="46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3454E63-3910-876B-5E52-76E373D09A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8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77095" y="2973819"/>
            <a:ext cx="609600" cy="609600"/>
          </a:xfrm>
          <a:prstGeom prst="rect">
            <a:avLst/>
          </a:prstGeom>
        </p:spPr>
      </p:pic>
      <p:pic>
        <p:nvPicPr>
          <p:cNvPr id="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4A6D43E-A340-1E50-3526-076EF7EDF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44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953" y="87953"/>
            <a:ext cx="609600" cy="609600"/>
          </a:xfrm>
          <a:prstGeom prst="rect">
            <a:avLst/>
          </a:prstGeom>
        </p:spPr>
      </p:pic>
      <p:pic>
        <p:nvPicPr>
          <p:cNvPr id="56" name="44 Imagen" descr="Crono.gif">
            <a:extLst>
              <a:ext uri="{FF2B5EF4-FFF2-40B4-BE49-F238E27FC236}">
                <a16:creationId xmlns:a16="http://schemas.microsoft.com/office/drawing/2014/main" id="{16DC3A64-3702-890E-131C-E9D1B118CED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45 Imagen" descr="Crono_1.gif">
            <a:extLst>
              <a:ext uri="{FF2B5EF4-FFF2-40B4-BE49-F238E27FC236}">
                <a16:creationId xmlns:a16="http://schemas.microsoft.com/office/drawing/2014/main" id="{EC7AA050-A854-7E90-2F39-50F3798D136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46 Imagen" descr="Crono_2.gif">
            <a:extLst>
              <a:ext uri="{FF2B5EF4-FFF2-40B4-BE49-F238E27FC236}">
                <a16:creationId xmlns:a16="http://schemas.microsoft.com/office/drawing/2014/main" id="{768F2BEB-B3BB-7D56-980F-B92D90AF64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47 Imagen" descr="Crono_3.gif">
            <a:extLst>
              <a:ext uri="{FF2B5EF4-FFF2-40B4-BE49-F238E27FC236}">
                <a16:creationId xmlns:a16="http://schemas.microsoft.com/office/drawing/2014/main" id="{B86C8291-A7FB-5D2B-18C4-883783202C7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48 Imagen" descr="Crono_4.gif">
            <a:extLst>
              <a:ext uri="{FF2B5EF4-FFF2-40B4-BE49-F238E27FC236}">
                <a16:creationId xmlns:a16="http://schemas.microsoft.com/office/drawing/2014/main" id="{AE1B07A3-B189-5727-43DD-F0CCCD9288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49 Imagen" descr="Crono_5.gif">
            <a:extLst>
              <a:ext uri="{FF2B5EF4-FFF2-40B4-BE49-F238E27FC236}">
                <a16:creationId xmlns:a16="http://schemas.microsoft.com/office/drawing/2014/main" id="{69641FEF-E834-28A7-3D9E-7AE3702569F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50 Imagen" descr="Crono_6.gif">
            <a:extLst>
              <a:ext uri="{FF2B5EF4-FFF2-40B4-BE49-F238E27FC236}">
                <a16:creationId xmlns:a16="http://schemas.microsoft.com/office/drawing/2014/main" id="{01369765-20E2-45E2-1471-549FFB6C302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51 Imagen" descr="Crono_7.gif">
            <a:extLst>
              <a:ext uri="{FF2B5EF4-FFF2-40B4-BE49-F238E27FC236}">
                <a16:creationId xmlns:a16="http://schemas.microsoft.com/office/drawing/2014/main" id="{657DCF3F-3A64-9356-279B-C625245E48E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" name="52 Imagen" descr="Crono_8.gif">
            <a:extLst>
              <a:ext uri="{FF2B5EF4-FFF2-40B4-BE49-F238E27FC236}">
                <a16:creationId xmlns:a16="http://schemas.microsoft.com/office/drawing/2014/main" id="{4A7C69BE-EE15-94E0-5D64-37AA48C77C7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53 CuadroTexto">
            <a:extLst>
              <a:ext uri="{FF2B5EF4-FFF2-40B4-BE49-F238E27FC236}">
                <a16:creationId xmlns:a16="http://schemas.microsoft.com/office/drawing/2014/main" id="{5A05A093-3CA7-1B31-E895-D8F1C634D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1028" name="Mũi tên: Trái 10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A38C701-1219-D33E-EEEF-793712E0A2B1}"/>
              </a:ext>
            </a:extLst>
          </p:cNvPr>
          <p:cNvSpPr/>
          <p:nvPr/>
        </p:nvSpPr>
        <p:spPr>
          <a:xfrm>
            <a:off x="113524" y="149020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9" name="Mũi tên: Phải 10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E34336-30E3-0E82-11C1-7F399992A437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9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7">
        <p:split orient="vert"/>
      </p:transition>
    </mc:Choice>
    <mc:Fallback xmlns="">
      <p:transition spd="slow" advTm="5257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9 0.03171 L -0.28164 -0.53264 " pathEditMode="relative" rAng="0" ptsTypes="AA" p14:bounceEnd="49000">
                                          <p:cBhvr>
                                            <p:cTn id="3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427" y="-282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88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73 0.06458 L 0.0629 -0.55 " pathEditMode="relative" rAng="0" ptsTypes="AA" p14:bounceEnd="46000">
                                          <p:cBhvr>
                                            <p:cTn id="43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-30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autoRev="1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2.96296E-6 L 0.37787 -0.57245 " pathEditMode="relative" rAng="0" ptsTypes="AA" p14:bounceEnd="52000">
                                          <p:cBhvr>
                                            <p:cTn id="53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93" y="-2863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19697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9 0.03171 L -0.28164 -0.532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427" y="-282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88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73 0.06458 L 0.0629 -0.55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-30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2.96296E-6 L 0.37787 -0.57245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893" y="-2863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19697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2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426219" y="5962117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4686758" y="5904815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Taxi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8541106" y="5888273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00" y="5244333"/>
            <a:ext cx="1909509" cy="1909509"/>
          </a:xfrm>
          <a:prstGeom prst="rect">
            <a:avLst/>
          </a:prstGeom>
        </p:spPr>
      </p:pic>
      <p:pic>
        <p:nvPicPr>
          <p:cNvPr id="14" name="Hình ảnh 13">
            <a:hlinkClick r:id="rId14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590" y="5585880"/>
            <a:ext cx="1524000" cy="1524000"/>
          </a:xfrm>
          <a:prstGeom prst="rect">
            <a:avLst/>
          </a:prstGeom>
        </p:spPr>
      </p:pic>
      <p:pic>
        <p:nvPicPr>
          <p:cNvPr id="43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BCEA7B-B30B-2DD5-3CD6-B5566703F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5024" y="2051957"/>
            <a:ext cx="358546" cy="358546"/>
          </a:xfrm>
          <a:prstGeom prst="rect">
            <a:avLst/>
          </a:prstGeom>
        </p:spPr>
      </p:pic>
      <p:pic>
        <p:nvPicPr>
          <p:cNvPr id="44" name="Hình ảnh 43">
            <a:hlinkClick r:id="rId14" action="ppaction://hlinksldjump"/>
            <a:extLst>
              <a:ext uri="{FF2B5EF4-FFF2-40B4-BE49-F238E27FC236}">
                <a16:creationId xmlns:a16="http://schemas.microsoft.com/office/drawing/2014/main" id="{190DF988-E8D0-DEC5-0B4D-B577F65076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0" y="5629842"/>
            <a:ext cx="1524000" cy="1524000"/>
          </a:xfrm>
          <a:prstGeom prst="rect">
            <a:avLst/>
          </a:prstGeom>
        </p:spPr>
      </p:pic>
      <p:pic>
        <p:nvPicPr>
          <p:cNvPr id="11" name="Picture 10" descr="Hình ảnh Minh Họa Xe Taxi Màu Vàng Trên Nền Trắng PNG , Xe Taxi, Vectơ, Tự  động PNG và Vector với nền trong suốt để tải xuống miễn phí">
            <a:extLst>
              <a:ext uri="{FF2B5EF4-FFF2-40B4-BE49-F238E27FC236}">
                <a16:creationId xmlns:a16="http://schemas.microsoft.com/office/drawing/2014/main" id="{6ACC3363-C15B-B8A0-84A8-AE644FFC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3250" r="95250">
                        <a14:foregroundMark x1="16500" y1="47417" x2="3333" y2="63167"/>
                        <a14:foregroundMark x1="3333" y1="63167" x2="19917" y2="73333"/>
                        <a14:foregroundMark x1="19917" y1="73333" x2="19167" y2="71667"/>
                        <a14:foregroundMark x1="11083" y1="52750" x2="10583" y2="57667"/>
                        <a14:foregroundMark x1="89333" y1="44167" x2="90917" y2="44667"/>
                        <a14:foregroundMark x1="89333" y1="42000" x2="92000" y2="47417"/>
                        <a14:foregroundMark x1="92000" y1="47917" x2="92000" y2="51750"/>
                        <a14:foregroundMark x1="90917" y1="42000" x2="95250" y2="5550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91" y="-246747"/>
            <a:ext cx="3435625" cy="29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Minh Họa Xe Taxi Màu Vàng Trên Nền Trắng PNG , Xe Taxi, Vectơ, Tự  động PNG và Vector với nền trong suốt để tải xuống miễn phí">
            <a:extLst>
              <a:ext uri="{FF2B5EF4-FFF2-40B4-BE49-F238E27FC236}">
                <a16:creationId xmlns:a16="http://schemas.microsoft.com/office/drawing/2014/main" id="{B71F9B58-61E8-181E-404E-DC3F7459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3250" r="95250">
                        <a14:foregroundMark x1="16500" y1="47417" x2="3333" y2="63167"/>
                        <a14:foregroundMark x1="3333" y1="63167" x2="19917" y2="73333"/>
                        <a14:foregroundMark x1="19917" y1="73333" x2="19167" y2="71667"/>
                        <a14:foregroundMark x1="11083" y1="52750" x2="10583" y2="57667"/>
                        <a14:foregroundMark x1="89333" y1="44167" x2="90917" y2="44667"/>
                        <a14:foregroundMark x1="89333" y1="42000" x2="92000" y2="47417"/>
                        <a14:foregroundMark x1="92000" y1="47917" x2="92000" y2="51750"/>
                        <a14:foregroundMark x1="90917" y1="42000" x2="95250" y2="5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58" y="3415963"/>
            <a:ext cx="3435625" cy="29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1A04F219-6170-4D94-062D-6496E2CB56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22" end="227.387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70393" y="3887312"/>
            <a:ext cx="609600" cy="609600"/>
          </a:xfrm>
          <a:prstGeom prst="rect">
            <a:avLst/>
          </a:prstGeom>
        </p:spPr>
      </p:pic>
      <p:pic>
        <p:nvPicPr>
          <p:cNvPr id="45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AE71818E-1811-935F-D9AB-F740E2A4B3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1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5381" y="56706"/>
            <a:ext cx="609600" cy="609600"/>
          </a:xfrm>
          <a:prstGeom prst="rect">
            <a:avLst/>
          </a:prstGeom>
        </p:spPr>
      </p:pic>
      <p:pic>
        <p:nvPicPr>
          <p:cNvPr id="46" name="Picture 2" descr="XE BUÝT HYUNDAI 40 CHỖ - Ô TÔ AN SƯƠNG">
            <a:extLst>
              <a:ext uri="{FF2B5EF4-FFF2-40B4-BE49-F238E27FC236}">
                <a16:creationId xmlns:a16="http://schemas.microsoft.com/office/drawing/2014/main" id="{7AFC247F-9561-E8F6-FA57-A495A2E6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20" b="90782" l="9989" r="91714">
                        <a14:foregroundMark x1="42792" y1="39479" x2="43246" y2="54910"/>
                        <a14:foregroundMark x1="42111" y1="75551" x2="46992" y2="77555"/>
                        <a14:foregroundMark x1="33371" y1="68737" x2="39047" y2="74749"/>
                        <a14:foregroundMark x1="24404" y1="62124" x2="30420" y2="67535"/>
                        <a14:foregroundMark x1="65834" y1="26854" x2="68445" y2="45491"/>
                        <a14:foregroundMark x1="64699" y1="33467" x2="66969" y2="50100"/>
                        <a14:foregroundMark x1="87741" y1="30862" x2="91827" y2="68737"/>
                        <a14:foregroundMark x1="23610" y1="31463" x2="49262" y2="31463"/>
                        <a14:foregroundMark x1="31613" y1="26694" x2="55278" y2="22244"/>
                        <a14:foregroundMark x1="55278" y1="22244" x2="55278" y2="22244"/>
                        <a14:foregroundMark x1="55711" y1="21491" x2="38252" y2="27655"/>
                        <a14:foregroundMark x1="57548" y1="20842" x2="57330" y2="20919"/>
                        <a14:foregroundMark x1="63224" y1="20240" x2="48127" y2="24248"/>
                        <a14:foregroundMark x1="27015" y1="32866" x2="19069" y2="36273"/>
                        <a14:foregroundMark x1="19535" y1="33163" x2="28645" y2="29729"/>
                        <a14:foregroundMark x1="31234" y1="27745" x2="38706" y2="25651"/>
                        <a14:foregroundMark x1="24404" y1="29659" x2="28708" y2="28453"/>
                        <a14:foregroundMark x1="38706" y1="25651" x2="39047" y2="24850"/>
                        <a14:foregroundMark x1="31896" y1="26854" x2="50738" y2="22244"/>
                        <a14:foregroundMark x1="57944" y1="19089" x2="58683" y2="18838"/>
                        <a14:foregroundMark x1="40976" y1="24850" x2="50917" y2="21475"/>
                        <a14:foregroundMark x1="58222" y1="18258" x2="65040" y2="17635"/>
                        <a14:foregroundMark x1="65040" y1="17635" x2="65494" y2="17635"/>
                        <a14:foregroundMark x1="19410" y1="33467" x2="28300" y2="29586"/>
                        <a14:foregroundMark x1="23950" y1="28858" x2="23950" y2="28858"/>
                        <a14:foregroundMark x1="22815" y1="29659" x2="21680" y2="32265"/>
                        <a14:foregroundMark x1="20999" y1="30862" x2="20204" y2="32265"/>
                        <a14:foregroundMark x1="31435" y1="27188" x2="34506" y2="26253"/>
                        <a14:foregroundMark x1="21339" y1="30261" x2="28885" y2="27964"/>
                        <a14:foregroundMark x1="34506" y1="26253" x2="34506" y2="26253"/>
                        <a14:foregroundMark x1="31368" y1="27371" x2="39387" y2="24248"/>
                        <a14:foregroundMark x1="23950" y1="30261" x2="28727" y2="28400"/>
                        <a14:foregroundMark x1="31456" y1="27128" x2="42792" y2="24850"/>
                        <a14:foregroundMark x1="42792" y1="24850" x2="42792" y2="24850"/>
                        <a14:foregroundMark x1="28996" y1="27654" x2="25085" y2="29659"/>
                        <a14:foregroundMark x1="57677" y1="19885" x2="66175" y2="18236"/>
                        <a14:foregroundMark x1="45516" y1="22244" x2="51017" y2="21177"/>
                        <a14:foregroundMark x1="65834" y1="16834" x2="57558" y2="20238"/>
                        <a14:foregroundMark x1="28970" y1="27726" x2="23383" y2="29259"/>
                        <a14:foregroundMark x1="50832" y1="21729" x2="31490" y2="27035"/>
                        <a14:foregroundMark x1="63564" y1="18236" x2="57689" y2="19848"/>
                        <a14:foregroundMark x1="23383" y1="29259" x2="18002" y2="33170"/>
                        <a14:foregroundMark x1="20999" y1="33467" x2="19410" y2="38277"/>
                        <a14:foregroundMark x1="18402" y1="39751" x2="18729" y2="41483"/>
                        <a14:foregroundMark x1="18528" y1="39710" x2="18729" y2="41483"/>
                        <a14:foregroundMark x1="56413" y1="88778" x2="60953" y2="90782"/>
                        <a14:foregroundMark x1="42792" y1="42285" x2="43587" y2="51503"/>
                        <a14:foregroundMark x1="67310" y1="14228" x2="79796" y2="14830"/>
                        <a14:foregroundMark x1="79796" y1="14830" x2="86152" y2="20842"/>
                        <a14:foregroundMark x1="82066" y1="18236" x2="85812" y2="22244"/>
                        <a14:foregroundMark x1="81612" y1="15631" x2="84677" y2="19639"/>
                        <a14:foregroundMark x1="82747" y1="16834" x2="90692" y2="44890"/>
                        <a14:foregroundMark x1="19410" y1="36273" x2="18923" y2="36402"/>
                        <a14:foregroundMark x1="33031" y1="28257" x2="47219" y2="24649"/>
                        <a14:foregroundMark x1="47219" y1="24649" x2="47673" y2="24248"/>
                        <a14:foregroundMark x1="58017" y1="18869" x2="63678" y2="17635"/>
                        <a14:foregroundMark x1="63678" y1="17635" x2="64359" y2="18236"/>
                        <a14:foregroundMark x1="30738" y1="29118" x2="31555" y2="34269"/>
                        <a14:foregroundMark x1="37389" y1="24813" x2="36776" y2="35471"/>
                        <a14:foregroundMark x1="34555" y1="25704" x2="36095" y2="31463"/>
                        <a14:foregroundMark x1="39522" y1="24141" x2="43246" y2="31463"/>
                        <a14:foregroundMark x1="43567" y1="22868" x2="47673" y2="30862"/>
                        <a14:foregroundMark x1="48605" y1="21282" x2="53348" y2="25651"/>
                        <a14:foregroundMark x1="56711" y1="21281" x2="58683" y2="23647"/>
                        <a14:foregroundMark x1="59818" y1="18236" x2="65834" y2="23647"/>
                        <a14:foregroundMark x1="64699" y1="16834" x2="62429" y2="17635"/>
                        <a14:foregroundMark x1="27919" y1="27663" x2="18729" y2="31463"/>
                        <a14:foregroundMark x1="57263" y1="21117" x2="62883" y2="19639"/>
                        <a14:foregroundMark x1="31146" y1="27987" x2="56363" y2="21354"/>
                        <a14:foregroundMark x1="18657" y1="31273" x2="28638" y2="28647"/>
                        <a14:foregroundMark x1="62883" y1="19639" x2="64699" y2="19639"/>
                        <a14:foregroundMark x1="63905" y1="17635" x2="58142" y2="18497"/>
                        <a14:foregroundMark x1="58014" y1="18878" x2="64359" y2="18236"/>
                        <a14:foregroundMark x1="29013" y1="27609" x2="20091" y2="31062"/>
                        <a14:foregroundMark x1="20091" y1="31062" x2="20204" y2="31463"/>
                        <a14:foregroundMark x1="27696" y1="27655" x2="27959" y2="27540"/>
                        <a14:foregroundMark x1="28150" y1="27655" x2="33371" y2="28858"/>
                        <a14:foregroundMark x1="30420" y1="26854" x2="30420" y2="26854"/>
                        <a14:foregroundMark x1="23610" y1="32265" x2="24404" y2="36273"/>
                        <a14:foregroundMark x1="25085" y1="29659" x2="27696" y2="34870"/>
                        <a14:foregroundMark x1="17934" y1="35471" x2="18275" y2="38878"/>
                        <a14:foregroundMark x1="19864" y1="37475" x2="20204" y2="39479"/>
                        <a14:foregroundMark x1="51873" y1="22846" x2="56073" y2="22846"/>
                        <a14:foregroundMark x1="52213" y1="21643" x2="57208" y2="20842"/>
                        <a14:foregroundMark x1="52213" y1="20842" x2="58683" y2="20240"/>
                        <a14:foregroundMark x1="55278" y1="20842" x2="59364" y2="20240"/>
                        <a14:foregroundMark x1="57548" y1="19639" x2="56413" y2="19639"/>
                        <a14:foregroundMark x1="56413" y1="19639" x2="53802" y2="20842"/>
                        <a14:backgroundMark x1="29966" y1="24248" x2="29966" y2="24248"/>
                        <a14:backgroundMark x1="28831" y1="24850" x2="54938" y2="16633"/>
                        <a14:backgroundMark x1="55319" y1="16892" x2="55456" y2="16985"/>
                        <a14:backgroundMark x1="54938" y1="16633" x2="55194" y2="16807"/>
                        <a14:backgroundMark x1="51532" y1="19639" x2="52720" y2="19390"/>
                        <a14:backgroundMark x1="17934" y1="30862" x2="17010" y2="35755"/>
                        <a14:backgroundMark x1="15664" y1="34269" x2="16005" y2="37475"/>
                        <a14:backgroundMark x1="16701" y1="39363" x2="16799" y2="40281"/>
                        <a14:backgroundMark x1="16005" y1="32866" x2="16337" y2="35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60" y="3865879"/>
            <a:ext cx="3931454" cy="21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mã xe Toyota Vios 2023 được thiết kế như thế nào?">
            <a:extLst>
              <a:ext uri="{FF2B5EF4-FFF2-40B4-BE49-F238E27FC236}">
                <a16:creationId xmlns:a16="http://schemas.microsoft.com/office/drawing/2014/main" id="{602FD129-EA88-6D1B-D4CC-64B06048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8286" r="92143">
                        <a14:foregroundMark x1="8286" y1="41212" x2="9143" y2="70000"/>
                        <a14:foregroundMark x1="47286" y1="61818" x2="56143" y2="70000"/>
                        <a14:foregroundMark x1="74714" y1="55758" x2="81571" y2="54848"/>
                        <a14:foregroundMark x1="90000" y1="55758" x2="92143" y2="65455"/>
                        <a14:foregroundMark x1="54000" y1="20606" x2="54000" y2="2060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5149"/>
            <a:ext cx="3859361" cy="18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4 Imagen" descr="Crono.gif">
            <a:extLst>
              <a:ext uri="{FF2B5EF4-FFF2-40B4-BE49-F238E27FC236}">
                <a16:creationId xmlns:a16="http://schemas.microsoft.com/office/drawing/2014/main" id="{36788146-52AF-695B-169E-A0FBBEBF6C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5 Imagen" descr="Crono_1.gif">
            <a:extLst>
              <a:ext uri="{FF2B5EF4-FFF2-40B4-BE49-F238E27FC236}">
                <a16:creationId xmlns:a16="http://schemas.microsoft.com/office/drawing/2014/main" id="{F14385F9-7642-5098-95F0-33D71D98136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6 Imagen" descr="Crono_2.gif">
            <a:extLst>
              <a:ext uri="{FF2B5EF4-FFF2-40B4-BE49-F238E27FC236}">
                <a16:creationId xmlns:a16="http://schemas.microsoft.com/office/drawing/2014/main" id="{F6A4A89F-12A7-19D9-F447-D5305357A5B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7 Imagen" descr="Crono_3.gif">
            <a:extLst>
              <a:ext uri="{FF2B5EF4-FFF2-40B4-BE49-F238E27FC236}">
                <a16:creationId xmlns:a16="http://schemas.microsoft.com/office/drawing/2014/main" id="{852335C7-6E14-412D-77AC-CB12050FEB6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8 Imagen" descr="Crono_4.gif">
            <a:extLst>
              <a:ext uri="{FF2B5EF4-FFF2-40B4-BE49-F238E27FC236}">
                <a16:creationId xmlns:a16="http://schemas.microsoft.com/office/drawing/2014/main" id="{C22BC2EF-9C45-25B1-9F86-067200416B7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9 Imagen" descr="Crono_5.gif">
            <a:extLst>
              <a:ext uri="{FF2B5EF4-FFF2-40B4-BE49-F238E27FC236}">
                <a16:creationId xmlns:a16="http://schemas.microsoft.com/office/drawing/2014/main" id="{8031B962-488C-B584-ABC9-F7238AD7084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0 Imagen" descr="Crono_6.gif">
            <a:extLst>
              <a:ext uri="{FF2B5EF4-FFF2-40B4-BE49-F238E27FC236}">
                <a16:creationId xmlns:a16="http://schemas.microsoft.com/office/drawing/2014/main" id="{359ED59B-DB79-2AD3-0C9B-A18E580545D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1 Imagen" descr="Crono_7.gif">
            <a:extLst>
              <a:ext uri="{FF2B5EF4-FFF2-40B4-BE49-F238E27FC236}">
                <a16:creationId xmlns:a16="http://schemas.microsoft.com/office/drawing/2014/main" id="{CA22917C-AA81-9516-632D-85145713361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2 Imagen" descr="Crono_8.gif">
            <a:extLst>
              <a:ext uri="{FF2B5EF4-FFF2-40B4-BE49-F238E27FC236}">
                <a16:creationId xmlns:a16="http://schemas.microsoft.com/office/drawing/2014/main" id="{E34A44FB-5AD7-6161-6862-A149957735B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53 CuadroTexto">
            <a:extLst>
              <a:ext uri="{FF2B5EF4-FFF2-40B4-BE49-F238E27FC236}">
                <a16:creationId xmlns:a16="http://schemas.microsoft.com/office/drawing/2014/main" id="{ABC8FFFD-9191-75E4-3C30-04065930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56" name="44 Imagen" descr="Crono.gif">
            <a:extLst>
              <a:ext uri="{FF2B5EF4-FFF2-40B4-BE49-F238E27FC236}">
                <a16:creationId xmlns:a16="http://schemas.microsoft.com/office/drawing/2014/main" id="{149BFDD7-B535-1D1A-1854-5D944DFC131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45 Imagen" descr="Crono_1.gif">
            <a:extLst>
              <a:ext uri="{FF2B5EF4-FFF2-40B4-BE49-F238E27FC236}">
                <a16:creationId xmlns:a16="http://schemas.microsoft.com/office/drawing/2014/main" id="{E4DD381A-376E-BA91-AE32-3B606F7327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46 Imagen" descr="Crono_2.gif">
            <a:extLst>
              <a:ext uri="{FF2B5EF4-FFF2-40B4-BE49-F238E27FC236}">
                <a16:creationId xmlns:a16="http://schemas.microsoft.com/office/drawing/2014/main" id="{4C9B7BF4-4552-EBDA-90D3-D7718252FC1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47 Imagen" descr="Crono_3.gif">
            <a:extLst>
              <a:ext uri="{FF2B5EF4-FFF2-40B4-BE49-F238E27FC236}">
                <a16:creationId xmlns:a16="http://schemas.microsoft.com/office/drawing/2014/main" id="{BEC50D7B-8D49-EBA3-D037-1E9590DBDD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48 Imagen" descr="Crono_4.gif">
            <a:extLst>
              <a:ext uri="{FF2B5EF4-FFF2-40B4-BE49-F238E27FC236}">
                <a16:creationId xmlns:a16="http://schemas.microsoft.com/office/drawing/2014/main" id="{A8FCBD05-EB0A-41BC-5118-179ED46D15A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49 Imagen" descr="Crono_5.gif">
            <a:extLst>
              <a:ext uri="{FF2B5EF4-FFF2-40B4-BE49-F238E27FC236}">
                <a16:creationId xmlns:a16="http://schemas.microsoft.com/office/drawing/2014/main" id="{741D2169-7613-DBEB-55F8-1882299B7E7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50 Imagen" descr="Crono_6.gif">
            <a:extLst>
              <a:ext uri="{FF2B5EF4-FFF2-40B4-BE49-F238E27FC236}">
                <a16:creationId xmlns:a16="http://schemas.microsoft.com/office/drawing/2014/main" id="{9D2DC88B-8867-357E-A80E-4DD95EECD58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51 Imagen" descr="Crono_7.gif">
            <a:extLst>
              <a:ext uri="{FF2B5EF4-FFF2-40B4-BE49-F238E27FC236}">
                <a16:creationId xmlns:a16="http://schemas.microsoft.com/office/drawing/2014/main" id="{A4055855-0300-FE6F-E706-EF8468BD7F5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" name="52 Imagen" descr="Crono_8.gif">
            <a:extLst>
              <a:ext uri="{FF2B5EF4-FFF2-40B4-BE49-F238E27FC236}">
                <a16:creationId xmlns:a16="http://schemas.microsoft.com/office/drawing/2014/main" id="{88451219-BF17-CDF3-777D-37854129968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53 CuadroTexto">
            <a:extLst>
              <a:ext uri="{FF2B5EF4-FFF2-40B4-BE49-F238E27FC236}">
                <a16:creationId xmlns:a16="http://schemas.microsoft.com/office/drawing/2014/main" id="{83D24496-1239-D272-C1A4-CA66550B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1026" name="Mũi tên: Trái 10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F38B54D-A792-3A29-EBDA-99845029DD7E}"/>
              </a:ext>
            </a:extLst>
          </p:cNvPr>
          <p:cNvSpPr/>
          <p:nvPr/>
        </p:nvSpPr>
        <p:spPr>
          <a:xfrm>
            <a:off x="113524" y="149020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7" name="Mũi tên: Phải 10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0E4EBD-FF40-11AD-E629-0F8390FE0A92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6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7">
        <p:split orient="vert"/>
      </p:transition>
    </mc:Choice>
    <mc:Fallback xmlns="">
      <p:transition spd="slow" advTm="5257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4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15 0.08195 L 0.01471 -0.53426 " pathEditMode="relative" rAng="0" ptsTypes="AA" p14:bounceEnd="46000">
                                          <p:cBhvr>
                                            <p:cTn id="3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-30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2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audio>
                  <p:cMediaNode vol="19697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4.81481E-6 L -0.29427 -0.53379 " pathEditMode="relative" rAng="0" ptsTypes="AA" p14:bounceEnd="44000">
                                          <p:cBhvr>
                                            <p:cTn id="4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4" y="-2669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3.33333E-6 L 0.35886 -0.55833 " pathEditMode="relative" rAng="0" ptsTypes="AA" p14:bounceEnd="36000">
                                          <p:cBhvr>
                                            <p:cTn id="56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943" y="-2791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0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64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615 0.08195 L 0.01471 -0.53426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-30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52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audio>
                  <p:cMediaNode vol="19697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4.81481E-6 L -0.29427 -0.53379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14" y="-2669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3.33333E-6 L 0.35886 -0.55833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943" y="-2791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0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442753" y="6024562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4686758" y="5904815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8541106" y="5888273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13" y="5069807"/>
            <a:ext cx="1909509" cy="1909509"/>
          </a:xfrm>
          <a:prstGeom prst="rect">
            <a:avLst/>
          </a:prstGeom>
        </p:spPr>
      </p:pic>
      <p:pic>
        <p:nvPicPr>
          <p:cNvPr id="14" name="Hình ảnh 13">
            <a:hlinkClick r:id="rId14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93" y="5262562"/>
            <a:ext cx="1524000" cy="1524000"/>
          </a:xfrm>
          <a:prstGeom prst="rect">
            <a:avLst/>
          </a:prstGeom>
        </p:spPr>
      </p:pic>
      <p:pic>
        <p:nvPicPr>
          <p:cNvPr id="43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BCEA7B-B30B-2DD5-3CD6-B5566703F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15778" y="2445220"/>
            <a:ext cx="358546" cy="358546"/>
          </a:xfrm>
          <a:prstGeom prst="rect">
            <a:avLst/>
          </a:prstGeom>
        </p:spPr>
      </p:pic>
      <p:pic>
        <p:nvPicPr>
          <p:cNvPr id="44" name="Hình ảnh 43">
            <a:hlinkClick r:id="rId14" action="ppaction://hlinksldjump"/>
            <a:extLst>
              <a:ext uri="{FF2B5EF4-FFF2-40B4-BE49-F238E27FC236}">
                <a16:creationId xmlns:a16="http://schemas.microsoft.com/office/drawing/2014/main" id="{190DF988-E8D0-DEC5-0B4D-B577F65076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81" y="5386328"/>
            <a:ext cx="1524000" cy="1524000"/>
          </a:xfrm>
          <a:prstGeom prst="rect">
            <a:avLst/>
          </a:prstGeom>
        </p:spPr>
      </p:pic>
      <p:pic>
        <p:nvPicPr>
          <p:cNvPr id="49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D7FF1907-B5D1-4278-6AFA-B4351D2CF2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48" end="514.029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6674516"/>
            <a:ext cx="609600" cy="609600"/>
          </a:xfrm>
          <a:prstGeom prst="rect">
            <a:avLst/>
          </a:prstGeom>
        </p:spPr>
      </p:pic>
      <p:pic>
        <p:nvPicPr>
          <p:cNvPr id="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7A4263FD-ABA6-629A-A01D-F720586F31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88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9838" y="114101"/>
            <a:ext cx="609600" cy="609600"/>
          </a:xfrm>
          <a:prstGeom prst="rect">
            <a:avLst/>
          </a:prstGeom>
        </p:spPr>
      </p:pic>
      <p:pic>
        <p:nvPicPr>
          <p:cNvPr id="11" name="Picture 4" descr="Niêm Phong Xe Tải Với 05 Loại Seal Được Ưa Chuộng Nhất (Giá Rẻ)">
            <a:extLst>
              <a:ext uri="{FF2B5EF4-FFF2-40B4-BE49-F238E27FC236}">
                <a16:creationId xmlns:a16="http://schemas.microsoft.com/office/drawing/2014/main" id="{FF94659C-39F1-CEB8-1D32-839184D4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21" b="90671" l="1523" r="97124">
                        <a14:foregroundMark x1="6937" y1="23615" x2="6937" y2="47230"/>
                        <a14:foregroundMark x1="3553" y1="18367" x2="1861" y2="65598"/>
                        <a14:foregroundMark x1="17597" y1="90671" x2="24873" y2="88338"/>
                        <a14:foregroundMark x1="62098" y1="31778" x2="67682" y2="47813"/>
                        <a14:foregroundMark x1="40271" y1="9621" x2="56007" y2="10204"/>
                        <a14:foregroundMark x1="56007" y1="10204" x2="59052" y2="9621"/>
                        <a14:foregroundMark x1="55161" y1="35277" x2="66328" y2="46356"/>
                        <a14:foregroundMark x1="72250" y1="32362" x2="82572" y2="41399"/>
                        <a14:foregroundMark x1="73604" y1="26531" x2="89679" y2="33528"/>
                        <a14:foregroundMark x1="89679" y1="33528" x2="90694" y2="35277"/>
                        <a14:foregroundMark x1="95770" y1="39942" x2="97124" y2="49271"/>
                        <a14:foregroundMark x1="93570" y1="50729" x2="96616" y2="48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29" y="576990"/>
            <a:ext cx="3015822" cy="17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êm Phong Xe Tải Với 05 Loại Seal Được Ưa Chuộng Nhất (Giá Rẻ)">
            <a:extLst>
              <a:ext uri="{FF2B5EF4-FFF2-40B4-BE49-F238E27FC236}">
                <a16:creationId xmlns:a16="http://schemas.microsoft.com/office/drawing/2014/main" id="{14CBA04B-C12E-1E04-6037-76A01D8F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21" b="90671" l="1523" r="97124">
                        <a14:foregroundMark x1="6937" y1="23615" x2="6937" y2="47230"/>
                        <a14:foregroundMark x1="3553" y1="18367" x2="1861" y2="65598"/>
                        <a14:foregroundMark x1="17597" y1="90671" x2="24873" y2="88338"/>
                        <a14:foregroundMark x1="62098" y1="31778" x2="67682" y2="47813"/>
                        <a14:foregroundMark x1="40271" y1="9621" x2="56007" y2="10204"/>
                        <a14:foregroundMark x1="56007" y1="10204" x2="59052" y2="9621"/>
                        <a14:foregroundMark x1="55161" y1="35277" x2="66328" y2="46356"/>
                        <a14:foregroundMark x1="72250" y1="32362" x2="82572" y2="41399"/>
                        <a14:foregroundMark x1="73604" y1="26531" x2="89679" y2="33528"/>
                        <a14:foregroundMark x1="89679" y1="33528" x2="90694" y2="35277"/>
                        <a14:foregroundMark x1="95770" y1="39942" x2="97124" y2="49271"/>
                        <a14:foregroundMark x1="93570" y1="50729" x2="96616" y2="48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2" y="4262441"/>
            <a:ext cx="3036188" cy="17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e Cứu Hỏa, Xe Chữa Cháy Hiệp Hòa">
            <a:extLst>
              <a:ext uri="{FF2B5EF4-FFF2-40B4-BE49-F238E27FC236}">
                <a16:creationId xmlns:a16="http://schemas.microsoft.com/office/drawing/2014/main" id="{3676399F-763F-9C09-9ED7-995B1010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52" b="95906" l="2838" r="98749">
                        <a14:foregroundMark x1="10390" y1="42857" x2="10390" y2="65070"/>
                        <a14:foregroundMark x1="2982" y1="30226" x2="12602" y2="27091"/>
                        <a14:foregroundMark x1="2982" y1="37369" x2="6926" y2="55575"/>
                        <a14:foregroundMark x1="39731" y1="34146" x2="40164" y2="37369"/>
                        <a14:foregroundMark x1="48004" y1="34930" x2="55892" y2="42857"/>
                        <a14:foregroundMark x1="40164" y1="20732" x2="46705" y2="19164"/>
                        <a14:foregroundMark x1="59404" y1="23084" x2="93939" y2="19948"/>
                        <a14:foregroundMark x1="93939" y1="19948" x2="93939" y2="19948"/>
                        <a14:foregroundMark x1="65945" y1="9669" x2="65945" y2="13589"/>
                        <a14:foregroundMark x1="62001" y1="21516" x2="57624" y2="22300"/>
                        <a14:foregroundMark x1="61135" y1="18380" x2="68158" y2="15941"/>
                        <a14:foregroundMark x1="66378" y1="8014" x2="75998" y2="2526"/>
                        <a14:foregroundMark x1="77297" y1="4094" x2="78644" y2="16725"/>
                        <a14:foregroundMark x1="95671" y1="23084" x2="96537" y2="58711"/>
                        <a14:foregroundMark x1="72968" y1="36585" x2="82107" y2="56359"/>
                        <a14:foregroundMark x1="66811" y1="40505" x2="77297" y2="65854"/>
                        <a14:foregroundMark x1="65945" y1="74564" x2="77297" y2="68990"/>
                        <a14:foregroundMark x1="79509" y1="79355" x2="79509" y2="79355"/>
                        <a14:foregroundMark x1="57624" y1="79355" x2="57624" y2="79355"/>
                        <a14:foregroundMark x1="42761" y1="83275" x2="61568" y2="72213"/>
                        <a14:foregroundMark x1="17412" y1="91202" x2="25301" y2="88850"/>
                        <a14:foregroundMark x1="28764" y1="80923" x2="28764" y2="80923"/>
                        <a14:foregroundMark x1="23088" y1="70645" x2="16979" y2="72213"/>
                        <a14:foregroundMark x1="9957" y1="81707" x2="8658" y2="76916"/>
                        <a14:foregroundMark x1="3848" y1="46864" x2="5580" y2="46080"/>
                        <a14:foregroundMark x1="3848" y1="45296" x2="2982" y2="41289"/>
                        <a14:foregroundMark x1="16546" y1="90418" x2="35786" y2="80923"/>
                        <a14:foregroundMark x1="40596" y1="93554" x2="45839" y2="91202"/>
                        <a14:foregroundMark x1="16114" y1="95993" x2="22222" y2="95122"/>
                        <a14:foregroundMark x1="92208" y1="20732" x2="98749" y2="31794"/>
                        <a14:foregroundMark x1="93074" y1="22300" x2="96104" y2="19948"/>
                        <a14:foregroundMark x1="93506" y1="24652" x2="90428" y2="23084"/>
                        <a14:foregroundMark x1="93074" y1="21516" x2="96537" y2="21516"/>
                        <a14:foregroundMark x1="65945" y1="4094" x2="67677" y2="6446"/>
                        <a14:foregroundMark x1="65079" y1="3310" x2="68158" y2="8798"/>
                        <a14:foregroundMark x1="64646" y1="6446" x2="68591" y2="7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18" y="4054234"/>
            <a:ext cx="3282910" cy="18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e Cảnh Sát Xe Ô Tô Vận Chuyển Hình ảnh Sẵn có - Tải xuống Hình ảnh Ngay  bây giờ - Xe cảnh sát, Nền trắng, Cắt ra - iStock">
            <a:extLst>
              <a:ext uri="{FF2B5EF4-FFF2-40B4-BE49-F238E27FC236}">
                <a16:creationId xmlns:a16="http://schemas.microsoft.com/office/drawing/2014/main" id="{D700D0C0-1F80-3310-22BD-5D5E8C9B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42" b="89474" l="9761" r="94024">
                        <a14:foregroundMark x1="24104" y1="41813" x2="41235" y2="69006"/>
                        <a14:foregroundMark x1="17331" y1="61696" x2="30080" y2="73392"/>
                        <a14:foregroundMark x1="30080" y1="73392" x2="46813" y2="69883"/>
                        <a14:foregroundMark x1="46813" y1="69883" x2="47012" y2="69591"/>
                        <a14:foregroundMark x1="46614" y1="72222" x2="54980" y2="57895"/>
                        <a14:foregroundMark x1="52789" y1="58480" x2="44422" y2="66374"/>
                        <a14:foregroundMark x1="48406" y1="55263" x2="31275" y2="66667"/>
                        <a14:foregroundMark x1="31275" y1="66667" x2="16534" y2="65205"/>
                        <a14:foregroundMark x1="14741" y1="65789" x2="24900" y2="72222"/>
                        <a14:foregroundMark x1="16932" y1="59942" x2="29283" y2="63158"/>
                        <a14:foregroundMark x1="20518" y1="57310" x2="43028" y2="65789"/>
                        <a14:foregroundMark x1="16932" y1="59357" x2="20916" y2="48830"/>
                        <a14:foregroundMark x1="15538" y1="61111" x2="24104" y2="49415"/>
                        <a14:foregroundMark x1="16135" y1="58480" x2="17331" y2="49415"/>
                        <a14:foregroundMark x1="17331" y1="48246" x2="31474" y2="41813"/>
                        <a14:foregroundMark x1="28486" y1="46784" x2="42629" y2="46784"/>
                        <a14:foregroundMark x1="32869" y1="52047" x2="48406" y2="49415"/>
                        <a14:foregroundMark x1="36056" y1="58480" x2="49203" y2="53509"/>
                        <a14:foregroundMark x1="33267" y1="53509" x2="44821" y2="52632"/>
                        <a14:foregroundMark x1="24502" y1="53509" x2="32470" y2="55263"/>
                        <a14:foregroundMark x1="22311" y1="55263" x2="29880" y2="61696"/>
                        <a14:foregroundMark x1="33865" y1="69591" x2="46614" y2="66959"/>
                        <a14:foregroundMark x1="43028" y1="41813" x2="75498" y2="31871"/>
                        <a14:foregroundMark x1="75498" y1="31871" x2="75498" y2="31871"/>
                        <a14:foregroundMark x1="19124" y1="47661" x2="33865" y2="37719"/>
                        <a14:foregroundMark x1="33865" y1="37719" x2="33865" y2="37719"/>
                        <a14:foregroundMark x1="15139" y1="48246" x2="15139" y2="48246"/>
                        <a14:foregroundMark x1="18327" y1="49415" x2="48008" y2="29825"/>
                        <a14:foregroundMark x1="48008" y1="29825" x2="37849" y2="40936"/>
                        <a14:foregroundMark x1="39044" y1="38304" x2="64343" y2="35088"/>
                        <a14:foregroundMark x1="41833" y1="43567" x2="72311" y2="36550"/>
                        <a14:foregroundMark x1="49203" y1="29240" x2="72311" y2="30702"/>
                        <a14:foregroundMark x1="53187" y1="25439" x2="70120" y2="24854"/>
                        <a14:foregroundMark x1="49203" y1="26608" x2="67331" y2="23977"/>
                        <a14:foregroundMark x1="67331" y1="23977" x2="66932" y2="23977"/>
                        <a14:foregroundMark x1="57171" y1="20760" x2="72311" y2="18129"/>
                        <a14:foregroundMark x1="72311" y1="18129" x2="72311" y2="18129"/>
                        <a14:foregroundMark x1="57769" y1="22807" x2="69721" y2="20175"/>
                        <a14:foregroundMark x1="63546" y1="26608" x2="70518" y2="24854"/>
                        <a14:foregroundMark x1="66932" y1="23392" x2="79084" y2="26023"/>
                        <a14:foregroundMark x1="69721" y1="31871" x2="62550" y2="58187"/>
                        <a14:foregroundMark x1="62550" y1="58187" x2="62948" y2="61111"/>
                        <a14:foregroundMark x1="57769" y1="57310" x2="56375" y2="71053"/>
                        <a14:foregroundMark x1="55578" y1="56725" x2="52789" y2="60526"/>
                        <a14:foregroundMark x1="57171" y1="59942" x2="61753" y2="72222"/>
                        <a14:foregroundMark x1="50996" y1="68421" x2="61355" y2="62573"/>
                        <a14:foregroundMark x1="51992" y1="71053" x2="65339" y2="68713"/>
                        <a14:foregroundMark x1="65339" y1="68713" x2="65737" y2="65205"/>
                        <a14:foregroundMark x1="54980" y1="72807" x2="62550" y2="71637"/>
                        <a14:foregroundMark x1="52789" y1="74269" x2="58964" y2="74854"/>
                        <a14:foregroundMark x1="52789" y1="76901" x2="62550" y2="73684"/>
                        <a14:foregroundMark x1="54980" y1="78070" x2="61355" y2="75439"/>
                        <a14:foregroundMark x1="60757" y1="64327" x2="62948" y2="65205"/>
                        <a14:foregroundMark x1="58964" y1="59357" x2="62151" y2="55263"/>
                        <a14:foregroundMark x1="60359" y1="55263" x2="60359" y2="64327"/>
                        <a14:foregroundMark x1="58167" y1="54678" x2="60757" y2="54678"/>
                        <a14:foregroundMark x1="58167" y1="52632" x2="63944" y2="50877"/>
                        <a14:foregroundMark x1="54582" y1="61111" x2="58167" y2="63743"/>
                        <a14:foregroundMark x1="63944" y1="60526" x2="86056" y2="54971"/>
                        <a14:foregroundMark x1="86056" y1="54971" x2="86454" y2="54678"/>
                        <a14:foregroundMark x1="65737" y1="60526" x2="87849" y2="59357"/>
                        <a14:foregroundMark x1="69721" y1="66374" x2="85657" y2="57310"/>
                        <a14:foregroundMark x1="66534" y1="57310" x2="90438" y2="47661"/>
                        <a14:foregroundMark x1="84661" y1="54678" x2="91036" y2="52632"/>
                        <a14:foregroundMark x1="91833" y1="52632" x2="94024" y2="56725"/>
                        <a14:foregroundMark x1="92829" y1="48830" x2="92829" y2="48830"/>
                        <a14:foregroundMark x1="17331" y1="46199" x2="15139" y2="58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94" y="3807811"/>
            <a:ext cx="3683740" cy="250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4 Imagen" descr="Crono.gif">
            <a:extLst>
              <a:ext uri="{FF2B5EF4-FFF2-40B4-BE49-F238E27FC236}">
                <a16:creationId xmlns:a16="http://schemas.microsoft.com/office/drawing/2014/main" id="{9C8AEEC7-43D8-DC42-0CA3-8F7F84DF23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5 Imagen" descr="Crono_1.gif">
            <a:extLst>
              <a:ext uri="{FF2B5EF4-FFF2-40B4-BE49-F238E27FC236}">
                <a16:creationId xmlns:a16="http://schemas.microsoft.com/office/drawing/2014/main" id="{5DA1A960-66FA-7FE5-F183-A6B12611242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6 Imagen" descr="Crono_2.gif">
            <a:extLst>
              <a:ext uri="{FF2B5EF4-FFF2-40B4-BE49-F238E27FC236}">
                <a16:creationId xmlns:a16="http://schemas.microsoft.com/office/drawing/2014/main" id="{A576E653-BF66-6E2F-9362-D5CA6A46C6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7 Imagen" descr="Crono_3.gif">
            <a:extLst>
              <a:ext uri="{FF2B5EF4-FFF2-40B4-BE49-F238E27FC236}">
                <a16:creationId xmlns:a16="http://schemas.microsoft.com/office/drawing/2014/main" id="{FDDF611C-6315-8F15-124C-FDA3632F0B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8 Imagen" descr="Crono_4.gif">
            <a:extLst>
              <a:ext uri="{FF2B5EF4-FFF2-40B4-BE49-F238E27FC236}">
                <a16:creationId xmlns:a16="http://schemas.microsoft.com/office/drawing/2014/main" id="{5F0F3E37-1BFC-75A7-2126-E2236F0CFAE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>
            <a:extLst>
              <a:ext uri="{FF2B5EF4-FFF2-40B4-BE49-F238E27FC236}">
                <a16:creationId xmlns:a16="http://schemas.microsoft.com/office/drawing/2014/main" id="{B7F9B407-31BE-E430-29D7-A1A28886523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>
            <a:extLst>
              <a:ext uri="{FF2B5EF4-FFF2-40B4-BE49-F238E27FC236}">
                <a16:creationId xmlns:a16="http://schemas.microsoft.com/office/drawing/2014/main" id="{030FCDA7-DD08-6C3B-F640-4F0EFEF5E4F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>
            <a:extLst>
              <a:ext uri="{FF2B5EF4-FFF2-40B4-BE49-F238E27FC236}">
                <a16:creationId xmlns:a16="http://schemas.microsoft.com/office/drawing/2014/main" id="{C505BF01-2957-BE43-E745-01479E46E5B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143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>
            <a:extLst>
              <a:ext uri="{FF2B5EF4-FFF2-40B4-BE49-F238E27FC236}">
                <a16:creationId xmlns:a16="http://schemas.microsoft.com/office/drawing/2014/main" id="{A051B561-FD84-762C-9FEF-A8F76F0CFE4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0" y="7791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>
            <a:extLst>
              <a:ext uri="{FF2B5EF4-FFF2-40B4-BE49-F238E27FC236}">
                <a16:creationId xmlns:a16="http://schemas.microsoft.com/office/drawing/2014/main" id="{DEFC911D-5649-8730-F260-280D6C1E3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6007" y="37465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5" name="Mũi tên: Trái 5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B655A0-B1F8-0752-8E8D-30A7375AF79F}"/>
              </a:ext>
            </a:extLst>
          </p:cNvPr>
          <p:cNvSpPr/>
          <p:nvPr/>
        </p:nvSpPr>
        <p:spPr>
          <a:xfrm>
            <a:off x="113524" y="149020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Mũi tên: Phải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EEBA0A-9D73-3EA8-4B1C-A5491FAD5D03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6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7">
        <p:split orient="vert"/>
      </p:transition>
    </mc:Choice>
    <mc:Fallback xmlns="">
      <p:transition spd="slow" advTm="5257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11022E-16 L 0.38256 -0.5331 " pathEditMode="relative" rAng="0" ptsTypes="AA" p14:bounceEnd="47000">
                                          <p:cBhvr>
                                            <p:cTn id="35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28" y="-26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35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0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7 L -0.28177 -0.53102 " pathEditMode="relative" rAng="0" ptsTypes="AA" p14:bounceEnd="40000">
                                          <p:cBhvr>
                                            <p:cTn id="4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89" y="-2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0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 p14:presetBounceEnd="3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3.7037E-7 L 0.04558 -0.50093 " pathEditMode="relative" rAng="0" ptsTypes="AA" p14:bounceEnd="39000">
                                          <p:cBhvr>
                                            <p:cTn id="56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9" y="-25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6"/>
                      </p:tgtEl>
                    </p:cond>
                  </p:nextCondLst>
                </p:seq>
              </p:childTnLst>
            </p:cTn>
          </p:par>
        </p:tnLst>
        <p:bldLst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11022E-16 L 0.38256 -0.5331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28" y="-26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35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0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7 L -0.28177 -0.53102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89" y="-2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0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3.7037E-7 L 0.04558 -0.50093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9" y="-25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6"/>
                      </p:tgtEl>
                    </p:cond>
                  </p:nextCondLst>
                </p:seq>
              </p:childTnLst>
            </p:cTn>
          </p:par>
        </p:tnLst>
        <p:bldLst>
          <p:bldP spid="5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706583" y="6184930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5106255" y="6249386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8580908" y="6194803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52" y="4948491"/>
            <a:ext cx="1909509" cy="1909509"/>
          </a:xfrm>
          <a:prstGeom prst="rect">
            <a:avLst/>
          </a:prstGeom>
        </p:spPr>
      </p:pic>
      <p:pic>
        <p:nvPicPr>
          <p:cNvPr id="11" name="Hình ảnh 10">
            <a:hlinkClick r:id="rId15" action="ppaction://hlinksldjump"/>
            <a:extLst>
              <a:ext uri="{FF2B5EF4-FFF2-40B4-BE49-F238E27FC236}">
                <a16:creationId xmlns:a16="http://schemas.microsoft.com/office/drawing/2014/main" id="{701AFF7C-8DE8-C166-4F54-CAA0979C9C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799" y="5534373"/>
            <a:ext cx="1524000" cy="1524000"/>
          </a:xfrm>
          <a:prstGeom prst="rect">
            <a:avLst/>
          </a:prstGeom>
        </p:spPr>
      </p:pic>
      <p:pic>
        <p:nvPicPr>
          <p:cNvPr id="14" name="Hình ảnh 13">
            <a:hlinkClick r:id="rId15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08" y="5539816"/>
            <a:ext cx="1524000" cy="1524000"/>
          </a:xfrm>
          <a:prstGeom prst="rect">
            <a:avLst/>
          </a:prstGeom>
        </p:spPr>
      </p:pic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CED161E9-FD51-64BC-1ED9-938A61C9180B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59" y="-206860"/>
            <a:ext cx="3033076" cy="3033076"/>
          </a:xfrm>
          <a:prstGeom prst="rect">
            <a:avLst/>
          </a:prstGeom>
        </p:spPr>
      </p:pic>
      <p:pic>
        <p:nvPicPr>
          <p:cNvPr id="4" name="Hình ảnh 3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7B5A82F5-D980-1E1F-BE0E-8FB15BD16A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" y="3429000"/>
            <a:ext cx="3033076" cy="3033076"/>
          </a:xfrm>
          <a:prstGeom prst="rect">
            <a:avLst/>
          </a:prstGeom>
        </p:spPr>
      </p:pic>
      <p:pic>
        <p:nvPicPr>
          <p:cNvPr id="6" name="Hình ảnh 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AE07201-5F83-FA31-5EC3-446133E2E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05" y="3596403"/>
            <a:ext cx="3099397" cy="2442361"/>
          </a:xfrm>
          <a:prstGeom prst="rect">
            <a:avLst/>
          </a:prstGeom>
        </p:spPr>
      </p:pic>
      <p:pic>
        <p:nvPicPr>
          <p:cNvPr id="4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84B90A4-88E3-1062-B605-A95BF86A8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21282" y="931863"/>
            <a:ext cx="358546" cy="358546"/>
          </a:xfrm>
          <a:prstGeom prst="rect">
            <a:avLst/>
          </a:prstGeom>
        </p:spPr>
      </p:pic>
      <p:pic>
        <p:nvPicPr>
          <p:cNvPr id="4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CC4FDA83-150F-19B6-4A12-D8BFCE795C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5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35286" y="5629761"/>
            <a:ext cx="413122" cy="413122"/>
          </a:xfrm>
          <a:prstGeom prst="rect">
            <a:avLst/>
          </a:prstGeom>
        </p:spPr>
      </p:pic>
      <p:pic>
        <p:nvPicPr>
          <p:cNvPr id="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700AC25F-C264-E5DB-FDDF-226BA2520C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036" end="200.312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79828" y="0"/>
            <a:ext cx="609600" cy="609600"/>
          </a:xfrm>
          <a:prstGeom prst="rect">
            <a:avLst/>
          </a:prstGeom>
        </p:spPr>
      </p:pic>
      <p:pic>
        <p:nvPicPr>
          <p:cNvPr id="3074" name="Picture 2" descr="Các loại xe đạp điện mới 2016">
            <a:extLst>
              <a:ext uri="{FF2B5EF4-FFF2-40B4-BE49-F238E27FC236}">
                <a16:creationId xmlns:a16="http://schemas.microsoft.com/office/drawing/2014/main" id="{2CAD3EB8-B0FE-BF7B-163B-FF896957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1731" l="10000" r="90000">
                        <a14:foregroundMark x1="74125" y1="25192" x2="76125" y2="27308"/>
                        <a14:foregroundMark x1="72750" y1="22885" x2="75125" y2="25962"/>
                        <a14:foregroundMark x1="74125" y1="22308" x2="76500" y2="25192"/>
                        <a14:foregroundMark x1="77000" y1="22308" x2="75625" y2="22885"/>
                        <a14:foregroundMark x1="76500" y1="23654" x2="76125" y2="22308"/>
                        <a14:foregroundMark x1="76500" y1="22308" x2="73750" y2="22308"/>
                        <a14:foregroundMark x1="36125" y1="13462" x2="33750" y2="15000"/>
                        <a14:foregroundMark x1="38000" y1="14231" x2="34250" y2="15000"/>
                        <a14:foregroundMark x1="36625" y1="12692" x2="34250" y2="12692"/>
                        <a14:foregroundMark x1="34625" y1="14231" x2="41375" y2="13462"/>
                        <a14:foregroundMark x1="39375" y1="9808" x2="39875" y2="7500"/>
                        <a14:foregroundMark x1="62250" y1="15000" x2="64125" y2="15000"/>
                        <a14:foregroundMark x1="63250" y1="12692" x2="64625" y2="14231"/>
                        <a14:foregroundMark x1="27000" y1="91154" x2="35625" y2="9173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15" y="3510905"/>
            <a:ext cx="3757479" cy="24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44 Imagen" descr="Crono.gif">
            <a:extLst>
              <a:ext uri="{FF2B5EF4-FFF2-40B4-BE49-F238E27FC236}">
                <a16:creationId xmlns:a16="http://schemas.microsoft.com/office/drawing/2014/main" id="{6A8B1F01-3FFE-8F32-86B5-6AF48E1BB3D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5 Imagen" descr="Crono_1.gif">
            <a:extLst>
              <a:ext uri="{FF2B5EF4-FFF2-40B4-BE49-F238E27FC236}">
                <a16:creationId xmlns:a16="http://schemas.microsoft.com/office/drawing/2014/main" id="{4A84D0E3-BB5C-CB03-7313-A68AA39470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6 Imagen" descr="Crono_2.gif">
            <a:extLst>
              <a:ext uri="{FF2B5EF4-FFF2-40B4-BE49-F238E27FC236}">
                <a16:creationId xmlns:a16="http://schemas.microsoft.com/office/drawing/2014/main" id="{D0102BEE-D742-DFB4-85D8-57FBCC26ECF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7 Imagen" descr="Crono_3.gif">
            <a:extLst>
              <a:ext uri="{FF2B5EF4-FFF2-40B4-BE49-F238E27FC236}">
                <a16:creationId xmlns:a16="http://schemas.microsoft.com/office/drawing/2014/main" id="{F5B191A3-CE32-15F6-EF63-95FCEFBAA89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8 Imagen" descr="Crono_4.gif">
            <a:extLst>
              <a:ext uri="{FF2B5EF4-FFF2-40B4-BE49-F238E27FC236}">
                <a16:creationId xmlns:a16="http://schemas.microsoft.com/office/drawing/2014/main" id="{D03E05AB-D0F8-9F39-3CE8-F584FFF1B4E2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49 Imagen" descr="Crono_5.gif">
            <a:extLst>
              <a:ext uri="{FF2B5EF4-FFF2-40B4-BE49-F238E27FC236}">
                <a16:creationId xmlns:a16="http://schemas.microsoft.com/office/drawing/2014/main" id="{5D83F371-B0D6-E056-10CA-0AFA3D99486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0 Imagen" descr="Crono_6.gif">
            <a:extLst>
              <a:ext uri="{FF2B5EF4-FFF2-40B4-BE49-F238E27FC236}">
                <a16:creationId xmlns:a16="http://schemas.microsoft.com/office/drawing/2014/main" id="{B8017E4A-5357-1E7A-8FDB-F50B865AF52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1 Imagen" descr="Crono_7.gif">
            <a:extLst>
              <a:ext uri="{FF2B5EF4-FFF2-40B4-BE49-F238E27FC236}">
                <a16:creationId xmlns:a16="http://schemas.microsoft.com/office/drawing/2014/main" id="{676F2A4A-DBA9-1083-5836-922362A5941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02" y="5715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2 Imagen" descr="Crono_8.gif">
            <a:extLst>
              <a:ext uri="{FF2B5EF4-FFF2-40B4-BE49-F238E27FC236}">
                <a16:creationId xmlns:a16="http://schemas.microsoft.com/office/drawing/2014/main" id="{30888516-B57C-4FB3-BFED-212598DA085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99" y="3810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3 CuadroTexto">
            <a:extLst>
              <a:ext uri="{FF2B5EF4-FFF2-40B4-BE49-F238E27FC236}">
                <a16:creationId xmlns:a16="http://schemas.microsoft.com/office/drawing/2014/main" id="{241A463C-B35A-DC84-DA2D-2D4279AF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739" y="360363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7" name="Mũi tên: Phải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0BD0EF-A0F5-108F-4808-7EA5D8F0244A}"/>
              </a:ext>
            </a:extLst>
          </p:cNvPr>
          <p:cNvSpPr/>
          <p:nvPr/>
        </p:nvSpPr>
        <p:spPr>
          <a:xfrm>
            <a:off x="11279267" y="2146163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Mũi tên: Trái 5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81936A9-62AE-AB5D-3B48-25C1D0AA2061}"/>
              </a:ext>
            </a:extLst>
          </p:cNvPr>
          <p:cNvSpPr/>
          <p:nvPr/>
        </p:nvSpPr>
        <p:spPr>
          <a:xfrm>
            <a:off x="113063" y="2334369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2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"/>
    </mc:Choice>
    <mc:Fallback xmlns="">
      <p:transition spd="slow" advTm="607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9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49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34518 -0.53287 " pathEditMode="relative" rAng="0" ptsTypes="AA" p14:bounceEnd="48000">
                                          <p:cBhvr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253" y="-266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8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autoRev="1" fill="hold" nodeType="clickEffect" p14:presetBounceEnd="545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5E-6 3.7037E-7 L 0.0108 -0.51435 " pathEditMode="relative" rAng="0" ptsTypes="AA" p14:bounceEnd="54500">
                                          <p:cBhvr>
                                            <p:cTn id="4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4" y="-2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9697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6 L -0.29597 -0.5257 " pathEditMode="relative" rAng="0" ptsTypes="AA" p14:bounceEnd="48000">
                                          <p:cBhvr>
                                            <p:cTn id="55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05" y="-262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9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4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34518 -0.53287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253" y="-266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8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autoRev="1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5E-6 3.7037E-7 L 0.0108 -0.51435 " pathEditMode="relative" rAng="0" ptsTypes="AA">
                                          <p:cBhvr>
                                            <p:cTn id="4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4" y="-2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8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9697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6 L -0.29597 -0.5257 " pathEditMode="relative" rAng="0" ptsTypes="AA">
                                          <p:cBhvr>
                                            <p:cTn id="55" dur="2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05" y="-262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8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</p:childTnLst>
            </p:cTn>
          </p:par>
        </p:tnLst>
        <p:bldLst>
          <p:bldP spid="5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706583" y="6184930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4762500" y="6199822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9168320" y="6202988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20" y="4934612"/>
            <a:ext cx="1909509" cy="1909509"/>
          </a:xfrm>
          <a:prstGeom prst="rect">
            <a:avLst/>
          </a:prstGeom>
        </p:spPr>
      </p:pic>
      <p:pic>
        <p:nvPicPr>
          <p:cNvPr id="11" name="Hình ảnh 10">
            <a:hlinkClick r:id="rId14" action="ppaction://hlinksldjump"/>
            <a:extLst>
              <a:ext uri="{FF2B5EF4-FFF2-40B4-BE49-F238E27FC236}">
                <a16:creationId xmlns:a16="http://schemas.microsoft.com/office/drawing/2014/main" id="{701AFF7C-8DE8-C166-4F54-CAA0979C9C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7" y="5208347"/>
            <a:ext cx="1524000" cy="1524000"/>
          </a:xfrm>
          <a:prstGeom prst="rect">
            <a:avLst/>
          </a:prstGeom>
        </p:spPr>
      </p:pic>
      <p:pic>
        <p:nvPicPr>
          <p:cNvPr id="14" name="Hình ảnh 13">
            <a:hlinkClick r:id="rId14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08" y="5539816"/>
            <a:ext cx="1524000" cy="1524000"/>
          </a:xfrm>
          <a:prstGeom prst="rect">
            <a:avLst/>
          </a:prstGeom>
        </p:spPr>
      </p:pic>
      <p:pic>
        <p:nvPicPr>
          <p:cNvPr id="4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84B90A4-88E3-1062-B605-A95BF86A8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65029" y="1152146"/>
            <a:ext cx="358546" cy="358546"/>
          </a:xfrm>
          <a:prstGeom prst="rect">
            <a:avLst/>
          </a:prstGeom>
        </p:spPr>
      </p:pic>
      <p:pic>
        <p:nvPicPr>
          <p:cNvPr id="47" name="Picture 2" descr="Xe đạp điện Hitasa KA">
            <a:extLst>
              <a:ext uri="{FF2B5EF4-FFF2-40B4-BE49-F238E27FC236}">
                <a16:creationId xmlns:a16="http://schemas.microsoft.com/office/drawing/2014/main" id="{5B40F127-7242-EF17-16E3-2390A1B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4667" l="6625" r="94375">
                        <a14:foregroundMark x1="8625" y1="49333" x2="10875" y2="41000"/>
                        <a14:foregroundMark x1="8250" y1="63000" x2="4000" y2="80500"/>
                        <a14:foregroundMark x1="4000" y1="80500" x2="13750" y2="95000"/>
                        <a14:foregroundMark x1="13750" y1="95000" x2="27625" y2="91833"/>
                        <a14:foregroundMark x1="27625" y1="91833" x2="6625" y2="86333"/>
                        <a14:foregroundMark x1="6625" y1="86333" x2="10500" y2="74333"/>
                        <a14:foregroundMark x1="17500" y1="64500" x2="19625" y2="66500"/>
                        <a14:foregroundMark x1="23000" y1="68500" x2="23500" y2="84167"/>
                        <a14:foregroundMark x1="23500" y1="84167" x2="22625" y2="85500"/>
                        <a14:foregroundMark x1="20000" y1="66500" x2="16000" y2="65500"/>
                        <a14:foregroundMark x1="35125" y1="80667" x2="37375" y2="94833"/>
                        <a14:foregroundMark x1="50500" y1="65000" x2="53875" y2="64500"/>
                        <a14:foregroundMark x1="52375" y1="65000" x2="50500" y2="66500"/>
                        <a14:foregroundMark x1="71875" y1="39500" x2="62375" y2="9000"/>
                        <a14:foregroundMark x1="62375" y1="9000" x2="59375" y2="9167"/>
                        <a14:foregroundMark x1="62250" y1="9667" x2="57125" y2="6667"/>
                        <a14:foregroundMark x1="60500" y1="13500" x2="71000" y2="23000"/>
                        <a14:foregroundMark x1="71000" y1="23000" x2="70750" y2="25333"/>
                        <a14:foregroundMark x1="65250" y1="13000" x2="68250" y2="14500"/>
                        <a14:foregroundMark x1="86250" y1="27333" x2="91375" y2="42333"/>
                        <a14:foregroundMark x1="91375" y1="42333" x2="90625" y2="43000"/>
                        <a14:foregroundMark x1="85500" y1="61000" x2="95000" y2="72500"/>
                        <a14:foregroundMark x1="95000" y1="72500" x2="94375" y2="88333"/>
                        <a14:foregroundMark x1="94375" y1="88333" x2="92125" y2="86000"/>
                        <a14:foregroundMark x1="90250" y1="79667" x2="85875" y2="79667"/>
                        <a14:foregroundMark x1="78875" y1="84167" x2="77750" y2="88000"/>
                        <a14:foregroundMark x1="74500" y1="74833" x2="74750" y2="70833"/>
                        <a14:foregroundMark x1="78875" y1="67500" x2="82250" y2="86333"/>
                        <a14:foregroundMark x1="82250" y1="86333" x2="81375" y2="89500"/>
                        <a14:foregroundMark x1="73000" y1="82167" x2="78125" y2="75333"/>
                        <a14:foregroundMark x1="82875" y1="65000" x2="82125" y2="66500"/>
                        <a14:foregroundMark x1="10125" y1="83667" x2="10125" y2="8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00" y="80645"/>
            <a:ext cx="3256482" cy="24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7B5A82F5-D980-1E1F-BE0E-8FB15BD16A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" y="3429000"/>
            <a:ext cx="3256482" cy="3033076"/>
          </a:xfrm>
          <a:prstGeom prst="rect">
            <a:avLst/>
          </a:prstGeom>
        </p:spPr>
      </p:pic>
      <p:pic>
        <p:nvPicPr>
          <p:cNvPr id="6" name="Hình ảnh 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AE07201-5F83-FA31-5EC3-446133E2EA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1" y="3859455"/>
            <a:ext cx="3377025" cy="2442361"/>
          </a:xfrm>
          <a:prstGeom prst="rect">
            <a:avLst/>
          </a:prstGeom>
        </p:spPr>
      </p:pic>
      <p:pic>
        <p:nvPicPr>
          <p:cNvPr id="7" name="Picture 2" descr="Xe đạp điện Hitasa KA">
            <a:extLst>
              <a:ext uri="{FF2B5EF4-FFF2-40B4-BE49-F238E27FC236}">
                <a16:creationId xmlns:a16="http://schemas.microsoft.com/office/drawing/2014/main" id="{60A5972C-4369-BC8D-C63B-17D5D133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4667" l="6625" r="94375">
                        <a14:foregroundMark x1="8625" y1="49333" x2="10875" y2="41000"/>
                        <a14:foregroundMark x1="8250" y1="63000" x2="4000" y2="80500"/>
                        <a14:foregroundMark x1="4000" y1="80500" x2="13750" y2="95000"/>
                        <a14:foregroundMark x1="13750" y1="95000" x2="27625" y2="91833"/>
                        <a14:foregroundMark x1="27625" y1="91833" x2="6625" y2="86333"/>
                        <a14:foregroundMark x1="6625" y1="86333" x2="10500" y2="74333"/>
                        <a14:foregroundMark x1="17500" y1="64500" x2="19625" y2="66500"/>
                        <a14:foregroundMark x1="23000" y1="68500" x2="23500" y2="84167"/>
                        <a14:foregroundMark x1="23500" y1="84167" x2="22625" y2="85500"/>
                        <a14:foregroundMark x1="20000" y1="66500" x2="16000" y2="65500"/>
                        <a14:foregroundMark x1="35125" y1="80667" x2="37375" y2="94833"/>
                        <a14:foregroundMark x1="50500" y1="65000" x2="53875" y2="64500"/>
                        <a14:foregroundMark x1="52375" y1="65000" x2="50500" y2="66500"/>
                        <a14:foregroundMark x1="71875" y1="39500" x2="62375" y2="9000"/>
                        <a14:foregroundMark x1="62375" y1="9000" x2="59375" y2="9167"/>
                        <a14:foregroundMark x1="62250" y1="9667" x2="57125" y2="6667"/>
                        <a14:foregroundMark x1="60500" y1="13500" x2="71000" y2="23000"/>
                        <a14:foregroundMark x1="71000" y1="23000" x2="70750" y2="25333"/>
                        <a14:foregroundMark x1="65250" y1="13000" x2="68250" y2="14500"/>
                        <a14:foregroundMark x1="86250" y1="27333" x2="91375" y2="42333"/>
                        <a14:foregroundMark x1="91375" y1="42333" x2="90625" y2="43000"/>
                        <a14:foregroundMark x1="85500" y1="61000" x2="95000" y2="72500"/>
                        <a14:foregroundMark x1="95000" y1="72500" x2="94375" y2="88333"/>
                        <a14:foregroundMark x1="94375" y1="88333" x2="92125" y2="86000"/>
                        <a14:foregroundMark x1="90250" y1="79667" x2="85875" y2="79667"/>
                        <a14:foregroundMark x1="78875" y1="84167" x2="77750" y2="88000"/>
                        <a14:foregroundMark x1="74500" y1="74833" x2="74750" y2="70833"/>
                        <a14:foregroundMark x1="78875" y1="67500" x2="82250" y2="86333"/>
                        <a14:foregroundMark x1="82250" y1="86333" x2="81375" y2="89500"/>
                        <a14:foregroundMark x1="73000" y1="82167" x2="78125" y2="75333"/>
                        <a14:foregroundMark x1="82875" y1="65000" x2="82125" y2="66500"/>
                        <a14:foregroundMark x1="10125" y1="83667" x2="10125" y2="8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20" y="3859454"/>
            <a:ext cx="3256482" cy="244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238A9164-5492-4092-F342-6D647FB4A2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4" end="65.74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18202" y="5080635"/>
            <a:ext cx="609600" cy="609600"/>
          </a:xfrm>
          <a:prstGeom prst="rect">
            <a:avLst/>
          </a:prstGeom>
        </p:spPr>
      </p:pic>
      <p:pic>
        <p:nvPicPr>
          <p:cNvPr id="51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02C7EEF-3EB6-2F94-DB4D-E85FE9A17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011" end="362.3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77883" y="80645"/>
            <a:ext cx="609600" cy="609600"/>
          </a:xfrm>
          <a:prstGeom prst="rect">
            <a:avLst/>
          </a:prstGeom>
        </p:spPr>
      </p:pic>
      <p:pic>
        <p:nvPicPr>
          <p:cNvPr id="8" name="44 Imagen" descr="Crono.gif">
            <a:extLst>
              <a:ext uri="{FF2B5EF4-FFF2-40B4-BE49-F238E27FC236}">
                <a16:creationId xmlns:a16="http://schemas.microsoft.com/office/drawing/2014/main" id="{F638E1A0-16DA-2BD5-685D-DBEE941761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5 Imagen" descr="Crono_1.gif">
            <a:extLst>
              <a:ext uri="{FF2B5EF4-FFF2-40B4-BE49-F238E27FC236}">
                <a16:creationId xmlns:a16="http://schemas.microsoft.com/office/drawing/2014/main" id="{7EADDE42-8F73-A372-E4F8-D9992B7BB9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6 Imagen" descr="Crono_2.gif">
            <a:extLst>
              <a:ext uri="{FF2B5EF4-FFF2-40B4-BE49-F238E27FC236}">
                <a16:creationId xmlns:a16="http://schemas.microsoft.com/office/drawing/2014/main" id="{FD2B6E5E-EDD1-520D-CD89-EE14AE1118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7 Imagen" descr="Crono_3.gif">
            <a:extLst>
              <a:ext uri="{FF2B5EF4-FFF2-40B4-BE49-F238E27FC236}">
                <a16:creationId xmlns:a16="http://schemas.microsoft.com/office/drawing/2014/main" id="{4210EA24-AD96-00A9-546B-ECFF0BAD40F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48 Imagen" descr="Crono_4.gif">
            <a:extLst>
              <a:ext uri="{FF2B5EF4-FFF2-40B4-BE49-F238E27FC236}">
                <a16:creationId xmlns:a16="http://schemas.microsoft.com/office/drawing/2014/main" id="{E54B07D2-6537-306D-A1BA-7E632E46527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49 Imagen" descr="Crono_5.gif">
            <a:extLst>
              <a:ext uri="{FF2B5EF4-FFF2-40B4-BE49-F238E27FC236}">
                <a16:creationId xmlns:a16="http://schemas.microsoft.com/office/drawing/2014/main" id="{2730A21D-D0DD-49F4-0196-C403933A900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0 Imagen" descr="Crono_6.gif">
            <a:extLst>
              <a:ext uri="{FF2B5EF4-FFF2-40B4-BE49-F238E27FC236}">
                <a16:creationId xmlns:a16="http://schemas.microsoft.com/office/drawing/2014/main" id="{95802F0B-FEFD-F065-F569-307BDEA8C17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1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1 Imagen" descr="Crono_7.gif">
            <a:extLst>
              <a:ext uri="{FF2B5EF4-FFF2-40B4-BE49-F238E27FC236}">
                <a16:creationId xmlns:a16="http://schemas.microsoft.com/office/drawing/2014/main" id="{11A08AC1-B828-45CB-7624-65DDB4AC76D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982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52 Imagen" descr="Crono_8.gif">
            <a:extLst>
              <a:ext uri="{FF2B5EF4-FFF2-40B4-BE49-F238E27FC236}">
                <a16:creationId xmlns:a16="http://schemas.microsoft.com/office/drawing/2014/main" id="{82B10890-E0E5-EF45-5EA4-8C7C45FDE09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38" y="1387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53 CuadroTexto">
            <a:extLst>
              <a:ext uri="{FF2B5EF4-FFF2-40B4-BE49-F238E27FC236}">
                <a16:creationId xmlns:a16="http://schemas.microsoft.com/office/drawing/2014/main" id="{88C1D83E-7E1D-6A68-82BE-88B07414E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3555" y="317092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8" name="Mũi tên: Phải 5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6C5C8B-1BC1-33A6-D8F6-6935FED04E2C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Mũi tên: Trái 5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289AA03-AF75-F133-28D8-1C260920EE7F}"/>
              </a:ext>
            </a:extLst>
          </p:cNvPr>
          <p:cNvSpPr/>
          <p:nvPr/>
        </p:nvSpPr>
        <p:spPr>
          <a:xfrm>
            <a:off x="-104868" y="1896475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"/>
    </mc:Choice>
    <mc:Fallback xmlns="">
      <p:transition spd="slow" advTm="607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49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7.40741E-7 L 0.32122 -0.54884 " pathEditMode="relative" rAng="0" ptsTypes="AA" p14:bounceEnd="48000">
                                          <p:cBhvr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55" y="-274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autoRev="1" fill="hold" nodeType="clickEffect" p14:presetBounceEnd="54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7.40741E-7 L 0.0108 -0.51435 " pathEditMode="relative" rAng="0" ptsTypes="AA" p14:bounceEnd="54500">
                                          <p:cBhvr>
                                            <p:cTn id="4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4" y="-2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7.40741E-7 L -0.3181 -0.55092 " pathEditMode="relative" rAng="0" ptsTypes="AA" p14:bounceEnd="51000">
                                          <p:cBhvr>
                                            <p:cTn id="5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72" y="-274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508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9697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49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7.40741E-7 L 0.32122 -0.54884 " pathEditMode="relative" rAng="0" ptsTypes="AA">
                                          <p:cBhvr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55" y="-274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7.40741E-7 L 0.0108 -0.51435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4" y="-2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7.40741E-7 L -0.3181 -0.55092 " pathEditMode="relative" rAng="0" ptsTypes="AA">
                                          <p:cBhvr>
                                            <p:cTn id="5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172" y="-274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508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19697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D40871B-8EB7-65CA-3783-26B63B5A3BE1}"/>
              </a:ext>
            </a:extLst>
          </p:cNvPr>
          <p:cNvSpPr/>
          <p:nvPr/>
        </p:nvSpPr>
        <p:spPr>
          <a:xfrm>
            <a:off x="706583" y="6184930"/>
            <a:ext cx="2057400" cy="385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1FFC1DA-E036-BE83-C9E3-373A05900580}"/>
              </a:ext>
            </a:extLst>
          </p:cNvPr>
          <p:cNvSpPr/>
          <p:nvPr/>
        </p:nvSpPr>
        <p:spPr>
          <a:xfrm>
            <a:off x="4762500" y="6199822"/>
            <a:ext cx="2057400" cy="4870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4E356E8-897E-860C-C8D5-532C5F4F4A44}"/>
              </a:ext>
            </a:extLst>
          </p:cNvPr>
          <p:cNvSpPr/>
          <p:nvPr/>
        </p:nvSpPr>
        <p:spPr>
          <a:xfrm>
            <a:off x="8544323" y="6200270"/>
            <a:ext cx="2317097" cy="429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91B40CD-7037-3980-CF69-5884E85A87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89" y="5423056"/>
            <a:ext cx="1909509" cy="1909509"/>
          </a:xfrm>
          <a:prstGeom prst="rect">
            <a:avLst/>
          </a:prstGeom>
        </p:spPr>
      </p:pic>
      <p:pic>
        <p:nvPicPr>
          <p:cNvPr id="11" name="Hình ảnh 10">
            <a:hlinkClick r:id="rId14" action="ppaction://hlinksldjump"/>
            <a:extLst>
              <a:ext uri="{FF2B5EF4-FFF2-40B4-BE49-F238E27FC236}">
                <a16:creationId xmlns:a16="http://schemas.microsoft.com/office/drawing/2014/main" id="{701AFF7C-8DE8-C166-4F54-CAA0979C9C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7" y="5208347"/>
            <a:ext cx="1524000" cy="1524000"/>
          </a:xfrm>
          <a:prstGeom prst="rect">
            <a:avLst/>
          </a:prstGeom>
        </p:spPr>
      </p:pic>
      <p:pic>
        <p:nvPicPr>
          <p:cNvPr id="14" name="Hình ảnh 13">
            <a:hlinkClick r:id="rId14" action="ppaction://hlinksldjump"/>
            <a:extLst>
              <a:ext uri="{FF2B5EF4-FFF2-40B4-BE49-F238E27FC236}">
                <a16:creationId xmlns:a16="http://schemas.microsoft.com/office/drawing/2014/main" id="{3D7AF452-B561-C51B-FE9A-646C81DF4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80" y="5536702"/>
            <a:ext cx="1524000" cy="1524000"/>
          </a:xfrm>
          <a:prstGeom prst="rect">
            <a:avLst/>
          </a:prstGeom>
        </p:spPr>
      </p:pic>
      <p:pic>
        <p:nvPicPr>
          <p:cNvPr id="4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84B90A4-88E3-1062-B605-A95BF86A8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6133" y="999234"/>
            <a:ext cx="358546" cy="358546"/>
          </a:xfrm>
          <a:prstGeom prst="rect">
            <a:avLst/>
          </a:prstGeom>
        </p:spPr>
      </p:pic>
      <p:pic>
        <p:nvPicPr>
          <p:cNvPr id="4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364FBF31-10D3-899D-58B1-0396F495FF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25" end="569.968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6434" y="4673702"/>
            <a:ext cx="609600" cy="609600"/>
          </a:xfrm>
          <a:prstGeom prst="rect">
            <a:avLst/>
          </a:prstGeom>
        </p:spPr>
      </p:pic>
      <p:pic>
        <p:nvPicPr>
          <p:cNvPr id="49" name="Hình ảnh 48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11247851-EC40-6D2A-D0C0-4C846BE5B67F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15" y="93148"/>
            <a:ext cx="3377025" cy="2442361"/>
          </a:xfrm>
          <a:prstGeom prst="rect">
            <a:avLst/>
          </a:prstGeom>
        </p:spPr>
      </p:pic>
      <p:pic>
        <p:nvPicPr>
          <p:cNvPr id="6" name="Hình ảnh 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AE07201-5F83-FA31-5EC3-446133E2E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51" y="3859455"/>
            <a:ext cx="3377025" cy="2442361"/>
          </a:xfrm>
          <a:prstGeom prst="rect">
            <a:avLst/>
          </a:prstGeom>
        </p:spPr>
      </p:pic>
      <p:pic>
        <p:nvPicPr>
          <p:cNvPr id="8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808A8582-E889-9408-0F69-5E81153A1D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892" end="101.31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6133" y="-17493"/>
            <a:ext cx="609600" cy="609600"/>
          </a:xfrm>
          <a:prstGeom prst="rect">
            <a:avLst/>
          </a:prstGeom>
        </p:spPr>
      </p:pic>
      <p:pic>
        <p:nvPicPr>
          <p:cNvPr id="4098" name="Picture 2" descr="Sửa chữa xe đạp điện xe máy điện tại Hàng Ngang quận Hoàn Kiếm">
            <a:extLst>
              <a:ext uri="{FF2B5EF4-FFF2-40B4-BE49-F238E27FC236}">
                <a16:creationId xmlns:a16="http://schemas.microsoft.com/office/drawing/2014/main" id="{05E8D12C-5158-C233-913F-E8F3BCF6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48" b="91063" l="5667" r="98833">
                        <a14:foregroundMark x1="33333" y1="8937" x2="21500" y2="52415"/>
                        <a14:foregroundMark x1="21500" y1="52415" x2="19333" y2="56763"/>
                        <a14:foregroundMark x1="10333" y1="66908" x2="6333" y2="87923"/>
                        <a14:foregroundMark x1="6333" y1="87923" x2="6333" y2="87923"/>
                        <a14:foregroundMark x1="5833" y1="69082" x2="18333" y2="82609"/>
                        <a14:foregroundMark x1="18333" y1="82609" x2="21833" y2="72705"/>
                        <a14:foregroundMark x1="25333" y1="21981" x2="23833" y2="24155"/>
                        <a14:foregroundMark x1="23833" y1="22705" x2="27333" y2="15459"/>
                        <a14:foregroundMark x1="30833" y1="4589" x2="30833" y2="11111"/>
                        <a14:foregroundMark x1="31333" y1="6039" x2="27333" y2="13285"/>
                        <a14:foregroundMark x1="88833" y1="66184" x2="81833" y2="91304"/>
                        <a14:foregroundMark x1="81833" y1="91304" x2="78333" y2="89372"/>
                        <a14:foregroundMark x1="90833" y1="64010" x2="93833" y2="77778"/>
                        <a14:foregroundMark x1="92333" y1="64010" x2="97333" y2="76329"/>
                        <a14:foregroundMark x1="96333" y1="74879" x2="98833" y2="76329"/>
                        <a14:foregroundMark x1="78333" y1="31401" x2="82333" y2="32126"/>
                        <a14:foregroundMark x1="83833" y1="35024" x2="83833" y2="35024"/>
                        <a14:foregroundMark x1="24833" y1="16184" x2="23333" y2="19807"/>
                        <a14:foregroundMark x1="10333" y1="45894" x2="18333" y2="49517"/>
                        <a14:foregroundMark x1="7833" y1="48068" x2="10333" y2="49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04" y="3859455"/>
            <a:ext cx="3267664" cy="22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ẫu xe máy số nhập đắt ngang ngửa SH Việt có gì đặt biệt?">
            <a:extLst>
              <a:ext uri="{FF2B5EF4-FFF2-40B4-BE49-F238E27FC236}">
                <a16:creationId xmlns:a16="http://schemas.microsoft.com/office/drawing/2014/main" id="{85BDBB0E-FE6B-1C33-A90B-8311FB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2" b="92146" l="10000" r="91412">
                        <a14:foregroundMark x1="23176" y1="37356" x2="45059" y2="63218"/>
                        <a14:foregroundMark x1="15059" y1="36207" x2="20471" y2="63602"/>
                        <a14:foregroundMark x1="20471" y1="63602" x2="20353" y2="63985"/>
                        <a14:foregroundMark x1="12941" y1="34866" x2="22706" y2="44636"/>
                        <a14:foregroundMark x1="18235" y1="30843" x2="41765" y2="46743"/>
                        <a14:foregroundMark x1="45059" y1="48659" x2="65294" y2="56130"/>
                        <a14:foregroundMark x1="65294" y1="56130" x2="67765" y2="50000"/>
                        <a14:foregroundMark x1="66235" y1="22222" x2="69412" y2="52682"/>
                        <a14:foregroundMark x1="67412" y1="22989" x2="74118" y2="44636"/>
                        <a14:foregroundMark x1="74118" y1="44636" x2="74353" y2="44636"/>
                        <a14:foregroundMark x1="69059" y1="26820" x2="76353" y2="40038"/>
                        <a14:foregroundMark x1="71882" y1="48659" x2="78353" y2="65900"/>
                        <a14:foregroundMark x1="74353" y1="51341" x2="83294" y2="54598"/>
                        <a14:foregroundMark x1="81176" y1="50000" x2="86471" y2="54598"/>
                        <a14:foregroundMark x1="81176" y1="50575" x2="85647" y2="55364"/>
                        <a14:foregroundMark x1="74706" y1="61303" x2="82235" y2="85632"/>
                        <a14:foregroundMark x1="82235" y1="85632" x2="81176" y2="69923"/>
                        <a14:foregroundMark x1="75529" y1="65900" x2="72706" y2="63985"/>
                        <a14:foregroundMark x1="75529" y1="70498" x2="75529" y2="82375"/>
                        <a14:foregroundMark x1="71059" y1="69157" x2="73059" y2="71073"/>
                        <a14:foregroundMark x1="19059" y1="67241" x2="25412" y2="87931"/>
                        <a14:foregroundMark x1="25412" y1="87931" x2="25529" y2="83716"/>
                        <a14:foregroundMark x1="19882" y1="71839" x2="20353" y2="79693"/>
                        <a14:foregroundMark x1="26824" y1="62644" x2="26824" y2="62644"/>
                        <a14:foregroundMark x1="60941" y1="13027" x2="61765" y2="16284"/>
                        <a14:foregroundMark x1="64941" y1="17625" x2="69059" y2="24138"/>
                        <a14:foregroundMark x1="20353" y1="92337" x2="26824" y2="89655"/>
                        <a14:foregroundMark x1="88941" y1="71839" x2="88471" y2="79119"/>
                        <a14:foregroundMark x1="91412" y1="69923" x2="89765" y2="8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1" y="3923021"/>
            <a:ext cx="3607241" cy="221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4 Imagen" descr="Crono.gif">
            <a:extLst>
              <a:ext uri="{FF2B5EF4-FFF2-40B4-BE49-F238E27FC236}">
                <a16:creationId xmlns:a16="http://schemas.microsoft.com/office/drawing/2014/main" id="{FDE5B423-31AD-2F2B-5953-1C37E85276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5 Imagen" descr="Crono_1.gif">
            <a:extLst>
              <a:ext uri="{FF2B5EF4-FFF2-40B4-BE49-F238E27FC236}">
                <a16:creationId xmlns:a16="http://schemas.microsoft.com/office/drawing/2014/main" id="{D5AB1866-6B71-7D9A-69EB-2EB8DAC337A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6 Imagen" descr="Crono_2.gif">
            <a:extLst>
              <a:ext uri="{FF2B5EF4-FFF2-40B4-BE49-F238E27FC236}">
                <a16:creationId xmlns:a16="http://schemas.microsoft.com/office/drawing/2014/main" id="{BAAB705F-BBE7-4F0E-E5C1-3057904C69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7 Imagen" descr="Crono_3.gif">
            <a:extLst>
              <a:ext uri="{FF2B5EF4-FFF2-40B4-BE49-F238E27FC236}">
                <a16:creationId xmlns:a16="http://schemas.microsoft.com/office/drawing/2014/main" id="{410FF86F-F8E2-44CF-8200-1817D2D10C2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8 Imagen" descr="Crono_4.gif">
            <a:extLst>
              <a:ext uri="{FF2B5EF4-FFF2-40B4-BE49-F238E27FC236}">
                <a16:creationId xmlns:a16="http://schemas.microsoft.com/office/drawing/2014/main" id="{9C1A9864-A8CD-12A9-CA6A-E095B859D86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9 Imagen" descr="Crono_5.gif">
            <a:extLst>
              <a:ext uri="{FF2B5EF4-FFF2-40B4-BE49-F238E27FC236}">
                <a16:creationId xmlns:a16="http://schemas.microsoft.com/office/drawing/2014/main" id="{5CA827C0-CE68-EA87-453D-86AE92A84F4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0 Imagen" descr="Crono_6.gif">
            <a:extLst>
              <a:ext uri="{FF2B5EF4-FFF2-40B4-BE49-F238E27FC236}">
                <a16:creationId xmlns:a16="http://schemas.microsoft.com/office/drawing/2014/main" id="{E4CCF5E2-1534-C14D-3AF1-F6C4D629C81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1 Imagen" descr="Crono_7.gif">
            <a:extLst>
              <a:ext uri="{FF2B5EF4-FFF2-40B4-BE49-F238E27FC236}">
                <a16:creationId xmlns:a16="http://schemas.microsoft.com/office/drawing/2014/main" id="{C7C26F78-2DAA-8629-C5D3-1BCEF73E81D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066" y="3965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2 Imagen" descr="Crono_8.gif">
            <a:extLst>
              <a:ext uri="{FF2B5EF4-FFF2-40B4-BE49-F238E27FC236}">
                <a16:creationId xmlns:a16="http://schemas.microsoft.com/office/drawing/2014/main" id="{2A9A9B5A-3857-9F1F-90E1-1269779C3FC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963" y="2060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53 CuadroTexto">
            <a:extLst>
              <a:ext uri="{FF2B5EF4-FFF2-40B4-BE49-F238E27FC236}">
                <a16:creationId xmlns:a16="http://schemas.microsoft.com/office/drawing/2014/main" id="{181B15C8-C7EF-5408-1DE4-DD3D0FA62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7903" y="342870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6" name="Mũi tên: Phải 5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B7CB81-DBD4-1776-67AC-FFDAB493CC20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Mũi tên: Trái 5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79DA77-BE40-7CE6-2309-0B043E2EE6FC}"/>
              </a:ext>
            </a:extLst>
          </p:cNvPr>
          <p:cNvSpPr/>
          <p:nvPr/>
        </p:nvSpPr>
        <p:spPr>
          <a:xfrm>
            <a:off x="-29541" y="2095338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25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"/>
    </mc:Choice>
    <mc:Fallback xmlns="">
      <p:transition spd="slow" advTm="607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fill="hold" nodeType="clickEffect" p14:presetBounceEnd="545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964 -0.03495 L 0.00755 -0.54282 " pathEditMode="relative" rAng="0" ptsTypes="AA" p14:bounceEnd="54500">
                                          <p:cBhvr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-253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259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2121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-0.30495 -0.52847 " pathEditMode="relative" rAng="0" ptsTypes="AA" p14:bounceEnd="41000">
                                          <p:cBhvr>
                                            <p:cTn id="47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47" y="-26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4.81481E-6 L 0.33242 -0.54189 " pathEditMode="relative" rAng="0" ptsTypes="AA" p14:bounceEnd="48000">
                                          <p:cBhvr>
                                            <p:cTn id="55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15" y="-27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3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964 -0.03495 L 0.00755 -0.54282 " pathEditMode="relative" rAng="0" ptsTypes="AA">
                                          <p:cBhvr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-253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259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2121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-0.30495 -0.52847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47" y="-26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4.81481E-6 L 0.33242 -0.54189 " pathEditMode="relative" rAng="0" ptsTypes="AA">
                                          <p:cBhvr>
                                            <p:cTn id="55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15" y="-27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033FA5F-1B46-2C2F-01E4-1B28EB98EBE9}"/>
              </a:ext>
            </a:extLst>
          </p:cNvPr>
          <p:cNvSpPr/>
          <p:nvPr/>
        </p:nvSpPr>
        <p:spPr>
          <a:xfrm>
            <a:off x="3815104" y="121587"/>
            <a:ext cx="4343400" cy="27782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D994C513-8A8C-9EAB-4096-595D6C70D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0" b="99123" l="3256" r="97326">
                        <a14:foregroundMark x1="28953" y1="4605" x2="35349" y2="29167"/>
                        <a14:foregroundMark x1="35349" y1="29167" x2="20930" y2="32456"/>
                        <a14:foregroundMark x1="20930" y1="32456" x2="36395" y2="45614"/>
                        <a14:foregroundMark x1="36395" y1="45614" x2="3488" y2="59868"/>
                        <a14:foregroundMark x1="3488" y1="59868" x2="18837" y2="53947"/>
                        <a14:foregroundMark x1="18837" y1="53947" x2="19302" y2="51316"/>
                        <a14:foregroundMark x1="13837" y1="65351" x2="31163" y2="64254"/>
                        <a14:foregroundMark x1="31163" y1="64254" x2="11512" y2="68860"/>
                        <a14:foregroundMark x1="11512" y1="68860" x2="28488" y2="70175"/>
                        <a14:foregroundMark x1="20581" y1="67763" x2="9651" y2="66228"/>
                        <a14:foregroundMark x1="6279" y1="59868" x2="27209" y2="60526"/>
                        <a14:foregroundMark x1="27209" y1="60526" x2="7558" y2="61404"/>
                        <a14:foregroundMark x1="5000" y1="61404" x2="10233" y2="88377"/>
                        <a14:foregroundMark x1="10233" y1="88377" x2="11744" y2="82018"/>
                        <a14:foregroundMark x1="11744" y1="82018" x2="12209" y2="71053"/>
                        <a14:foregroundMark x1="8372" y1="73465" x2="12209" y2="85307"/>
                        <a14:foregroundMark x1="12209" y1="89254" x2="18023" y2="99561"/>
                        <a14:foregroundMark x1="60814" y1="76535" x2="60814" y2="76535"/>
                        <a14:foregroundMark x1="62907" y1="83553" x2="62907" y2="83553"/>
                        <a14:foregroundMark x1="38140" y1="64693" x2="38140" y2="64693"/>
                        <a14:foregroundMark x1="32326" y1="68640" x2="32326" y2="68640"/>
                        <a14:foregroundMark x1="32326" y1="68640" x2="32326" y2="68640"/>
                        <a14:foregroundMark x1="32674" y1="68640" x2="34419" y2="68640"/>
                        <a14:foregroundMark x1="35581" y1="68640" x2="89302" y2="71053"/>
                        <a14:foregroundMark x1="33488" y1="66228" x2="61163" y2="64693"/>
                        <a14:foregroundMark x1="61163" y1="64693" x2="87674" y2="66228"/>
                        <a14:foregroundMark x1="88837" y1="66228" x2="91395" y2="67105"/>
                        <a14:foregroundMark x1="75000" y1="79605" x2="79651" y2="75000"/>
                        <a14:foregroundMark x1="77558" y1="75000" x2="78023" y2="82018"/>
                        <a14:foregroundMark x1="59070" y1="83553" x2="66279" y2="83553"/>
                        <a14:foregroundMark x1="68721" y1="80482" x2="68721" y2="80482"/>
                        <a14:foregroundMark x1="38140" y1="38596" x2="38140" y2="38596"/>
                        <a14:foregroundMark x1="33488" y1="38596" x2="33488" y2="38596"/>
                        <a14:foregroundMark x1="36047" y1="38596" x2="36047" y2="38596"/>
                        <a14:foregroundMark x1="36860" y1="33772" x2="36860" y2="33772"/>
                        <a14:foregroundMark x1="89302" y1="37719" x2="88837" y2="40132"/>
                        <a14:foregroundMark x1="89767" y1="40132" x2="89767" y2="40132"/>
                        <a14:foregroundMark x1="90581" y1="40132" x2="90581" y2="40132"/>
                        <a14:foregroundMark x1="88023" y1="29825" x2="88023" y2="29825"/>
                        <a14:foregroundMark x1="88023" y1="29825" x2="88023" y2="29825"/>
                        <a14:foregroundMark x1="88023" y1="20395" x2="88023" y2="20395"/>
                        <a14:foregroundMark x1="88023" y1="21272" x2="88023" y2="21272"/>
                        <a14:foregroundMark x1="89767" y1="25877" x2="89767" y2="25877"/>
                        <a14:foregroundMark x1="90116" y1="21930" x2="95233" y2="29825"/>
                        <a14:foregroundMark x1="95233" y1="35307" x2="97326" y2="41009"/>
                        <a14:foregroundMark x1="96860" y1="42544" x2="96860" y2="42544"/>
                        <a14:foregroundMark x1="86744" y1="15570" x2="87674" y2="1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14" y="553900"/>
            <a:ext cx="2975654" cy="1577788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F5DD7D2-5AEE-05BB-A21C-9CFB64E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0" b="99123" l="3256" r="97326">
                        <a14:foregroundMark x1="28953" y1="4605" x2="35349" y2="29167"/>
                        <a14:foregroundMark x1="35349" y1="29167" x2="20930" y2="32456"/>
                        <a14:foregroundMark x1="20930" y1="32456" x2="36395" y2="45614"/>
                        <a14:foregroundMark x1="36395" y1="45614" x2="3488" y2="59868"/>
                        <a14:foregroundMark x1="3488" y1="59868" x2="18837" y2="53947"/>
                        <a14:foregroundMark x1="18837" y1="53947" x2="19302" y2="51316"/>
                        <a14:foregroundMark x1="13837" y1="65351" x2="31163" y2="64254"/>
                        <a14:foregroundMark x1="31163" y1="64254" x2="11512" y2="68860"/>
                        <a14:foregroundMark x1="11512" y1="68860" x2="28488" y2="70175"/>
                        <a14:foregroundMark x1="20581" y1="67763" x2="9651" y2="66228"/>
                        <a14:foregroundMark x1="6279" y1="59868" x2="27209" y2="60526"/>
                        <a14:foregroundMark x1="27209" y1="60526" x2="7558" y2="61404"/>
                        <a14:foregroundMark x1="5000" y1="61404" x2="10233" y2="88377"/>
                        <a14:foregroundMark x1="10233" y1="88377" x2="11744" y2="82018"/>
                        <a14:foregroundMark x1="11744" y1="82018" x2="12209" y2="71053"/>
                        <a14:foregroundMark x1="8372" y1="73465" x2="12209" y2="85307"/>
                        <a14:foregroundMark x1="12209" y1="89254" x2="18023" y2="99561"/>
                        <a14:foregroundMark x1="60814" y1="76535" x2="60814" y2="76535"/>
                        <a14:foregroundMark x1="62907" y1="83553" x2="62907" y2="83553"/>
                        <a14:foregroundMark x1="38140" y1="64693" x2="38140" y2="64693"/>
                        <a14:foregroundMark x1="32326" y1="68640" x2="32326" y2="68640"/>
                        <a14:foregroundMark x1="32326" y1="68640" x2="32326" y2="68640"/>
                        <a14:foregroundMark x1="32674" y1="68640" x2="34419" y2="68640"/>
                        <a14:foregroundMark x1="35581" y1="68640" x2="89302" y2="71053"/>
                        <a14:foregroundMark x1="33488" y1="66228" x2="61163" y2="64693"/>
                        <a14:foregroundMark x1="61163" y1="64693" x2="87674" y2="66228"/>
                        <a14:foregroundMark x1="88837" y1="66228" x2="91395" y2="67105"/>
                        <a14:foregroundMark x1="75000" y1="79605" x2="79651" y2="75000"/>
                        <a14:foregroundMark x1="77558" y1="75000" x2="78023" y2="82018"/>
                        <a14:foregroundMark x1="59070" y1="83553" x2="66279" y2="83553"/>
                        <a14:foregroundMark x1="68721" y1="80482" x2="68721" y2="80482"/>
                        <a14:foregroundMark x1="38140" y1="38596" x2="38140" y2="38596"/>
                        <a14:foregroundMark x1="33488" y1="38596" x2="33488" y2="38596"/>
                        <a14:foregroundMark x1="36047" y1="38596" x2="36047" y2="38596"/>
                        <a14:foregroundMark x1="36860" y1="33772" x2="36860" y2="33772"/>
                        <a14:foregroundMark x1="89302" y1="37719" x2="88837" y2="40132"/>
                        <a14:foregroundMark x1="89767" y1="40132" x2="89767" y2="40132"/>
                        <a14:foregroundMark x1="90581" y1="40132" x2="90581" y2="40132"/>
                        <a14:foregroundMark x1="88023" y1="29825" x2="88023" y2="29825"/>
                        <a14:foregroundMark x1="88023" y1="29825" x2="88023" y2="29825"/>
                        <a14:foregroundMark x1="88023" y1="20395" x2="88023" y2="20395"/>
                        <a14:foregroundMark x1="88023" y1="21272" x2="88023" y2="21272"/>
                        <a14:foregroundMark x1="89767" y1="25877" x2="89767" y2="25877"/>
                        <a14:foregroundMark x1="90116" y1="21930" x2="95233" y2="29825"/>
                        <a14:foregroundMark x1="95233" y1="35307" x2="97326" y2="41009"/>
                        <a14:foregroundMark x1="96860" y1="42544" x2="96860" y2="42544"/>
                        <a14:foregroundMark x1="86744" y1="15570" x2="87674" y2="1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73" y="4520790"/>
            <a:ext cx="2975654" cy="1577788"/>
          </a:xfrm>
          <a:prstGeom prst="rect">
            <a:avLst/>
          </a:prstGeom>
        </p:spPr>
      </p:pic>
      <p:pic>
        <p:nvPicPr>
          <p:cNvPr id="20" name="Hình ảnh 19" descr="Ảnh có chứa văn bản, phụ kiện&#10;&#10;Mô tả được tạo tự động">
            <a:extLst>
              <a:ext uri="{FF2B5EF4-FFF2-40B4-BE49-F238E27FC236}">
                <a16:creationId xmlns:a16="http://schemas.microsoft.com/office/drawing/2014/main" id="{1100CDB5-8112-040D-13FD-A0315625F9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50" b="98333" l="6917" r="91750">
                        <a14:foregroundMark x1="49333" y1="9417" x2="52417" y2="4750"/>
                        <a14:foregroundMark x1="6917" y1="64750" x2="7500" y2="61167"/>
                        <a14:foregroundMark x1="91750" y1="68333" x2="88667" y2="77167"/>
                        <a14:foregroundMark x1="17250" y1="87500" x2="34667" y2="87167"/>
                        <a14:foregroundMark x1="34667" y1="87167" x2="15667" y2="86083"/>
                        <a14:foregroundMark x1="15667" y1="86083" x2="42833" y2="95750"/>
                        <a14:foregroundMark x1="42833" y1="95750" x2="67500" y2="96250"/>
                        <a14:foregroundMark x1="67500" y1="96250" x2="38250" y2="93500"/>
                        <a14:foregroundMark x1="38250" y1="93500" x2="66000" y2="90583"/>
                        <a14:foregroundMark x1="66000" y1="90583" x2="18500" y2="87500"/>
                        <a14:foregroundMark x1="18500" y1="87500" x2="54417" y2="90417"/>
                        <a14:foregroundMark x1="54417" y1="90417" x2="33417" y2="82833"/>
                        <a14:foregroundMark x1="33417" y1="82833" x2="51083" y2="84000"/>
                        <a14:foregroundMark x1="51083" y1="84000" x2="68667" y2="81500"/>
                        <a14:foregroundMark x1="68667" y1="81500" x2="45833" y2="78667"/>
                        <a14:foregroundMark x1="45833" y1="78667" x2="86167" y2="91000"/>
                        <a14:foregroundMark x1="86167" y1="91000" x2="62667" y2="84917"/>
                        <a14:foregroundMark x1="62667" y1="84917" x2="85333" y2="91333"/>
                        <a14:foregroundMark x1="85333" y1="91333" x2="42500" y2="93083"/>
                        <a14:foregroundMark x1="42500" y1="93083" x2="56583" y2="91083"/>
                        <a14:foregroundMark x1="59167" y1="89083" x2="56083" y2="89083"/>
                        <a14:foregroundMark x1="23000" y1="89083" x2="20417" y2="91083"/>
                        <a14:foregroundMark x1="32833" y1="97833" x2="61750" y2="96167"/>
                        <a14:foregroundMark x1="61750" y1="96167" x2="63833" y2="95250"/>
                        <a14:foregroundMark x1="58667" y1="88500" x2="55000" y2="88000"/>
                        <a14:foregroundMark x1="64333" y1="86417" x2="57583" y2="86417"/>
                        <a14:foregroundMark x1="69500" y1="83333" x2="71083" y2="80750"/>
                        <a14:foregroundMark x1="74167" y1="87500" x2="88667" y2="85917"/>
                        <a14:foregroundMark x1="69000" y1="96250" x2="76250" y2="97333"/>
                        <a14:foregroundMark x1="79833" y1="97833" x2="85500" y2="96833"/>
                        <a14:foregroundMark x1="76250" y1="85917" x2="76750" y2="85917"/>
                        <a14:foregroundMark x1="34833" y1="98333" x2="21917" y2="95750"/>
                        <a14:foregroundMark x1="19333" y1="94750" x2="19333" y2="94750"/>
                        <a14:foregroundMark x1="15250" y1="97833" x2="20417" y2="9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66" y="3552838"/>
            <a:ext cx="2475163" cy="2475163"/>
          </a:xfrm>
          <a:prstGeom prst="rect">
            <a:avLst/>
          </a:prstGeom>
        </p:spPr>
      </p:pic>
      <p:pic>
        <p:nvPicPr>
          <p:cNvPr id="40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DA9C7F-00ED-0CE8-6B4A-33F254D37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0661" y="858884"/>
            <a:ext cx="358546" cy="358546"/>
          </a:xfrm>
          <a:prstGeom prst="rect">
            <a:avLst/>
          </a:prstGeom>
        </p:spPr>
      </p:pic>
      <p:pic>
        <p:nvPicPr>
          <p:cNvPr id="41" name="Hình ảnh 40">
            <a:hlinkClick r:id="rId17" action="ppaction://hlinksldjump"/>
            <a:extLst>
              <a:ext uri="{FF2B5EF4-FFF2-40B4-BE49-F238E27FC236}">
                <a16:creationId xmlns:a16="http://schemas.microsoft.com/office/drawing/2014/main" id="{321BAA20-FEA2-3D85-859F-43D8E8A667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43" y="5489158"/>
            <a:ext cx="1524000" cy="1524000"/>
          </a:xfrm>
          <a:prstGeom prst="rect">
            <a:avLst/>
          </a:prstGeom>
        </p:spPr>
      </p:pic>
      <p:pic>
        <p:nvPicPr>
          <p:cNvPr id="42" name="Hình ảnh 41">
            <a:hlinkClick r:id="rId17" action="ppaction://hlinksldjump"/>
            <a:extLst>
              <a:ext uri="{FF2B5EF4-FFF2-40B4-BE49-F238E27FC236}">
                <a16:creationId xmlns:a16="http://schemas.microsoft.com/office/drawing/2014/main" id="{192A0955-A106-2F58-6BC8-5337D2B3C2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159" y="5459581"/>
            <a:ext cx="1524000" cy="1524000"/>
          </a:xfrm>
          <a:prstGeom prst="rect">
            <a:avLst/>
          </a:prstGeom>
        </p:spPr>
      </p:pic>
      <p:pic>
        <p:nvPicPr>
          <p:cNvPr id="43" name="Hình ảnh 4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8CE1B9A-D9D4-3020-885B-72F722D386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85" b="97385" l="4462" r="94462">
                        <a14:foregroundMark x1="39231" y1="5692" x2="35385" y2="12000"/>
                        <a14:foregroundMark x1="35385" y1="1846" x2="48923" y2="4308"/>
                        <a14:foregroundMark x1="6000" y1="28000" x2="1538" y2="62923"/>
                        <a14:foregroundMark x1="1538" y1="62923" x2="4769" y2="37538"/>
                        <a14:foregroundMark x1="4769" y1="37538" x2="8462" y2="67231"/>
                        <a14:foregroundMark x1="86154" y1="47385" x2="96462" y2="65077"/>
                        <a14:foregroundMark x1="96462" y1="65077" x2="93538" y2="89692"/>
                        <a14:foregroundMark x1="93538" y1="89692" x2="74000" y2="99846"/>
                        <a14:foregroundMark x1="74000" y1="99846" x2="44462" y2="95692"/>
                        <a14:foregroundMark x1="44462" y1="95692" x2="71538" y2="90462"/>
                        <a14:foregroundMark x1="71538" y1="90462" x2="87077" y2="75846"/>
                        <a14:foregroundMark x1="87077" y1="75846" x2="91692" y2="55538"/>
                        <a14:foregroundMark x1="91692" y1="55538" x2="81692" y2="82308"/>
                        <a14:foregroundMark x1="81692" y1="82308" x2="92308" y2="64000"/>
                        <a14:foregroundMark x1="92308" y1="64000" x2="94462" y2="73538"/>
                        <a14:foregroundMark x1="45077" y1="94769" x2="70923" y2="98769"/>
                        <a14:foregroundMark x1="70923" y1="98769" x2="46769" y2="92923"/>
                        <a14:foregroundMark x1="46769" y1="92923" x2="70462" y2="92923"/>
                        <a14:foregroundMark x1="70462" y1="92923" x2="79077" y2="93538"/>
                        <a14:foregroundMark x1="48308" y1="98615" x2="70154" y2="95692"/>
                        <a14:foregroundMark x1="70154" y1="95692" x2="47077" y2="97385"/>
                        <a14:foregroundMark x1="47077" y1="97385" x2="47692" y2="9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8" y="5156640"/>
            <a:ext cx="1909509" cy="1909509"/>
          </a:xfrm>
          <a:prstGeom prst="rect">
            <a:avLst/>
          </a:prstGeom>
        </p:spPr>
      </p:pic>
      <p:pic>
        <p:nvPicPr>
          <p:cNvPr id="2052" name="Picture 4" descr="Việt Séc | Cano – Tàu thuyền – Bến du thuyền">
            <a:extLst>
              <a:ext uri="{FF2B5EF4-FFF2-40B4-BE49-F238E27FC236}">
                <a16:creationId xmlns:a16="http://schemas.microsoft.com/office/drawing/2014/main" id="{EECBEFCD-36CA-2A35-245E-9762FB8D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57" b="89507" l="2786" r="91429">
                        <a14:foregroundMark x1="9143" y1="48013" x2="5643" y2="39587"/>
                        <a14:foregroundMark x1="4500" y1="48013" x2="4500" y2="55326"/>
                        <a14:foregroundMark x1="90857" y1="55326" x2="91429" y2="55326"/>
                        <a14:foregroundMark x1="81500" y1="39587" x2="81500" y2="39587"/>
                        <a14:foregroundMark x1="82071" y1="38474" x2="82714" y2="41653"/>
                        <a14:foregroundMark x1="65214" y1="11129" x2="70429" y2="21622"/>
                        <a14:foregroundMark x1="66357" y1="11129" x2="62857" y2="15421"/>
                        <a14:foregroundMark x1="71571" y1="19555" x2="72214" y2="30048"/>
                        <a14:foregroundMark x1="39500" y1="15421" x2="39500" y2="20668"/>
                        <a14:foregroundMark x1="40071" y1="32114" x2="41286" y2="34340"/>
                        <a14:foregroundMark x1="2786" y1="48013" x2="3357" y2="4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7" y="4681823"/>
            <a:ext cx="3032280" cy="15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965DDFD-320C-FC15-87C6-A25F87F39E4C}"/>
              </a:ext>
            </a:extLst>
          </p:cNvPr>
          <p:cNvSpPr txBox="1"/>
          <p:nvPr/>
        </p:nvSpPr>
        <p:spPr>
          <a:xfrm>
            <a:off x="581311" y="6005834"/>
            <a:ext cx="195718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D625400F-F58C-5625-9B8E-E763FB72441F}"/>
              </a:ext>
            </a:extLst>
          </p:cNvPr>
          <p:cNvSpPr txBox="1"/>
          <p:nvPr/>
        </p:nvSpPr>
        <p:spPr>
          <a:xfrm>
            <a:off x="5180884" y="6124211"/>
            <a:ext cx="199695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E53C220F-FF35-3871-5976-309C6A4F6732}"/>
              </a:ext>
            </a:extLst>
          </p:cNvPr>
          <p:cNvSpPr txBox="1"/>
          <p:nvPr/>
        </p:nvSpPr>
        <p:spPr>
          <a:xfrm>
            <a:off x="9027947" y="6140631"/>
            <a:ext cx="238821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7FDD350B-148A-2C31-A345-3AECC4FE3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06" end="300.884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1475" y="6419887"/>
            <a:ext cx="609600" cy="609600"/>
          </a:xfrm>
          <a:prstGeom prst="rect">
            <a:avLst/>
          </a:prstGeom>
        </p:spPr>
      </p:pic>
      <p:pic>
        <p:nvPicPr>
          <p:cNvPr id="3" name="Âm thanh đã ghi">
            <a:hlinkClick r:id="" action="ppaction://media"/>
            <a:extLst>
              <a:ext uri="{FF2B5EF4-FFF2-40B4-BE49-F238E27FC236}">
                <a16:creationId xmlns:a16="http://schemas.microsoft.com/office/drawing/2014/main" id="{EC52DD3D-A068-313B-114C-052640AD6F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8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3357" y="249284"/>
            <a:ext cx="609600" cy="609600"/>
          </a:xfrm>
          <a:prstGeom prst="rect">
            <a:avLst/>
          </a:prstGeom>
        </p:spPr>
      </p:pic>
      <p:pic>
        <p:nvPicPr>
          <p:cNvPr id="22" name="44 Imagen" descr="Crono.gif">
            <a:extLst>
              <a:ext uri="{FF2B5EF4-FFF2-40B4-BE49-F238E27FC236}">
                <a16:creationId xmlns:a16="http://schemas.microsoft.com/office/drawing/2014/main" id="{82ACDE7D-A3AF-12CB-BBB2-CF8620C22B1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5 Imagen" descr="Crono_1.gif">
            <a:extLst>
              <a:ext uri="{FF2B5EF4-FFF2-40B4-BE49-F238E27FC236}">
                <a16:creationId xmlns:a16="http://schemas.microsoft.com/office/drawing/2014/main" id="{8435F550-DCD9-A899-0598-36650259C23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6 Imagen" descr="Crono_2.gif">
            <a:extLst>
              <a:ext uri="{FF2B5EF4-FFF2-40B4-BE49-F238E27FC236}">
                <a16:creationId xmlns:a16="http://schemas.microsoft.com/office/drawing/2014/main" id="{FE98CD79-4A0D-5D7C-EC40-3749101349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7 Imagen" descr="Crono_3.gif">
            <a:extLst>
              <a:ext uri="{FF2B5EF4-FFF2-40B4-BE49-F238E27FC236}">
                <a16:creationId xmlns:a16="http://schemas.microsoft.com/office/drawing/2014/main" id="{FCEF749A-E2A2-4080-3E4B-965BA2FA3CF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8 Imagen" descr="Crono_4.gif">
            <a:extLst>
              <a:ext uri="{FF2B5EF4-FFF2-40B4-BE49-F238E27FC236}">
                <a16:creationId xmlns:a16="http://schemas.microsoft.com/office/drawing/2014/main" id="{65CAEBA1-6C3E-F930-1EAC-CD91DAB75FB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49 Imagen" descr="Crono_5.gif">
            <a:extLst>
              <a:ext uri="{FF2B5EF4-FFF2-40B4-BE49-F238E27FC236}">
                <a16:creationId xmlns:a16="http://schemas.microsoft.com/office/drawing/2014/main" id="{E3886E5F-4C33-AED1-DD40-8070D1F9B4E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0 Imagen" descr="Crono_6.gif">
            <a:extLst>
              <a:ext uri="{FF2B5EF4-FFF2-40B4-BE49-F238E27FC236}">
                <a16:creationId xmlns:a16="http://schemas.microsoft.com/office/drawing/2014/main" id="{3231DB68-0DAC-02B3-960E-3EBF044FAC0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51 Imagen" descr="Crono_7.gif">
            <a:extLst>
              <a:ext uri="{FF2B5EF4-FFF2-40B4-BE49-F238E27FC236}">
                <a16:creationId xmlns:a16="http://schemas.microsoft.com/office/drawing/2014/main" id="{5599CC6E-ADBB-344C-4F27-5F6F0C6CF78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67" y="9348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52 Imagen" descr="Crono_8.gif">
            <a:extLst>
              <a:ext uri="{FF2B5EF4-FFF2-40B4-BE49-F238E27FC236}">
                <a16:creationId xmlns:a16="http://schemas.microsoft.com/office/drawing/2014/main" id="{CD2F86A7-B341-30FE-638E-A21A9C049A1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64" y="74430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53 CuadroTexto">
            <a:extLst>
              <a:ext uri="{FF2B5EF4-FFF2-40B4-BE49-F238E27FC236}">
                <a16:creationId xmlns:a16="http://schemas.microsoft.com/office/drawing/2014/main" id="{CBE284AD-64AF-B1D9-2487-34DE0D3C5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04" y="396693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57" name="Mũi tên: Phải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230916-A150-E7F5-A817-FA28606BC9BA}"/>
              </a:ext>
            </a:extLst>
          </p:cNvPr>
          <p:cNvSpPr/>
          <p:nvPr/>
        </p:nvSpPr>
        <p:spPr>
          <a:xfrm>
            <a:off x="11203412" y="1678194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Mũi tên: Trái 5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92E1704-9D40-B5B7-972B-6D504EDFB2D6}"/>
              </a:ext>
            </a:extLst>
          </p:cNvPr>
          <p:cNvSpPr/>
          <p:nvPr/>
        </p:nvSpPr>
        <p:spPr>
          <a:xfrm>
            <a:off x="113524" y="2131688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6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87">
        <p:split orient="vert"/>
      </p:transition>
    </mc:Choice>
    <mc:Fallback xmlns="">
      <p:transition spd="slow" advTm="8787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1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78 0.01597 L -0.00885 -0.57732 " pathEditMode="relative" rAng="0" ptsTypes="AA" p14:bounceEnd="54000">
                                          <p:cBhvr>
                                            <p:cTn id="3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" y="-29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74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path" presetSubtype="0" accel="50000" autoRev="1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474 0.00856 L -0.36185 -0.59583 " pathEditMode="relative" rAng="0" ptsTypes="AA" p14:bounceEnd="51000">
                                          <p:cBhvr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62" y="-30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19697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4.81481E-6 L 0.35625 -0.55462 " pathEditMode="relative" rAng="0" ptsTypes="AA" p14:bounceEnd="46667">
                                          <p:cBhvr>
                                            <p:cTn id="52" dur="75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812" y="-277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audio>
                  <p:cMediaNode vol="9697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10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1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3149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78 0.01597 L -0.00885 -0.57732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" y="-29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" presetClass="mediacall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74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474 0.00856 L -0.36185 -0.59583 " pathEditMode="relative" rAng="0" ptsTypes="AA">
                                          <p:cBhvr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62" y="-30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19697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4.81481E-6 L 0.35625 -0.55462 " pathEditMode="relative" rAng="0" ptsTypes="AA">
                                          <p:cBhvr>
                                            <p:cTn id="52" dur="75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812" y="-277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audio>
                  <p:cMediaNode vol="9697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10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6" grpId="0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107</Words>
  <Application>Microsoft Office PowerPoint</Application>
  <PresentationFormat>Widescreen</PresentationFormat>
  <Paragraphs>45</Paragraphs>
  <Slides>13</Slides>
  <Notes>1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Chủ đề Office</vt:lpstr>
      <vt:lpstr>TRÒ CHƠI TÌM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FPTSHOP</dc:creator>
  <cp:lastModifiedBy>FPTSHOP</cp:lastModifiedBy>
  <cp:revision>64</cp:revision>
  <dcterms:created xsi:type="dcterms:W3CDTF">2022-10-12T05:57:01Z</dcterms:created>
  <dcterms:modified xsi:type="dcterms:W3CDTF">2023-11-28T09:01:27Z</dcterms:modified>
</cp:coreProperties>
</file>