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ppt/media/audio8.wav" ContentType="audio/wav"/>
  <Override PartName="/ppt/media/audio9.wav" ContentType="audio/wav"/>
  <Override PartName="/ppt/notesSlides/notesSlide1.xml" ContentType="application/vnd.openxmlformats-officedocument.presentationml.notesSlide+xml"/>
  <Override PartName="/ppt/media/audio13.wav" ContentType="audio/wav"/>
  <Override PartName="/ppt/media/audio14.wav" ContentType="audio/wav"/>
  <Override PartName="/ppt/media/audio15.wav" ContentType="audio/wav"/>
  <Override PartName="/ppt/media/audio16.wav" ContentType="audio/wav"/>
  <Override PartName="/ppt/media/audio17.wav" ContentType="audio/wav"/>
  <Override PartName="/ppt/media/audio18.wav" ContentType="audio/wav"/>
  <Override PartName="/ppt/media/audio22.wav" ContentType="audio/wav"/>
  <Override PartName="/ppt/media/audio23.wav" ContentType="audio/wav"/>
  <Override PartName="/ppt/media/audio26.wav" ContentType="audio/wav"/>
  <Override PartName="/ppt/media/audio28.wav" ContentType="audio/wav"/>
  <Override PartName="/ppt/media/audio32.wav" ContentType="audio/wav"/>
  <Override PartName="/ppt/media/audio34.wav" ContentType="audio/wav"/>
  <Override PartName="/ppt/media/audio35.wav" ContentType="audio/wav"/>
  <Override PartName="/ppt/media/audio36.wav" ContentType="audio/wav"/>
  <Override PartName="/ppt/media/audio37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32" r:id="rId3"/>
    <p:sldId id="291" r:id="rId4"/>
    <p:sldId id="258" r:id="rId5"/>
    <p:sldId id="293" r:id="rId6"/>
    <p:sldId id="265" r:id="rId7"/>
    <p:sldId id="299" r:id="rId8"/>
    <p:sldId id="269" r:id="rId9"/>
    <p:sldId id="302" r:id="rId10"/>
    <p:sldId id="272" r:id="rId11"/>
    <p:sldId id="304" r:id="rId12"/>
    <p:sldId id="308" r:id="rId13"/>
    <p:sldId id="312" r:id="rId14"/>
    <p:sldId id="326" r:id="rId15"/>
    <p:sldId id="316" r:id="rId16"/>
    <p:sldId id="320" r:id="rId17"/>
    <p:sldId id="330" r:id="rId18"/>
    <p:sldId id="30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89455" autoAdjust="0"/>
  </p:normalViewPr>
  <p:slideViewPr>
    <p:cSldViewPr>
      <p:cViewPr varScale="1">
        <p:scale>
          <a:sx n="88" d="100"/>
          <a:sy n="88" d="100"/>
        </p:scale>
        <p:origin x="888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BC3AB-7D61-443D-9870-FDF11C9540F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FE426-DB08-4B24-87EB-3043659E0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0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E426-DB08-4B24-87EB-3043659E07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8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E426-DB08-4B24-87EB-3043659E07C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0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CB2EE12-B119-49A5-A6C3-72D871271EA8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9E57DC4-E387-4830-8940-10C306D69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1.wav"/><Relationship Id="rId18" Type="http://schemas.openxmlformats.org/officeDocument/2006/relationships/slide" Target="slide9.xml"/><Relationship Id="rId3" Type="http://schemas.openxmlformats.org/officeDocument/2006/relationships/audio" Target="../media/audio34.wav"/><Relationship Id="rId7" Type="http://schemas.openxmlformats.org/officeDocument/2006/relationships/audio" Target="../media/audio8.wav"/><Relationship Id="rId12" Type="http://schemas.openxmlformats.org/officeDocument/2006/relationships/audio" Target="../media/audio20.wav"/><Relationship Id="rId17" Type="http://schemas.openxmlformats.org/officeDocument/2006/relationships/slide" Target="slide11.xml"/><Relationship Id="rId2" Type="http://schemas.openxmlformats.org/officeDocument/2006/relationships/audio" Target="../media/audio33.wav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36.wav"/><Relationship Id="rId15" Type="http://schemas.openxmlformats.org/officeDocument/2006/relationships/image" Target="../media/image4.gif"/><Relationship Id="rId10" Type="http://schemas.openxmlformats.org/officeDocument/2006/relationships/audio" Target="../media/audio2.wav"/><Relationship Id="rId19" Type="http://schemas.openxmlformats.org/officeDocument/2006/relationships/image" Target="../media/image8.jpeg"/><Relationship Id="rId4" Type="http://schemas.openxmlformats.org/officeDocument/2006/relationships/audio" Target="../media/audio35.wav"/><Relationship Id="rId9" Type="http://schemas.openxmlformats.org/officeDocument/2006/relationships/audio" Target="../media/audio10.wav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9.jpeg"/><Relationship Id="rId4" Type="http://schemas.openxmlformats.org/officeDocument/2006/relationships/audio" Target="../media/audio15.wav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image" Target="../media/image2.jpeg"/><Relationship Id="rId3" Type="http://schemas.openxmlformats.org/officeDocument/2006/relationships/audio" Target="../media/audio39.wav"/><Relationship Id="rId21" Type="http://schemas.openxmlformats.org/officeDocument/2006/relationships/image" Target="../media/image8.jpeg"/><Relationship Id="rId7" Type="http://schemas.openxmlformats.org/officeDocument/2006/relationships/audio" Target="../media/audio8.wav"/><Relationship Id="rId12" Type="http://schemas.openxmlformats.org/officeDocument/2006/relationships/audio" Target="../media/audio20.wav"/><Relationship Id="rId17" Type="http://schemas.openxmlformats.org/officeDocument/2006/relationships/image" Target="../media/image26.jpeg"/><Relationship Id="rId2" Type="http://schemas.openxmlformats.org/officeDocument/2006/relationships/audio" Target="../media/audio38.wav"/><Relationship Id="rId16" Type="http://schemas.openxmlformats.org/officeDocument/2006/relationships/image" Target="../media/image25.jpeg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41.wav"/><Relationship Id="rId15" Type="http://schemas.openxmlformats.org/officeDocument/2006/relationships/image" Target="../media/image24.jpeg"/><Relationship Id="rId10" Type="http://schemas.openxmlformats.org/officeDocument/2006/relationships/audio" Target="../media/audio2.wav"/><Relationship Id="rId19" Type="http://schemas.openxmlformats.org/officeDocument/2006/relationships/slide" Target="slide13.xml"/><Relationship Id="rId4" Type="http://schemas.openxmlformats.org/officeDocument/2006/relationships/audio" Target="../media/audio40.wav"/><Relationship Id="rId9" Type="http://schemas.openxmlformats.org/officeDocument/2006/relationships/audio" Target="../media/audio10.wav"/><Relationship Id="rId1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27.jpeg"/><Relationship Id="rId18" Type="http://schemas.openxmlformats.org/officeDocument/2006/relationships/slide" Target="slide12.xml"/><Relationship Id="rId3" Type="http://schemas.openxmlformats.org/officeDocument/2006/relationships/audio" Target="../media/audio43.wav"/><Relationship Id="rId7" Type="http://schemas.openxmlformats.org/officeDocument/2006/relationships/audio" Target="../media/audio9.wav"/><Relationship Id="rId12" Type="http://schemas.openxmlformats.org/officeDocument/2006/relationships/image" Target="../media/image4.gif"/><Relationship Id="rId17" Type="http://schemas.openxmlformats.org/officeDocument/2006/relationships/slide" Target="slide15.xml"/><Relationship Id="rId2" Type="http://schemas.openxmlformats.org/officeDocument/2006/relationships/audio" Target="../media/audio42.wav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audio" Target="../media/audio20.wav"/><Relationship Id="rId5" Type="http://schemas.openxmlformats.org/officeDocument/2006/relationships/audio" Target="../media/audio7.wav"/><Relationship Id="rId15" Type="http://schemas.openxmlformats.org/officeDocument/2006/relationships/image" Target="../media/image29.png"/><Relationship Id="rId10" Type="http://schemas.openxmlformats.org/officeDocument/2006/relationships/audio" Target="../media/audio45.wav"/><Relationship Id="rId19" Type="http://schemas.openxmlformats.org/officeDocument/2006/relationships/image" Target="../media/image8.jpeg"/><Relationship Id="rId4" Type="http://schemas.openxmlformats.org/officeDocument/2006/relationships/audio" Target="../media/audio44.wav"/><Relationship Id="rId9" Type="http://schemas.openxmlformats.org/officeDocument/2006/relationships/audio" Target="../media/audio2.wav"/><Relationship Id="rId1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0.jpg"/><Relationship Id="rId18" Type="http://schemas.openxmlformats.org/officeDocument/2006/relationships/slide" Target="slide13.xml"/><Relationship Id="rId3" Type="http://schemas.openxmlformats.org/officeDocument/2006/relationships/audio" Target="../media/audio47.wav"/><Relationship Id="rId7" Type="http://schemas.openxmlformats.org/officeDocument/2006/relationships/audio" Target="../media/audio9.wav"/><Relationship Id="rId12" Type="http://schemas.openxmlformats.org/officeDocument/2006/relationships/image" Target="../media/image4.gif"/><Relationship Id="rId17" Type="http://schemas.openxmlformats.org/officeDocument/2006/relationships/slide" Target="slide15.xml"/><Relationship Id="rId2" Type="http://schemas.openxmlformats.org/officeDocument/2006/relationships/audio" Target="../media/audio46.wav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audio" Target="../media/audio14.wav"/><Relationship Id="rId5" Type="http://schemas.openxmlformats.org/officeDocument/2006/relationships/audio" Target="../media/audio7.wav"/><Relationship Id="rId15" Type="http://schemas.openxmlformats.org/officeDocument/2006/relationships/image" Target="../media/image29.png"/><Relationship Id="rId10" Type="http://schemas.openxmlformats.org/officeDocument/2006/relationships/audio" Target="../media/audio20.wav"/><Relationship Id="rId19" Type="http://schemas.openxmlformats.org/officeDocument/2006/relationships/image" Target="../media/image8.jpeg"/><Relationship Id="rId4" Type="http://schemas.openxmlformats.org/officeDocument/2006/relationships/audio" Target="../media/audio48.wav"/><Relationship Id="rId9" Type="http://schemas.openxmlformats.org/officeDocument/2006/relationships/audio" Target="../media/audio2.wav"/><Relationship Id="rId1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4.gif"/><Relationship Id="rId18" Type="http://schemas.openxmlformats.org/officeDocument/2006/relationships/slide" Target="slide16.xml"/><Relationship Id="rId3" Type="http://schemas.openxmlformats.org/officeDocument/2006/relationships/audio" Target="../media/audio49.wav"/><Relationship Id="rId7" Type="http://schemas.openxmlformats.org/officeDocument/2006/relationships/audio" Target="../media/audio8.wav"/><Relationship Id="rId12" Type="http://schemas.openxmlformats.org/officeDocument/2006/relationships/audio" Target="../media/audio20.wav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21.wav"/><Relationship Id="rId5" Type="http://schemas.openxmlformats.org/officeDocument/2006/relationships/audio" Target="../media/audio51.wav"/><Relationship Id="rId15" Type="http://schemas.openxmlformats.org/officeDocument/2006/relationships/image" Target="../media/image32.png"/><Relationship Id="rId10" Type="http://schemas.openxmlformats.org/officeDocument/2006/relationships/audio" Target="../media/audio2.wav"/><Relationship Id="rId19" Type="http://schemas.openxmlformats.org/officeDocument/2006/relationships/slide" Target="slide14.xml"/><Relationship Id="rId4" Type="http://schemas.openxmlformats.org/officeDocument/2006/relationships/audio" Target="../media/audio50.wav"/><Relationship Id="rId9" Type="http://schemas.openxmlformats.org/officeDocument/2006/relationships/audio" Target="../media/audio10.wav"/><Relationship Id="rId1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5.jpg"/><Relationship Id="rId18" Type="http://schemas.openxmlformats.org/officeDocument/2006/relationships/image" Target="../media/image33.jpeg"/><Relationship Id="rId3" Type="http://schemas.openxmlformats.org/officeDocument/2006/relationships/audio" Target="../media/audio53.wav"/><Relationship Id="rId7" Type="http://schemas.openxmlformats.org/officeDocument/2006/relationships/audio" Target="../media/audio9.wav"/><Relationship Id="rId12" Type="http://schemas.openxmlformats.org/officeDocument/2006/relationships/image" Target="../media/image4.gif"/><Relationship Id="rId17" Type="http://schemas.openxmlformats.org/officeDocument/2006/relationships/slide" Target="slide15.xml"/><Relationship Id="rId2" Type="http://schemas.openxmlformats.org/officeDocument/2006/relationships/audio" Target="../media/audio52.wav"/><Relationship Id="rId16" Type="http://schemas.openxmlformats.org/officeDocument/2006/relationships/slide" Target="slide17.xml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audio" Target="../media/audio12.wav"/><Relationship Id="rId5" Type="http://schemas.openxmlformats.org/officeDocument/2006/relationships/audio" Target="../media/audio7.wav"/><Relationship Id="rId15" Type="http://schemas.openxmlformats.org/officeDocument/2006/relationships/image" Target="../media/image29.png"/><Relationship Id="rId10" Type="http://schemas.openxmlformats.org/officeDocument/2006/relationships/audio" Target="../media/audio55.wav"/><Relationship Id="rId19" Type="http://schemas.openxmlformats.org/officeDocument/2006/relationships/image" Target="../media/image34.jpeg"/><Relationship Id="rId4" Type="http://schemas.openxmlformats.org/officeDocument/2006/relationships/audio" Target="../media/audio54.wav"/><Relationship Id="rId9" Type="http://schemas.openxmlformats.org/officeDocument/2006/relationships/audio" Target="../media/audio2.wav"/><Relationship Id="rId1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3" Type="http://schemas.openxmlformats.org/officeDocument/2006/relationships/audio" Target="../media/audio10.wav"/><Relationship Id="rId21" Type="http://schemas.openxmlformats.org/officeDocument/2006/relationships/slide" Target="slide18.xml"/><Relationship Id="rId7" Type="http://schemas.openxmlformats.org/officeDocument/2006/relationships/audio" Target="../media/audio21.wav"/><Relationship Id="rId12" Type="http://schemas.openxmlformats.org/officeDocument/2006/relationships/image" Target="../media/image38.png"/><Relationship Id="rId17" Type="http://schemas.openxmlformats.org/officeDocument/2006/relationships/image" Target="../media/image43.jpeg"/><Relationship Id="rId2" Type="http://schemas.openxmlformats.org/officeDocument/2006/relationships/audio" Target="../media/audio56.wav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37.png"/><Relationship Id="rId5" Type="http://schemas.openxmlformats.org/officeDocument/2006/relationships/audio" Target="../media/audio12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.gif"/><Relationship Id="rId14" Type="http://schemas.openxmlformats.org/officeDocument/2006/relationships/image" Target="../media/image40.png"/><Relationship Id="rId22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7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4.gif"/><Relationship Id="rId18" Type="http://schemas.openxmlformats.org/officeDocument/2006/relationships/image" Target="../media/image2.jpe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audio" Target="../media/audio12.wav"/><Relationship Id="rId17" Type="http://schemas.openxmlformats.org/officeDocument/2006/relationships/slide" Target="slide3.xml"/><Relationship Id="rId2" Type="http://schemas.openxmlformats.org/officeDocument/2006/relationships/audio" Target="../media/audio3.wav"/><Relationship Id="rId16" Type="http://schemas.openxmlformats.org/officeDocument/2006/relationships/image" Target="../media/image7.jpeg"/><Relationship Id="rId20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11.wav"/><Relationship Id="rId5" Type="http://schemas.openxmlformats.org/officeDocument/2006/relationships/audio" Target="../media/audio6.wav"/><Relationship Id="rId15" Type="http://schemas.openxmlformats.org/officeDocument/2006/relationships/image" Target="../media/image6.jpeg"/><Relationship Id="rId10" Type="http://schemas.openxmlformats.org/officeDocument/2006/relationships/audio" Target="../media/audio2.wav"/><Relationship Id="rId19" Type="http://schemas.openxmlformats.org/officeDocument/2006/relationships/image" Target="../media/image8.jpe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3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audio" Target="../media/audio15.wav"/><Relationship Id="rId10" Type="http://schemas.openxmlformats.org/officeDocument/2006/relationships/slide" Target="slide4.xml"/><Relationship Id="rId4" Type="http://schemas.openxmlformats.org/officeDocument/2006/relationships/audio" Target="../media/audio14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21.wav"/><Relationship Id="rId18" Type="http://schemas.openxmlformats.org/officeDocument/2006/relationships/image" Target="../media/image14.jpeg"/><Relationship Id="rId3" Type="http://schemas.openxmlformats.org/officeDocument/2006/relationships/audio" Target="../media/audio17.wav"/><Relationship Id="rId21" Type="http://schemas.openxmlformats.org/officeDocument/2006/relationships/image" Target="../media/image2.jpeg"/><Relationship Id="rId7" Type="http://schemas.openxmlformats.org/officeDocument/2006/relationships/audio" Target="../media/audio8.wav"/><Relationship Id="rId12" Type="http://schemas.openxmlformats.org/officeDocument/2006/relationships/audio" Target="../media/audio20.wav"/><Relationship Id="rId17" Type="http://schemas.openxmlformats.org/officeDocument/2006/relationships/image" Target="../media/image13.png"/><Relationship Id="rId2" Type="http://schemas.openxmlformats.org/officeDocument/2006/relationships/audio" Target="../media/audio16.wav"/><Relationship Id="rId16" Type="http://schemas.openxmlformats.org/officeDocument/2006/relationships/image" Target="../media/image12.jpeg"/><Relationship Id="rId20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19.wav"/><Relationship Id="rId15" Type="http://schemas.microsoft.com/office/2007/relationships/hdphoto" Target="../media/hdphoto1.wdp"/><Relationship Id="rId10" Type="http://schemas.openxmlformats.org/officeDocument/2006/relationships/audio" Target="../media/audio10.wav"/><Relationship Id="rId19" Type="http://schemas.openxmlformats.org/officeDocument/2006/relationships/image" Target="../media/image15.png"/><Relationship Id="rId4" Type="http://schemas.openxmlformats.org/officeDocument/2006/relationships/audio" Target="../media/audio18.wav"/><Relationship Id="rId9" Type="http://schemas.openxmlformats.org/officeDocument/2006/relationships/audio" Target="../media/audio2.wav"/><Relationship Id="rId14" Type="http://schemas.openxmlformats.org/officeDocument/2006/relationships/image" Target="../media/image11.png"/><Relationship Id="rId2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jpeg"/><Relationship Id="rId3" Type="http://schemas.openxmlformats.org/officeDocument/2006/relationships/audio" Target="../media/audio14.wav"/><Relationship Id="rId7" Type="http://schemas.openxmlformats.org/officeDocument/2006/relationships/image" Target="../media/image16.jpeg"/><Relationship Id="rId12" Type="http://schemas.openxmlformats.org/officeDocument/2006/relationships/slide" Target="slide6.xml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4.gif"/><Relationship Id="rId4" Type="http://schemas.openxmlformats.org/officeDocument/2006/relationships/audio" Target="../media/audio15.wav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6.jpeg"/><Relationship Id="rId18" Type="http://schemas.openxmlformats.org/officeDocument/2006/relationships/slide" Target="slide7.xml"/><Relationship Id="rId3" Type="http://schemas.openxmlformats.org/officeDocument/2006/relationships/audio" Target="../media/audio24.wav"/><Relationship Id="rId7" Type="http://schemas.openxmlformats.org/officeDocument/2006/relationships/audio" Target="../media/audio8.wav"/><Relationship Id="rId12" Type="http://schemas.openxmlformats.org/officeDocument/2006/relationships/audio" Target="../media/audio20.wav"/><Relationship Id="rId17" Type="http://schemas.openxmlformats.org/officeDocument/2006/relationships/slide" Target="slide5.xml"/><Relationship Id="rId2" Type="http://schemas.openxmlformats.org/officeDocument/2006/relationships/audio" Target="../media/audio23.wav"/><Relationship Id="rId16" Type="http://schemas.openxmlformats.org/officeDocument/2006/relationships/image" Target="../media/image4.gif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21.wav"/><Relationship Id="rId5" Type="http://schemas.openxmlformats.org/officeDocument/2006/relationships/audio" Target="../media/audio26.wav"/><Relationship Id="rId15" Type="http://schemas.openxmlformats.org/officeDocument/2006/relationships/image" Target="../media/image17.png"/><Relationship Id="rId10" Type="http://schemas.openxmlformats.org/officeDocument/2006/relationships/audio" Target="../media/audio2.wav"/><Relationship Id="rId19" Type="http://schemas.openxmlformats.org/officeDocument/2006/relationships/image" Target="../media/image2.jpeg"/><Relationship Id="rId4" Type="http://schemas.openxmlformats.org/officeDocument/2006/relationships/audio" Target="../media/audio25.wav"/><Relationship Id="rId9" Type="http://schemas.openxmlformats.org/officeDocument/2006/relationships/audio" Target="../media/audio10.wav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4.wav"/><Relationship Id="rId7" Type="http://schemas.openxmlformats.org/officeDocument/2006/relationships/image" Target="../media/image9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2.jpeg"/><Relationship Id="rId5" Type="http://schemas.openxmlformats.org/officeDocument/2006/relationships/audio" Target="../media/audio10.wav"/><Relationship Id="rId10" Type="http://schemas.openxmlformats.org/officeDocument/2006/relationships/slide" Target="slide8.xml"/><Relationship Id="rId4" Type="http://schemas.openxmlformats.org/officeDocument/2006/relationships/audio" Target="../media/audio15.wav"/><Relationship Id="rId9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1.wav"/><Relationship Id="rId18" Type="http://schemas.openxmlformats.org/officeDocument/2006/relationships/image" Target="../media/image2.jpeg"/><Relationship Id="rId3" Type="http://schemas.openxmlformats.org/officeDocument/2006/relationships/audio" Target="../media/audio29.wav"/><Relationship Id="rId21" Type="http://schemas.openxmlformats.org/officeDocument/2006/relationships/image" Target="../media/image8.jpeg"/><Relationship Id="rId7" Type="http://schemas.openxmlformats.org/officeDocument/2006/relationships/audio" Target="../media/audio8.wav"/><Relationship Id="rId12" Type="http://schemas.openxmlformats.org/officeDocument/2006/relationships/audio" Target="../media/audio20.wav"/><Relationship Id="rId17" Type="http://schemas.openxmlformats.org/officeDocument/2006/relationships/image" Target="../media/image4.gif"/><Relationship Id="rId2" Type="http://schemas.openxmlformats.org/officeDocument/2006/relationships/audio" Target="../media/audio28.wav"/><Relationship Id="rId16" Type="http://schemas.openxmlformats.org/officeDocument/2006/relationships/image" Target="../media/image22.jpe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31.wav"/><Relationship Id="rId15" Type="http://schemas.openxmlformats.org/officeDocument/2006/relationships/image" Target="../media/image21.jpeg"/><Relationship Id="rId10" Type="http://schemas.openxmlformats.org/officeDocument/2006/relationships/audio" Target="../media/audio2.wav"/><Relationship Id="rId19" Type="http://schemas.openxmlformats.org/officeDocument/2006/relationships/slide" Target="slide9.xml"/><Relationship Id="rId4" Type="http://schemas.openxmlformats.org/officeDocument/2006/relationships/audio" Target="../media/audio30.wav"/><Relationship Id="rId9" Type="http://schemas.openxmlformats.org/officeDocument/2006/relationships/audio" Target="../media/audio10.wav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4.wav"/><Relationship Id="rId7" Type="http://schemas.openxmlformats.org/officeDocument/2006/relationships/image" Target="../media/image22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audio" Target="../media/audio2.wav"/><Relationship Id="rId10" Type="http://schemas.openxmlformats.org/officeDocument/2006/relationships/image" Target="../media/image2.jpeg"/><Relationship Id="rId4" Type="http://schemas.openxmlformats.org/officeDocument/2006/relationships/audio" Target="../media/audio15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892" y="4370006"/>
            <a:ext cx="8604956" cy="1656184"/>
          </a:xfrm>
        </p:spPr>
        <p:txBody>
          <a:bodyPr>
            <a:noAutofit/>
          </a:bodyPr>
          <a:lstStyle/>
          <a:p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91880" y="1412776"/>
            <a:ext cx="2232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WordArt 18"/>
          <p:cNvSpPr>
            <a:spLocks noChangeArrowheads="1" noChangeShapeType="1" noTextEdit="1"/>
          </p:cNvSpPr>
          <p:nvPr/>
        </p:nvSpPr>
        <p:spPr bwMode="auto">
          <a:xfrm>
            <a:off x="1749506" y="1679833"/>
            <a:ext cx="5774822" cy="808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THÔNG MINH HƠN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A02102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" y="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02102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16416" y="5589983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02102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431" y="5564253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7010400" y="6172200"/>
            <a:ext cx="990600" cy="5334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Bắt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đầu</a:t>
            </a:r>
            <a:endParaRPr lang="en-US" sz="1200" b="1" dirty="0">
              <a:solidFill>
                <a:srgbClr val="FFFF00"/>
              </a:solidFill>
            </a:endParaRPr>
          </a:p>
        </p:txBody>
      </p:sp>
      <p:pic>
        <p:nvPicPr>
          <p:cNvPr id="14" name="Picture 10" descr="A02102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3" y="60364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1" name="nhạc nền (mp3cut.net) (3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833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59"/>
                            </p:stCondLst>
                            <p:childTnLst>
                              <p:par>
                                <p:cTn id="8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oi thiêu cách cho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159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659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1073650"/>
            <a:ext cx="8691023" cy="544474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pt-B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sắp xếp thứ tự màu của cột đèn giao thông?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4857" y="2076027"/>
            <a:ext cx="2170322" cy="1828800"/>
            <a:chOff x="524857" y="2076027"/>
            <a:chExt cx="2170322" cy="1828800"/>
          </a:xfrm>
        </p:grpSpPr>
        <p:sp>
          <p:nvSpPr>
            <p:cNvPr id="4" name="Rounded Rectangle 3"/>
            <p:cNvSpPr/>
            <p:nvPr/>
          </p:nvSpPr>
          <p:spPr>
            <a:xfrm>
              <a:off x="524857" y="2571368"/>
              <a:ext cx="536345" cy="122675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il_fi" descr="ScreenHunter_53+Feb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076027"/>
              <a:ext cx="157956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47"/>
            <p:cNvGrpSpPr>
              <a:grpSpLocks/>
            </p:cNvGrpSpPr>
            <p:nvPr/>
          </p:nvGrpSpPr>
          <p:grpSpPr bwMode="auto">
            <a:xfrm>
              <a:off x="1725216" y="2304627"/>
              <a:ext cx="381000" cy="1524000"/>
              <a:chOff x="1152" y="768"/>
              <a:chExt cx="240" cy="960"/>
            </a:xfrm>
          </p:grpSpPr>
          <p:sp>
            <p:nvSpPr>
              <p:cNvPr id="25" name="Oval 44"/>
              <p:cNvSpPr>
                <a:spLocks noChangeArrowheads="1"/>
              </p:cNvSpPr>
              <p:nvPr/>
            </p:nvSpPr>
            <p:spPr bwMode="auto">
              <a:xfrm>
                <a:off x="1152" y="768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45"/>
              <p:cNvSpPr>
                <a:spLocks noChangeArrowheads="1"/>
              </p:cNvSpPr>
              <p:nvPr/>
            </p:nvSpPr>
            <p:spPr bwMode="auto">
              <a:xfrm>
                <a:off x="1152" y="1104"/>
                <a:ext cx="240" cy="288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46"/>
              <p:cNvSpPr>
                <a:spLocks noChangeArrowheads="1"/>
              </p:cNvSpPr>
              <p:nvPr/>
            </p:nvSpPr>
            <p:spPr bwMode="auto">
              <a:xfrm>
                <a:off x="1152" y="1440"/>
                <a:ext cx="240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411586" y="2104627"/>
            <a:ext cx="2168526" cy="1828800"/>
            <a:chOff x="3411586" y="2104627"/>
            <a:chExt cx="2168526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3411586" y="2581345"/>
              <a:ext cx="531799" cy="122675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endPara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8" name="il_fi" descr="ScreenHunter_53+Feb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49" y="2104627"/>
              <a:ext cx="157956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53"/>
            <p:cNvGrpSpPr>
              <a:grpSpLocks/>
            </p:cNvGrpSpPr>
            <p:nvPr/>
          </p:nvGrpSpPr>
          <p:grpSpPr bwMode="auto">
            <a:xfrm>
              <a:off x="4610149" y="2333227"/>
              <a:ext cx="381000" cy="1524000"/>
              <a:chOff x="1152" y="768"/>
              <a:chExt cx="240" cy="960"/>
            </a:xfrm>
          </p:grpSpPr>
          <p:sp>
            <p:nvSpPr>
              <p:cNvPr id="30" name="Oval 54"/>
              <p:cNvSpPr>
                <a:spLocks noChangeArrowheads="1"/>
              </p:cNvSpPr>
              <p:nvPr/>
            </p:nvSpPr>
            <p:spPr bwMode="auto">
              <a:xfrm>
                <a:off x="1152" y="768"/>
                <a:ext cx="240" cy="288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55"/>
              <p:cNvSpPr>
                <a:spLocks noChangeArrowheads="1"/>
              </p:cNvSpPr>
              <p:nvPr/>
            </p:nvSpPr>
            <p:spPr bwMode="auto">
              <a:xfrm>
                <a:off x="1152" y="1104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56"/>
              <p:cNvSpPr>
                <a:spLocks noChangeArrowheads="1"/>
              </p:cNvSpPr>
              <p:nvPr/>
            </p:nvSpPr>
            <p:spPr bwMode="auto">
              <a:xfrm>
                <a:off x="1152" y="1440"/>
                <a:ext cx="240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496717" y="2032619"/>
            <a:ext cx="2251747" cy="1828800"/>
            <a:chOff x="6496717" y="2032619"/>
            <a:chExt cx="2251747" cy="1828800"/>
          </a:xfrm>
        </p:grpSpPr>
        <p:sp>
          <p:nvSpPr>
            <p:cNvPr id="7" name="Rounded Rectangle 6"/>
            <p:cNvSpPr/>
            <p:nvPr/>
          </p:nvSpPr>
          <p:spPr>
            <a:xfrm>
              <a:off x="6496717" y="2521845"/>
              <a:ext cx="536345" cy="12241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endPara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3" name="il_fi" descr="ScreenHunter_53+Feb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8901" y="2032619"/>
              <a:ext cx="157956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Group 58"/>
            <p:cNvGrpSpPr>
              <a:grpSpLocks/>
            </p:cNvGrpSpPr>
            <p:nvPr/>
          </p:nvGrpSpPr>
          <p:grpSpPr bwMode="auto">
            <a:xfrm>
              <a:off x="7778501" y="2261219"/>
              <a:ext cx="381000" cy="1524000"/>
              <a:chOff x="1152" y="768"/>
              <a:chExt cx="240" cy="960"/>
            </a:xfrm>
          </p:grpSpPr>
          <p:sp>
            <p:nvSpPr>
              <p:cNvPr id="35" name="Oval 59"/>
              <p:cNvSpPr>
                <a:spLocks noChangeArrowheads="1"/>
              </p:cNvSpPr>
              <p:nvPr/>
            </p:nvSpPr>
            <p:spPr bwMode="auto">
              <a:xfrm>
                <a:off x="1152" y="768"/>
                <a:ext cx="240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60"/>
              <p:cNvSpPr>
                <a:spLocks noChangeArrowheads="1"/>
              </p:cNvSpPr>
              <p:nvPr/>
            </p:nvSpPr>
            <p:spPr bwMode="auto">
              <a:xfrm>
                <a:off x="1152" y="1104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61"/>
              <p:cNvSpPr>
                <a:spLocks noChangeArrowheads="1"/>
              </p:cNvSpPr>
              <p:nvPr/>
            </p:nvSpPr>
            <p:spPr bwMode="auto">
              <a:xfrm>
                <a:off x="1152" y="1440"/>
                <a:ext cx="240" cy="288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96" name="Picture 3" descr="3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41143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WordArt 4"/>
          <p:cNvSpPr>
            <a:spLocks noChangeArrowheads="1" noChangeShapeType="1" noTextEdit="1"/>
          </p:cNvSpPr>
          <p:nvPr/>
        </p:nvSpPr>
        <p:spPr bwMode="auto">
          <a:xfrm>
            <a:off x="1981200" y="366701"/>
            <a:ext cx="4800600" cy="3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pic>
        <p:nvPicPr>
          <p:cNvPr id="84" name="Picture 10" descr="A021020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2657" y="5555844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0" descr="A021020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1455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>
            <a:hlinkClick r:id="rId17" action="ppaction://hlinksldjump"/>
          </p:cNvPr>
          <p:cNvSpPr/>
          <p:nvPr/>
        </p:nvSpPr>
        <p:spPr>
          <a:xfrm>
            <a:off x="7805513" y="6096000"/>
            <a:ext cx="956718" cy="5597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0" name="Curved Left Arrow 9">
            <a:hlinkClick r:id="rId18" action="ppaction://hlinksldjump"/>
          </p:cNvPr>
          <p:cNvSpPr/>
          <p:nvPr/>
        </p:nvSpPr>
        <p:spPr>
          <a:xfrm>
            <a:off x="7778501" y="5141857"/>
            <a:ext cx="755899" cy="539299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Quay </a:t>
            </a:r>
            <a:r>
              <a:rPr lang="en-US" sz="1200" b="1" dirty="0" err="1" smtClean="0">
                <a:solidFill>
                  <a:srgbClr val="00B050"/>
                </a:solidFill>
              </a:rPr>
              <a:t>lại</a:t>
            </a:r>
            <a:endParaRPr lang="en-US" sz="1200" b="1" dirty="0">
              <a:solidFill>
                <a:srgbClr val="00B050"/>
              </a:solidFill>
            </a:endParaRPr>
          </a:p>
        </p:txBody>
      </p:sp>
      <p:pic>
        <p:nvPicPr>
          <p:cNvPr id="53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86" y="5011508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/>
          <p:cNvSpPr/>
          <p:nvPr/>
        </p:nvSpPr>
        <p:spPr>
          <a:xfrm>
            <a:off x="3732086" y="5298811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/>
          <p:cNvSpPr/>
          <p:nvPr/>
        </p:nvSpPr>
        <p:spPr>
          <a:xfrm>
            <a:off x="3762062" y="5259028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56" name="WordArt 48"/>
          <p:cNvSpPr>
            <a:spLocks noChangeArrowheads="1" noChangeShapeType="1" noTextEdit="1"/>
          </p:cNvSpPr>
          <p:nvPr/>
        </p:nvSpPr>
        <p:spPr bwMode="auto">
          <a:xfrm>
            <a:off x="4047648" y="5520703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7" name="WordArt 51"/>
          <p:cNvSpPr>
            <a:spLocks noChangeArrowheads="1" noChangeShapeType="1" noTextEdit="1"/>
          </p:cNvSpPr>
          <p:nvPr/>
        </p:nvSpPr>
        <p:spPr bwMode="auto">
          <a:xfrm>
            <a:off x="4054181" y="5521937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8" name="WordArt 50"/>
          <p:cNvSpPr>
            <a:spLocks noChangeArrowheads="1" noChangeShapeType="1" noTextEdit="1"/>
          </p:cNvSpPr>
          <p:nvPr/>
        </p:nvSpPr>
        <p:spPr bwMode="auto">
          <a:xfrm>
            <a:off x="4047648" y="5522548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9" name="WordArt 49"/>
          <p:cNvSpPr>
            <a:spLocks noChangeArrowheads="1" noChangeShapeType="1" noTextEdit="1"/>
          </p:cNvSpPr>
          <p:nvPr/>
        </p:nvSpPr>
        <p:spPr bwMode="auto">
          <a:xfrm>
            <a:off x="4047648" y="5535948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0" name="WordArt 48"/>
          <p:cNvSpPr>
            <a:spLocks noChangeArrowheads="1" noChangeShapeType="1" noTextEdit="1"/>
          </p:cNvSpPr>
          <p:nvPr/>
        </p:nvSpPr>
        <p:spPr bwMode="auto">
          <a:xfrm>
            <a:off x="4047648" y="5524004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" name="WordArt 47"/>
          <p:cNvSpPr>
            <a:spLocks noChangeArrowheads="1" noChangeShapeType="1" noTextEdit="1"/>
          </p:cNvSpPr>
          <p:nvPr/>
        </p:nvSpPr>
        <p:spPr bwMode="auto">
          <a:xfrm>
            <a:off x="4047648" y="5525096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2" name="Oval 61"/>
          <p:cNvSpPr/>
          <p:nvPr/>
        </p:nvSpPr>
        <p:spPr>
          <a:xfrm>
            <a:off x="3740573" y="5251321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9804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+5+sắp+xế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àu vàng màu xanh màu đỏ A+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àu xanh màu vàng màu đỏ B+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0">
                                          <p:stCondLst>
                                            <p:cond delay="7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 5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800"/>
                            </p:stCondLst>
                            <p:childTnLst>
                              <p:par>
                                <p:cTn id="62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800"/>
                            </p:stCondLst>
                            <p:childTnLst>
                              <p:par>
                                <p:cTn id="68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1800"/>
                            </p:stCondLst>
                            <p:childTnLst>
                              <p:par>
                                <p:cTn id="79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8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38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48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8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68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8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8800"/>
                            </p:stCondLst>
                            <p:childTnLst>
                              <p:par>
                                <p:cTn id="1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93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3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1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9 0.091 L 0.125 0.091 L 0.048 0.147 L 0.077 0.238 L 0 0.182 L -0.077 0.238 L -0.048 0.147 L -0.125 0.091 L -0.029 0.091 L 0 0 Z" pathEditMode="relative" ptsTypes="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54" grpId="0" animBg="1"/>
      <p:bldP spid="54" grpId="1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217" y="1137131"/>
            <a:ext cx="8229600" cy="1252728"/>
          </a:xfrm>
        </p:spPr>
        <p:txBody>
          <a:bodyPr>
            <a:normAutofit/>
          </a:bodyPr>
          <a:lstStyle/>
          <a:p>
            <a:r>
              <a:rPr lang="en-US" sz="5000" dirty="0" err="1" smtClean="0">
                <a:solidFill>
                  <a:srgbClr val="FF0000"/>
                </a:solidFill>
              </a:rPr>
              <a:t>Đáp</a:t>
            </a:r>
            <a:r>
              <a:rPr lang="en-US" sz="5000" dirty="0" smtClean="0">
                <a:solidFill>
                  <a:srgbClr val="FF0000"/>
                </a:solidFill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</a:rPr>
              <a:t>án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5" name="Content Placeholder 8" descr="085944_anh-hai-huo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4490006"/>
            <a:ext cx="2649448" cy="19824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16634" y="4725144"/>
            <a:ext cx="3070437" cy="1512168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mừng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3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192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1568310" y="514755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THÔNG MINH HƠN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64888" y="2284237"/>
            <a:ext cx="2251747" cy="1828800"/>
            <a:chOff x="6496717" y="2032619"/>
            <a:chExt cx="2251747" cy="1828800"/>
          </a:xfrm>
        </p:grpSpPr>
        <p:sp>
          <p:nvSpPr>
            <p:cNvPr id="14" name="Rounded Rectangle 13"/>
            <p:cNvSpPr/>
            <p:nvPr/>
          </p:nvSpPr>
          <p:spPr>
            <a:xfrm>
              <a:off x="6496717" y="2521845"/>
              <a:ext cx="536345" cy="12241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endPara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il_fi" descr="ScreenHunter_53+Fe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8901" y="2032619"/>
              <a:ext cx="157956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7778501" y="2261219"/>
              <a:ext cx="381000" cy="1524000"/>
              <a:chOff x="1152" y="768"/>
              <a:chExt cx="240" cy="960"/>
            </a:xfrm>
          </p:grpSpPr>
          <p:sp>
            <p:nvSpPr>
              <p:cNvPr id="17" name="Oval 59"/>
              <p:cNvSpPr>
                <a:spLocks noChangeArrowheads="1"/>
              </p:cNvSpPr>
              <p:nvPr/>
            </p:nvSpPr>
            <p:spPr bwMode="auto">
              <a:xfrm>
                <a:off x="1152" y="768"/>
                <a:ext cx="240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60"/>
              <p:cNvSpPr>
                <a:spLocks noChangeArrowheads="1"/>
              </p:cNvSpPr>
              <p:nvPr/>
            </p:nvSpPr>
            <p:spPr bwMode="auto">
              <a:xfrm>
                <a:off x="1152" y="1104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61"/>
              <p:cNvSpPr>
                <a:spLocks noChangeArrowheads="1"/>
              </p:cNvSpPr>
              <p:nvPr/>
            </p:nvSpPr>
            <p:spPr bwMode="auto">
              <a:xfrm>
                <a:off x="1152" y="1440"/>
                <a:ext cx="240" cy="288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" name="Curved Left Arrow 19">
            <a:hlinkClick r:id="rId8" action="ppaction://hlinksldjump"/>
          </p:cNvPr>
          <p:cNvSpPr/>
          <p:nvPr/>
        </p:nvSpPr>
        <p:spPr>
          <a:xfrm>
            <a:off x="173267" y="6096000"/>
            <a:ext cx="755899" cy="539299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Quay </a:t>
            </a:r>
            <a:r>
              <a:rPr lang="en-US" sz="1200" b="1" dirty="0" err="1" smtClean="0">
                <a:solidFill>
                  <a:srgbClr val="00B050"/>
                </a:solidFill>
              </a:rPr>
              <a:t>lại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21" name="Right Arrow 20">
            <a:hlinkClick r:id="rId9" action="ppaction://hlinksldjump"/>
          </p:cNvPr>
          <p:cNvSpPr/>
          <p:nvPr/>
        </p:nvSpPr>
        <p:spPr>
          <a:xfrm>
            <a:off x="7805513" y="6096000"/>
            <a:ext cx="956718" cy="5597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691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0">
                                          <p:stCondLst>
                                            <p:cond delay="7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AP AN CA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4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9560" y="802374"/>
            <a:ext cx="8229600" cy="906830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" name="Picture 3" descr="3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1" y="783299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WordArt 4"/>
          <p:cNvSpPr>
            <a:spLocks noChangeArrowheads="1" noChangeShapeType="1" noTextEdit="1"/>
          </p:cNvSpPr>
          <p:nvPr/>
        </p:nvSpPr>
        <p:spPr bwMode="auto">
          <a:xfrm>
            <a:off x="1987631" y="206864"/>
            <a:ext cx="4800600" cy="42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35429" y="2039500"/>
            <a:ext cx="5584371" cy="1389500"/>
            <a:chOff x="533400" y="2039500"/>
            <a:chExt cx="5486400" cy="13895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039500"/>
              <a:ext cx="5486400" cy="138950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just">
                <a:buAutoNum type="alphaUcPeriod"/>
              </a:pP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vỉa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/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7599" y="2077600"/>
              <a:ext cx="2217980" cy="13133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24012" y="5181600"/>
            <a:ext cx="5575871" cy="1562582"/>
            <a:chOff x="407031" y="5791200"/>
            <a:chExt cx="5486400" cy="1562582"/>
          </a:xfrm>
        </p:grpSpPr>
        <p:sp>
          <p:nvSpPr>
            <p:cNvPr id="5" name="Rounded Rectangle 4"/>
            <p:cNvSpPr/>
            <p:nvPr/>
          </p:nvSpPr>
          <p:spPr>
            <a:xfrm>
              <a:off x="407031" y="5791200"/>
              <a:ext cx="5486400" cy="156258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4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pt-BR" sz="24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Đi giữa lòng đường </a:t>
              </a:r>
            </a:p>
            <a:p>
              <a:r>
                <a:rPr lang="pt-BR" sz="24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vừa đi vừa nô đùa</a:t>
              </a:r>
              <a:endPara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5" name="hình ảnh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230" y="5831829"/>
              <a:ext cx="2195308" cy="148132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24012" y="3581400"/>
            <a:ext cx="5575872" cy="1440786"/>
            <a:chOff x="439688" y="4199226"/>
            <a:chExt cx="5486400" cy="1371600"/>
          </a:xfrm>
        </p:grpSpPr>
        <p:sp>
          <p:nvSpPr>
            <p:cNvPr id="15" name="Rounded Rectangle 14"/>
            <p:cNvSpPr/>
            <p:nvPr/>
          </p:nvSpPr>
          <p:spPr>
            <a:xfrm>
              <a:off x="439688" y="4199226"/>
              <a:ext cx="5486400" cy="137160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bám</a:t>
              </a:r>
              <a:endPara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h1" descr="D:\Tranh tô màu\A Tranh tô màu nối số\tranh-ve-chu-de-an-toan-giao-thong_120232289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4249299"/>
              <a:ext cx="2217979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10" descr="A021020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4" y="14928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0" descr="A021020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1455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19" action="ppaction://hlinksldjump"/>
          </p:cNvPr>
          <p:cNvSpPr/>
          <p:nvPr/>
        </p:nvSpPr>
        <p:spPr>
          <a:xfrm>
            <a:off x="7772400" y="6172200"/>
            <a:ext cx="978531" cy="57198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6" name="Curved Left Arrow 5">
            <a:hlinkClick r:id="rId20" action="ppaction://hlinksldjump"/>
          </p:cNvPr>
          <p:cNvSpPr/>
          <p:nvPr/>
        </p:nvSpPr>
        <p:spPr>
          <a:xfrm>
            <a:off x="6805372" y="6279584"/>
            <a:ext cx="721066" cy="4572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Quay </a:t>
            </a:r>
            <a:r>
              <a:rPr lang="en-US" sz="1200" b="1" dirty="0" err="1" smtClean="0">
                <a:solidFill>
                  <a:srgbClr val="00B050"/>
                </a:solidFill>
              </a:rPr>
              <a:t>lại</a:t>
            </a:r>
            <a:endParaRPr lang="en-US" sz="1200" b="1" dirty="0">
              <a:solidFill>
                <a:srgbClr val="00B050"/>
              </a:solidFill>
            </a:endParaRPr>
          </a:p>
        </p:txBody>
      </p:sp>
      <p:pic>
        <p:nvPicPr>
          <p:cNvPr id="47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00" y="2913097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/>
          <p:cNvSpPr/>
          <p:nvPr/>
        </p:nvSpPr>
        <p:spPr>
          <a:xfrm>
            <a:off x="6553200" y="3200400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/>
          <p:cNvSpPr/>
          <p:nvPr/>
        </p:nvSpPr>
        <p:spPr>
          <a:xfrm>
            <a:off x="6583176" y="3160617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50" name="WordArt 48"/>
          <p:cNvSpPr>
            <a:spLocks noChangeArrowheads="1" noChangeShapeType="1" noTextEdit="1"/>
          </p:cNvSpPr>
          <p:nvPr/>
        </p:nvSpPr>
        <p:spPr bwMode="auto">
          <a:xfrm>
            <a:off x="6868762" y="3422292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1" name="WordArt 51"/>
          <p:cNvSpPr>
            <a:spLocks noChangeArrowheads="1" noChangeShapeType="1" noTextEdit="1"/>
          </p:cNvSpPr>
          <p:nvPr/>
        </p:nvSpPr>
        <p:spPr bwMode="auto">
          <a:xfrm>
            <a:off x="6875295" y="3423526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2" name="WordArt 50"/>
          <p:cNvSpPr>
            <a:spLocks noChangeArrowheads="1" noChangeShapeType="1" noTextEdit="1"/>
          </p:cNvSpPr>
          <p:nvPr/>
        </p:nvSpPr>
        <p:spPr bwMode="auto">
          <a:xfrm>
            <a:off x="6868762" y="3424137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3" name="WordArt 49"/>
          <p:cNvSpPr>
            <a:spLocks noChangeArrowheads="1" noChangeShapeType="1" noTextEdit="1"/>
          </p:cNvSpPr>
          <p:nvPr/>
        </p:nvSpPr>
        <p:spPr bwMode="auto">
          <a:xfrm>
            <a:off x="6868762" y="3437537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4" name="WordArt 48"/>
          <p:cNvSpPr>
            <a:spLocks noChangeArrowheads="1" noChangeShapeType="1" noTextEdit="1"/>
          </p:cNvSpPr>
          <p:nvPr/>
        </p:nvSpPr>
        <p:spPr bwMode="auto">
          <a:xfrm>
            <a:off x="6868762" y="3425593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5" name="WordArt 47"/>
          <p:cNvSpPr>
            <a:spLocks noChangeArrowheads="1" noChangeShapeType="1" noTextEdit="1"/>
          </p:cNvSpPr>
          <p:nvPr/>
        </p:nvSpPr>
        <p:spPr bwMode="auto">
          <a:xfrm>
            <a:off x="6868762" y="3426685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6" name="Oval 55"/>
          <p:cNvSpPr/>
          <p:nvPr/>
        </p:nvSpPr>
        <p:spPr>
          <a:xfrm>
            <a:off x="6561687" y="3152910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640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số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6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6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âu 6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5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5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5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5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5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4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8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9 0.091 L 0.125 0.091 L 0.048 0.147 L 0.077 0.238 L 0 0.182 L -0.077 0.238 L -0.048 0.147 L -0.125 0.091 L -0.029 0.091 L 0 0 Z" pathEditMode="relative" ptsTypes="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146" y="834234"/>
            <a:ext cx="8432169" cy="614916"/>
          </a:xfrm>
        </p:spPr>
        <p:txBody>
          <a:bodyPr>
            <a:normAutofit fontScale="90000"/>
          </a:bodyPr>
          <a:lstStyle/>
          <a:p>
            <a:r>
              <a:rPr lang="pt-B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7: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" name="Picture 3" descr="3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1" y="675827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WordArt 4"/>
          <p:cNvSpPr>
            <a:spLocks noChangeArrowheads="1" noChangeShapeType="1" noTextEdit="1"/>
          </p:cNvSpPr>
          <p:nvPr/>
        </p:nvSpPr>
        <p:spPr bwMode="auto">
          <a:xfrm>
            <a:off x="1978025" y="228600"/>
            <a:ext cx="4800600" cy="339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0" y="1676400"/>
            <a:ext cx="6072229" cy="3410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622087" y="5257800"/>
            <a:ext cx="2819400" cy="1371600"/>
            <a:chOff x="1143000" y="5257800"/>
            <a:chExt cx="2590800" cy="13716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Rounded Rectangle 3"/>
            <p:cNvSpPr/>
            <p:nvPr/>
          </p:nvSpPr>
          <p:spPr>
            <a:xfrm>
              <a:off x="1143000" y="5257800"/>
              <a:ext cx="2590800" cy="1371600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A</a:t>
              </a:r>
              <a:r>
                <a:rPr lang="pt-BR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903" y="5448300"/>
              <a:ext cx="1143000" cy="990600"/>
            </a:xfrm>
            <a:prstGeom prst="rect">
              <a:avLst/>
            </a:prstGeom>
            <a:grpFill/>
          </p:spPr>
        </p:pic>
      </p:grpSp>
      <p:grpSp>
        <p:nvGrpSpPr>
          <p:cNvPr id="9" name="Group 8"/>
          <p:cNvGrpSpPr/>
          <p:nvPr/>
        </p:nvGrpSpPr>
        <p:grpSpPr>
          <a:xfrm>
            <a:off x="4114224" y="5257800"/>
            <a:ext cx="2743200" cy="1443435"/>
            <a:chOff x="4876800" y="5257800"/>
            <a:chExt cx="2743200" cy="144343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" name="Rounded Rectangle 6"/>
            <p:cNvSpPr/>
            <p:nvPr/>
          </p:nvSpPr>
          <p:spPr>
            <a:xfrm>
              <a:off x="4876800" y="5257800"/>
              <a:ext cx="2743200" cy="144343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vi-VN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22274" y="5442112"/>
              <a:ext cx="1298561" cy="1072989"/>
            </a:xfrm>
            <a:prstGeom prst="rect">
              <a:avLst/>
            </a:prstGeom>
            <a:grpFill/>
          </p:spPr>
        </p:pic>
      </p:grpSp>
      <p:pic>
        <p:nvPicPr>
          <p:cNvPr id="36" name="Picture 10" descr="A021020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4" y="14928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 descr="A021020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1455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hlinkClick r:id="rId17" action="ppaction://hlinksldjump"/>
          </p:cNvPr>
          <p:cNvSpPr/>
          <p:nvPr/>
        </p:nvSpPr>
        <p:spPr>
          <a:xfrm>
            <a:off x="8001000" y="6119522"/>
            <a:ext cx="992831" cy="50987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0" name="Curved Left Arrow 9">
            <a:hlinkClick r:id="rId18" action="ppaction://hlinksldjump"/>
          </p:cNvPr>
          <p:cNvSpPr/>
          <p:nvPr/>
        </p:nvSpPr>
        <p:spPr>
          <a:xfrm>
            <a:off x="6934200" y="6119522"/>
            <a:ext cx="838200" cy="509878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B050"/>
                </a:solidFill>
              </a:rPr>
              <a:t>Quay </a:t>
            </a:r>
            <a:r>
              <a:rPr lang="en-US" sz="1100" b="1" dirty="0" err="1" smtClean="0">
                <a:solidFill>
                  <a:srgbClr val="00B050"/>
                </a:solidFill>
              </a:rPr>
              <a:t>lại</a:t>
            </a:r>
            <a:endParaRPr lang="en-US" sz="1100" b="1" dirty="0">
              <a:solidFill>
                <a:srgbClr val="00B050"/>
              </a:solidFill>
            </a:endParaRPr>
          </a:p>
        </p:txBody>
      </p:sp>
      <p:pic>
        <p:nvPicPr>
          <p:cNvPr id="58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17" y="2811331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/>
          <p:cNvSpPr/>
          <p:nvPr/>
        </p:nvSpPr>
        <p:spPr>
          <a:xfrm>
            <a:off x="6946217" y="3098634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Oval 59"/>
          <p:cNvSpPr/>
          <p:nvPr/>
        </p:nvSpPr>
        <p:spPr>
          <a:xfrm>
            <a:off x="6976193" y="3058851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61" name="WordArt 48"/>
          <p:cNvSpPr>
            <a:spLocks noChangeArrowheads="1" noChangeShapeType="1" noTextEdit="1"/>
          </p:cNvSpPr>
          <p:nvPr/>
        </p:nvSpPr>
        <p:spPr bwMode="auto">
          <a:xfrm>
            <a:off x="7261779" y="3320526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2" name="WordArt 51"/>
          <p:cNvSpPr>
            <a:spLocks noChangeArrowheads="1" noChangeShapeType="1" noTextEdit="1"/>
          </p:cNvSpPr>
          <p:nvPr/>
        </p:nvSpPr>
        <p:spPr bwMode="auto">
          <a:xfrm>
            <a:off x="7268312" y="3321760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3" name="WordArt 50"/>
          <p:cNvSpPr>
            <a:spLocks noChangeArrowheads="1" noChangeShapeType="1" noTextEdit="1"/>
          </p:cNvSpPr>
          <p:nvPr/>
        </p:nvSpPr>
        <p:spPr bwMode="auto">
          <a:xfrm>
            <a:off x="7261779" y="3322371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4" name="WordArt 49"/>
          <p:cNvSpPr>
            <a:spLocks noChangeArrowheads="1" noChangeShapeType="1" noTextEdit="1"/>
          </p:cNvSpPr>
          <p:nvPr/>
        </p:nvSpPr>
        <p:spPr bwMode="auto">
          <a:xfrm>
            <a:off x="7261779" y="3335771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5" name="WordArt 48"/>
          <p:cNvSpPr>
            <a:spLocks noChangeArrowheads="1" noChangeShapeType="1" noTextEdit="1"/>
          </p:cNvSpPr>
          <p:nvPr/>
        </p:nvSpPr>
        <p:spPr bwMode="auto">
          <a:xfrm>
            <a:off x="7261779" y="3323827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6" name="WordArt 47"/>
          <p:cNvSpPr>
            <a:spLocks noChangeArrowheads="1" noChangeShapeType="1" noTextEdit="1"/>
          </p:cNvSpPr>
          <p:nvPr/>
        </p:nvSpPr>
        <p:spPr bwMode="auto">
          <a:xfrm>
            <a:off x="7261779" y="3324919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7" name="Oval 66"/>
          <p:cNvSpPr/>
          <p:nvPr/>
        </p:nvSpPr>
        <p:spPr>
          <a:xfrm>
            <a:off x="6954704" y="3051144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640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7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7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0"/>
                            </p:stCondLst>
                            <p:childTnLst>
                              <p:par>
                                <p:cTn id="43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031" y="1031916"/>
            <a:ext cx="8513769" cy="425410"/>
          </a:xfrm>
        </p:spPr>
        <p:txBody>
          <a:bodyPr>
            <a:normAutofit fontScale="90000"/>
          </a:bodyPr>
          <a:lstStyle/>
          <a:p>
            <a:r>
              <a:rPr lang="pt-B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" name="Picture 3" descr="3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1" y="695353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WordArt 4"/>
          <p:cNvSpPr>
            <a:spLocks noChangeArrowheads="1" noChangeShapeType="1" noTextEdit="1"/>
          </p:cNvSpPr>
          <p:nvPr/>
        </p:nvSpPr>
        <p:spPr bwMode="auto">
          <a:xfrm>
            <a:off x="1906474" y="319596"/>
            <a:ext cx="4800600" cy="24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THÔNG MINH HƠN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0828"/>
            <a:ext cx="6094332" cy="3833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994946" y="5425560"/>
            <a:ext cx="2743200" cy="1371601"/>
            <a:chOff x="3994946" y="5425560"/>
            <a:chExt cx="2743200" cy="1371601"/>
          </a:xfrm>
        </p:grpSpPr>
        <p:sp>
          <p:nvSpPr>
            <p:cNvPr id="15" name="Rounded Rectangle 14"/>
            <p:cNvSpPr/>
            <p:nvPr/>
          </p:nvSpPr>
          <p:spPr>
            <a:xfrm>
              <a:off x="3994946" y="5425560"/>
              <a:ext cx="2743200" cy="1371601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vi-VN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endPara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1" y="5616060"/>
              <a:ext cx="1362540" cy="108954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grpSp>
        <p:nvGrpSpPr>
          <p:cNvPr id="5" name="Group 4"/>
          <p:cNvGrpSpPr/>
          <p:nvPr/>
        </p:nvGrpSpPr>
        <p:grpSpPr>
          <a:xfrm>
            <a:off x="640524" y="5410200"/>
            <a:ext cx="2819400" cy="1371600"/>
            <a:chOff x="640524" y="5410200"/>
            <a:chExt cx="2819400" cy="1371600"/>
          </a:xfrm>
        </p:grpSpPr>
        <p:sp>
          <p:nvSpPr>
            <p:cNvPr id="12" name="Rounded Rectangle 11"/>
            <p:cNvSpPr/>
            <p:nvPr/>
          </p:nvSpPr>
          <p:spPr>
            <a:xfrm>
              <a:off x="640524" y="5410200"/>
              <a:ext cx="2819400" cy="137160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BR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pt-BR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80556" y="5601564"/>
              <a:ext cx="1298561" cy="101959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pic>
        <p:nvPicPr>
          <p:cNvPr id="37" name="Picture 10" descr="A021020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4" y="14928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" descr="A021020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1455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8223467" y="6096000"/>
            <a:ext cx="920533" cy="50893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" name="Curved Left Arrow 3">
            <a:hlinkClick r:id="rId18" action="ppaction://hlinksldjump"/>
          </p:cNvPr>
          <p:cNvSpPr/>
          <p:nvPr/>
        </p:nvSpPr>
        <p:spPr>
          <a:xfrm>
            <a:off x="7315200" y="6096000"/>
            <a:ext cx="754514" cy="685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Quay </a:t>
            </a:r>
            <a:r>
              <a:rPr lang="en-US" sz="1200" b="1" dirty="0" err="1" smtClean="0">
                <a:solidFill>
                  <a:srgbClr val="00B050"/>
                </a:solidFill>
              </a:rPr>
              <a:t>lại</a:t>
            </a:r>
            <a:endParaRPr lang="en-US" sz="1200" b="1" dirty="0">
              <a:solidFill>
                <a:srgbClr val="00B050"/>
              </a:solidFill>
            </a:endParaRPr>
          </a:p>
        </p:txBody>
      </p:sp>
      <p:pic>
        <p:nvPicPr>
          <p:cNvPr id="59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55" y="2537408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/>
          <p:cNvSpPr/>
          <p:nvPr/>
        </p:nvSpPr>
        <p:spPr>
          <a:xfrm>
            <a:off x="6866655" y="2824711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" name="Oval 60"/>
          <p:cNvSpPr/>
          <p:nvPr/>
        </p:nvSpPr>
        <p:spPr>
          <a:xfrm>
            <a:off x="6896631" y="2784928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62" name="WordArt 48"/>
          <p:cNvSpPr>
            <a:spLocks noChangeArrowheads="1" noChangeShapeType="1" noTextEdit="1"/>
          </p:cNvSpPr>
          <p:nvPr/>
        </p:nvSpPr>
        <p:spPr bwMode="auto">
          <a:xfrm>
            <a:off x="7182217" y="3046603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3" name="WordArt 51"/>
          <p:cNvSpPr>
            <a:spLocks noChangeArrowheads="1" noChangeShapeType="1" noTextEdit="1"/>
          </p:cNvSpPr>
          <p:nvPr/>
        </p:nvSpPr>
        <p:spPr bwMode="auto">
          <a:xfrm>
            <a:off x="7188750" y="3047837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4" name="WordArt 50"/>
          <p:cNvSpPr>
            <a:spLocks noChangeArrowheads="1" noChangeShapeType="1" noTextEdit="1"/>
          </p:cNvSpPr>
          <p:nvPr/>
        </p:nvSpPr>
        <p:spPr bwMode="auto">
          <a:xfrm>
            <a:off x="7182217" y="3048448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5" name="WordArt 49"/>
          <p:cNvSpPr>
            <a:spLocks noChangeArrowheads="1" noChangeShapeType="1" noTextEdit="1"/>
          </p:cNvSpPr>
          <p:nvPr/>
        </p:nvSpPr>
        <p:spPr bwMode="auto">
          <a:xfrm>
            <a:off x="7182217" y="3061848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6" name="WordArt 48"/>
          <p:cNvSpPr>
            <a:spLocks noChangeArrowheads="1" noChangeShapeType="1" noTextEdit="1"/>
          </p:cNvSpPr>
          <p:nvPr/>
        </p:nvSpPr>
        <p:spPr bwMode="auto">
          <a:xfrm>
            <a:off x="7182217" y="3049904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7" name="WordArt 47"/>
          <p:cNvSpPr>
            <a:spLocks noChangeArrowheads="1" noChangeShapeType="1" noTextEdit="1"/>
          </p:cNvSpPr>
          <p:nvPr/>
        </p:nvSpPr>
        <p:spPr bwMode="auto">
          <a:xfrm>
            <a:off x="7182217" y="3050996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8" name="Oval 67"/>
          <p:cNvSpPr/>
          <p:nvPr/>
        </p:nvSpPr>
        <p:spPr>
          <a:xfrm>
            <a:off x="6875142" y="2777221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7237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8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8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500"/>
                            </p:stCondLst>
                            <p:childTnLst>
                              <p:par>
                                <p:cTn id="39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6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8 0 L 0.25 0.121 L 0.072 0.121 L 0 0 Z" pathEditMode="relative" ptsTypes="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60" grpId="0" animBg="1"/>
      <p:bldP spid="60" grpId="1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653" y="1043995"/>
            <a:ext cx="8229600" cy="536078"/>
          </a:xfrm>
        </p:spPr>
        <p:txBody>
          <a:bodyPr>
            <a:normAutofit fontScale="90000"/>
          </a:bodyPr>
          <a:lstStyle/>
          <a:p>
            <a:r>
              <a:rPr lang="pt-B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9: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" name="Picture 3" descr="3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7" y="791802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WordArt 4"/>
          <p:cNvSpPr>
            <a:spLocks noChangeArrowheads="1" noChangeShapeType="1" noTextEdit="1"/>
          </p:cNvSpPr>
          <p:nvPr/>
        </p:nvSpPr>
        <p:spPr bwMode="auto">
          <a:xfrm>
            <a:off x="1974241" y="165606"/>
            <a:ext cx="4800600" cy="397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7200" y="2209800"/>
            <a:ext cx="5638801" cy="1828800"/>
            <a:chOff x="457200" y="2209800"/>
            <a:chExt cx="5638801" cy="1828800"/>
          </a:xfrm>
        </p:grpSpPr>
        <p:sp>
          <p:nvSpPr>
            <p:cNvPr id="10" name="Rounded Rectangle 9"/>
            <p:cNvSpPr/>
            <p:nvPr/>
          </p:nvSpPr>
          <p:spPr>
            <a:xfrm>
              <a:off x="457200" y="2209800"/>
              <a:ext cx="5638801" cy="182880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>
                <a:buAutoNum type="alphaUcPeriod"/>
              </a:pPr>
              <a:r>
                <a:rPr lang="pt-BR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Dừng lại sau vạch</a:t>
              </a:r>
            </a:p>
            <a:p>
              <a:r>
                <a:rPr lang="pt-BR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trắng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hình ảnh 3" descr="C:\Users\admin\Desktop\chờ đèn đỏ.jf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254" y="2279479"/>
              <a:ext cx="2438399" cy="1682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57201" y="4267200"/>
            <a:ext cx="5638800" cy="1752600"/>
            <a:chOff x="457201" y="4267200"/>
            <a:chExt cx="5638800" cy="1752600"/>
          </a:xfrm>
        </p:grpSpPr>
        <p:sp>
          <p:nvSpPr>
            <p:cNvPr id="11" name="Rounded Rectangle 10"/>
            <p:cNvSpPr/>
            <p:nvPr/>
          </p:nvSpPr>
          <p:spPr>
            <a:xfrm>
              <a:off x="457201" y="4267200"/>
              <a:ext cx="5638800" cy="175260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B. Tiếp tục băng qua</a:t>
              </a:r>
            </a:p>
            <a:p>
              <a:r>
                <a:rPr lang="pt-BR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đường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505200" y="4343400"/>
              <a:ext cx="24384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4" name="Picture 10" descr="A021020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4" y="14928"/>
            <a:ext cx="784954" cy="9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A021020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1455"/>
            <a:ext cx="762000" cy="9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7772400" y="6172200"/>
            <a:ext cx="990600" cy="5334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" name="Curved Left Arrow 3">
            <a:hlinkClick r:id="rId19" action="ppaction://hlinksldjump"/>
          </p:cNvPr>
          <p:cNvSpPr/>
          <p:nvPr/>
        </p:nvSpPr>
        <p:spPr>
          <a:xfrm>
            <a:off x="6629400" y="6172200"/>
            <a:ext cx="754675" cy="5334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Quay </a:t>
            </a:r>
            <a:r>
              <a:rPr lang="en-US" sz="1200" b="1" dirty="0" err="1" smtClean="0">
                <a:solidFill>
                  <a:srgbClr val="00B050"/>
                </a:solidFill>
              </a:rPr>
              <a:t>lại</a:t>
            </a:r>
            <a:endParaRPr lang="en-US" sz="1200" b="1" dirty="0">
              <a:solidFill>
                <a:srgbClr val="00B050"/>
              </a:solidFill>
            </a:endParaRPr>
          </a:p>
        </p:txBody>
      </p:sp>
      <p:pic>
        <p:nvPicPr>
          <p:cNvPr id="46" name="Picture 4" descr="HÃ¬nh áº£nh cÃ³ liÃªn qua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838" y="2974279"/>
            <a:ext cx="2443516" cy="19025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Oval 46"/>
          <p:cNvSpPr/>
          <p:nvPr/>
        </p:nvSpPr>
        <p:spPr>
          <a:xfrm>
            <a:off x="6644338" y="3261582"/>
            <a:ext cx="1649350" cy="13145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/>
          <p:cNvSpPr/>
          <p:nvPr/>
        </p:nvSpPr>
        <p:spPr>
          <a:xfrm>
            <a:off x="6674314" y="3221799"/>
            <a:ext cx="1716563" cy="138223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49" name="WordArt 48"/>
          <p:cNvSpPr>
            <a:spLocks noChangeArrowheads="1" noChangeShapeType="1" noTextEdit="1"/>
          </p:cNvSpPr>
          <p:nvPr/>
        </p:nvSpPr>
        <p:spPr bwMode="auto">
          <a:xfrm>
            <a:off x="6959900" y="3483473"/>
            <a:ext cx="989611" cy="863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0" name="WordArt 51"/>
          <p:cNvSpPr>
            <a:spLocks noChangeArrowheads="1" noChangeShapeType="1" noTextEdit="1"/>
          </p:cNvSpPr>
          <p:nvPr/>
        </p:nvSpPr>
        <p:spPr bwMode="auto">
          <a:xfrm>
            <a:off x="6966433" y="3484708"/>
            <a:ext cx="981632" cy="8791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1" name="WordArt 50"/>
          <p:cNvSpPr>
            <a:spLocks noChangeArrowheads="1" noChangeShapeType="1" noTextEdit="1"/>
          </p:cNvSpPr>
          <p:nvPr/>
        </p:nvSpPr>
        <p:spPr bwMode="auto">
          <a:xfrm>
            <a:off x="6959900" y="3485318"/>
            <a:ext cx="989611" cy="8871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2" name="WordArt 49"/>
          <p:cNvSpPr>
            <a:spLocks noChangeArrowheads="1" noChangeShapeType="1" noTextEdit="1"/>
          </p:cNvSpPr>
          <p:nvPr/>
        </p:nvSpPr>
        <p:spPr bwMode="auto">
          <a:xfrm>
            <a:off x="6959900" y="3498719"/>
            <a:ext cx="989611" cy="8922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3" name="WordArt 48"/>
          <p:cNvSpPr>
            <a:spLocks noChangeArrowheads="1" noChangeShapeType="1" noTextEdit="1"/>
          </p:cNvSpPr>
          <p:nvPr/>
        </p:nvSpPr>
        <p:spPr bwMode="auto">
          <a:xfrm>
            <a:off x="6959900" y="3486774"/>
            <a:ext cx="989611" cy="9061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4" name="WordArt 47"/>
          <p:cNvSpPr>
            <a:spLocks noChangeArrowheads="1" noChangeShapeType="1" noTextEdit="1"/>
          </p:cNvSpPr>
          <p:nvPr/>
        </p:nvSpPr>
        <p:spPr bwMode="auto">
          <a:xfrm>
            <a:off x="6959900" y="3487867"/>
            <a:ext cx="989611" cy="9203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5" name="Oval 54"/>
          <p:cNvSpPr/>
          <p:nvPr/>
        </p:nvSpPr>
        <p:spPr>
          <a:xfrm>
            <a:off x="6652824" y="3214092"/>
            <a:ext cx="1712575" cy="13822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640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9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âu 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61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4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6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9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93" presetID="16" presetClass="entr" presetSubtype="21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oan-hô-bé-làm-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7" grpId="0" animBg="1"/>
      <p:bldP spid="47" grpId="1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8069" y="652272"/>
            <a:ext cx="8229600" cy="947928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10: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" name="Picture 3" descr="3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8" y="6858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WordArt 4"/>
          <p:cNvSpPr>
            <a:spLocks noChangeArrowheads="1" noChangeShapeType="1" noTextEdit="1"/>
          </p:cNvSpPr>
          <p:nvPr/>
        </p:nvSpPr>
        <p:spPr bwMode="auto">
          <a:xfrm>
            <a:off x="1905000" y="283125"/>
            <a:ext cx="4800600" cy="3232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6289764" cy="35920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152400" y="5427618"/>
            <a:ext cx="2819400" cy="1371600"/>
            <a:chOff x="722870" y="5257800"/>
            <a:chExt cx="2590800" cy="13716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3" name="Rounded Rectangle 12"/>
            <p:cNvSpPr/>
            <p:nvPr/>
          </p:nvSpPr>
          <p:spPr>
            <a:xfrm>
              <a:off x="722870" y="5257800"/>
              <a:ext cx="2590800" cy="1371600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A</a:t>
              </a:r>
              <a:r>
                <a:rPr lang="pt-BR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302" y="5448300"/>
              <a:ext cx="1143000" cy="990600"/>
            </a:xfrm>
            <a:prstGeom prst="rect">
              <a:avLst/>
            </a:prstGeom>
            <a:grpFill/>
          </p:spPr>
        </p:pic>
      </p:grpSp>
      <p:grpSp>
        <p:nvGrpSpPr>
          <p:cNvPr id="15" name="Group 14"/>
          <p:cNvGrpSpPr/>
          <p:nvPr/>
        </p:nvGrpSpPr>
        <p:grpSpPr>
          <a:xfrm>
            <a:off x="3775164" y="5442854"/>
            <a:ext cx="2743200" cy="1371601"/>
            <a:chOff x="4876800" y="5257800"/>
            <a:chExt cx="2743200" cy="144343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" name="Rounded Rectangle 15"/>
            <p:cNvSpPr/>
            <p:nvPr/>
          </p:nvSpPr>
          <p:spPr>
            <a:xfrm>
              <a:off x="4876800" y="5257800"/>
              <a:ext cx="2743200" cy="144343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vi-VN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22274" y="5442112"/>
              <a:ext cx="1298561" cy="1072989"/>
            </a:xfrm>
            <a:prstGeom prst="rect">
              <a:avLst/>
            </a:prstGeom>
            <a:grpFill/>
          </p:spPr>
        </p:pic>
      </p:grpSp>
      <p:sp>
        <p:nvSpPr>
          <p:cNvPr id="2" name="Right Arrow 1">
            <a:hlinkClick r:id="rId16" action="ppaction://hlinksldjump"/>
          </p:cNvPr>
          <p:cNvSpPr/>
          <p:nvPr/>
        </p:nvSpPr>
        <p:spPr>
          <a:xfrm>
            <a:off x="8001000" y="6248400"/>
            <a:ext cx="990600" cy="56605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" name="Curved Left Arrow 3">
            <a:hlinkClick r:id="rId17" action="ppaction://hlinksldjump"/>
          </p:cNvPr>
          <p:cNvSpPr/>
          <p:nvPr/>
        </p:nvSpPr>
        <p:spPr>
          <a:xfrm>
            <a:off x="8077199" y="5442854"/>
            <a:ext cx="665815" cy="50148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B050"/>
                </a:solidFill>
              </a:rPr>
              <a:t>Quay </a:t>
            </a:r>
            <a:r>
              <a:rPr lang="en-US" sz="1100" b="1" dirty="0" err="1" smtClean="0">
                <a:solidFill>
                  <a:srgbClr val="00B050"/>
                </a:solidFill>
              </a:rPr>
              <a:t>lại</a:t>
            </a:r>
            <a:endParaRPr lang="en-US" sz="1100" b="1" dirty="0">
              <a:solidFill>
                <a:srgbClr val="00B050"/>
              </a:solidFill>
            </a:endParaRPr>
          </a:p>
        </p:txBody>
      </p:sp>
      <p:pic>
        <p:nvPicPr>
          <p:cNvPr id="39" name="Picture 10" descr="A021020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4" y="14928"/>
            <a:ext cx="784954" cy="9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 descr="A0210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1455"/>
            <a:ext cx="762000" cy="9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HÃ¬nh áº£nh cÃ³ liÃªn qua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66" y="2724174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/>
          <p:cNvSpPr/>
          <p:nvPr/>
        </p:nvSpPr>
        <p:spPr>
          <a:xfrm>
            <a:off x="6974466" y="3011477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/>
          <p:cNvSpPr/>
          <p:nvPr/>
        </p:nvSpPr>
        <p:spPr>
          <a:xfrm>
            <a:off x="7004442" y="2971694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43" name="WordArt 48"/>
          <p:cNvSpPr>
            <a:spLocks noChangeArrowheads="1" noChangeShapeType="1" noTextEdit="1"/>
          </p:cNvSpPr>
          <p:nvPr/>
        </p:nvSpPr>
        <p:spPr bwMode="auto">
          <a:xfrm>
            <a:off x="7290028" y="3233369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44" name="WordArt 51"/>
          <p:cNvSpPr>
            <a:spLocks noChangeArrowheads="1" noChangeShapeType="1" noTextEdit="1"/>
          </p:cNvSpPr>
          <p:nvPr/>
        </p:nvSpPr>
        <p:spPr bwMode="auto">
          <a:xfrm>
            <a:off x="7296561" y="3234603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5" name="WordArt 50"/>
          <p:cNvSpPr>
            <a:spLocks noChangeArrowheads="1" noChangeShapeType="1" noTextEdit="1"/>
          </p:cNvSpPr>
          <p:nvPr/>
        </p:nvSpPr>
        <p:spPr bwMode="auto">
          <a:xfrm>
            <a:off x="7290028" y="3235214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6" name="WordArt 49"/>
          <p:cNvSpPr>
            <a:spLocks noChangeArrowheads="1" noChangeShapeType="1" noTextEdit="1"/>
          </p:cNvSpPr>
          <p:nvPr/>
        </p:nvSpPr>
        <p:spPr bwMode="auto">
          <a:xfrm>
            <a:off x="7290028" y="3248614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7" name="WordArt 48"/>
          <p:cNvSpPr>
            <a:spLocks noChangeArrowheads="1" noChangeShapeType="1" noTextEdit="1"/>
          </p:cNvSpPr>
          <p:nvPr/>
        </p:nvSpPr>
        <p:spPr bwMode="auto">
          <a:xfrm>
            <a:off x="7290028" y="3236670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8" name="WordArt 47"/>
          <p:cNvSpPr>
            <a:spLocks noChangeArrowheads="1" noChangeShapeType="1" noTextEdit="1"/>
          </p:cNvSpPr>
          <p:nvPr/>
        </p:nvSpPr>
        <p:spPr bwMode="auto">
          <a:xfrm>
            <a:off x="7290028" y="3237762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49" name="Oval 48"/>
          <p:cNvSpPr/>
          <p:nvPr/>
        </p:nvSpPr>
        <p:spPr>
          <a:xfrm>
            <a:off x="6982953" y="2963987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217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0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10 B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000"/>
                            </p:stCondLst>
                            <p:childTnLst>
                              <p:par>
                                <p:cTn id="41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é-làm-đúng-rồi-đấ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7 L 0.25 0 L 0 0 Z" pathEditMode="relative" ptsTypes="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41" grpId="0" animBg="1"/>
      <p:bldP spid="41" grpId="1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57200" y="1631448"/>
            <a:ext cx="3733800" cy="499795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3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29511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1931528" y="362975"/>
            <a:ext cx="4800600" cy="3328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THÔNG MINH HƠN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2900" y="762000"/>
            <a:ext cx="8572500" cy="860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hlinkClick r:id="" action="ppaction://macro?name=DragAndDrop"/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ACE1DB"/>
              </a:clrFrom>
              <a:clrTo>
                <a:srgbClr val="ACE1DB">
                  <a:alpha val="0"/>
                </a:srgbClr>
              </a:clrTo>
            </a:clrChange>
          </a:blip>
          <a:srcRect l="23052" r="27625" b="6288"/>
          <a:stretch/>
        </p:blipFill>
        <p:spPr>
          <a:xfrm>
            <a:off x="5358495" y="2815043"/>
            <a:ext cx="1215986" cy="1211259"/>
          </a:xfrm>
          <a:prstGeom prst="rect">
            <a:avLst/>
          </a:prstGeom>
        </p:spPr>
      </p:pic>
      <p:pic>
        <p:nvPicPr>
          <p:cNvPr id="18" name="Picture 17">
            <a:hlinkClick r:id="" action="ppaction://macro?name=DragAndDro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17843" r="11338" b="25292"/>
          <a:stretch/>
        </p:blipFill>
        <p:spPr>
          <a:xfrm>
            <a:off x="6765995" y="4266664"/>
            <a:ext cx="1616005" cy="863031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DragAndDro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9" t="15212" r="26771" b="2068"/>
          <a:stretch/>
        </p:blipFill>
        <p:spPr>
          <a:xfrm>
            <a:off x="5303769" y="4103916"/>
            <a:ext cx="1325421" cy="1277397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DragAndDro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t="16661" r="8549" b="14391"/>
          <a:stretch/>
        </p:blipFill>
        <p:spPr>
          <a:xfrm>
            <a:off x="5196251" y="1622023"/>
            <a:ext cx="1585340" cy="1197377"/>
          </a:xfrm>
          <a:prstGeom prst="rect">
            <a:avLst/>
          </a:prstGeom>
        </p:spPr>
      </p:pic>
      <p:pic>
        <p:nvPicPr>
          <p:cNvPr id="21" name="Picture 20">
            <a:hlinkClick r:id="" action="ppaction://macro?name=DragAndDro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22547" r="12736"/>
          <a:stretch/>
        </p:blipFill>
        <p:spPr>
          <a:xfrm>
            <a:off x="6903375" y="1676400"/>
            <a:ext cx="1412346" cy="1279524"/>
          </a:xfrm>
          <a:prstGeom prst="trapezoid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6864" y="3112526"/>
            <a:ext cx="1484515" cy="11119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96" y="5458927"/>
            <a:ext cx="1332495" cy="10350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92" y="5381312"/>
            <a:ext cx="1564708" cy="1112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52451"/>
            <a:ext cx="1307301" cy="1100195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0" descr="A0210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4" y="14928"/>
            <a:ext cx="708754" cy="68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A02102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456"/>
            <a:ext cx="685800" cy="81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21" action="ppaction://hlinksldjump"/>
          </p:cNvPr>
          <p:cNvSpPr/>
          <p:nvPr/>
        </p:nvSpPr>
        <p:spPr>
          <a:xfrm>
            <a:off x="8315721" y="6436962"/>
            <a:ext cx="752079" cy="42103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err="1" smtClean="0">
                <a:solidFill>
                  <a:srgbClr val="FFFF00"/>
                </a:solidFill>
              </a:rPr>
              <a:t>Chơi</a:t>
            </a:r>
            <a:r>
              <a:rPr lang="en-US" sz="900" b="1" dirty="0" smtClean="0">
                <a:solidFill>
                  <a:srgbClr val="FFFF00"/>
                </a:solidFill>
              </a:rPr>
              <a:t> </a:t>
            </a:r>
            <a:r>
              <a:rPr lang="en-US" sz="900" b="1" dirty="0" err="1" smtClean="0">
                <a:solidFill>
                  <a:srgbClr val="FFFF00"/>
                </a:solidFill>
              </a:rPr>
              <a:t>tiếp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3" name="Curved Left Arrow 2">
            <a:hlinkClick r:id="rId22" action="ppaction://hlinksldjump"/>
          </p:cNvPr>
          <p:cNvSpPr/>
          <p:nvPr/>
        </p:nvSpPr>
        <p:spPr>
          <a:xfrm>
            <a:off x="8458201" y="5381312"/>
            <a:ext cx="609600" cy="638488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B050"/>
                </a:solidFill>
              </a:rPr>
              <a:t>Quay </a:t>
            </a:r>
            <a:r>
              <a:rPr lang="en-US" sz="1000" dirty="0" err="1" smtClean="0">
                <a:solidFill>
                  <a:srgbClr val="00B050"/>
                </a:solidFill>
              </a:rPr>
              <a:t>lại</a:t>
            </a:r>
            <a:endParaRPr lang="en-US" sz="1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110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L 0.25 0.25 L 0 0.25 L 0 0 Z" pathEditMode="relative" ptsTypes="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7 0 L 0.21 0.167 L -0.04 0.167 L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091 L 0.077 0.238 L -0.077 0.238 L -0.125 0.091 L 0 0 Z" pathEditMode="relative" ptsTypes="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-0.6842 -0.0349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19" y="-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an-hô-bé-làm-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8 0 L 0.25 0.121 L 0.072 0.121 L 0 0 Z" pathEditMode="relative" ptsTypes="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48941 -0.2673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-1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68663 0.0629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40" y="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an-hô-bé-làm-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27743 0.31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72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892" y="4300640"/>
            <a:ext cx="8604956" cy="1656184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91880" y="1412776"/>
            <a:ext cx="2232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WordArt 18"/>
          <p:cNvSpPr>
            <a:spLocks noChangeArrowheads="1" noChangeShapeType="1" noTextEdit="1"/>
          </p:cNvSpPr>
          <p:nvPr/>
        </p:nvSpPr>
        <p:spPr bwMode="auto">
          <a:xfrm>
            <a:off x="588781" y="1972680"/>
            <a:ext cx="8038445" cy="584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MỪNG BÉ ĐÃ HOÀN THÀNH TRÒ CHƠI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0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" y="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16416" y="5589983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4339" flipV="1">
            <a:off x="8343748" y="-1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431" y="5564253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Những nhạc nền game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0812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596613" y="466976"/>
            <a:ext cx="5667986" cy="3972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pic>
        <p:nvPicPr>
          <p:cNvPr id="5" name="Picture 3" descr="3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6" y="941601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8596" y="921860"/>
            <a:ext cx="8313826" cy="1440340"/>
          </a:xfrm>
        </p:spPr>
        <p:txBody>
          <a:bodyPr>
            <a:normAutofit/>
          </a:bodyPr>
          <a:lstStyle/>
          <a:p>
            <a:r>
              <a:rPr lang="pt-BR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 hiệu đèn điều khiển người đi bộ có màu gì thì người đi bộ mới được sang đường?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4647" y="2441601"/>
            <a:ext cx="3960440" cy="1368152"/>
            <a:chOff x="434647" y="2441601"/>
            <a:chExt cx="3960440" cy="1368152"/>
          </a:xfrm>
        </p:grpSpPr>
        <p:sp>
          <p:nvSpPr>
            <p:cNvPr id="7" name="Rounded Rectangle 6"/>
            <p:cNvSpPr/>
            <p:nvPr/>
          </p:nvSpPr>
          <p:spPr>
            <a:xfrm>
              <a:off x="434647" y="2441601"/>
              <a:ext cx="3960440" cy="1368152"/>
            </a:xfrm>
            <a:prstGeom prst="roundRect">
              <a:avLst/>
            </a:prstGeom>
            <a:gradFill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50" t="65749" r="35300" b="5902"/>
            <a:stretch/>
          </p:blipFill>
          <p:spPr>
            <a:xfrm>
              <a:off x="2990156" y="2616685"/>
              <a:ext cx="1080120" cy="108012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grpSp>
        <p:nvGrpSpPr>
          <p:cNvPr id="10" name="Group 9"/>
          <p:cNvGrpSpPr/>
          <p:nvPr/>
        </p:nvGrpSpPr>
        <p:grpSpPr>
          <a:xfrm>
            <a:off x="425939" y="4002254"/>
            <a:ext cx="3960440" cy="1368152"/>
            <a:chOff x="318966" y="5161373"/>
            <a:chExt cx="3960440" cy="1368152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" name="Rounded Rectangle 10"/>
            <p:cNvSpPr/>
            <p:nvPr/>
          </p:nvSpPr>
          <p:spPr>
            <a:xfrm>
              <a:off x="318966" y="5161373"/>
              <a:ext cx="3960440" cy="13681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đỏ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Picture 4" descr="Câu đố: Đèn giao thô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6" t="6808" r="34407" b="65327"/>
            <a:stretch/>
          </p:blipFill>
          <p:spPr bwMode="auto">
            <a:xfrm>
              <a:off x="2667392" y="5292744"/>
              <a:ext cx="1080121" cy="1035115"/>
            </a:xfrm>
            <a:prstGeom prst="rect">
              <a:avLst/>
            </a:prstGeom>
            <a:grpFill/>
            <a:extLst/>
          </p:spPr>
        </p:pic>
      </p:grpSp>
      <p:grpSp>
        <p:nvGrpSpPr>
          <p:cNvPr id="14" name="Group 13"/>
          <p:cNvGrpSpPr/>
          <p:nvPr/>
        </p:nvGrpSpPr>
        <p:grpSpPr>
          <a:xfrm>
            <a:off x="4645565" y="2419830"/>
            <a:ext cx="3960440" cy="1368152"/>
            <a:chOff x="4788024" y="2708920"/>
            <a:chExt cx="3960440" cy="1368152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Rounded Rectangle 14"/>
            <p:cNvSpPr/>
            <p:nvPr/>
          </p:nvSpPr>
          <p:spPr>
            <a:xfrm>
              <a:off x="4788024" y="2708920"/>
              <a:ext cx="3960440" cy="13681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vàng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2" descr="Câu đố: Đèn giao thô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8" t="36405" r="35254" b="35831"/>
            <a:stretch/>
          </p:blipFill>
          <p:spPr bwMode="auto">
            <a:xfrm flipV="1">
              <a:off x="7032014" y="2879150"/>
              <a:ext cx="1059027" cy="1038661"/>
            </a:xfrm>
            <a:prstGeom prst="rect">
              <a:avLst/>
            </a:prstGeom>
            <a:grpFill/>
            <a:extLst/>
          </p:spPr>
        </p:pic>
      </p:grpSp>
      <p:sp>
        <p:nvSpPr>
          <p:cNvPr id="18" name="Right Arrow 17">
            <a:hlinkClick r:id="rId17" action="ppaction://hlinksldjump"/>
          </p:cNvPr>
          <p:cNvSpPr/>
          <p:nvPr/>
        </p:nvSpPr>
        <p:spPr>
          <a:xfrm>
            <a:off x="8024891" y="6119675"/>
            <a:ext cx="1042909" cy="50972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</a:rPr>
              <a:t>Chơi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tiếp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9" name="Picture 10" descr="A021020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" y="48541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A021020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067" y="-1620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A021020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8948">
            <a:off x="-262625" y="5589362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84" y="4114800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52"/>
          <p:cNvSpPr/>
          <p:nvPr/>
        </p:nvSpPr>
        <p:spPr>
          <a:xfrm>
            <a:off x="5801784" y="4402103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/>
          <p:cNvSpPr/>
          <p:nvPr/>
        </p:nvSpPr>
        <p:spPr>
          <a:xfrm>
            <a:off x="5831760" y="4362320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55" name="WordArt 48"/>
          <p:cNvSpPr>
            <a:spLocks noChangeArrowheads="1" noChangeShapeType="1" noTextEdit="1"/>
          </p:cNvSpPr>
          <p:nvPr/>
        </p:nvSpPr>
        <p:spPr bwMode="auto">
          <a:xfrm>
            <a:off x="6117346" y="4623995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6" name="WordArt 51"/>
          <p:cNvSpPr>
            <a:spLocks noChangeArrowheads="1" noChangeShapeType="1" noTextEdit="1"/>
          </p:cNvSpPr>
          <p:nvPr/>
        </p:nvSpPr>
        <p:spPr bwMode="auto">
          <a:xfrm>
            <a:off x="6123879" y="4625229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7" name="WordArt 50"/>
          <p:cNvSpPr>
            <a:spLocks noChangeArrowheads="1" noChangeShapeType="1" noTextEdit="1"/>
          </p:cNvSpPr>
          <p:nvPr/>
        </p:nvSpPr>
        <p:spPr bwMode="auto">
          <a:xfrm>
            <a:off x="6117346" y="4625840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8" name="WordArt 49"/>
          <p:cNvSpPr>
            <a:spLocks noChangeArrowheads="1" noChangeShapeType="1" noTextEdit="1"/>
          </p:cNvSpPr>
          <p:nvPr/>
        </p:nvSpPr>
        <p:spPr bwMode="auto">
          <a:xfrm>
            <a:off x="6117346" y="4639240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9" name="WordArt 48"/>
          <p:cNvSpPr>
            <a:spLocks noChangeArrowheads="1" noChangeShapeType="1" noTextEdit="1"/>
          </p:cNvSpPr>
          <p:nvPr/>
        </p:nvSpPr>
        <p:spPr bwMode="auto">
          <a:xfrm>
            <a:off x="6117346" y="4627296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0" name="WordArt 47"/>
          <p:cNvSpPr>
            <a:spLocks noChangeArrowheads="1" noChangeShapeType="1" noTextEdit="1"/>
          </p:cNvSpPr>
          <p:nvPr/>
        </p:nvSpPr>
        <p:spPr bwMode="auto">
          <a:xfrm>
            <a:off x="6117346" y="4628388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" name="Oval 60"/>
          <p:cNvSpPr/>
          <p:nvPr/>
        </p:nvSpPr>
        <p:spPr>
          <a:xfrm>
            <a:off x="5810271" y="4354613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Curved Left Arrow 61">
            <a:hlinkClick r:id="rId20" action="ppaction://hlinksldjump"/>
          </p:cNvPr>
          <p:cNvSpPr/>
          <p:nvPr/>
        </p:nvSpPr>
        <p:spPr>
          <a:xfrm>
            <a:off x="7036765" y="6153470"/>
            <a:ext cx="685800" cy="5334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Quay </a:t>
            </a:r>
            <a:r>
              <a:rPr lang="en-US" sz="1100" dirty="0" err="1" smtClean="0">
                <a:solidFill>
                  <a:srgbClr val="00B050"/>
                </a:solidFill>
              </a:rPr>
              <a:t>lại</a:t>
            </a:r>
            <a:endParaRPr lang="en-US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8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 mau v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 mau 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4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500"/>
                            </p:stCondLst>
                            <p:childTnLst>
                              <p:par>
                                <p:cTn id="56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65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5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5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5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5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1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6000"/>
                            </p:stCondLst>
                            <p:childTnLst>
                              <p:par>
                                <p:cTn id="99" presetID="6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1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9 0.091 L 0.125 0.091 L 0.048 0.147 L 0.077 0.238 L 0 0.182 L -0.077 0.238 L -0.048 0.147 L -0.125 0.091 L -0.029 0.091 L 0 0 Z" pathEditMode="relative" ptsTypes="">
                                      <p:cBhvr>
                                        <p:cTn id="1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53" grpId="0" animBg="1"/>
      <p:bldP spid="53" grpId="1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500" y="1005342"/>
            <a:ext cx="7960940" cy="1252728"/>
          </a:xfrm>
        </p:spPr>
        <p:txBody>
          <a:bodyPr>
            <a:normAutofit/>
          </a:bodyPr>
          <a:lstStyle/>
          <a:p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8" descr="085944_anh-hai-huo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3990774"/>
            <a:ext cx="3103138" cy="21859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0" y="4437112"/>
            <a:ext cx="3888432" cy="136815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lời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10542" y="2095252"/>
            <a:ext cx="4925754" cy="1693788"/>
            <a:chOff x="2310542" y="2095252"/>
            <a:chExt cx="4925754" cy="1693788"/>
          </a:xfrm>
        </p:grpSpPr>
        <p:sp>
          <p:nvSpPr>
            <p:cNvPr id="7" name="Rounded Rectangle 6"/>
            <p:cNvSpPr/>
            <p:nvPr/>
          </p:nvSpPr>
          <p:spPr>
            <a:xfrm>
              <a:off x="2310542" y="2095252"/>
              <a:ext cx="4925754" cy="169378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50" t="65749" r="35300" b="5902"/>
            <a:stretch/>
          </p:blipFill>
          <p:spPr>
            <a:xfrm>
              <a:off x="5148064" y="2258070"/>
              <a:ext cx="1368152" cy="1368152"/>
            </a:xfrm>
            <a:prstGeom prst="rect">
              <a:avLst/>
            </a:prstGeom>
          </p:spPr>
        </p:pic>
      </p:grpSp>
      <p:pic>
        <p:nvPicPr>
          <p:cNvPr id="10" name="Picture 3" descr="3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12897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1596613" y="466976"/>
            <a:ext cx="5667986" cy="3972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rved Left Arrow 3">
            <a:hlinkClick r:id="rId9" action="ppaction://hlinksldjump"/>
          </p:cNvPr>
          <p:cNvSpPr/>
          <p:nvPr/>
        </p:nvSpPr>
        <p:spPr>
          <a:xfrm>
            <a:off x="193372" y="5526987"/>
            <a:ext cx="762000" cy="709541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rgbClr val="00B050"/>
                </a:solidFill>
              </a:rPr>
              <a:t>Quay </a:t>
            </a:r>
            <a:r>
              <a:rPr lang="en-US" sz="1050" b="1" dirty="0" err="1" smtClean="0">
                <a:solidFill>
                  <a:srgbClr val="00B050"/>
                </a:solidFill>
              </a:rPr>
              <a:t>lại</a:t>
            </a:r>
            <a:endParaRPr lang="en-US" sz="1050" b="1" dirty="0">
              <a:solidFill>
                <a:srgbClr val="00B050"/>
              </a:solidFill>
            </a:endParaRPr>
          </a:p>
        </p:txBody>
      </p:sp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8037140" y="5670471"/>
            <a:ext cx="990600" cy="5334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1997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+án+đung+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762000"/>
            <a:ext cx="8640960" cy="1512168"/>
          </a:xfrm>
        </p:spPr>
        <p:txBody>
          <a:bodyPr>
            <a:no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tiện nào sau đây được lưu hành trên đường bộ?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3417" y="2209800"/>
            <a:ext cx="4176464" cy="1800200"/>
            <a:chOff x="393417" y="2209800"/>
            <a:chExt cx="4176464" cy="18002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Rounded Rectangle 3"/>
            <p:cNvSpPr/>
            <p:nvPr/>
          </p:nvSpPr>
          <p:spPr>
            <a:xfrm>
              <a:off x="393417" y="2209800"/>
              <a:ext cx="4176464" cy="18002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1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Tàu</a:t>
              </a:r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thuỷ</a:t>
              </a:r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704" y="2627301"/>
              <a:ext cx="2158121" cy="1131038"/>
            </a:xfrm>
            <a:prstGeom prst="rect">
              <a:avLst/>
            </a:prstGeom>
            <a:grpFill/>
          </p:spPr>
        </p:pic>
      </p:grpSp>
      <p:grpSp>
        <p:nvGrpSpPr>
          <p:cNvPr id="2" name="Group 1"/>
          <p:cNvGrpSpPr/>
          <p:nvPr/>
        </p:nvGrpSpPr>
        <p:grpSpPr>
          <a:xfrm>
            <a:off x="344306" y="4493474"/>
            <a:ext cx="4104456" cy="2066798"/>
            <a:chOff x="344306" y="4493474"/>
            <a:chExt cx="4104456" cy="206679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8" name="Rounded Rectangle 7"/>
            <p:cNvSpPr/>
            <p:nvPr/>
          </p:nvSpPr>
          <p:spPr>
            <a:xfrm>
              <a:off x="344306" y="4493474"/>
              <a:ext cx="4104456" cy="206679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B: </a:t>
              </a:r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 </a:t>
              </a:r>
              <a:r>
                <a:rPr lang="en-US" sz="21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endPara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1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endPara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1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endPara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444" y="4592724"/>
              <a:ext cx="1333977" cy="889318"/>
            </a:xfrm>
            <a:prstGeom prst="rect">
              <a:avLst/>
            </a:prstGeom>
            <a:grpFill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357" y="4832706"/>
              <a:ext cx="1282468" cy="841620"/>
            </a:xfrm>
            <a:prstGeom prst="rect">
              <a:avLst/>
            </a:prstGeom>
            <a:grpFill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25" b="24734"/>
            <a:stretch/>
          </p:blipFill>
          <p:spPr>
            <a:xfrm flipH="1">
              <a:off x="1928265" y="5637863"/>
              <a:ext cx="1262961" cy="769331"/>
            </a:xfrm>
            <a:prstGeom prst="rect">
              <a:avLst/>
            </a:prstGeom>
            <a:grpFill/>
          </p:spPr>
        </p:pic>
      </p:grpSp>
      <p:grpSp>
        <p:nvGrpSpPr>
          <p:cNvPr id="12" name="Group 11"/>
          <p:cNvGrpSpPr/>
          <p:nvPr/>
        </p:nvGrpSpPr>
        <p:grpSpPr>
          <a:xfrm>
            <a:off x="4804050" y="2209800"/>
            <a:ext cx="4104456" cy="1715992"/>
            <a:chOff x="4804050" y="2551916"/>
            <a:chExt cx="4104456" cy="17159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" name="Rounded Rectangle 8"/>
            <p:cNvSpPr/>
            <p:nvPr/>
          </p:nvSpPr>
          <p:spPr>
            <a:xfrm>
              <a:off x="4804050" y="2551916"/>
              <a:ext cx="4104456" cy="171599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1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2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bay</a:t>
              </a:r>
              <a:endPara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167" y="2797300"/>
              <a:ext cx="2336221" cy="1297426"/>
            </a:xfrm>
            <a:prstGeom prst="rect">
              <a:avLst/>
            </a:prstGeom>
            <a:grpFill/>
          </p:spPr>
        </p:pic>
      </p:grpSp>
      <p:pic>
        <p:nvPicPr>
          <p:cNvPr id="68" name="Picture 3" descr="3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957651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WordArt 4"/>
          <p:cNvSpPr>
            <a:spLocks noChangeArrowheads="1" noChangeShapeType="1" noTextEdit="1"/>
          </p:cNvSpPr>
          <p:nvPr/>
        </p:nvSpPr>
        <p:spPr bwMode="auto">
          <a:xfrm>
            <a:off x="1446871" y="382083"/>
            <a:ext cx="6019800" cy="3966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8229600" y="6075228"/>
            <a:ext cx="914400" cy="5597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rgbClr val="FFFF00"/>
                </a:solidFill>
              </a:rPr>
              <a:t>Chơi</a:t>
            </a:r>
            <a:r>
              <a:rPr lang="en-US" sz="1100" dirty="0" smtClean="0">
                <a:solidFill>
                  <a:srgbClr val="FFFF00"/>
                </a:solidFill>
              </a:rPr>
              <a:t> </a:t>
            </a:r>
            <a:r>
              <a:rPr lang="en-US" sz="1100" dirty="0" err="1" smtClean="0">
                <a:solidFill>
                  <a:srgbClr val="FFFF00"/>
                </a:solidFill>
              </a:rPr>
              <a:t>tiếp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5" name="Curved Left Arrow 14"/>
          <p:cNvSpPr/>
          <p:nvPr/>
        </p:nvSpPr>
        <p:spPr>
          <a:xfrm>
            <a:off x="8153400" y="5373592"/>
            <a:ext cx="739080" cy="493808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rgbClr val="00B050"/>
                </a:solidFill>
              </a:rPr>
              <a:t>Quay </a:t>
            </a:r>
            <a:r>
              <a:rPr lang="en-US" sz="900" b="1" dirty="0" err="1" smtClean="0">
                <a:solidFill>
                  <a:srgbClr val="00B050"/>
                </a:solidFill>
              </a:rPr>
              <a:t>lại</a:t>
            </a:r>
            <a:endParaRPr lang="en-US" sz="900" b="1" dirty="0">
              <a:solidFill>
                <a:srgbClr val="00B050"/>
              </a:solidFill>
            </a:endParaRPr>
          </a:p>
        </p:txBody>
      </p:sp>
      <p:pic>
        <p:nvPicPr>
          <p:cNvPr id="77" name="Picture 10" descr="A021020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" y="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0" descr="A021020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3" y="60364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 descr="HÃ¬nh áº£nh cÃ³ liÃªn quan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84" y="4114800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Oval 61"/>
          <p:cNvSpPr/>
          <p:nvPr/>
        </p:nvSpPr>
        <p:spPr>
          <a:xfrm>
            <a:off x="5801784" y="4402103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Oval 62"/>
          <p:cNvSpPr/>
          <p:nvPr/>
        </p:nvSpPr>
        <p:spPr>
          <a:xfrm>
            <a:off x="5831760" y="4362320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64" name="WordArt 48"/>
          <p:cNvSpPr>
            <a:spLocks noChangeArrowheads="1" noChangeShapeType="1" noTextEdit="1"/>
          </p:cNvSpPr>
          <p:nvPr/>
        </p:nvSpPr>
        <p:spPr bwMode="auto">
          <a:xfrm>
            <a:off x="6117346" y="4623995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5" name="WordArt 51"/>
          <p:cNvSpPr>
            <a:spLocks noChangeArrowheads="1" noChangeShapeType="1" noTextEdit="1"/>
          </p:cNvSpPr>
          <p:nvPr/>
        </p:nvSpPr>
        <p:spPr bwMode="auto">
          <a:xfrm>
            <a:off x="6123879" y="4625229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6" name="WordArt 50"/>
          <p:cNvSpPr>
            <a:spLocks noChangeArrowheads="1" noChangeShapeType="1" noTextEdit="1"/>
          </p:cNvSpPr>
          <p:nvPr/>
        </p:nvSpPr>
        <p:spPr bwMode="auto">
          <a:xfrm>
            <a:off x="6117346" y="4625840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79" name="WordArt 49"/>
          <p:cNvSpPr>
            <a:spLocks noChangeArrowheads="1" noChangeShapeType="1" noTextEdit="1"/>
          </p:cNvSpPr>
          <p:nvPr/>
        </p:nvSpPr>
        <p:spPr bwMode="auto">
          <a:xfrm>
            <a:off x="6117346" y="4639240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0" name="WordArt 48"/>
          <p:cNvSpPr>
            <a:spLocks noChangeArrowheads="1" noChangeShapeType="1" noTextEdit="1"/>
          </p:cNvSpPr>
          <p:nvPr/>
        </p:nvSpPr>
        <p:spPr bwMode="auto">
          <a:xfrm>
            <a:off x="6117346" y="4627296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1" name="WordArt 47"/>
          <p:cNvSpPr>
            <a:spLocks noChangeArrowheads="1" noChangeShapeType="1" noTextEdit="1"/>
          </p:cNvSpPr>
          <p:nvPr/>
        </p:nvSpPr>
        <p:spPr bwMode="auto">
          <a:xfrm>
            <a:off x="6117346" y="4628388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82" name="Oval 81"/>
          <p:cNvSpPr/>
          <p:nvPr/>
        </p:nvSpPr>
        <p:spPr>
          <a:xfrm>
            <a:off x="5810271" y="4354613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8685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+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u thuy đ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ô+to+xe+may+xe+d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. máy bay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0"/>
                            </p:stCondLst>
                            <p:childTnLst>
                              <p:par>
                                <p:cTn id="54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9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an-hô-bé-làm-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4008" y="981712"/>
            <a:ext cx="8229600" cy="1252728"/>
          </a:xfrm>
        </p:spPr>
        <p:txBody>
          <a:bodyPr>
            <a:normAutofit/>
          </a:bodyPr>
          <a:lstStyle/>
          <a:p>
            <a:r>
              <a:rPr lang="en-US" sz="5000" dirty="0" err="1" smtClean="0">
                <a:solidFill>
                  <a:srgbClr val="FF0000"/>
                </a:solidFill>
              </a:rPr>
              <a:t>Đáp</a:t>
            </a:r>
            <a:r>
              <a:rPr lang="en-US" sz="5000" dirty="0" smtClean="0">
                <a:solidFill>
                  <a:srgbClr val="FF0000"/>
                </a:solidFill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</a:rPr>
              <a:t>án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5" name="Content Placeholder 8" descr="085944_anh-hai-huo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453" y="4437112"/>
            <a:ext cx="3103138" cy="21859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36156" y="4880248"/>
            <a:ext cx="3332188" cy="1368152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lời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87624" y="1943942"/>
            <a:ext cx="6480720" cy="2421162"/>
            <a:chOff x="1187624" y="1943942"/>
            <a:chExt cx="6480720" cy="2421162"/>
          </a:xfrm>
        </p:grpSpPr>
        <p:sp>
          <p:nvSpPr>
            <p:cNvPr id="9" name="Rounded Rectangle 8"/>
            <p:cNvSpPr/>
            <p:nvPr/>
          </p:nvSpPr>
          <p:spPr>
            <a:xfrm>
              <a:off x="1187624" y="1967132"/>
              <a:ext cx="6480720" cy="239797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B: </a:t>
              </a:r>
              <a:r>
                <a:rPr lang="en-US" sz="25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 </a:t>
              </a:r>
              <a:r>
                <a:rPr lang="en-US" sz="25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endPara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5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5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5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endPara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5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5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5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endPara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286" y="2166470"/>
              <a:ext cx="2106279" cy="120484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031" y="1943942"/>
              <a:ext cx="2024949" cy="13288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25" b="24734"/>
            <a:stretch/>
          </p:blipFill>
          <p:spPr>
            <a:xfrm flipH="1">
              <a:off x="4344865" y="3296005"/>
              <a:ext cx="1994149" cy="1001978"/>
            </a:xfrm>
            <a:prstGeom prst="rect">
              <a:avLst/>
            </a:prstGeom>
          </p:spPr>
        </p:pic>
      </p:grpSp>
      <p:pic>
        <p:nvPicPr>
          <p:cNvPr id="14" name="Picture 3" descr="3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4" y="1066805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1837291" y="357049"/>
            <a:ext cx="4800600" cy="3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sp>
        <p:nvSpPr>
          <p:cNvPr id="4" name="Curved Left Arrow 3">
            <a:hlinkClick r:id="rId11" action="ppaction://hlinksldjump"/>
          </p:cNvPr>
          <p:cNvSpPr/>
          <p:nvPr/>
        </p:nvSpPr>
        <p:spPr>
          <a:xfrm>
            <a:off x="152400" y="5715000"/>
            <a:ext cx="685800" cy="5334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Quay</a:t>
            </a:r>
            <a:r>
              <a:rPr lang="vi-VN" sz="1100" dirty="0" smtClean="0">
                <a:solidFill>
                  <a:srgbClr val="00B050"/>
                </a:solidFill>
                <a:hlinkClick r:id="rId11" action="ppaction://hlinksldjump"/>
              </a:rPr>
              <a:t>Câu 2:  Phương tiện nào sau đây được lưu hành trên đường bộ?</a:t>
            </a:r>
            <a:r>
              <a:rPr lang="en-US" sz="1100" dirty="0" smtClean="0">
                <a:solidFill>
                  <a:srgbClr val="00B050"/>
                </a:solidFill>
              </a:rPr>
              <a:t> </a:t>
            </a:r>
            <a:r>
              <a:rPr lang="en-US" sz="1100" dirty="0" err="1" smtClean="0">
                <a:solidFill>
                  <a:srgbClr val="00B050"/>
                </a:solidFill>
              </a:rPr>
              <a:t>lại</a:t>
            </a:r>
            <a:endParaRPr lang="en-US" sz="1100" dirty="0">
              <a:solidFill>
                <a:srgbClr val="00B050"/>
              </a:solidFill>
            </a:endParaRPr>
          </a:p>
        </p:txBody>
      </p:sp>
      <p:sp>
        <p:nvSpPr>
          <p:cNvPr id="7" name="Right Arrow 6">
            <a:hlinkClick r:id="rId12" action="ppaction://hlinksldjump"/>
          </p:cNvPr>
          <p:cNvSpPr/>
          <p:nvPr/>
        </p:nvSpPr>
        <p:spPr>
          <a:xfrm>
            <a:off x="8001000" y="5715000"/>
            <a:ext cx="990600" cy="4572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00"/>
                </a:solidFill>
              </a:rPr>
              <a:t>Chơi</a:t>
            </a:r>
            <a:r>
              <a:rPr lang="en-US" sz="1200" dirty="0" smtClean="0">
                <a:solidFill>
                  <a:srgbClr val="FFFF00"/>
                </a:solidFill>
              </a:rPr>
              <a:t> </a:t>
            </a:r>
            <a:r>
              <a:rPr lang="en-US" sz="1200" dirty="0" err="1" smtClean="0">
                <a:solidFill>
                  <a:srgbClr val="FFFF00"/>
                </a:solidFill>
              </a:rPr>
              <a:t>tiếp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16" name="Picture 10" descr="A021020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3" y="60364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21071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áp+án+câu+số+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1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6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115" y="1643944"/>
            <a:ext cx="8229600" cy="1152128"/>
          </a:xfrm>
        </p:spPr>
        <p:txBody>
          <a:bodyPr>
            <a:noAutofit/>
          </a:bodyPr>
          <a:lstStyle/>
          <a:p>
            <a:r>
              <a:rPr lang="pt-BR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pt-BR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vi-VN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gì?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đầu, không miệng, không tai</a:t>
            </a:r>
            <a:b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Đôi mắt như chẳng nhìn ai ban ngày</a:t>
            </a:r>
            <a:b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 chạy, "đôi mắt" sáng thay</a:t>
            </a:r>
            <a:b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 chân là bánh, chứa đầy những hơi?</a:t>
            </a:r>
            <a:b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7354" y="2924944"/>
            <a:ext cx="3960440" cy="1368152"/>
            <a:chOff x="387354" y="2924944"/>
            <a:chExt cx="3960440" cy="1368152"/>
          </a:xfrm>
        </p:grpSpPr>
        <p:sp>
          <p:nvSpPr>
            <p:cNvPr id="4" name="Rounded Rectangle 3"/>
            <p:cNvSpPr/>
            <p:nvPr/>
          </p:nvSpPr>
          <p:spPr>
            <a:xfrm>
              <a:off x="387354" y="2924944"/>
              <a:ext cx="3960440" cy="1368152"/>
            </a:xfrm>
            <a:prstGeom prst="roundRect">
              <a:avLst/>
            </a:prstGeom>
            <a:gradFill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Xe ô tô 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201" y="3043152"/>
              <a:ext cx="1728192" cy="115212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94115" y="5162713"/>
            <a:ext cx="3960440" cy="1368152"/>
            <a:chOff x="394115" y="5162713"/>
            <a:chExt cx="3960440" cy="1368152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" name="Rounded Rectangle 6"/>
            <p:cNvSpPr/>
            <p:nvPr/>
          </p:nvSpPr>
          <p:spPr>
            <a:xfrm>
              <a:off x="394115" y="5162713"/>
              <a:ext cx="3960440" cy="13681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C. Xe đạp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0" b="21222"/>
            <a:stretch/>
          </p:blipFill>
          <p:spPr>
            <a:xfrm>
              <a:off x="2273124" y="5262170"/>
              <a:ext cx="1908346" cy="1185045"/>
            </a:xfrm>
            <a:prstGeom prst="rect">
              <a:avLst/>
            </a:prstGeom>
            <a:grpFill/>
          </p:spPr>
        </p:pic>
      </p:grpSp>
      <p:grpSp>
        <p:nvGrpSpPr>
          <p:cNvPr id="9" name="Group 8"/>
          <p:cNvGrpSpPr/>
          <p:nvPr/>
        </p:nvGrpSpPr>
        <p:grpSpPr>
          <a:xfrm>
            <a:off x="4726360" y="2935140"/>
            <a:ext cx="3960440" cy="1368152"/>
            <a:chOff x="4726360" y="2935140"/>
            <a:chExt cx="3960440" cy="1368152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" name="Rounded Rectangle 4"/>
            <p:cNvSpPr/>
            <p:nvPr/>
          </p:nvSpPr>
          <p:spPr>
            <a:xfrm>
              <a:off x="4726360" y="2935140"/>
              <a:ext cx="3960440" cy="13681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B. Xe máy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755" y="3024081"/>
              <a:ext cx="1887811" cy="1238876"/>
            </a:xfrm>
            <a:prstGeom prst="rect">
              <a:avLst/>
            </a:prstGeom>
            <a:grpFill/>
          </p:spPr>
        </p:pic>
      </p:grpSp>
      <p:pic>
        <p:nvPicPr>
          <p:cNvPr id="112" name="Picture 3" descr="3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6" y="887057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WordArt 4"/>
          <p:cNvSpPr>
            <a:spLocks noChangeArrowheads="1" noChangeShapeType="1" noTextEdit="1"/>
          </p:cNvSpPr>
          <p:nvPr/>
        </p:nvSpPr>
        <p:spPr bwMode="auto">
          <a:xfrm>
            <a:off x="1702041" y="248503"/>
            <a:ext cx="4800600" cy="5147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sp>
        <p:nvSpPr>
          <p:cNvPr id="11" name="Curved Left Arrow 10">
            <a:hlinkClick r:id="rId17" action="ppaction://hlinksldjump"/>
          </p:cNvPr>
          <p:cNvSpPr/>
          <p:nvPr/>
        </p:nvSpPr>
        <p:spPr>
          <a:xfrm>
            <a:off x="8078693" y="5262170"/>
            <a:ext cx="647700" cy="53777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B050"/>
                </a:solidFill>
              </a:rPr>
              <a:t>Quay </a:t>
            </a:r>
            <a:r>
              <a:rPr lang="en-US" sz="1000" b="1" dirty="0" err="1" smtClean="0">
                <a:solidFill>
                  <a:srgbClr val="00B050"/>
                </a:solidFill>
              </a:rPr>
              <a:t>lại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12" name="Right Arrow 11">
            <a:hlinkClick r:id="rId18" action="ppaction://hlinksldjump"/>
          </p:cNvPr>
          <p:cNvSpPr/>
          <p:nvPr/>
        </p:nvSpPr>
        <p:spPr>
          <a:xfrm>
            <a:off x="8090667" y="6049751"/>
            <a:ext cx="838200" cy="50418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 smtClean="0">
                <a:solidFill>
                  <a:srgbClr val="FFFF00"/>
                </a:solidFill>
              </a:rPr>
              <a:t>Chơi</a:t>
            </a:r>
            <a:r>
              <a:rPr lang="en-US" sz="1050" b="1" dirty="0" smtClean="0">
                <a:solidFill>
                  <a:srgbClr val="FFFF00"/>
                </a:solidFill>
              </a:rPr>
              <a:t> </a:t>
            </a:r>
            <a:r>
              <a:rPr lang="en-US" sz="1050" b="1" dirty="0" err="1" smtClean="0">
                <a:solidFill>
                  <a:srgbClr val="FFFF00"/>
                </a:solidFill>
              </a:rPr>
              <a:t>tiếp</a:t>
            </a:r>
            <a:endParaRPr lang="en-US" sz="1050" b="1" dirty="0">
              <a:solidFill>
                <a:srgbClr val="FFFF00"/>
              </a:solidFill>
            </a:endParaRPr>
          </a:p>
        </p:txBody>
      </p:sp>
      <p:pic>
        <p:nvPicPr>
          <p:cNvPr id="35" name="Picture 10" descr="A021020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" y="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A021020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3" y="60364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HÃ¬nh áº£nh cÃ³ liÃªn qua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20" y="4895905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/>
          <p:cNvSpPr/>
          <p:nvPr/>
        </p:nvSpPr>
        <p:spPr>
          <a:xfrm>
            <a:off x="5362320" y="5183208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Oval 58"/>
          <p:cNvSpPr/>
          <p:nvPr/>
        </p:nvSpPr>
        <p:spPr>
          <a:xfrm>
            <a:off x="5392296" y="5143425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60" name="WordArt 48"/>
          <p:cNvSpPr>
            <a:spLocks noChangeArrowheads="1" noChangeShapeType="1" noTextEdit="1"/>
          </p:cNvSpPr>
          <p:nvPr/>
        </p:nvSpPr>
        <p:spPr bwMode="auto">
          <a:xfrm>
            <a:off x="5677882" y="5405100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" name="WordArt 51"/>
          <p:cNvSpPr>
            <a:spLocks noChangeArrowheads="1" noChangeShapeType="1" noTextEdit="1"/>
          </p:cNvSpPr>
          <p:nvPr/>
        </p:nvSpPr>
        <p:spPr bwMode="auto">
          <a:xfrm>
            <a:off x="5684415" y="5406334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2" name="WordArt 50"/>
          <p:cNvSpPr>
            <a:spLocks noChangeArrowheads="1" noChangeShapeType="1" noTextEdit="1"/>
          </p:cNvSpPr>
          <p:nvPr/>
        </p:nvSpPr>
        <p:spPr bwMode="auto">
          <a:xfrm>
            <a:off x="5677882" y="5406945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3" name="WordArt 49"/>
          <p:cNvSpPr>
            <a:spLocks noChangeArrowheads="1" noChangeShapeType="1" noTextEdit="1"/>
          </p:cNvSpPr>
          <p:nvPr/>
        </p:nvSpPr>
        <p:spPr bwMode="auto">
          <a:xfrm>
            <a:off x="5677882" y="5420345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4" name="WordArt 48"/>
          <p:cNvSpPr>
            <a:spLocks noChangeArrowheads="1" noChangeShapeType="1" noTextEdit="1"/>
          </p:cNvSpPr>
          <p:nvPr/>
        </p:nvSpPr>
        <p:spPr bwMode="auto">
          <a:xfrm>
            <a:off x="5677882" y="5408401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5" name="WordArt 47"/>
          <p:cNvSpPr>
            <a:spLocks noChangeArrowheads="1" noChangeShapeType="1" noTextEdit="1"/>
          </p:cNvSpPr>
          <p:nvPr/>
        </p:nvSpPr>
        <p:spPr bwMode="auto">
          <a:xfrm>
            <a:off x="5677882" y="5409493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6" name="Oval 65"/>
          <p:cNvSpPr/>
          <p:nvPr/>
        </p:nvSpPr>
        <p:spPr>
          <a:xfrm>
            <a:off x="5370807" y="5135718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2484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-hỏ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xe o 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 xe 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Xe đạp C 3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0"/>
                            </p:stCondLst>
                            <p:childTnLst>
                              <p:par>
                                <p:cTn id="45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15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oan-hô-bé-làm-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0434" y="923544"/>
            <a:ext cx="8229600" cy="1252728"/>
          </a:xfrm>
        </p:spPr>
        <p:txBody>
          <a:bodyPr>
            <a:normAutofit/>
          </a:bodyPr>
          <a:lstStyle/>
          <a:p>
            <a:r>
              <a:rPr lang="en-US" sz="5000" dirty="0" err="1" smtClean="0">
                <a:solidFill>
                  <a:srgbClr val="FF0000"/>
                </a:solidFill>
              </a:rPr>
              <a:t>Đáp</a:t>
            </a:r>
            <a:r>
              <a:rPr lang="en-US" sz="5000" dirty="0" smtClean="0">
                <a:solidFill>
                  <a:srgbClr val="FF0000"/>
                </a:solidFill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</a:rPr>
              <a:t>án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5" name="Content Placeholder 8" descr="085944_anh-hai-huoc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3990774"/>
            <a:ext cx="3103138" cy="21859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0" y="4437112"/>
            <a:ext cx="2590800" cy="1368152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lời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79712" y="1988840"/>
            <a:ext cx="6061227" cy="1843616"/>
            <a:chOff x="1979712" y="1988840"/>
            <a:chExt cx="6061227" cy="1843616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" name="Rounded Rectangle 8"/>
            <p:cNvSpPr/>
            <p:nvPr/>
          </p:nvSpPr>
          <p:spPr>
            <a:xfrm>
              <a:off x="1979712" y="1988840"/>
              <a:ext cx="6061227" cy="184361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3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Xe ô tô </a:t>
              </a:r>
              <a:endPara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234" y="2176272"/>
              <a:ext cx="2736304" cy="1656184"/>
            </a:xfrm>
            <a:prstGeom prst="rect">
              <a:avLst/>
            </a:prstGeom>
            <a:grpFill/>
          </p:spPr>
        </p:pic>
      </p:grpSp>
      <p:pic>
        <p:nvPicPr>
          <p:cNvPr id="12" name="Picture 3" descr="3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192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1568310" y="514755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>
            <a:hlinkClick r:id="rId10" action="ppaction://hlinksldjump"/>
          </p:cNvPr>
          <p:cNvSpPr/>
          <p:nvPr/>
        </p:nvSpPr>
        <p:spPr>
          <a:xfrm>
            <a:off x="7772400" y="5805264"/>
            <a:ext cx="1027634" cy="59553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491293" y="5943600"/>
            <a:ext cx="830186" cy="6096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rgbClr val="0000FF"/>
                </a:solidFill>
              </a:rPr>
              <a:t>Quay </a:t>
            </a:r>
            <a:r>
              <a:rPr lang="en-US" sz="1050" b="1" dirty="0" err="1" smtClean="0">
                <a:solidFill>
                  <a:srgbClr val="0000FF"/>
                </a:solidFill>
              </a:rPr>
              <a:t>lại</a:t>
            </a:r>
            <a:endParaRPr lang="en-US" sz="1050" b="1" dirty="0">
              <a:solidFill>
                <a:srgbClr val="0000FF"/>
              </a:solidFill>
            </a:endParaRPr>
          </a:p>
        </p:txBody>
      </p:sp>
      <p:pic>
        <p:nvPicPr>
          <p:cNvPr id="14" name="Picture 10" descr="A02102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3" y="60364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A02102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" y="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4403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 ca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6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7491" y="790481"/>
            <a:ext cx="8229600" cy="1252728"/>
          </a:xfrm>
        </p:spPr>
        <p:txBody>
          <a:bodyPr>
            <a:normAutofit/>
          </a:bodyPr>
          <a:lstStyle/>
          <a:p>
            <a:r>
              <a:rPr lang="pt-BR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pt-BR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tiện giao thông nào </a:t>
            </a:r>
            <a:r>
              <a:rPr lang="vi-V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ưu tiên khi tham gia giao </a:t>
            </a:r>
            <a:r>
              <a:rPr lang="vi-V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5255" y="5336736"/>
            <a:ext cx="5638800" cy="1474065"/>
            <a:chOff x="445255" y="5336736"/>
            <a:chExt cx="5638800" cy="1474065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" name="Rounded Rectangle 4"/>
            <p:cNvSpPr/>
            <p:nvPr/>
          </p:nvSpPr>
          <p:spPr>
            <a:xfrm>
              <a:off x="445255" y="5336736"/>
              <a:ext cx="5638800" cy="147406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C. Xe chở hàng.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394" y="5362862"/>
              <a:ext cx="2192822" cy="1227082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445255" y="3804923"/>
            <a:ext cx="5612769" cy="1409332"/>
            <a:chOff x="445255" y="3804923"/>
            <a:chExt cx="5612769" cy="1409332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" name="Rounded Rectangle 6"/>
            <p:cNvSpPr/>
            <p:nvPr/>
          </p:nvSpPr>
          <p:spPr>
            <a:xfrm>
              <a:off x="445255" y="3804923"/>
              <a:ext cx="5612769" cy="140933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B. Xe đưa đón học sinh</a:t>
              </a:r>
              <a:r>
                <a:rPr lang="vi-VN" sz="2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406" y="4051952"/>
              <a:ext cx="2108994" cy="1073118"/>
            </a:xfrm>
            <a:prstGeom prst="rect">
              <a:avLst/>
            </a:prstGeom>
            <a:grpFill/>
          </p:spPr>
        </p:pic>
      </p:grpSp>
      <p:grpSp>
        <p:nvGrpSpPr>
          <p:cNvPr id="6" name="Group 5"/>
          <p:cNvGrpSpPr/>
          <p:nvPr/>
        </p:nvGrpSpPr>
        <p:grpSpPr>
          <a:xfrm>
            <a:off x="477912" y="2230744"/>
            <a:ext cx="5541888" cy="1491965"/>
            <a:chOff x="477912" y="2230744"/>
            <a:chExt cx="5541888" cy="1491965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Rounded Rectangle 3"/>
            <p:cNvSpPr/>
            <p:nvPr/>
          </p:nvSpPr>
          <p:spPr>
            <a:xfrm>
              <a:off x="477912" y="2230744"/>
              <a:ext cx="5541888" cy="149196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Xe cứu hỏa.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179" y="2286000"/>
              <a:ext cx="2100221" cy="1306482"/>
            </a:xfrm>
            <a:prstGeom prst="rect">
              <a:avLst/>
            </a:prstGeom>
            <a:grpFill/>
          </p:spPr>
        </p:pic>
      </p:grpSp>
      <p:pic>
        <p:nvPicPr>
          <p:cNvPr id="113" name="Picture 3" descr="3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8" y="818598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WordArt 4"/>
          <p:cNvSpPr>
            <a:spLocks noChangeArrowheads="1" noChangeShapeType="1" noTextEdit="1"/>
          </p:cNvSpPr>
          <p:nvPr/>
        </p:nvSpPr>
        <p:spPr bwMode="auto">
          <a:xfrm>
            <a:off x="1943411" y="333228"/>
            <a:ext cx="4800600" cy="2697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pic>
        <p:nvPicPr>
          <p:cNvPr id="34" name="Picture 10" descr="A021020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3" y="60364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A021020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" y="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>
            <a:hlinkClick r:id="rId19" action="ppaction://hlinksldjump"/>
          </p:cNvPr>
          <p:cNvSpPr/>
          <p:nvPr/>
        </p:nvSpPr>
        <p:spPr>
          <a:xfrm>
            <a:off x="7924800" y="6019800"/>
            <a:ext cx="10668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FFFF00"/>
                </a:solidFill>
              </a:rPr>
              <a:t>Chơi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tiếp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3" name="Curved Left Arrow 12">
            <a:hlinkClick r:id="rId20" action="ppaction://hlinksldjump"/>
          </p:cNvPr>
          <p:cNvSpPr/>
          <p:nvPr/>
        </p:nvSpPr>
        <p:spPr>
          <a:xfrm>
            <a:off x="6553200" y="6096000"/>
            <a:ext cx="762001" cy="6096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0B050"/>
                </a:solidFill>
              </a:rPr>
              <a:t>Chơi</a:t>
            </a:r>
            <a:r>
              <a:rPr lang="en-US" sz="1100" b="1" dirty="0" smtClean="0">
                <a:solidFill>
                  <a:srgbClr val="00B050"/>
                </a:solidFill>
              </a:rPr>
              <a:t> </a:t>
            </a:r>
            <a:r>
              <a:rPr lang="en-US" sz="1100" b="1" dirty="0" err="1" smtClean="0">
                <a:solidFill>
                  <a:srgbClr val="00B050"/>
                </a:solidFill>
              </a:rPr>
              <a:t>tiếp</a:t>
            </a:r>
            <a:endParaRPr lang="en-US" sz="1100" b="1" dirty="0">
              <a:solidFill>
                <a:srgbClr val="00B050"/>
              </a:solidFill>
            </a:endParaRPr>
          </a:p>
        </p:txBody>
      </p:sp>
      <p:pic>
        <p:nvPicPr>
          <p:cNvPr id="57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57" y="2807696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/>
          <p:cNvSpPr/>
          <p:nvPr/>
        </p:nvSpPr>
        <p:spPr>
          <a:xfrm>
            <a:off x="6579957" y="3094999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Oval 58"/>
          <p:cNvSpPr/>
          <p:nvPr/>
        </p:nvSpPr>
        <p:spPr>
          <a:xfrm>
            <a:off x="6609933" y="3055216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60" name="WordArt 48"/>
          <p:cNvSpPr>
            <a:spLocks noChangeArrowheads="1" noChangeShapeType="1" noTextEdit="1"/>
          </p:cNvSpPr>
          <p:nvPr/>
        </p:nvSpPr>
        <p:spPr bwMode="auto">
          <a:xfrm>
            <a:off x="6895519" y="3316891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" name="WordArt 51"/>
          <p:cNvSpPr>
            <a:spLocks noChangeArrowheads="1" noChangeShapeType="1" noTextEdit="1"/>
          </p:cNvSpPr>
          <p:nvPr/>
        </p:nvSpPr>
        <p:spPr bwMode="auto">
          <a:xfrm>
            <a:off x="6902052" y="3318125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2" name="WordArt 50"/>
          <p:cNvSpPr>
            <a:spLocks noChangeArrowheads="1" noChangeShapeType="1" noTextEdit="1"/>
          </p:cNvSpPr>
          <p:nvPr/>
        </p:nvSpPr>
        <p:spPr bwMode="auto">
          <a:xfrm>
            <a:off x="6895519" y="3318736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3" name="WordArt 49"/>
          <p:cNvSpPr>
            <a:spLocks noChangeArrowheads="1" noChangeShapeType="1" noTextEdit="1"/>
          </p:cNvSpPr>
          <p:nvPr/>
        </p:nvSpPr>
        <p:spPr bwMode="auto">
          <a:xfrm>
            <a:off x="6895519" y="3332136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4" name="WordArt 48"/>
          <p:cNvSpPr>
            <a:spLocks noChangeArrowheads="1" noChangeShapeType="1" noTextEdit="1"/>
          </p:cNvSpPr>
          <p:nvPr/>
        </p:nvSpPr>
        <p:spPr bwMode="auto">
          <a:xfrm>
            <a:off x="6895519" y="3320192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5" name="WordArt 47"/>
          <p:cNvSpPr>
            <a:spLocks noChangeArrowheads="1" noChangeShapeType="1" noTextEdit="1"/>
          </p:cNvSpPr>
          <p:nvPr/>
        </p:nvSpPr>
        <p:spPr bwMode="auto">
          <a:xfrm>
            <a:off x="6895519" y="3321284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6" name="Oval 65"/>
          <p:cNvSpPr/>
          <p:nvPr/>
        </p:nvSpPr>
        <p:spPr>
          <a:xfrm>
            <a:off x="6588444" y="3047509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640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+số+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xe cưu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 đua don 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 xe cho 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0"/>
                            </p:stCondLst>
                            <p:childTnLst>
                              <p:par>
                                <p:cTn id="32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500"/>
                            </p:stCondLst>
                            <p:childTnLst>
                              <p:par>
                                <p:cTn id="43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5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5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5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5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217" y="1137131"/>
            <a:ext cx="8229600" cy="539269"/>
          </a:xfrm>
        </p:spPr>
        <p:txBody>
          <a:bodyPr>
            <a:normAutofit fontScale="90000"/>
          </a:bodyPr>
          <a:lstStyle/>
          <a:p>
            <a:r>
              <a:rPr lang="en-US" sz="5000" dirty="0" err="1" smtClean="0">
                <a:solidFill>
                  <a:srgbClr val="FF0000"/>
                </a:solidFill>
              </a:rPr>
              <a:t>Đáp</a:t>
            </a:r>
            <a:r>
              <a:rPr lang="en-US" sz="5000" dirty="0" smtClean="0">
                <a:solidFill>
                  <a:srgbClr val="FF0000"/>
                </a:solidFill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</a:rPr>
              <a:t>án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5" name="Content Placeholder 8" descr="085944_anh-hai-huo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4293096"/>
            <a:ext cx="3103138" cy="21859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83434" y="4689468"/>
            <a:ext cx="2487960" cy="13681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đúng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52599" y="2374689"/>
            <a:ext cx="6553201" cy="1761297"/>
            <a:chOff x="1721200" y="2241094"/>
            <a:chExt cx="6553201" cy="1761297"/>
          </a:xfrm>
        </p:grpSpPr>
        <p:sp>
          <p:nvSpPr>
            <p:cNvPr id="9" name="Rounded Rectangle 8"/>
            <p:cNvSpPr/>
            <p:nvPr/>
          </p:nvSpPr>
          <p:spPr>
            <a:xfrm>
              <a:off x="1721200" y="2241094"/>
              <a:ext cx="6553201" cy="1761297"/>
            </a:xfrm>
            <a:prstGeom prst="roundRect">
              <a:avLst/>
            </a:prstGeom>
            <a:gradFill flip="none" rotWithShape="1">
              <a:gsLst>
                <a:gs pos="37000">
                  <a:srgbClr val="FFC000"/>
                </a:gs>
                <a:gs pos="0">
                  <a:schemeClr val="accent6">
                    <a:lumMod val="20000"/>
                    <a:lumOff val="80000"/>
                  </a:schemeClr>
                </a:gs>
                <a:gs pos="74000">
                  <a:srgbClr val="FFFF00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86000">
                  <a:schemeClr val="accent6">
                    <a:lumMod val="20000"/>
                    <a:lumOff val="80000"/>
                  </a:schemeClr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Xe cứu hỏa.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688" y="2325242"/>
              <a:ext cx="3024336" cy="1655963"/>
            </a:xfrm>
            <a:prstGeom prst="rect">
              <a:avLst/>
            </a:prstGeom>
          </p:spPr>
        </p:pic>
      </p:grpSp>
      <p:pic>
        <p:nvPicPr>
          <p:cNvPr id="12" name="Picture 3" descr="3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7" y="930896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1981200" y="386540"/>
            <a:ext cx="4800600" cy="292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001000" y="5867400"/>
            <a:ext cx="990600" cy="61168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</a:rPr>
              <a:t>tiếp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7" name="Curved Left Arrow 6">
            <a:hlinkClick r:id="rId9" action="ppaction://hlinksldjump"/>
          </p:cNvPr>
          <p:cNvSpPr/>
          <p:nvPr/>
        </p:nvSpPr>
        <p:spPr>
          <a:xfrm>
            <a:off x="228600" y="5943600"/>
            <a:ext cx="838200" cy="685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</a:rPr>
              <a:t>Quay </a:t>
            </a:r>
            <a:r>
              <a:rPr lang="en-US" sz="1400" b="1" dirty="0" err="1" smtClean="0">
                <a:solidFill>
                  <a:srgbClr val="00B050"/>
                </a:solidFill>
              </a:rPr>
              <a:t>lại</a:t>
            </a:r>
            <a:endParaRPr lang="en-US" sz="1400" b="1" dirty="0">
              <a:solidFill>
                <a:srgbClr val="00B050"/>
              </a:solidFill>
            </a:endParaRPr>
          </a:p>
        </p:txBody>
      </p:sp>
      <p:pic>
        <p:nvPicPr>
          <p:cNvPr id="15" name="Picture 10" descr="A02102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3" y="60364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0755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AP+AN+C+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3176</TotalTime>
  <Words>696</Words>
  <Application>Microsoft Office PowerPoint</Application>
  <PresentationFormat>On-screen Show (4:3)</PresentationFormat>
  <Paragraphs>197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Candara</vt:lpstr>
      <vt:lpstr>Impact</vt:lpstr>
      <vt:lpstr>Symbol</vt:lpstr>
      <vt:lpstr>Tahoma</vt:lpstr>
      <vt:lpstr>Times New Roman</vt:lpstr>
      <vt:lpstr>Waveform</vt:lpstr>
      <vt:lpstr>PowerPoint Presentation</vt:lpstr>
      <vt:lpstr>Câu 1: Tín hiệu đèn điều khiển người đi bộ có màu gì thì người đi bộ mới được sang đường?</vt:lpstr>
      <vt:lpstr>Đáp án đúng </vt:lpstr>
      <vt:lpstr>Câu 2:  Phương tiện nào sau đây được lưu hành trên đường bộ?</vt:lpstr>
      <vt:lpstr>Đáp án</vt:lpstr>
      <vt:lpstr>Câu 3:  Xe gì? Có đầu, không miệng, không tai Đôi mắt như chẳng nhìn ai ban ngày Đêm chạy, "đôi mắt" sáng thay Bốn chân là bánh, chứa đầy những hơi? </vt:lpstr>
      <vt:lpstr>Đáp án</vt:lpstr>
      <vt:lpstr>Câu 4:  Phương tiện giao thông nào được ưu tiên khi tham gia giao thông?</vt:lpstr>
      <vt:lpstr>Đáp án</vt:lpstr>
      <vt:lpstr>Câu 5: Hãy sắp xếp thứ tự màu của cột đèn giao thông?</vt:lpstr>
      <vt:lpstr>Đáp án</vt:lpstr>
      <vt:lpstr>Câu 6: Hành vi nào dưới đây gây nguy hiểm trên đường? </vt:lpstr>
      <vt:lpstr>Câu 7: Theo bé, hình ảnh dưới đây thể hiện hành vi là đúng hay sai?  </vt:lpstr>
      <vt:lpstr>Câu 8: Bé hãy quan sát, hình ảnh dưới đây thể hiện hành vi là  đúng hay sai?  </vt:lpstr>
      <vt:lpstr>Câu 9: Khi thấy tín hiệu giao thông đèn đỏ con sẽ làm gì? </vt:lpstr>
      <vt:lpstr>Câu 10: Khi đi bộ bé cần đi về phía bên phải đường và đi trên vỉa hè là đúng hay sai?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217</cp:revision>
  <dcterms:created xsi:type="dcterms:W3CDTF">2019-03-27T02:50:27Z</dcterms:created>
  <dcterms:modified xsi:type="dcterms:W3CDTF">2022-11-28T08:17:00Z</dcterms:modified>
</cp:coreProperties>
</file>