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21.wav" ContentType="audio/wav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67" r:id="rId4"/>
    <p:sldId id="279" r:id="rId5"/>
    <p:sldId id="265" r:id="rId6"/>
    <p:sldId id="264" r:id="rId7"/>
    <p:sldId id="282" r:id="rId8"/>
    <p:sldId id="266" r:id="rId9"/>
    <p:sldId id="275" r:id="rId10"/>
    <p:sldId id="280" r:id="rId11"/>
    <p:sldId id="283" r:id="rId12"/>
    <p:sldId id="268" r:id="rId13"/>
    <p:sldId id="259" r:id="rId14"/>
    <p:sldId id="270" r:id="rId15"/>
    <p:sldId id="260" r:id="rId16"/>
    <p:sldId id="281" r:id="rId17"/>
    <p:sldId id="284" r:id="rId18"/>
    <p:sldId id="263" r:id="rId19"/>
    <p:sldId id="278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66FFFF"/>
    <a:srgbClr val="FFFF00"/>
    <a:srgbClr val="00FF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98E6E-F0E7-4455-830D-5C797F4C9E68}" type="datetimeFigureOut">
              <a:rPr lang="en-US" smtClean="0"/>
              <a:t>26/11/2022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F721D-390C-4AD4-8E76-9D66C450C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74894-53DC-42FB-B465-83F2B263E9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14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74894-53DC-42FB-B465-83F2B263E9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05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E80D-E154-4F8E-B5B5-2571BCCA5F99}" type="datetimeFigureOut">
              <a:rPr lang="en-US" smtClean="0"/>
              <a:t>26/11/2022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318C-9844-49BB-8502-D74BF39A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45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E80D-E154-4F8E-B5B5-2571BCCA5F99}" type="datetimeFigureOut">
              <a:rPr lang="en-US" smtClean="0"/>
              <a:t>26/11/2022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318C-9844-49BB-8502-D74BF39A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2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E80D-E154-4F8E-B5B5-2571BCCA5F99}" type="datetimeFigureOut">
              <a:rPr lang="en-US" smtClean="0"/>
              <a:t>26/11/2022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318C-9844-49BB-8502-D74BF39A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00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012-B9BF-4274-956A-C193166A166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0721-DBE6-4C06-9400-6F42F325414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08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012-B9BF-4274-956A-C193166A166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0721-DBE6-4C06-9400-6F42F325414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39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012-B9BF-4274-956A-C193166A166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0721-DBE6-4C06-9400-6F42F325414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88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012-B9BF-4274-956A-C193166A166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0721-DBE6-4C06-9400-6F42F325414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88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012-B9BF-4274-956A-C193166A166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0721-DBE6-4C06-9400-6F42F325414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95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012-B9BF-4274-956A-C193166A166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0721-DBE6-4C06-9400-6F42F325414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348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012-B9BF-4274-956A-C193166A166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0721-DBE6-4C06-9400-6F42F325414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16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012-B9BF-4274-956A-C193166A166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0721-DBE6-4C06-9400-6F42F325414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5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E80D-E154-4F8E-B5B5-2571BCCA5F99}" type="datetimeFigureOut">
              <a:rPr lang="en-US" smtClean="0"/>
              <a:t>26/11/2022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318C-9844-49BB-8502-D74BF39A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2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012-B9BF-4274-956A-C193166A166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0721-DBE6-4C06-9400-6F42F325414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75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012-B9BF-4274-956A-C193166A166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0721-DBE6-4C06-9400-6F42F325414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559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012-B9BF-4274-956A-C193166A166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0721-DBE6-4C06-9400-6F42F325414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>
                <a:solidFill>
                  <a:srgbClr val="073E87"/>
                </a:solidFill>
              </a:rPr>
              <a:pPr/>
              <a:t>26/11/2022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77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>
                <a:solidFill>
                  <a:srgbClr val="073E87"/>
                </a:solidFill>
              </a:rPr>
              <a:pPr/>
              <a:t>26/11/2022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19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>
                <a:solidFill>
                  <a:srgbClr val="073E87"/>
                </a:solidFill>
              </a:rPr>
              <a:pPr/>
              <a:t>26/11/2022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40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>
                <a:solidFill>
                  <a:srgbClr val="073E87"/>
                </a:solidFill>
              </a:rPr>
              <a:pPr/>
              <a:t>26/11/2022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6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>
                <a:solidFill>
                  <a:srgbClr val="073E87"/>
                </a:solidFill>
              </a:rPr>
              <a:pPr/>
              <a:t>26/11/2022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73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>
                <a:solidFill>
                  <a:srgbClr val="073E87"/>
                </a:solidFill>
              </a:rPr>
              <a:pPr/>
              <a:t>26/11/2022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3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>
                <a:solidFill>
                  <a:srgbClr val="073E87"/>
                </a:solidFill>
              </a:rPr>
              <a:pPr/>
              <a:t>26/11/2022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2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E80D-E154-4F8E-B5B5-2571BCCA5F99}" type="datetimeFigureOut">
              <a:rPr lang="en-US" smtClean="0"/>
              <a:t>26/11/2022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318C-9844-49BB-8502-D74BF39A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08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>
                <a:solidFill>
                  <a:srgbClr val="073E87"/>
                </a:solidFill>
              </a:rPr>
              <a:pPr/>
              <a:t>26/11/2022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661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>
                <a:solidFill>
                  <a:srgbClr val="073E87"/>
                </a:solidFill>
              </a:rPr>
              <a:pPr/>
              <a:t>26/11/2022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87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>
                <a:solidFill>
                  <a:srgbClr val="073E87"/>
                </a:solidFill>
              </a:rPr>
              <a:pPr/>
              <a:t>26/11/2022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95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E12-B119-49A5-A6C3-72D871271EA8}" type="datetimeFigureOut">
              <a:rPr lang="en-US" smtClean="0">
                <a:solidFill>
                  <a:srgbClr val="073E87"/>
                </a:solidFill>
              </a:rPr>
              <a:pPr/>
              <a:t>26/11/2022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4-E387-4830-8940-10C306D6928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88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E80D-E154-4F8E-B5B5-2571BCCA5F99}" type="datetimeFigureOut">
              <a:rPr lang="en-US" smtClean="0"/>
              <a:t>26/11/2022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318C-9844-49BB-8502-D74BF39A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6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E80D-E154-4F8E-B5B5-2571BCCA5F99}" type="datetimeFigureOut">
              <a:rPr lang="en-US" smtClean="0"/>
              <a:t>26/11/2022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318C-9844-49BB-8502-D74BF39A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6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E80D-E154-4F8E-B5B5-2571BCCA5F99}" type="datetimeFigureOut">
              <a:rPr lang="en-US" smtClean="0"/>
              <a:t>26/11/2022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318C-9844-49BB-8502-D74BF39A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47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E80D-E154-4F8E-B5B5-2571BCCA5F99}" type="datetimeFigureOut">
              <a:rPr lang="en-US" smtClean="0"/>
              <a:t>26/11/2022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318C-9844-49BB-8502-D74BF39A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02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E80D-E154-4F8E-B5B5-2571BCCA5F99}" type="datetimeFigureOut">
              <a:rPr lang="en-US" smtClean="0"/>
              <a:t>26/11/2022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318C-9844-49BB-8502-D74BF39A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77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E80D-E154-4F8E-B5B5-2571BCCA5F99}" type="datetimeFigureOut">
              <a:rPr lang="en-US" smtClean="0"/>
              <a:t>26/11/2022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318C-9844-49BB-8502-D74BF39A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93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3E80D-E154-4F8E-B5B5-2571BCCA5F99}" type="datetimeFigureOut">
              <a:rPr lang="en-US" smtClean="0"/>
              <a:t>26/11/2022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7318C-9844-49BB-8502-D74BF39A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5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5A012-B9BF-4274-956A-C193166A166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50721-DBE6-4C06-9400-6F42F325414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5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CB2EE12-B119-49A5-A6C3-72D871271EA8}" type="datetimeFigureOut">
              <a:rPr lang="en-US" smtClean="0">
                <a:solidFill>
                  <a:srgbClr val="073E87"/>
                </a:solidFill>
              </a:rPr>
              <a:pPr/>
              <a:t>26/11/2022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9E57DC4-E387-4830-8940-10C306D6928E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47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media1.m4a"/><Relationship Id="rId7" Type="http://schemas.openxmlformats.org/officeDocument/2006/relationships/audio" Target="../media/audio2.wav"/><Relationship Id="rId12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slide" Target="slide1.xml"/><Relationship Id="rId5" Type="http://schemas.openxmlformats.org/officeDocument/2006/relationships/notesSlide" Target="../notesSlides/notesSlide1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slide" Target="slide11.xml"/><Relationship Id="rId3" Type="http://schemas.openxmlformats.org/officeDocument/2006/relationships/audio" Target="../media/audio10.wav"/><Relationship Id="rId7" Type="http://schemas.openxmlformats.org/officeDocument/2006/relationships/image" Target="../media/image35.jpeg"/><Relationship Id="rId12" Type="http://schemas.openxmlformats.org/officeDocument/2006/relationships/slide" Target="slide9.xml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39.jpeg"/><Relationship Id="rId5" Type="http://schemas.openxmlformats.org/officeDocument/2006/relationships/audio" Target="../media/audio7.wav"/><Relationship Id="rId10" Type="http://schemas.openxmlformats.org/officeDocument/2006/relationships/image" Target="../media/image38.jpeg"/><Relationship Id="rId4" Type="http://schemas.openxmlformats.org/officeDocument/2006/relationships/audio" Target="../media/audio14.wav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slide" Target="slide7.xml"/><Relationship Id="rId3" Type="http://schemas.openxmlformats.org/officeDocument/2006/relationships/audio" Target="../media/audio12.wav"/><Relationship Id="rId7" Type="http://schemas.openxmlformats.org/officeDocument/2006/relationships/image" Target="../media/image40.jpg"/><Relationship Id="rId12" Type="http://schemas.openxmlformats.org/officeDocument/2006/relationships/slide" Target="slide10.xml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44.jpg"/><Relationship Id="rId5" Type="http://schemas.openxmlformats.org/officeDocument/2006/relationships/audio" Target="../media/audio7.wav"/><Relationship Id="rId10" Type="http://schemas.openxmlformats.org/officeDocument/2006/relationships/image" Target="../media/image43.jpg"/><Relationship Id="rId4" Type="http://schemas.openxmlformats.org/officeDocument/2006/relationships/audio" Target="../media/audio14.wav"/><Relationship Id="rId9" Type="http://schemas.openxmlformats.org/officeDocument/2006/relationships/image" Target="../media/image42.jpg"/><Relationship Id="rId1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jpeg"/><Relationship Id="rId3" Type="http://schemas.openxmlformats.org/officeDocument/2006/relationships/audio" Target="../media/audio13.wav"/><Relationship Id="rId7" Type="http://schemas.openxmlformats.org/officeDocument/2006/relationships/image" Target="../media/image46.png"/><Relationship Id="rId12" Type="http://schemas.openxmlformats.org/officeDocument/2006/relationships/image" Target="../media/image34.jpeg"/><Relationship Id="rId17" Type="http://schemas.openxmlformats.org/officeDocument/2006/relationships/slide" Target="slide12.xml"/><Relationship Id="rId2" Type="http://schemas.openxmlformats.org/officeDocument/2006/relationships/audio" Target="../media/audio22.wav"/><Relationship Id="rId16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50.jpeg"/><Relationship Id="rId5" Type="http://schemas.openxmlformats.org/officeDocument/2006/relationships/audio" Target="../media/audio10.wav"/><Relationship Id="rId15" Type="http://schemas.openxmlformats.org/officeDocument/2006/relationships/image" Target="../media/image52.jpeg"/><Relationship Id="rId10" Type="http://schemas.openxmlformats.org/officeDocument/2006/relationships/image" Target="../media/image49.jpeg"/><Relationship Id="rId4" Type="http://schemas.openxmlformats.org/officeDocument/2006/relationships/audio" Target="../media/audio7.wav"/><Relationship Id="rId9" Type="http://schemas.openxmlformats.org/officeDocument/2006/relationships/image" Target="../media/image48.jpeg"/><Relationship Id="rId1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57.jpg"/><Relationship Id="rId18" Type="http://schemas.openxmlformats.org/officeDocument/2006/relationships/image" Target="../media/image61.jpeg"/><Relationship Id="rId3" Type="http://schemas.openxmlformats.org/officeDocument/2006/relationships/audio" Target="../media/audio13.wav"/><Relationship Id="rId7" Type="http://schemas.openxmlformats.org/officeDocument/2006/relationships/audio" Target="../media/audio10.wav"/><Relationship Id="rId12" Type="http://schemas.openxmlformats.org/officeDocument/2006/relationships/image" Target="../media/image56.jpg"/><Relationship Id="rId17" Type="http://schemas.openxmlformats.org/officeDocument/2006/relationships/slide" Target="slide16.xml"/><Relationship Id="rId2" Type="http://schemas.openxmlformats.org/officeDocument/2006/relationships/audio" Target="../media/audio23.wav"/><Relationship Id="rId16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55.jpeg"/><Relationship Id="rId5" Type="http://schemas.openxmlformats.org/officeDocument/2006/relationships/audio" Target="../media/audio14.wav"/><Relationship Id="rId15" Type="http://schemas.openxmlformats.org/officeDocument/2006/relationships/image" Target="../media/image59.jpg"/><Relationship Id="rId10" Type="http://schemas.openxmlformats.org/officeDocument/2006/relationships/image" Target="../media/image54.jpeg"/><Relationship Id="rId4" Type="http://schemas.openxmlformats.org/officeDocument/2006/relationships/audio" Target="../media/audio12.wav"/><Relationship Id="rId9" Type="http://schemas.openxmlformats.org/officeDocument/2006/relationships/image" Target="../media/image53.jpg"/><Relationship Id="rId14" Type="http://schemas.openxmlformats.org/officeDocument/2006/relationships/image" Target="../media/image5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7.wav"/><Relationship Id="rId7" Type="http://schemas.openxmlformats.org/officeDocument/2006/relationships/image" Target="../media/image63.jpeg"/><Relationship Id="rId12" Type="http://schemas.openxmlformats.org/officeDocument/2006/relationships/slide" Target="slide16.xml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slide" Target="slide14.xml"/><Relationship Id="rId5" Type="http://schemas.openxmlformats.org/officeDocument/2006/relationships/audio" Target="../media/audio10.wav"/><Relationship Id="rId10" Type="http://schemas.openxmlformats.org/officeDocument/2006/relationships/image" Target="../media/image66.jpeg"/><Relationship Id="rId4" Type="http://schemas.openxmlformats.org/officeDocument/2006/relationships/audio" Target="../media/audio13.wav"/><Relationship Id="rId9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slide" Target="slide17.xml"/><Relationship Id="rId3" Type="http://schemas.openxmlformats.org/officeDocument/2006/relationships/audio" Target="../media/audio13.wav"/><Relationship Id="rId7" Type="http://schemas.openxmlformats.org/officeDocument/2006/relationships/image" Target="../media/image68.jpeg"/><Relationship Id="rId12" Type="http://schemas.openxmlformats.org/officeDocument/2006/relationships/slide" Target="slide15.xml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1.jpeg"/><Relationship Id="rId5" Type="http://schemas.openxmlformats.org/officeDocument/2006/relationships/audio" Target="../media/audio10.wav"/><Relationship Id="rId10" Type="http://schemas.openxmlformats.org/officeDocument/2006/relationships/image" Target="../media/image70.jpeg"/><Relationship Id="rId4" Type="http://schemas.openxmlformats.org/officeDocument/2006/relationships/audio" Target="../media/audio7.wav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77.jpg"/><Relationship Id="rId3" Type="http://schemas.openxmlformats.org/officeDocument/2006/relationships/audio" Target="../media/audio7.wav"/><Relationship Id="rId7" Type="http://schemas.openxmlformats.org/officeDocument/2006/relationships/slide" Target="slide13.xml"/><Relationship Id="rId12" Type="http://schemas.openxmlformats.org/officeDocument/2006/relationships/image" Target="../media/image76.jpg"/><Relationship Id="rId2" Type="http://schemas.openxmlformats.org/officeDocument/2006/relationships/audio" Target="../media/audio26.wav"/><Relationship Id="rId16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11" Type="http://schemas.openxmlformats.org/officeDocument/2006/relationships/image" Target="../media/image75.jpg"/><Relationship Id="rId5" Type="http://schemas.openxmlformats.org/officeDocument/2006/relationships/audio" Target="../media/audio10.wav"/><Relationship Id="rId15" Type="http://schemas.openxmlformats.org/officeDocument/2006/relationships/slide" Target="slide16.xml"/><Relationship Id="rId10" Type="http://schemas.openxmlformats.org/officeDocument/2006/relationships/image" Target="../media/image74.jpg"/><Relationship Id="rId4" Type="http://schemas.openxmlformats.org/officeDocument/2006/relationships/audio" Target="../media/audio13.wav"/><Relationship Id="rId9" Type="http://schemas.openxmlformats.org/officeDocument/2006/relationships/image" Target="../media/image73.jpg"/><Relationship Id="rId1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media2.mp3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6.jpeg"/><Relationship Id="rId5" Type="http://schemas.openxmlformats.org/officeDocument/2006/relationships/audio" Target="../media/audio6.wav"/><Relationship Id="rId10" Type="http://schemas.openxmlformats.org/officeDocument/2006/relationships/image" Target="../media/image5.jpg"/><Relationship Id="rId4" Type="http://schemas.openxmlformats.org/officeDocument/2006/relationships/audio" Target="../media/audio5.wav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6.wav"/><Relationship Id="rId7" Type="http://schemas.openxmlformats.org/officeDocument/2006/relationships/image" Target="../media/image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7.wav"/><Relationship Id="rId4" Type="http://schemas.openxmlformats.org/officeDocument/2006/relationships/audio" Target="../media/audio10.wav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audio" Target="../media/audio1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11" Type="http://schemas.openxmlformats.org/officeDocument/2006/relationships/image" Target="../media/image13.jpeg"/><Relationship Id="rId5" Type="http://schemas.openxmlformats.org/officeDocument/2006/relationships/audio" Target="../media/audio10.wav"/><Relationship Id="rId15" Type="http://schemas.openxmlformats.org/officeDocument/2006/relationships/slide" Target="slide5.xml"/><Relationship Id="rId10" Type="http://schemas.openxmlformats.org/officeDocument/2006/relationships/image" Target="../media/image12.jpg"/><Relationship Id="rId4" Type="http://schemas.openxmlformats.org/officeDocument/2006/relationships/audio" Target="../media/audio13.wav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jpeg"/><Relationship Id="rId3" Type="http://schemas.openxmlformats.org/officeDocument/2006/relationships/audio" Target="../media/audio13.wav"/><Relationship Id="rId7" Type="http://schemas.openxmlformats.org/officeDocument/2006/relationships/audio" Target="../media/audio7.wav"/><Relationship Id="rId12" Type="http://schemas.openxmlformats.org/officeDocument/2006/relationships/slide" Target="slide4.xml"/><Relationship Id="rId17" Type="http://schemas.openxmlformats.org/officeDocument/2006/relationships/image" Target="../media/image21.jpeg"/><Relationship Id="rId2" Type="http://schemas.openxmlformats.org/officeDocument/2006/relationships/audio" Target="../media/audio15.wav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slide" Target="slide6.xml"/><Relationship Id="rId5" Type="http://schemas.openxmlformats.org/officeDocument/2006/relationships/audio" Target="../media/audio12.wav"/><Relationship Id="rId15" Type="http://schemas.openxmlformats.org/officeDocument/2006/relationships/image" Target="../media/image19.jpeg"/><Relationship Id="rId10" Type="http://schemas.openxmlformats.org/officeDocument/2006/relationships/image" Target="../media/image16.jpeg"/><Relationship Id="rId4" Type="http://schemas.openxmlformats.org/officeDocument/2006/relationships/audio" Target="../media/audio14.wav"/><Relationship Id="rId9" Type="http://schemas.openxmlformats.org/officeDocument/2006/relationships/image" Target="../media/image15.jpe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audio" Target="../media/audio13.wav"/><Relationship Id="rId12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slide" Target="slide7.xml"/><Relationship Id="rId5" Type="http://schemas.openxmlformats.org/officeDocument/2006/relationships/audio" Target="../media/audio6.wav"/><Relationship Id="rId10" Type="http://schemas.openxmlformats.org/officeDocument/2006/relationships/image" Target="../media/image24.jpg"/><Relationship Id="rId4" Type="http://schemas.openxmlformats.org/officeDocument/2006/relationships/audio" Target="../media/audio16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slide" Target="slide6.xml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24.jp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7.xml"/><Relationship Id="rId18" Type="http://schemas.openxmlformats.org/officeDocument/2006/relationships/image" Target="../media/image30.jpeg"/><Relationship Id="rId3" Type="http://schemas.openxmlformats.org/officeDocument/2006/relationships/audio" Target="../media/audio7.wav"/><Relationship Id="rId7" Type="http://schemas.openxmlformats.org/officeDocument/2006/relationships/audio" Target="../media/audio12.wav"/><Relationship Id="rId12" Type="http://schemas.openxmlformats.org/officeDocument/2006/relationships/image" Target="../media/image27.jpeg"/><Relationship Id="rId17" Type="http://schemas.openxmlformats.org/officeDocument/2006/relationships/image" Target="../media/image29.jpeg"/><Relationship Id="rId2" Type="http://schemas.openxmlformats.org/officeDocument/2006/relationships/audio" Target="../media/audio18.wav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26.jpeg"/><Relationship Id="rId5" Type="http://schemas.openxmlformats.org/officeDocument/2006/relationships/audio" Target="../media/audio14.wav"/><Relationship Id="rId1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audio" Target="../media/audio13.wav"/><Relationship Id="rId9" Type="http://schemas.openxmlformats.org/officeDocument/2006/relationships/image" Target="../media/image22.png"/><Relationship Id="rId1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2.jpeg"/><Relationship Id="rId3" Type="http://schemas.openxmlformats.org/officeDocument/2006/relationships/audio" Target="../media/audio7.wav"/><Relationship Id="rId7" Type="http://schemas.openxmlformats.org/officeDocument/2006/relationships/audio" Target="../media/audio10.wav"/><Relationship Id="rId12" Type="http://schemas.openxmlformats.org/officeDocument/2006/relationships/image" Target="../media/image26.jpeg"/><Relationship Id="rId17" Type="http://schemas.openxmlformats.org/officeDocument/2006/relationships/slide" Target="slide8.xml"/><Relationship Id="rId2" Type="http://schemas.openxmlformats.org/officeDocument/2006/relationships/audio" Target="../media/audio18.wav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31.jpeg"/><Relationship Id="rId5" Type="http://schemas.openxmlformats.org/officeDocument/2006/relationships/audio" Target="../media/audio13.wav"/><Relationship Id="rId15" Type="http://schemas.openxmlformats.org/officeDocument/2006/relationships/image" Target="../media/image34.jpeg"/><Relationship Id="rId10" Type="http://schemas.openxmlformats.org/officeDocument/2006/relationships/image" Target="../media/image25.jpeg"/><Relationship Id="rId4" Type="http://schemas.openxmlformats.org/officeDocument/2006/relationships/audio" Target="../media/audio14.wav"/><Relationship Id="rId9" Type="http://schemas.openxmlformats.org/officeDocument/2006/relationships/image" Target="../media/image22.png"/><Relationship Id="rId1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1" descr="BABY 1 (22).jpg">
            <a:hlinkClick r:id="rId8" action="ppaction://hlinksldjump"/>
          </p:cNvPr>
          <p:cNvPicPr>
            <a:picLocks noGrp="1" noChangeAspect="1"/>
          </p:cNvPicPr>
          <p:nvPr isPhoto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4023" y="-137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1365" y="1333327"/>
            <a:ext cx="11103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Trò</a:t>
            </a:r>
            <a:r>
              <a:rPr lang="en-US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chơi</a:t>
            </a:r>
            <a:r>
              <a:rPr lang="en-US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Hãy</a:t>
            </a:r>
            <a:r>
              <a:rPr lang="en-US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chọn</a:t>
            </a:r>
            <a:r>
              <a:rPr lang="en-US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đúng</a:t>
            </a:r>
            <a:endParaRPr lang="en-US" sz="5400" b="1" dirty="0">
              <a:ln w="12700">
                <a:solidFill>
                  <a:srgbClr val="C0000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ootlight MT Light" panose="0204060206030A020304" pitchFamily="18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1161" y="4762500"/>
            <a:ext cx="9708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LỚP MẪU GIÁO 5 – 6 TUỔI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11192608" y="6119446"/>
            <a:ext cx="940292" cy="5459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/>
              <a:t>Bắt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đầu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13" name="Right Arrow 12">
            <a:hlinkClick r:id="rId11" action="ppaction://hlinksldjump"/>
          </p:cNvPr>
          <p:cNvSpPr/>
          <p:nvPr/>
        </p:nvSpPr>
        <p:spPr>
          <a:xfrm flipH="1">
            <a:off x="782512" y="6119446"/>
            <a:ext cx="975948" cy="5459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Quay </a:t>
            </a:r>
            <a:r>
              <a:rPr lang="en-US" sz="1400" b="1" dirty="0" err="1" smtClean="0">
                <a:solidFill>
                  <a:schemeClr val="bg1"/>
                </a:solidFill>
              </a:rPr>
              <a:t>lại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4" name="Nhạc dạo cắt o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34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t tro choi chon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xin cháo m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9" grpId="1"/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/>
          <p:cNvSpPr/>
          <p:nvPr/>
        </p:nvSpPr>
        <p:spPr>
          <a:xfrm rot="10800000">
            <a:off x="2998175" y="2540974"/>
            <a:ext cx="3059724" cy="2074985"/>
          </a:xfrm>
          <a:prstGeom prst="round1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46" y="162901"/>
            <a:ext cx="3631223" cy="1325563"/>
          </a:xfrm>
          <a:solidFill>
            <a:srgbClr val="CCFF99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anh mầm non chủ đề giao thông - tranh mầm non của phạm hoan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6" y="2549760"/>
            <a:ext cx="2871504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nh mầm non chủ đề giao thông - tranh mầm non của phạm ho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009" y="2540977"/>
            <a:ext cx="2751991" cy="191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ạm Hoan: AN TOÀN GIAO THÔNG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777" y="5046784"/>
            <a:ext cx="2708230" cy="181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ạm Hoan: AN TOÀN GIAO THÔNG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87" y="0"/>
            <a:ext cx="2890792" cy="187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ạy trẻ kỹ năng tham gia giao thông an toàn - YouTub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903" y="4912343"/>
            <a:ext cx="2835112" cy="18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 Single Corner Rectangle 16"/>
          <p:cNvSpPr/>
          <p:nvPr/>
        </p:nvSpPr>
        <p:spPr>
          <a:xfrm>
            <a:off x="6137031" y="2540977"/>
            <a:ext cx="2945423" cy="2074985"/>
          </a:xfrm>
          <a:prstGeom prst="round1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>
            <a:hlinkClick r:id="rId12" action="ppaction://hlinksldjump"/>
          </p:cNvPr>
          <p:cNvSpPr/>
          <p:nvPr/>
        </p:nvSpPr>
        <p:spPr>
          <a:xfrm>
            <a:off x="279442" y="6122504"/>
            <a:ext cx="931985" cy="50116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Quay </a:t>
            </a:r>
            <a:r>
              <a:rPr lang="en-US" sz="1400" b="1" dirty="0" err="1" smtClean="0"/>
              <a:t>lại</a:t>
            </a:r>
            <a:endParaRPr lang="en-US" sz="1400" b="1" dirty="0"/>
          </a:p>
        </p:txBody>
      </p:sp>
      <p:sp>
        <p:nvSpPr>
          <p:cNvPr id="12" name="Right Arrow 11">
            <a:hlinkClick r:id="rId13" action="ppaction://hlinksldjump"/>
          </p:cNvPr>
          <p:cNvSpPr/>
          <p:nvPr/>
        </p:nvSpPr>
        <p:spPr>
          <a:xfrm>
            <a:off x="10920046" y="5965823"/>
            <a:ext cx="1140136" cy="5891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Chơi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tiếp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0414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21103_092533_qtYp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0278 L -0.00221 -0.00139 L 0.00104 -0.03241 L 0.00508 -0.31875 C -0.02526 -0.32569 -0.01406 -0.32546 -0.02838 -0.3254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1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416 L -0.1388 0.3835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8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C 0.06901 -4.07407E-6 0.125 0.05602 0.125 0.125 C 0.125 0.19399 0.06901 0.25 -1.25E-6 0.25 C -0.06901 0.25 -0.125 0.19399 -0.125 0.125 C -0.125 0.05602 -0.06901 -4.07407E-6 -1.25E-6 -4.07407E-6 Z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C 6.25E-7 0.03311 0.02695 0.05996 0.06003 0.05996 C 0.09896 0.05996 0.11302 0.0301 0.11901 0.01204 L 0.125 -0.01203 C 0.13099 -0.03009 0.14596 -0.05995 0.18997 -0.05995 C 0.21797 -0.05995 0.25 -0.0331 0.25 -3.7037E-6 C 0.25 0.03311 0.21797 0.05996 0.18997 0.05996 C 0.14596 0.05996 0.13099 0.0301 0.125 0.01204 L 0.11901 -0.01203 C 0.11302 -0.03009 0.09896 -0.05995 0.06003 -0.05995 C 0.02695 -0.05995 6.25E-7 -0.0331 6.25E-7 -3.7037E-6 Z " pathEditMode="relative" rAng="0" ptsTypes="AAAAAAAAAAA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FFFF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21931" y="598323"/>
            <a:ext cx="3859464" cy="2788071"/>
            <a:chOff x="-22360" y="243914"/>
            <a:chExt cx="4389251" cy="2951046"/>
          </a:xfrm>
        </p:grpSpPr>
        <p:sp>
          <p:nvSpPr>
            <p:cNvPr id="13" name="Cloud 12"/>
            <p:cNvSpPr/>
            <p:nvPr/>
          </p:nvSpPr>
          <p:spPr>
            <a:xfrm rot="427886">
              <a:off x="-22360" y="243914"/>
              <a:ext cx="4389251" cy="2951046"/>
            </a:xfrm>
            <a:prstGeom prst="cloud">
              <a:avLst/>
            </a:prstGeom>
            <a:solidFill>
              <a:srgbClr val="CC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8762" y="670427"/>
              <a:ext cx="34827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20580"/>
            <a:ext cx="2108717" cy="1937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3" y="4896448"/>
            <a:ext cx="2221618" cy="1970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950" y="4896496"/>
            <a:ext cx="2278402" cy="1946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95" y="4896496"/>
            <a:ext cx="2662555" cy="1946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68" y="4920580"/>
            <a:ext cx="2215194" cy="1922652"/>
          </a:xfrm>
          <a:prstGeom prst="rect">
            <a:avLst/>
          </a:prstGeom>
        </p:spPr>
      </p:pic>
      <p:sp>
        <p:nvSpPr>
          <p:cNvPr id="15" name="Left Arrow 14">
            <a:hlinkClick r:id="rId12" action="ppaction://hlinksldjump"/>
          </p:cNvPr>
          <p:cNvSpPr/>
          <p:nvPr/>
        </p:nvSpPr>
        <p:spPr>
          <a:xfrm>
            <a:off x="254976" y="99547"/>
            <a:ext cx="931985" cy="50116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hlinkClick r:id="rId13" action="ppaction://hlinksldjump"/>
              </a:rPr>
              <a:t>Quay</a:t>
            </a:r>
            <a:r>
              <a:rPr lang="en-US" sz="1400" dirty="0" smtClean="0"/>
              <a:t> </a:t>
            </a:r>
            <a:r>
              <a:rPr lang="en-US" sz="1400" dirty="0" err="1" smtClean="0"/>
              <a:t>lại</a:t>
            </a:r>
            <a:endParaRPr lang="en-US" sz="1400" dirty="0"/>
          </a:p>
        </p:txBody>
      </p:sp>
      <p:sp>
        <p:nvSpPr>
          <p:cNvPr id="16" name="Right Arrow 15">
            <a:hlinkClick r:id="rId14" action="ppaction://hlinksldjump"/>
          </p:cNvPr>
          <p:cNvSpPr/>
          <p:nvPr/>
        </p:nvSpPr>
        <p:spPr>
          <a:xfrm>
            <a:off x="10814538" y="101934"/>
            <a:ext cx="1157721" cy="5891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Chơi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tiếp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5190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inhanh dung xe m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76E-6 -3.23849E-7 C 4.176E-6 0.03308 0.01418 0.05991 0.03163 0.05991 C 0.05233 0.05991 0.05962 0.03007 0.06274 0.01203 L 0.06599 -0.01203 C 0.06912 -0.03007 0.07706 -0.05991 0.10036 -0.05991 C 0.1152 -0.05991 0.13212 -0.03308 0.13212 -3.23849E-7 C 0.13212 0.03308 0.1152 0.05991 0.10036 0.05991 C 0.07706 0.05991 0.06912 0.03007 0.06599 0.01203 L 0.06274 -0.01203 C 0.05962 -0.03007 0.05233 -0.05991 0.03163 -0.05991 C 0.01418 -0.05991 4.176E-6 -0.03308 4.176E-6 -3.23849E-7 Z " pathEditMode="relative" rAng="0" ptsTypes="ffFffffFfff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116E-6 6.40296E-6 C -0.00026 -0.00207 -0.00091 -0.00393 -0.00078 -0.00624 C -0.00065 -0.00786 0.00104 -0.00855 0.00091 -0.01063 C 0.00065 -0.0141 -0.00534 -0.02521 -0.00586 -0.02683 C -0.0112 -0.04256 -0.01302 -0.06199 -0.01601 -0.07934 C -0.01771 -0.08882 -0.01875 -0.099 -0.02096 -0.10779 C -0.022 -0.11218 -0.02356 -0.1212 -0.02356 -0.1212 C -0.02265 -0.13786 -0.02226 -0.15405 -0.02096 -0.17048 C -0.02044 -0.17695 -0.01419 -0.18944 -0.01172 -0.19615 C -0.00976 -0.20702 -0.01263 -0.19407 -0.00833 -0.20356 C -0.00781 -0.20471 -0.00807 -0.20656 -0.00755 -0.20795 C -0.00469 -0.21582 -0.0056 -0.2098 -0.00248 -0.21558 C 0.00143 -0.22299 -0.00104 -0.21928 0.00091 -0.22599 C 0.00221 -0.23039 0.0069 -0.23918 0.00768 -0.24103 C 0.00911 -0.2445 0.0108 -0.24774 0.01184 -0.25144 C 0.01302 -0.25537 0.01523 -0.26347 0.01523 -0.26347 C 0.02265 -0.32083 0.01302 -0.33957 -0.00169 -0.38028 C -0.00443 -0.38792 -0.00742 -0.39555 -0.00924 -0.40411 C -0.01003 -0.40804 -0.01055 -0.41244 -0.01172 -0.41614 C -0.0138 -0.42262 -0.01771 -0.42655 -0.02018 -0.43256 C -0.02304 -0.43973 -0.02656 -0.44899 -0.02942 -0.45662 C -0.03189 -0.48021 -0.0302 -0.50358 -0.01849 -0.51792 C -0.01588 -0.52463 -0.00833 -0.54244 -0.00495 -0.54637 C -0.00326 -0.54845 -0.00104 -0.54845 0.00091 -0.54938 C 0.00547 -0.55424 0.00742 -0.55539 0.01263 -0.55678 C 0.02213 -0.55586 0.03189 -0.55678 0.04126 -0.55377 C 0.04439 -0.55285 0.05012 -0.53342 0.05142 -0.52995 C 0.05662 -0.51676 0.06118 -0.50288 0.06834 -0.49247 C 0.06964 -0.49062 0.07537 -0.4897 0.07589 -0.48947 C 0.088 -0.49826 0.09711 -0.51422 0.10791 -0.52694 C 0.11416 -0.53434 0.11312 -0.53111 0.11885 -0.53897 C 0.12236 -0.54383 0.12353 -0.551 0.12731 -0.55539 C 0.12978 -0.56164 0.13121 -0.56812 0.13317 -0.57482 C 0.13239 -0.58153 0.13186 -0.5857 0.12978 -0.59125 C 0.15191 -0.59217 0.16636 -0.58269 0.17951 -0.6123 C 0.18185 -0.62988 0.17821 -0.60837 0.18289 -0.62132 C 0.18576 -0.62919 0.18654 -0.64191 0.18797 -0.65116 C 0.18862 -0.66065 0.18719 -0.67823 0.19044 -0.68563 C 0.19357 -0.69303 0.19591 -0.69419 0.19799 -0.70205 L 0.19721 -0.66458 " pathEditMode="relative" ptsTypes="ffffffffffffffffffffffffffffffffffffff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571E-6 0.01712 C 0.06899 0.01712 0.12497 0.0731 0.12497 0.14203 C 0.12497 0.2112 0.06899 0.26718 -1.27571E-6 0.26718 C -0.06899 0.26718 -0.12497 0.2112 -0.12497 0.14203 C -0.12497 0.0731 -0.06899 0.01712 -1.27571E-6 0.01712 Z " pathEditMode="relative" rAng="0" ptsTypes="fffff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3.1529E-6 C -0.00105 0.02059 -0.00248 0.03516 -0.00677 0.0539 C -0.00768 0.065 -0.00912 0.07379 -0.01185 0.08374 C -0.01393 0.10363 -0.02292 0.14134 -0.03463 0.14805 C -0.04361 0.15892 -0.05585 0.16517 -0.06665 0.1691 C -0.07108 0.17696 -0.07681 0.17673 -0.08267 0.17812 C -0.1005 0.18807 -0.1169 0.19015 -0.13578 0.19154 C -0.15101 0.19454 -0.16598 0.19894 -0.18121 0.20195 C -0.20985 0.20148 -0.24317 0.20449 -0.27311 0.19755 C -0.27754 0.18922 -0.27689 0.18506 -0.27897 0.17511 C -0.28027 0.15545 -0.28183 0.14088 -0.28235 0.1196 C -0.28131 0.10641 -0.27936 0.09484 -0.27728 0.08212 C -0.27689 0.07958 -0.27715 0.07657 -0.27636 0.07472 C -0.27207 0.06269 -0.26491 0.05598 -0.25879 0.04789 C -0.24955 0.03586 -0.23809 0.0229 -0.23171 0.00579 C -0.22742 -0.00578 -0.22508 -0.01804 -0.22169 -0.03007 C -0.21883 -0.05528 -0.21935 -0.07309 -0.20906 -0.09137 C -0.20932 -0.1034 -0.20919 -0.11543 -0.20985 -0.12745 C -0.20998 -0.13 -0.21128 -0.13231 -0.21154 -0.13486 C -0.21479 -0.16053 -0.21401 -0.17534 -0.23015 -0.18575 C -0.24083 -0.20472 -0.25892 -0.20795 -0.27311 -0.2098 C -0.27767 -0.21235 -0.2791 -0.21744 -0.28235 -0.22322 C -0.28183 -0.25121 -0.28821 -0.33148 -0.26465 -0.35184 C -0.22208 -0.35022 -0.20737 -0.35878 -0.17782 -0.34305 C -0.17509 -0.33773 -0.17288 -0.33217 -0.16949 -0.32801 C -0.16507 -0.31228 -0.17105 -0.33079 -0.16441 -0.31899 C -0.16129 -0.31344 -0.15387 -0.29724 -0.15088 -0.28915 C -0.14567 -0.27527 -0.14111 -0.26023 -0.13656 -0.24566 C -0.13395 -0.23733 -0.13174 -0.22392 -0.1281 -0.21721 C -0.12784 -0.21674 -0.12341 -0.21443 -0.12315 -0.2142 C -0.11417 -0.21721 -0.10479 -0.21836 -0.09607 -0.22322 C -0.09139 -0.22577 -0.088 -0.2334 -0.08345 -0.23664 C -0.07772 -0.2482 -0.07277 -0.25538 -0.06496 -0.26208 C -0.06236 -0.26671 -0.05702 -0.27573 -0.05481 -0.28151 C -0.05051 -0.29285 -0.0509 -0.30673 -0.04648 -0.3176 C -0.04557 -0.33356 -0.04205 -0.34675 -0.04049 -0.36248 C -0.03815 -0.38677 -0.03762 -0.4129 -0.03216 -0.43581 C -0.03007 -0.45778 -0.02799 -0.47976 -0.02617 -0.50173 C -0.02669 -0.5207 -0.0263 -0.54106 -0.03125 -0.55864 C -0.03385 -0.56789 -0.0401 -0.56974 -0.04387 -0.57645 C -0.04713 -0.58223 -0.04973 -0.58917 -0.05233 -0.59588 C -0.05676 -0.62988 -0.06001 -0.66157 -0.0414 -0.66921 C -0.02799 -0.68494 -0.03867 -0.67476 -0.00677 -0.67823 C 0.01705 -0.68101 -0.00768 -0.67985 0.02772 -0.67985 " pathEditMode="relative" rAng="0" ptsTypes="fffffffffffffffffffffffffffffffffffffffffff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09" y="-240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699E-6 1.71409E-6 C 0.00846 -0.00301 0.00885 -0.00231 0.01432 -0.01203 C 0.01588 -0.01966 0.02187 -0.03285 0.02187 -0.03285 C 0.0233 -0.04372 0.02356 -0.05251 0.02695 -0.0613 C 0.02903 -0.07263 0.03268 -0.08258 0.0345 -0.09415 C 0.03554 -0.10062 0.0371 -0.11381 0.0371 -0.11381 C 0.03645 -0.1492 0.04856 -0.19986 0.03203 -0.21998 C 0.0289 -0.23872 0.01471 -0.23826 0.00586 -0.23942 C -0.01458 -0.23826 -0.0354 -0.2408 -0.05558 -0.23502 C -0.06521 -0.23224 -0.07459 -0.226 -0.08422 -0.22299 C -0.08943 -0.21837 -0.09489 -0.21675 -0.10023 -0.21258 C -0.10596 -0.20796 -0.11182 -0.20217 -0.11794 -0.20055 C -0.12731 -0.19385 -0.13356 -0.18922 -0.14319 -0.18714 C -0.15503 -0.17441 -0.17183 -0.17488 -0.18537 -0.1721 C -0.19122 -0.16909 -0.19721 -0.16771 -0.20307 -0.1647 C -0.20815 -0.16678 -0.21322 -0.16632 -0.21817 -0.16909 C -0.22312 -0.1795 -0.2291 -0.18644 -0.23678 -0.18853 C -0.24147 -0.19361 -0.24303 -0.19986 -0.24681 -0.20657 C -0.2485 -0.21721 -0.25006 -0.22762 -0.25188 -0.23803 C -0.25293 -0.25283 -0.25345 -0.26833 -0.25527 -0.2829 C -0.25501 -0.2873 -0.25501 -0.29193 -0.25436 -0.29632 C -0.2541 -0.29817 -0.25319 -0.29933 -0.2528 -0.30095 C -0.25241 -0.30233 -0.25188 -0.30534 -0.25188 -0.30534 " pathEditMode="relative" ptsTypes="ffffffffffffffffffffff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8" descr="085944_anh-hai-huoc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424" y="2751058"/>
            <a:ext cx="3103138" cy="21859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45469" y="1670538"/>
            <a:ext cx="3888432" cy="2206870"/>
          </a:xfrm>
          <a:prstGeom prst="rect">
            <a:avLst/>
          </a:prstGeom>
          <a:noFill/>
        </p:spPr>
        <p:txBody>
          <a:bodyPr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latin typeface="Bell MT" panose="02020503060305020303" pitchFamily="18" charset="0"/>
              </a:rPr>
              <a:t>Chúc</a:t>
            </a:r>
            <a:r>
              <a:rPr lang="en-US" sz="4400" b="1" dirty="0">
                <a:solidFill>
                  <a:srgbClr val="FF0000"/>
                </a:solidFill>
                <a:latin typeface="Bell MT" panose="02020503060305020303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Bell MT" panose="02020503060305020303" pitchFamily="18" charset="0"/>
              </a:rPr>
              <a:t>mừng</a:t>
            </a:r>
            <a:r>
              <a:rPr lang="en-US" sz="4400" b="1" dirty="0">
                <a:solidFill>
                  <a:srgbClr val="FF0000"/>
                </a:solidFill>
                <a:latin typeface="Bell MT" panose="02020503060305020303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Bell MT" panose="02020503060305020303" pitchFamily="18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Bell MT" panose="02020503060305020303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Bell MT" panose="02020503060305020303" pitchFamily="18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Bell MT" panose="02020503060305020303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Bell MT" panose="02020503060305020303" pitchFamily="18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Bell MT" panose="02020503060305020303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Bell MT" panose="02020503060305020303" pitchFamily="18" charset="0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Bell MT" panose="02020503060305020303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Bell MT" panose="02020503060305020303" pitchFamily="18" charset="0"/>
              </a:rPr>
              <a:t>đúng</a:t>
            </a:r>
            <a:endParaRPr lang="en-US" sz="4400" b="1" dirty="0">
              <a:solidFill>
                <a:srgbClr val="FF0000"/>
              </a:solidFill>
              <a:latin typeface="Bell MT" panose="02020503060305020303" pitchFamily="18" charset="0"/>
            </a:endParaRPr>
          </a:p>
        </p:txBody>
      </p:sp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279442" y="6122504"/>
            <a:ext cx="931985" cy="50116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Quay </a:t>
            </a:r>
            <a:r>
              <a:rPr lang="en-US" sz="1400" b="1" dirty="0" err="1" smtClean="0"/>
              <a:t>lại</a:t>
            </a:r>
            <a:endParaRPr lang="en-US" sz="1400" b="1" dirty="0"/>
          </a:p>
        </p:txBody>
      </p:sp>
      <p:sp>
        <p:nvSpPr>
          <p:cNvPr id="8" name="Right Arrow 7">
            <a:hlinkClick r:id="rId6" action="ppaction://hlinksldjump"/>
          </p:cNvPr>
          <p:cNvSpPr/>
          <p:nvPr/>
        </p:nvSpPr>
        <p:spPr>
          <a:xfrm>
            <a:off x="10920046" y="5965823"/>
            <a:ext cx="1140136" cy="5891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Chơi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tiếp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457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30544" b="-1"/>
          <a:stretch/>
        </p:blipFill>
        <p:spPr>
          <a:xfrm>
            <a:off x="-1" y="0"/>
            <a:ext cx="12192001" cy="5741377"/>
          </a:xfrm>
          <a:prstGeom prst="rect">
            <a:avLst/>
          </a:prstGeom>
        </p:spPr>
      </p:pic>
      <p:pic>
        <p:nvPicPr>
          <p:cNvPr id="3" name="Picture 2" descr="Sức mạnh 'siêu chuồn chuồn' của quân đội Mỹ - Quân sự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11600" r="23333" b="31200"/>
          <a:stretch/>
        </p:blipFill>
        <p:spPr bwMode="auto">
          <a:xfrm>
            <a:off x="1494687" y="5741377"/>
            <a:ext cx="1362814" cy="1116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Honda Việt Nam có doanh số bán xe máy và ô tô tăng lần lượt 7% và 16%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" y="5741376"/>
            <a:ext cx="1389182" cy="11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Trước ngày 01/7/2021, xe ô tô kinh doanh vận tải phải lắp camera ghi hình  trên xe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642" r="5273" b="6273"/>
          <a:stretch/>
        </p:blipFill>
        <p:spPr bwMode="auto">
          <a:xfrm>
            <a:off x="10394974" y="5702102"/>
            <a:ext cx="1773115" cy="1116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Xe đạp đường phố City Thống Nhất 219-24 24 inch - chính hãng, giá rẻ, có  trả góp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4" y="5767754"/>
            <a:ext cx="1423627" cy="1090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huyền vỏ composite mô phỏng thuyền gỗ, sản phẩm kết hợp truyền thống và  hiện đại |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33403" r="10537" b="28029"/>
          <a:stretch/>
        </p:blipFill>
        <p:spPr bwMode="auto">
          <a:xfrm>
            <a:off x="5478210" y="5767754"/>
            <a:ext cx="1388581" cy="1090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Dự báo giá xe ô tô tải vào năm 2020 có giảm không - Kỹ Thuật Xe Tải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92" y="5741377"/>
            <a:ext cx="1995854" cy="1116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Báo Đà Nẵng điện tử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5" t="12000" r="19408" b="27334"/>
          <a:stretch/>
        </p:blipFill>
        <p:spPr bwMode="auto">
          <a:xfrm>
            <a:off x="8783515" y="5767754"/>
            <a:ext cx="1635370" cy="10902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59 Xe xích lô mini trẻ em ý tưởng | xích, trẻ em, tre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r="15818" b="5340"/>
          <a:stretch/>
        </p:blipFill>
        <p:spPr bwMode="auto">
          <a:xfrm>
            <a:off x="4290651" y="5741377"/>
            <a:ext cx="1142991" cy="11166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ight Arrow 12">
            <a:hlinkClick r:id="rId16" action="ppaction://hlinksldjump"/>
          </p:cNvPr>
          <p:cNvSpPr/>
          <p:nvPr/>
        </p:nvSpPr>
        <p:spPr>
          <a:xfrm>
            <a:off x="10816970" y="148637"/>
            <a:ext cx="1140136" cy="5891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Chơi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tiếp</a:t>
            </a:r>
            <a:endParaRPr lang="en-US" sz="1600" b="1" dirty="0"/>
          </a:p>
        </p:txBody>
      </p:sp>
      <p:sp>
        <p:nvSpPr>
          <p:cNvPr id="14" name="Left Arrow 13">
            <a:hlinkClick r:id="rId17" action="ppaction://hlinksldjump"/>
          </p:cNvPr>
          <p:cNvSpPr/>
          <p:nvPr/>
        </p:nvSpPr>
        <p:spPr>
          <a:xfrm>
            <a:off x="61042" y="4989635"/>
            <a:ext cx="931985" cy="50116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Quay </a:t>
            </a:r>
            <a:r>
              <a:rPr lang="en-US" sz="1400" dirty="0" err="1" smtClean="0"/>
              <a:t>lại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990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TDB.đ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5116 L 0.01354 0.05139 C 0.01771 0.04907 0.02239 0.04954 0.02604 0.04514 C 0.0319 0.03796 0.02578 0.04491 0.03698 0.03611 C 0.03815 0.03518 0.03919 0.03333 0.04049 0.03264 C 0.04192 0.03125 0.04362 0.03102 0.04518 0.03009 C 0.08437 0.00741 0.03619 0.03403 0.07396 0.01528 C 0.0763 0.01389 0.07851 0.01227 0.08099 0.01088 C 0.08984 0.00555 0.09466 0.00347 0.10468 -0.00162 L 0.20833 -0.02616 C 0.21302 -0.02732 0.2181 -0.02546 0.22278 -0.02708 C 0.23633 -0.03195 0.24948 -0.03889 0.26289 -0.04514 C 0.26432 -0.04769 0.26614 -0.0507 0.26731 -0.05394 C 0.26797 -0.05602 0.26836 -0.05833 0.26901 -0.06065 C 0.26901 -0.06366 0.26888 -0.06667 0.26901 -0.06968 C 0.26901 -0.0713 0.26953 -0.07246 0.2694 -0.07384 C 0.26679 -0.10301 0.26419 -0.13218 0.26106 -0.16111 C 0.26054 -0.16574 0.25351 -0.18218 0.25351 -0.18264 C 0.25247 -0.18542 0.25182 -0.18843 0.25065 -0.19097 C 0.25013 -0.19167 0.24922 -0.19097 0.2483 -0.19167 C 0.24596 -0.19306 0.24375 -0.19491 0.24153 -0.1963 C 0.23815 -0.20301 0.24114 -0.19653 0.2388 -0.20347 C 0.23737 -0.20764 0.23698 -0.2081 0.23515 -0.21158 C 0.23463 -0.21505 0.2345 -0.21852 0.23359 -0.22153 C 0.2332 -0.22315 0.23203 -0.22361 0.23125 -0.225 C 0.23008 -0.22662 0.22916 -0.2294 0.22773 -0.23033 C 0.22591 -0.23218 0.22109 -0.23195 0.21901 -0.23218 C 0.21771 -0.23287 0.21328 -0.23426 0.21159 -0.23426 C 0.20846 -0.23403 0.19909 -0.23264 0.20221 -0.2331 C 0.21979 -0.23704 0.2375 -0.24028 0.25521 -0.24375 C 0.2569 -0.24375 0.25859 -0.24398 0.26028 -0.24375 C 0.26133 -0.24375 0.26224 -0.24329 0.26315 -0.24329 C 0.27226 -0.24259 0.28125 -0.24097 0.29023 -0.24213 C 0.30612 -0.24421 0.29752 -0.24306 0.31627 -0.24607 C 0.32083 -0.2463 0.32552 -0.24838 0.32994 -0.24699 C 0.33073 -0.24676 0.33138 -0.24676 0.33229 -0.24583 C 0.33489 -0.24445 0.33997 -0.24028 0.33997 -0.24005 C 0.34388 -0.23241 0.33945 -0.24236 0.3431 -0.22824 C 0.34375 -0.2257 0.34622 -0.22269 0.34726 -0.2213 C 0.35 -0.21458 0.34869 -0.21852 0.35104 -0.20949 C 0.35143 -0.2081 0.35195 -0.20718 0.35221 -0.20579 C 0.35299 -0.20208 0.35312 -0.2 0.35508 -0.19746 C 0.3556 -0.19653 0.35664 -0.19607 0.35729 -0.19537 C 0.35794 -0.19699 0.35846 -0.19884 0.35924 -0.19977 C 0.35976 -0.20093 0.36041 -0.20208 0.36106 -0.20278 C 0.36549 -0.2088 0.36875 -0.21042 0.37474 -0.21412 C 0.38281 -0.21898 0.37955 -0.21736 0.39375 -0.22384 C 0.39596 -0.22523 0.39843 -0.2257 0.40065 -0.22708 C 0.40286 -0.22824 0.4108 -0.23264 0.41458 -0.23565 C 0.41536 -0.23634 0.41601 -0.23704 0.41666 -0.2375 C 0.42031 -0.24329 0.41979 -0.24051 0.41601 -0.25417 C 0.4151 -0.25764 0.41354 -0.26042 0.41237 -0.26366 C 0.41159 -0.26597 0.41015 -0.27037 0.40937 -0.27315 C 0.40768 -0.28033 0.40586 -0.28704 0.40416 -0.29398 C 0.40364 -0.29607 0.40364 -0.29838 0.40299 -0.3 C 0.40247 -0.30162 0.4013 -0.30232 0.40039 -0.30347 C 0.39987 -0.30625 0.39909 -0.30926 0.3983 -0.31204 C 0.39804 -0.3132 0.39752 -0.31412 0.39739 -0.31551 C 0.397 -0.3206 0.397 -0.32593 0.39687 -0.33102 C 0.39687 -0.33264 0.39661 -0.33449 0.39713 -0.33634 C 0.39752 -0.33796 0.39909 -0.34051 0.39909 -0.34028 " pathEditMode="relative" rAng="21120000" ptsTypes="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1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-0.04931 C 0.06822 -0.04931 0.12421 0.00671 0.12421 0.07569 C 0.12421 0.14467 0.06822 0.20069 -0.00079 0.20069 C -0.0698 0.20069 -0.12579 0.14467 -0.12579 0.07569 C -0.12579 0.00671 -0.0698 -0.04931 -0.00079 -0.04931 Z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1.04167E-6 1.48148E-6 C 0.0013 -0.01088 0.00221 -0.01227 0.00065 -0.02315 C 0.00026 -0.02616 -0.00195 -0.02894 -0.00286 -0.03079 C -0.00391 -0.03333 -0.00469 -0.03611 -0.00573 -0.03866 C -0.00651 -0.04028 -0.00716 -0.04213 -0.00794 -0.04375 C -0.0099 -0.04769 -0.0151 -0.05533 -0.01654 -0.05648 C -0.02161 -0.06088 -0.02708 -0.06389 -0.03177 -0.06945 L -0.03607 -0.07454 C -0.04141 -0.08079 -0.04622 -0.08866 -0.05195 -0.09375 C -0.05286 -0.09468 -0.05391 -0.09537 -0.05482 -0.0963 C -0.05625 -0.09792 -0.05755 -0.10023 -0.05911 -0.10139 C -0.06289 -0.1044 -0.06693 -0.10625 -0.0707 -0.10903 C -0.07865 -0.11528 -0.07031 -0.11088 -0.07708 -0.11551 C -0.0806 -0.11783 -0.08776 -0.1213 -0.09088 -0.12454 C -0.09818 -0.13241 -0.09323 -0.12732 -0.10599 -0.13866 L -0.11315 -0.14514 C -0.11966 -0.14745 -0.11562 -0.14607 -0.12539 -0.14884 C -0.13333 -0.15463 -0.13021 -0.15255 -0.13476 -0.15533 C -0.13659 -0.15741 -0.1388 -0.16019 -0.14062 -0.16181 C -0.1418 -0.16273 -0.14453 -0.16366 -0.14557 -0.16435 C -0.14713 -0.16505 -0.14844 -0.16644 -0.15 -0.1669 C -0.15781 -0.16898 -0.16575 -0.17014 -0.1737 -0.17199 C -0.17513 -0.17222 -0.17656 -0.17292 -0.17799 -0.17315 C -0.17786 -0.17708 -0.17786 -0.18102 -0.17734 -0.18472 C -0.17708 -0.18658 -0.17591 -0.18982 -0.17591 -0.18982 " pathEditMode="relative" ptsTypes="AAAAAAAAAAAAAAAAAAAAAA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3.7037E-7 L -8.67362E-19 -3.7037E-7 C 0.00104 -0.00394 0.00183 -0.00787 0.00287 -0.01158 C 0.00742 -0.02662 0.00274 -0.00579 0.00729 -0.02315 C 0.00834 -0.02732 0.00912 -0.03171 0.01016 -0.03611 C 0.0125 -0.05671 0.01029 -0.04977 0.0138 -0.05903 C 0.01393 -0.06134 0.01433 -0.06343 0.01446 -0.06551 C 0.01472 -0.06852 0.01485 -0.07153 0.01524 -0.07454 C 0.01537 -0.07593 0.01563 -0.07708 0.01589 -0.07824 C 0.01823 -0.10533 0.01901 -0.1088 0.01875 -0.13866 C 0.01862 -0.1588 0.01836 -0.17894 0.01732 -0.19884 C 0.01719 -0.20324 0.01524 -0.21181 0.01524 -0.21181 L -0.03099 -0.3375 C -0.03411 -0.34005 -0.03711 -0.34283 -0.04036 -0.34514 C -0.04179 -0.34607 -0.04323 -0.34676 -0.04466 -0.34769 C -0.05091 -0.35208 -0.04414 -0.34884 -0.05039 -0.35162 C -0.05625 -0.35671 -0.05338 -0.35417 -0.06341 -0.36181 C -0.06914 -0.36597 -0.07552 -0.36852 -0.08073 -0.37454 C -0.08346 -0.37801 -0.08203 -0.37662 -0.08502 -0.37847 C -0.09023 -0.38542 -0.08607 -0.38125 -0.09518 -0.38357 C -0.09752 -0.38426 -0.10234 -0.38611 -0.10234 -0.38611 C -0.10547 -0.38565 -0.10872 -0.38658 -0.11172 -0.38495 C -0.11471 -0.3831 -0.11653 -0.37685 -0.11966 -0.37593 L -0.12331 -0.37454 C -0.15456 -0.3375 -0.12838 -0.36945 -0.02018 -0.37338 C -0.01836 -0.37338 -0.01679 -0.375 -0.0151 -0.37593 C -0.01002 -0.3787 -8.67362E-19 -0.38495 -8.67362E-19 -0.38495 C 0.02826 -0.38056 -0.01745 -0.38935 0.02097 -0.37338 C 0.03112 -0.36898 0.04167 -0.36852 0.05196 -0.36551 C 0.05391 -0.36505 0.05977 -0.3625 0.05768 -0.36296 C 0.04831 -0.36528 0.03893 -0.36736 0.02956 -0.37083 C 0.02018 -0.37431 0.01094 -0.3794 0.00143 -0.38357 C -0.00182 -0.38495 -0.00521 -0.38658 -0.00859 -0.3875 C -0.01367 -0.38866 -0.01875 -0.38912 -0.0237 -0.39005 C -0.02695 -0.3919 -0.02864 -0.39283 -0.03164 -0.39514 C -0.03268 -0.39583 -0.03359 -0.39676 -0.03463 -0.39769 L -0.03607 -0.39884 " pathEditMode="relative" ptsTypes="AAAAAAAAAAAAAAAAAAAAAAAAAAAAAAAAAAA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0.00117 -0.00301 0.00247 -0.00602 0.00352 -0.00903 C 0.00729 -0.02037 0.00339 -0.01111 0.00573 -0.01944 C 0.00612 -0.02083 0.00664 -0.02199 0.00716 -0.02315 C 0.00742 -0.02523 0.00755 -0.02754 0.00794 -0.02963 C 0.00872 -0.03403 0.01081 -0.04236 0.01081 -0.04213 C 0.01302 -0.06551 0.00898 -0.02454 0.01445 -0.0706 C 0.01484 -0.07407 0.01484 -0.07754 0.0151 -0.08079 C 0.01537 -0.0831 0.01563 -0.08518 0.01589 -0.08727 C 0.01758 -0.13542 0.01745 -0.12292 0.01589 -0.20648 C 0.01576 -0.21042 0.01497 -0.21435 0.01445 -0.21805 C 0.0112 -0.23958 0.01523 -0.20694 0.00938 -0.23866 C 0.00912 -0.23981 0.00898 -0.2412 0.00859 -0.24236 C 0.00807 -0.24421 0.00547 -0.25023 0.00508 -0.25139 C 0.003 -0.26204 0.00443 -0.25694 0.00065 -0.26667 L -0.00078 -0.2706 C -0.00117 -0.27199 -0.00143 -0.27361 -0.00221 -0.27454 C -0.00286 -0.27523 -0.00378 -0.27592 -0.0043 -0.27708 C -0.01315 -0.2912 -0.00703 -0.28379 -0.01224 -0.28981 C -0.01497 -0.29699 -0.01224 -0.29143 -0.01588 -0.29491 C -0.01745 -0.29653 -0.01862 -0.29884 -0.02018 -0.3 C -0.03333 -0.31018 -0.01706 -0.29722 -0.03034 -0.30903 C -0.03385 -0.31227 -0.03138 -0.3081 -0.03542 -0.31296 C -0.04609 -0.32616 -0.0401 -0.32268 -0.04687 -0.32569 C -0.04935 -0.32824 -0.05169 -0.33102 -0.05417 -0.33333 C -0.05521 -0.33449 -0.05651 -0.33495 -0.05768 -0.33611 C -0.05846 -0.33657 -0.05911 -0.33796 -0.0599 -0.33866 C -0.06315 -0.34143 -0.06419 -0.3419 -0.06706 -0.34375 C -0.06784 -0.34444 -0.06849 -0.3456 -0.06927 -0.34629 C -0.072 -0.34838 -0.0737 -0.34884 -0.07643 -0.35 C -0.07812 -0.35092 -0.07982 -0.35185 -0.08151 -0.35278 C -0.08294 -0.35324 -0.08437 -0.35347 -0.08581 -0.35393 C -0.08685 -0.3544 -0.08776 -0.35486 -0.08867 -0.35532 C -0.08997 -0.35579 -0.09115 -0.35602 -0.09232 -0.35648 C -0.09323 -0.35694 -0.09427 -0.35764 -0.09518 -0.35787 C -0.10768 -0.35903 -0.12018 -0.35949 -0.13268 -0.36042 C -0.14844 -0.37153 -0.12656 -0.35509 -0.13841 -0.36667 C -0.13984 -0.36805 -0.14141 -0.36829 -0.14284 -0.36944 C -0.14687 -0.37222 -0.15078 -0.37639 -0.15508 -0.37824 C -0.17422 -0.3868 -0.14245 -0.37222 -0.19115 -0.4 C -0.19362 -0.40162 -0.19648 -0.40139 -0.19909 -0.40278 C -0.20638 -0.40648 -0.21328 -0.4125 -0.2207 -0.41551 C -0.24336 -0.42477 -0.24115 -0.42106 -0.25534 -0.42454 C -0.28177 -0.43079 -0.30794 -0.44167 -0.33463 -0.44375 C -0.40456 -0.44884 -0.36927 -0.44583 -0.44062 -0.45254 C -0.46055 -0.45 -0.4806 -0.4493 -0.50039 -0.44491 C -0.50404 -0.44421 -0.5099 -0.43148 -0.51198 -0.42824 C -0.51823 -0.41829 -0.52995 -0.40185 -0.53581 -0.39375 C -0.53815 -0.39028 -0.54036 -0.38634 -0.54297 -0.38333 C -0.55169 -0.37361 -0.56172 -0.3669 -0.56888 -0.35393 C -0.57318 -0.34653 -0.57747 -0.33819 -0.58333 -0.33472 C -0.58411 -0.33426 -0.58477 -0.33356 -0.58555 -0.33333 C -0.59922 -0.3331 -0.61289 -0.33333 -0.62656 -0.33333 " pathEditMode="relative" rAng="0" ptsTypes="A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82" y="-22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-0.00013 0.00023 C 0.00013 -0.00648 0.00026 -0.01273 0.00065 -0.01875 C 0.00156 -0.03496 0.00273 -0.04676 0.0043 -0.06296 C 0.00351 -0.08033 0.00586 -0.09977 0.00208 -0.11505 C -0.00235 -0.13357 -0.0112 -0.17269 -0.0168 -0.18773 C -0.02305 -0.20417 -0.01979 -0.2007 -0.02487 -0.20463 C -0.02709 -0.20857 -0.02917 -0.2125 -0.03138 -0.21644 C -0.03203 -0.21759 -0.03268 -0.21898 -0.0336 -0.21968 C -0.03451 -0.2206 -0.03555 -0.22037 -0.03646 -0.2213 C -0.04258 -0.22778 -0.04844 -0.23565 -0.05469 -0.24167 C -0.06159 -0.24838 -0.06888 -0.25324 -0.07578 -0.26019 C -0.07787 -0.2625 -0.08008 -0.26482 -0.08242 -0.2669 C -0.0862 -0.2706 -0.09011 -0.27338 -0.09388 -0.27708 C -0.09584 -0.27894 -0.09727 -0.28218 -0.09909 -0.2838 C -0.10742 -0.29167 -0.11589 -0.29931 -0.12461 -0.30579 C -0.13021 -0.30996 -0.1362 -0.31181 -0.14206 -0.31597 C -0.14427 -0.31759 -0.14636 -0.32083 -0.14857 -0.32269 C -0.15365 -0.32708 -0.15873 -0.33102 -0.1638 -0.33472 C -0.17188 -0.34005 -0.17982 -0.34398 -0.18789 -0.34954 C -0.18893 -0.35046 -0.18972 -0.35232 -0.19076 -0.35324 C -0.19284 -0.35509 -0.19518 -0.35648 -0.1974 -0.3581 C -0.19948 -0.35996 -0.20156 -0.36227 -0.20391 -0.3632 L -0.21263 -0.36667 C -0.21341 -0.36806 -0.21406 -0.36991 -0.21485 -0.37153 C -0.21667 -0.3757 -0.21875 -0.37917 -0.22057 -0.38333 C -0.22162 -0.38611 -0.2224 -0.38912 -0.22357 -0.3919 C -0.22878 -0.40533 -0.22735 -0.39792 -0.23086 -0.41389 C -0.2332 -0.42477 -0.22878 -0.41227 -0.23438 -0.42732 C -0.23529 -0.42963 -0.23724 -0.4338 -0.23724 -0.43357 " pathEditMode="relative" rAng="0" ptsTypes="AAAAAAAAAAAAAAAAAAAAAAAAAAAA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-2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11158369" y="130070"/>
            <a:ext cx="796834" cy="4963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68"/>
            <a:ext cx="12192000" cy="53545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859"/>
            <a:ext cx="1292469" cy="14781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94" y="5392654"/>
            <a:ext cx="1427964" cy="14742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95" y="5430100"/>
            <a:ext cx="1356459" cy="14488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97" y="5404756"/>
            <a:ext cx="1336296" cy="14742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92" y="5386881"/>
            <a:ext cx="1439659" cy="14488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606" y="5375485"/>
            <a:ext cx="1391340" cy="14716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856" y="5354516"/>
            <a:ext cx="1863144" cy="152445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835234"/>
            <a:ext cx="4389251" cy="2951046"/>
            <a:chOff x="-22360" y="243914"/>
            <a:chExt cx="4389251" cy="2951046"/>
          </a:xfrm>
        </p:grpSpPr>
        <p:sp>
          <p:nvSpPr>
            <p:cNvPr id="16" name="Cloud 15"/>
            <p:cNvSpPr/>
            <p:nvPr/>
          </p:nvSpPr>
          <p:spPr>
            <a:xfrm rot="427886">
              <a:off x="-22360" y="243914"/>
              <a:ext cx="4389251" cy="2951046"/>
            </a:xfrm>
            <a:prstGeom prst="cloud">
              <a:avLst/>
            </a:prstGeom>
            <a:solidFill>
              <a:srgbClr val="CC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8906" y="659404"/>
              <a:ext cx="34827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ight Arrow 23">
            <a:hlinkClick r:id="rId17" action="ppaction://hlinksldjump"/>
          </p:cNvPr>
          <p:cNvSpPr/>
          <p:nvPr/>
        </p:nvSpPr>
        <p:spPr>
          <a:xfrm>
            <a:off x="10816970" y="148637"/>
            <a:ext cx="1140136" cy="5891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Chơi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tiếp</a:t>
            </a:r>
            <a:endParaRPr lang="en-US" sz="1600" b="1" dirty="0"/>
          </a:p>
        </p:txBody>
      </p:sp>
      <p:sp>
        <p:nvSpPr>
          <p:cNvPr id="25" name="Left Arrow 24">
            <a:hlinkClick r:id="rId8" action="ppaction://hlinksldjump"/>
          </p:cNvPr>
          <p:cNvSpPr/>
          <p:nvPr/>
        </p:nvSpPr>
        <p:spPr>
          <a:xfrm>
            <a:off x="147557" y="130070"/>
            <a:ext cx="931985" cy="50116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Quay </a:t>
            </a:r>
            <a:r>
              <a:rPr lang="en-US" sz="1400" b="1" dirty="0" err="1" smtClean="0"/>
              <a:t>lại</a:t>
            </a:r>
            <a:endParaRPr lang="en-US" sz="14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78" y="5404756"/>
            <a:ext cx="1836842" cy="1453243"/>
          </a:xfrm>
          <a:prstGeom prst="rect">
            <a:avLst/>
          </a:prstGeom>
          <a:gradFill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7868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đung ptgtđ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7037E-7 C -0.00312 -0.01806 0.00222 -0.0412 0.00495 -0.0588 C 0.00612 -0.06574 0.00599 -0.07245 0.00834 -0.07847 C 0.00977 -0.09028 0.0099 -0.10278 0.0125 -0.11389 C 0.01342 -0.11782 0.01485 -0.1213 0.01589 -0.12477 C 0.01693 -0.13912 0.02149 -0.16181 0.03008 -0.1662 C 0.03659 -0.16574 0.05105 -0.16898 0.05938 -0.16019 C 0.06355 -0.15602 0.06563 -0.14907 0.06862 -0.14329 C 0.07097 -0.13843 0.07344 -0.13357 0.07618 -0.1294 C 0.07748 -0.12732 0.07904 -0.12569 0.08034 -0.12315 C 0.09128 -0.10347 0.08008 -0.12269 0.0862 -0.10787 C 0.09115 -0.09583 0.09779 -0.08565 0.10378 -0.07546 C 0.10847 -0.06806 0.11003 -0.0662 0.11472 -0.05995 C 0.11563 -0.05903 0.11602 -0.05625 0.11706 -0.05556 C 0.1198 -0.05417 0.12266 -0.05463 0.12553 -0.05417 C 0.16224 -0.05486 0.17852 -0.05023 0.20756 -0.06319 C 0.20847 -0.06412 0.20912 -0.06551 0.21016 -0.0662 C 0.21185 -0.06713 0.21368 -0.06667 0.21524 -0.06806 C 0.21628 -0.06875 0.21667 -0.07153 0.21758 -0.07245 C 0.21889 -0.07384 0.22032 -0.07384 0.22175 -0.07407 C 0.22995 -0.08194 0.2375 -0.09375 0.2461 -0.10046 C 0.24896 -0.10532 0.2543 -0.11667 0.25782 -0.11852 C 0.25808 -0.1206 0.25782 -0.12292 0.2586 -0.12477 C 0.25912 -0.12616 0.26029 -0.12546 0.26107 -0.12639 C 0.26303 -0.12917 0.2642 -0.1338 0.26602 -0.13704 C 0.26732 -0.14352 0.26745 -0.14607 0.27032 -0.15116 C 0.27253 -0.1588 0.27305 -0.16759 0.2754 -0.17523 C 0.27891 -0.18773 0.27683 -0.17593 0.27865 -0.18611 C 0.28282 -0.20857 0.28451 -0.23218 0.29206 -0.25208 C 0.29402 -0.26852 0.3004 -0.28843 0.30547 -0.30301 C 0.30808 -0.31065 0.30964 -0.31759 0.31381 -0.32292 C 0.31771 -0.33403 0.31576 -0.32963 0.31967 -0.33681 C 0.32227 -0.34607 0.32032 -0.34167 0.32631 -0.34907 C 0.328 -0.35116 0.33139 -0.35532 0.33139 -0.35509 C 0.33308 -0.36296 0.33946 -0.3794 0.3431 -0.38449 C 0.34402 -0.38565 0.34532 -0.38542 0.34649 -0.38588 C 0.35183 -0.39931 0.35769 -0.41181 0.36237 -0.42616 C 0.36264 -0.42824 0.36264 -0.43056 0.36316 -0.43218 C 0.36381 -0.43426 0.36537 -0.43495 0.36576 -0.43681 C 0.36862 -0.44977 0.36823 -0.46435 0.37162 -0.47662 C 0.37292 -0.49444 0.37448 -0.51204 0.37579 -0.53056 C 0.37618 -0.54977 0.37396 -0.57824 0.38073 -0.59653 C 0.38217 -0.6081 0.3836 -0.61944 0.3875 -0.62894 C 0.38829 -0.63958 0.38933 -0.6463 0.39258 -0.65509 C 0.39454 -0.66713 0.39519 -0.6794 0.39675 -0.6919 C 0.39636 -0.70857 0.39506 -0.72616 0.39506 -0.74259 " pathEditMode="relative" rAng="0" ptsTypes="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-3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231 C 2.70833E-6 0.03194 0.00911 0.05995 0.02031 0.05995 C 0.03359 0.05995 0.03828 0.02894 0.04036 0.01019 L 0.04232 -0.01481 C 0.0444 -0.03356 0.04948 -0.06435 0.06445 -0.06435 C 0.07396 -0.06435 0.08489 -0.03657 0.08489 -0.00231 C 0.08489 0.03194 0.07396 0.05995 0.06445 0.05995 C 0.04948 0.05995 0.0444 0.02894 0.04232 0.01019 L 0.04036 -0.01481 C 0.03828 -0.03356 0.03359 -0.06435 0.02031 -0.06435 C 0.00911 -0.06435 2.70833E-6 -0.03657 2.70833E-6 -0.00231 Z " pathEditMode="relative" rAng="0" ptsTypes="AAAAAAAAA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C -0.0086 -0.00486 -0.01706 -0.00995 -0.02526 -0.01643 C -0.0293 -0.02314 -0.03906 -0.02731 -0.04466 -0.02963 C -0.04974 -0.03611 -0.05742 -0.03564 -0.06315 -0.03726 C -0.0724 -0.0456 -0.06862 -0.04328 -0.07409 -0.04606 C -0.07826 -0.05208 -0.08321 -0.0574 -0.08841 -0.05972 C -0.09636 -0.06921 -0.10065 -0.07615 -0.10951 -0.08055 C -0.1138 -0.0868 -0.11784 -0.09282 -0.12214 -0.09884 C -0.12826 -0.12014 -0.14258 -0.13426 -0.15078 -0.15416 C -0.15143 -0.15717 -0.153 -0.15972 -0.15339 -0.16319 C -0.15482 -0.17639 -0.153 -0.1824 -0.15677 -0.19305 C -0.15964 -0.23078 -0.15821 -0.25393 -0.14584 -0.28402 C -0.14375 -0.29467 -0.14701 -0.28264 -0.13985 -0.29004 C -0.13906 -0.29074 -0.13972 -0.29351 -0.13906 -0.29467 C -0.13789 -0.29722 -0.1362 -0.29861 -0.13477 -0.30069 C -0.13321 -0.30926 -0.13477 -0.3037 -0.12813 -0.3125 C -0.12591 -0.31551 -0.12331 -0.31805 -0.12136 -0.32152 C -0.11953 -0.32476 -0.11849 -0.32939 -0.11628 -0.33194 C -0.11537 -0.3331 -0.11406 -0.3331 -0.11289 -0.33356 C -0.11211 -0.33495 -0.11133 -0.3368 -0.11042 -0.33796 C -0.10886 -0.34027 -0.10534 -0.34398 -0.10534 -0.34375 C -0.10078 -0.35625 -0.09492 -0.36296 -0.08763 -0.36944 C -0.08386 -0.37639 -0.08112 -0.37731 -0.07578 -0.38009 C -0.03998 -0.37801 -0.03477 -0.38449 -0.01185 -0.36805 C -0.00886 -0.36273 -0.00755 -0.36365 -0.00417 -0.36041 C -0.00235 -0.35879 -0.00078 -0.35648 0.00091 -0.35463 C 0.00247 -0.35301 0.00416 -0.35162 0.00586 -0.35 C 0.01172 -0.33726 0.01224 -0.34282 0.01849 -0.33495 C 0.02161 -0.33101 0.03112 -0.32014 0.0345 -0.31851 C 0.0375 -0.31713 0.04075 -0.31759 0.04388 -0.31713 C 0.05377 -0.30926 0.0625 -0.30648 0.0733 -0.30208 C 0.07969 -0.29953 0.08567 -0.29398 0.09192 -0.29004 C 0.11523 -0.29051 0.13854 -0.29074 0.16185 -0.29166 C 0.16549 -0.29189 0.16666 -0.29884 0.1694 -0.30208 C 0.17708 -0.31111 0.19557 -0.34051 0.2039 -0.34398 C 0.20924 -0.34861 0.21315 -0.35694 0.21823 -0.36203 C 0.22161 -0.36551 0.22487 -0.36805 0.22838 -0.37106 C 0.23203 -0.38379 0.2276 -0.37129 0.23346 -0.38009 C 0.23711 -0.38541 0.23971 -0.39282 0.24349 -0.39791 C 0.24765 -0.40393 0.25338 -0.41134 0.2569 -0.41898 C 0.26289 -0.43194 0.26562 -0.44467 0.27044 -0.45787 C 0.27578 -0.47245 0.28203 -0.48634 0.28646 -0.50139 C 0.28737 -0.50926 0.28815 -0.5118 0.2914 -0.51759 C 0.29271 -0.52407 0.29401 -0.53194 0.29479 -0.53865 C 0.29557 -0.54514 0.29648 -0.5581 0.29648 -0.55787 C 0.29674 -0.58194 0.29752 -0.60601 0.29739 -0.62986 C 0.29726 -0.65879 0.29648 -0.68796 0.2957 -0.71689 C 0.29557 -0.72268 0.2931 -0.73333 0.2931 -0.7331 C 0.29401 -0.74722 0.29401 -0.74236 0.29401 -0.74838 " pathEditMode="relative" rAng="0" ptsTypes="AA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3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C -0.00768 -0.00208 -0.01367 -0.00416 -0.022 -0.00602 C -0.02669 -0.01018 -0.03112 -0.01342 -0.03632 -0.01504 C -0.03919 -0.01852 -0.04179 -0.02014 -0.04466 -0.02407 C -0.04609 -0.03125 -0.04987 -0.03727 -0.05234 -0.04352 C -0.05416 -0.04815 -0.05507 -0.05347 -0.05651 -0.05833 C -0.05755 -0.0662 -0.05989 -0.07315 -0.06158 -0.08079 C -0.06185 -0.08472 -0.06237 -0.08889 -0.06237 -0.09282 C -0.06237 -0.11829 -0.06211 -0.14375 -0.06158 -0.16921 C -0.06119 -0.18912 -0.05091 -0.20393 -0.04466 -0.21852 C -0.0427 -0.22986 -0.02734 -0.23657 -0.02109 -0.23796 C 0.01172 -0.23426 0.00664 -0.23958 0.02266 -0.23055 C 0.02461 -0.22824 0.02709 -0.22731 0.02865 -0.22454 C 0.03008 -0.22199 0.0306 -0.21805 0.03203 -0.21551 C 0.03464 -0.21088 0.0375 -0.20741 0.04037 -0.20347 C 0.04453 -0.18495 0.04375 -0.18588 0.04128 -0.15741 C 0.04089 -0.15231 0.03282 -0.14375 0.03282 -0.14352 C 0.02917 -0.13426 0.02487 -0.13333 0.01849 -0.13194 C 0.00703 -0.1243 0.00482 -0.13241 0.00078 -0.14676 C 0.00209 -0.17685 0.00092 -0.16944 0.0194 -0.16782 C 0.02292 -0.16319 0.02474 -0.15833 0.02774 -0.15278 C 0.02969 -0.14907 0.03217 -0.14653 0.03373 -0.14236 C 0.0375 -0.13171 0.03529 -0.13518 0.03959 -0.13032 C 0.0418 -0.10903 0.03828 -0.13495 0.04297 -0.11829 C 0.04414 -0.11412 0.04427 -0.10903 0.04545 -0.10486 C 0.04831 -0.06666 0.04414 -0.0375 0.02696 -0.01504 C 0.02227 -0.00231 0.01524 0.00394 0.00756 0.00903 C 0.003 0.00695 0.00274 0.00486 0.0017 -0.00301 C 0.00065 -0.00046 -0.00833 0.01482 -3.54167E-6 -1.85185E-6 Z " pathEditMode="relative" rAng="0" ptsTypes="AAAAAAAAAAAAAAAAAAAAAAAAAAA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C -0.0086 -0.00486 -0.00118 0.00093 -0.00339 -0.03449 C -0.00404 -0.04398 -0.01198 -0.06504 -0.01511 -0.07338 C -0.01693 -0.08565 -0.01993 -0.09537 -0.02435 -0.10486 C -0.02644 -0.10926 -0.02683 -0.11435 -0.03112 -0.11528 C -0.03308 -0.11574 -0.03503 -0.1162 -0.03698 -0.11666 C -0.04714 -0.11342 -0.05664 -0.09629 -0.06563 -0.0868 C -0.06667 -0.07847 -0.06706 -0.07546 -0.06993 -0.06875 C -0.07097 -0.06134 -0.07331 -0.05625 -0.075 -0.0493 C -0.07709 -0.04051 -0.078 -0.03194 -0.08164 -0.02546 C -0.08217 -0.02153 -0.08243 -0.01713 -0.08334 -0.01342 C -0.08386 -0.01111 -0.08542 -0.00972 -0.08594 -0.00741 C -0.08724 -0.00254 -0.0875 0.00533 -0.08842 0.01065 C -0.08959 0.01783 -0.09167 0.02361 -0.09349 0.03009 C -0.09206 0.04306 -0.08972 0.04005 -0.08334 0.04352 C -0.06849 0.04259 -0.05352 0.0419 -0.03868 0.04051 C -0.03334 0.04005 -0.02982 0.03519 -0.02526 0.03009 C -0.02357 0.02824 -0.02019 0.02408 -0.02019 0.02431 C -0.01602 0.01297 -0.01849 0.01713 -0.01342 0.01065 C -0.01172 0.00463 -0.01068 0.00093 -0.00756 -0.00301 C -0.0056 -0.00995 -0.00443 -0.0169 -0.00248 -0.02384 C -0.00183 -0.02986 -0.00066 -0.03634 0.00091 -0.0419 C 0.00182 -0.04514 0.00312 -0.04791 0.00429 -0.05092 C 0.00481 -0.05231 0.00599 -0.05532 0.00599 -0.05509 C 0.00703 -0.0669 0.00898 -0.06898 0.01354 -0.07639 C 0.01653 -0.08125 0.01783 -0.08518 0.02109 -0.08842 C 0.02929 -0.09629 0.03619 -0.09629 0.04466 -0.10185 C 0.06588 -0.09884 0.06406 -0.10879 0.07005 -0.08842 C 0.07122 -0.06944 0.07461 -0.04028 0.06497 -0.02847 C 0.06393 -0.02477 0.06145 -0.01551 0.05989 -0.01342 C 0.05794 -0.01088 0.05403 -0.00602 0.05403 -0.00578 C 0.05143 0.00324 0.05338 -0.00116 0.04726 0.00602 C 0.04635 0.00695 0.04466 0.00903 0.04466 0.00926 C 0.0414 0.01783 0.03671 0.025 0.03203 0.03148 C 0.03046 0.0338 0.02695 0.0375 0.02695 0.03773 C 0.02096 0.03542 0.01783 0.03611 0.01354 0.02847 C 0.01184 0.02547 0.00846 0.01945 0.00846 0.01968 C 0.00677 0.00972 0.00351 0.00741 -0.0017 0.00463 C -0.00131 0.00185 4.375E-6 -0.01458 4.375E-6 -2.22222E-6 Z " pathEditMode="relative" rAng="0" ptsTypes="AAAAAAAAAAAAAAAAAAAAAAAAAAAAAAAAAAAAA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586 0.46806 C -0.45938 0.45 -0.45508 0.46875 -0.46263 0.44792 C -0.46602 0.43866 -0.46289 0.43195 -0.46927 0.42616 C -0.47109 0.41968 -0.47357 0.41551 -0.47617 0.40996 C -0.47734 0.40741 -0.47956 0.40139 -0.47956 0.40162 C -0.48138 0.38357 -0.47852 0.40185 -0.48711 0.38102 C -0.4905 0.37269 -0.4931 0.36366 -0.49805 0.35787 C -0.50013 0.34884 -0.50417 0.34329 -0.50664 0.33472 C -0.5056 0.30509 -0.50794 0.29352 -0.50065 0.27269 C -0.49779 0.25347 -0.49688 0.25347 -0.48802 0.24236 C -0.48477 0.23357 -0.48841 0.24144 -0.48216 0.23496 C -0.48112 0.2338 -0.4806 0.23172 -0.47956 0.23079 C -0.47162 0.22176 -0.46081 0.2169 -0.45169 0.2132 C -0.43828 0.21528 -0.42383 0.2088 -0.41432 0.22477 C -0.41237 0.23403 -0.40859 0.2419 -0.40508 0.24954 C -0.40404 0.25417 -0.40078 0.2625 -0.40078 0.26273 C -0.39805 0.27801 -0.39727 0.31227 -0.40833 0.32176 C -0.41094 0.32408 -0.41406 0.32338 -0.4168 0.32477 C -0.42396 0.33334 -0.43021 0.33519 -0.4388 0.33773 C -0.44961 0.33611 -0.46042 0.33565 -0.47096 0.3331 C -0.47604 0.33218 -0.4918 0.31528 -0.49896 0.31134 C -0.5112 0.29375 -0.51732 0.26968 -0.52695 0.24815 C -0.53828 0.22315 -0.54596 0.19699 -0.55065 0.1669 C -0.55182 0.14607 -0.55326 0.12778 -0.54805 0.10764 C -0.54701 0.09769 -0.54649 0.09537 -0.54141 0.09005 C -0.53685 0.07986 -0.53216 0.06898 -0.52435 0.06551 C -0.52266 0.05602 -0.51628 0.05903 -0.51094 0.05834 C -0.50534 0.05371 -0.49531 0.04815 -0.4931 0.06111 C -0.49401 0.09028 -0.49102 0.08519 -0.50326 0.09005 C -0.50677 0.08982 -0.51966 0.09144 -0.52526 0.08588 C -0.52787 0.08334 -0.52982 0.08009 -0.53203 0.07709 C -0.5332 0.07547 -0.53542 0.07269 -0.53542 0.07292 C -0.53659 0.06759 -0.53789 0.06297 -0.53971 0.05834 C -0.54284 0.04051 -0.54089 0.02315 -0.53203 0.0132 C -0.53073 0.01019 -0.52201 -0.01111 -0.52188 -0.01134 C -0.51953 -0.01435 -0.51758 -0.01852 -0.51511 -0.02129 C -0.50807 -0.02963 -0.49753 -0.0368 -0.48971 -0.04444 C -0.48607 -0.0537 -0.48138 -0.05717 -0.47526 -0.05879 C -0.47018 -0.06319 -0.46471 -0.06759 -0.45925 -0.07037 C -0.45547 -0.07477 -0.45221 -0.0787 -0.44818 -0.08194 C -0.44596 -0.08773 -0.44336 -0.08819 -0.4405 -0.09213 C -0.43333 -0.10254 -0.44232 -0.09143 -0.43555 -0.09953 C -0.43294 -0.10625 -0.42891 -0.10879 -0.42617 -0.11551 C -0.425 -0.11828 -0.42266 -0.12407 -0.42266 -0.12384 C -0.42175 -0.13078 -0.42005 -0.13634 -0.41849 -0.14305 C -0.41719 -0.1544 -0.41719 -0.16412 -0.41602 -0.17639 C -0.41315 -0.20463 -0.4138 -0.18842 -0.41172 -0.20092 C -0.41042 -0.20879 -0.41042 -0.21435 -0.40755 -0.22106 C -0.40677 -0.22569 -0.40534 -0.23426 -0.40417 -0.23727 C -0.403 -0.24004 -0.40078 -0.2456 -0.40078 -0.24537 C -0.39792 -0.26203 -0.39831 -0.2493 -0.39831 -0.27893 " pathEditMode="relative" rAng="0" ptsTypes="A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3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4147E-6 7.95744E-7 C 0.00169 -0.01041 0.00312 -0.02383 0.00846 -0.03007 C 0.01041 -0.04858 0.00794 -0.04256 0.01262 -0.05089 C 0.01627 -0.07009 0.0121 -0.05112 0.01679 -0.06593 C 0.01913 -0.0731 0.02004 -0.08119 0.02278 -0.08837 C 0.02304 -0.09045 0.02252 -0.09369 0.02356 -0.09438 C 0.02447 -0.09507 0.02512 -0.09184 0.02525 -0.08998 C 0.02668 -0.07449 0.02525 -0.04858 0.03124 -0.03308 C 0.03228 -0.02498 0.03358 -0.01596 0.03619 -0.00902 C 0.04126 -0.01226 0.04204 -0.02174 0.04634 -0.02707 C 0.04803 -0.03215 0.05064 -0.03632 0.05142 -0.0421 C 0.05233 -0.0495 0.05337 -0.0532 0.05558 -0.05991 C 0.05662 -0.06708 0.05779 -0.07125 0.06066 -0.07657 C 0.06196 -0.08397 0.06404 -0.08675 0.06821 -0.08837 C 0.07758 -0.06685 0.07693 -0.03909 0.08175 -0.01365 C 0.0824 -0.00625 0.08344 0.00023 0.08422 0.0074 C 0.09307 0.00208 0.08721 0.00763 0.09515 -0.01064 C 0.10127 -0.02475 0.10804 -0.03493 0.11117 -0.05251 C 0.11195 -0.04603 0.11351 -0.0421 0.11455 -0.03609 C 0.11559 -0.03007 0.11598 -0.02406 0.11715 -0.01804 C 0.11598 0.02221 0.12054 0.01133 0.10869 0.0074 C 0.10205 -0.00116 0.10479 0.00231 0.10023 -0.00301 C 0.09919 -0.01249 0.09646 -0.02036 0.09515 -0.03007 C 0.09424 -0.03747 0.09424 -0.04441 0.09177 -0.05089 C 0.08982 -0.06246 0.0919 -0.06038 0.08591 -0.05852 C 0.0837 -0.05066 0.08084 -0.04511 0.07745 -0.03909 C 0.07602 -0.03215 0.07316 -0.02036 0.0699 -0.01666 C 0.06847 -0.00602 0.06587 0.00208 0.06313 0.0118 C 0.05832 -0.00532 0.06469 0.01897 0.05988 -0.02267 C 0.05871 -0.03308 0.05389 -0.05112 0.04881 -0.05691 C 0.04751 -0.06477 0.04439 -0.06292 0.04048 -0.06755 C 0.03905 -0.06662 0.03736 -0.06639 0.03619 -0.06454 C 0.03293 -0.05945 0.02798 -0.03909 0.02525 -0.03146 C 0.02239 -0.0155 0.01132 -0.00972 0.00586 0.00301 C 0.00559 0.00486 0.00546 0.00694 0.00507 0.00879 C 0.00468 0.01041 0.00338 0.01157 0.00338 0.01342 C 0.00338 0.01573 0.00638 0.01943 0.00507 0.01943 C 0.00299 0.01943 2.74147E-6 0.01342 2.74147E-6 0.01365 C -0.0013 0.00601 -0.00091 0.01041 2.74147E-6 7.95744E-7 Z " pathEditMode="relative" rAng="0" ptsTypes="fffffffffffffffffffffffffffffffffffffff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2" y="-36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35964 -0.3324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992">
              <a:srgbClr val="B1E2B7"/>
            </a:gs>
            <a:gs pos="17987">
              <a:srgbClr val="7BF7EB"/>
            </a:gs>
            <a:gs pos="51985">
              <a:srgbClr val="A4E7C4"/>
            </a:gs>
            <a:gs pos="0">
              <a:srgbClr val="66FFFF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5423" y="0"/>
            <a:ext cx="111003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Quy định vé tàu cho trẻ em 2021 mới nhất hiện nay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048" y="5044440"/>
            <a:ext cx="2313291" cy="1813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Cách phòng tránh và xử trí say tàu xe khi đi du lịch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685" y="5044440"/>
            <a:ext cx="2396756" cy="1813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Trẻ em 'xóm đường tàu' vô tư chơi ở đường ray sát nhà dâ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41" y="5045075"/>
            <a:ext cx="2460726" cy="1812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Cùng bé đi tàu: Làm sao để trẻ không mệt mỏi, quấy khóc?｜Mami Thân Thiện |  MamiBuy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4440"/>
            <a:ext cx="2324100" cy="1812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Ngành đường sắt áp dụng quy định mới về đổi và trả vé tàu | Giao thông |  Vietnam+ (VietnamPlus)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874" y="5043805"/>
            <a:ext cx="2697126" cy="1813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0810" y="1616149"/>
            <a:ext cx="12181190" cy="3072809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>
            <a:hlinkClick r:id="rId11" action="ppaction://hlinksldjump"/>
          </p:cNvPr>
          <p:cNvSpPr/>
          <p:nvPr/>
        </p:nvSpPr>
        <p:spPr>
          <a:xfrm>
            <a:off x="129430" y="758870"/>
            <a:ext cx="931985" cy="50116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Quay </a:t>
            </a:r>
            <a:r>
              <a:rPr lang="en-US" sz="1400" b="1" dirty="0" err="1" smtClean="0"/>
              <a:t>lại</a:t>
            </a:r>
            <a:endParaRPr lang="en-US" sz="1400" b="1" dirty="0"/>
          </a:p>
        </p:txBody>
      </p:sp>
      <p:sp>
        <p:nvSpPr>
          <p:cNvPr id="14" name="Right Arrow 13">
            <a:hlinkClick r:id="rId12" action="ppaction://hlinksldjump"/>
          </p:cNvPr>
          <p:cNvSpPr/>
          <p:nvPr/>
        </p:nvSpPr>
        <p:spPr>
          <a:xfrm>
            <a:off x="10922478" y="734575"/>
            <a:ext cx="1140136" cy="5891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Chơi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tiếp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8366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s và chon hinh 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17382 -0.401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-2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178 -4.07407E-6 L 0.25 0.12107 L 0.07201 0.12107 L -3.33333E-6 -4.07407E-6 Z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5 -0.02638 L -0.24909 -0.424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9" y="-1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07656 -0.41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-2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134"/>
            <a:ext cx="12192000" cy="5434149"/>
          </a:xfrm>
          <a:prstGeom prst="rect">
            <a:avLst/>
          </a:prstGeom>
        </p:spPr>
      </p:pic>
      <p:pic>
        <p:nvPicPr>
          <p:cNvPr id="3" name="Picture 2" descr="Chẩn đoán chính xác tiếng kêu của xe sẽ hạn chế rủi ro trên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9" r="2400" b="9091"/>
          <a:stretch/>
        </p:blipFill>
        <p:spPr bwMode="auto">
          <a:xfrm>
            <a:off x="18687" y="5469316"/>
            <a:ext cx="1678232" cy="1343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Tàu hỏa trật bánh, hàng trăm hành khách hoảng loạn - Tin tức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8" r="30156" b="8333"/>
          <a:stretch/>
        </p:blipFill>
        <p:spPr bwMode="auto">
          <a:xfrm>
            <a:off x="1696918" y="5469316"/>
            <a:ext cx="2365127" cy="1388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Tàu của Italy hủy hết điểm đến Việt Nam - VnExpress Du lịch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t="21255" r="4040" b="14140"/>
          <a:stretch/>
        </p:blipFill>
        <p:spPr bwMode="auto">
          <a:xfrm>
            <a:off x="3710356" y="5449283"/>
            <a:ext cx="2441332" cy="1366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ận cảnh hình ảnh thực tế của toa tàu lửa có quầy bar và ghế massage thư  giãn đầu tiên ở Việt Nam sắp được đón khách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3" b="18182"/>
          <a:stretch/>
        </p:blipFill>
        <p:spPr bwMode="auto">
          <a:xfrm>
            <a:off x="9239262" y="5449283"/>
            <a:ext cx="3037738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P HCM: Đề xuất làm thêm 5 tuyến đường sắt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t="36530" b="14694"/>
          <a:stretch/>
        </p:blipFill>
        <p:spPr bwMode="auto">
          <a:xfrm>
            <a:off x="6125312" y="5372100"/>
            <a:ext cx="3028950" cy="1485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Left Arrow 9">
            <a:hlinkClick r:id="rId12" action="ppaction://hlinksldjump"/>
          </p:cNvPr>
          <p:cNvSpPr/>
          <p:nvPr/>
        </p:nvSpPr>
        <p:spPr>
          <a:xfrm>
            <a:off x="147557" y="130070"/>
            <a:ext cx="931985" cy="50116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Quay </a:t>
            </a:r>
            <a:r>
              <a:rPr lang="en-US" sz="1400" b="1" dirty="0" err="1" smtClean="0"/>
              <a:t>lại</a:t>
            </a:r>
            <a:endParaRPr lang="en-US" sz="1400" b="1" dirty="0"/>
          </a:p>
        </p:txBody>
      </p:sp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0816970" y="148637"/>
            <a:ext cx="1140136" cy="5891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Chơi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tiếp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063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TDS.đ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1.11111E-6 C -0.00378 -0.03032 0.00091 0.00995 -0.003 -0.05394 C -0.00313 -0.05625 -0.00391 -0.0581 -0.00443 -0.06042 C -0.00469 -0.06204 -0.00482 -0.06389 -0.00508 -0.06551 C -0.0056 -0.07523 -0.00586 -0.08519 -0.00651 -0.09491 C -0.00664 -0.0963 -0.00716 -0.09745 -0.00729 -0.09884 C -0.0099 -0.12477 -0.00638 -0.09583 -0.00873 -0.11667 C -0.0099 -0.12778 -0.00925 -0.11574 -0.01081 -0.13333 C -0.01146 -0.14028 -0.01185 -0.14722 -0.01224 -0.15394 C -0.01211 -0.15856 -0.01211 -0.16343 -0.01159 -0.16806 C -0.01133 -0.17014 -0.00938 -0.17755 -0.00873 -0.17963 C -0.00834 -0.18102 -0.00768 -0.18218 -0.00729 -0.18333 C -0.0069 -0.18472 -0.0069 -0.18611 -0.00651 -0.18727 C -0.00599 -0.18889 -0.00508 -0.18981 -0.00443 -0.1912 C -0.00052 -0.19931 -0.0043 -0.19398 0.00143 -0.2 C 0.00534 -0.20949 0.00156 -0.20162 0.00859 -0.21157 C 0.00937 -0.21273 0.01002 -0.21435 0.01081 -0.21551 C 0.01289 -0.21852 0.01523 -0.2213 0.01732 -0.22454 C 0.01784 -0.22546 0.0181 -0.22731 0.01875 -0.22824 C 0.01927 -0.2294 0.02018 -0.23009 0.02083 -0.23079 C 0.02187 -0.23218 0.02278 -0.23356 0.0237 -0.23472 C 0.02448 -0.23565 0.02526 -0.23634 0.02591 -0.23727 C 0.02864 -0.24097 0.03112 -0.24514 0.03385 -0.24884 C 0.05234 -0.27477 0.02942 -0.24236 0.04388 -0.26157 C 0.04635 -0.26481 0.04765 -0.2669 0.05039 -0.26944 C 0.05729 -0.27546 0.06523 -0.2787 0.07135 -0.28727 C 0.0832 -0.30417 0.0612 -0.27361 0.0944 -0.30903 C 0.09557 -0.31042 0.09687 -0.31157 0.09804 -0.31296 C 0.10065 -0.31574 0.10104 -0.31713 0.10456 -0.31944 C 0.1056 -0.32014 0.1069 -0.32014 0.10807 -0.3206 C 0.10885 -0.32083 0.1095 -0.32153 0.11028 -0.32199 C 0.11341 -0.32407 0.11653 -0.32593 0.11966 -0.32824 C 0.12057 -0.32894 0.12148 -0.33009 0.12252 -0.33079 C 0.12422 -0.33218 0.12591 -0.33356 0.1276 -0.33472 C 0.12825 -0.33519 0.12903 -0.33542 0.12969 -0.33611 C 0.13099 -0.33704 0.13203 -0.33889 0.13333 -0.33981 C 0.13789 -0.34282 0.14245 -0.34491 0.147 -0.34745 C 0.15416 -0.35694 0.14596 -0.34722 0.15286 -0.35278 C 0.15456 -0.35417 0.15612 -0.35648 0.15781 -0.35787 C 0.15898 -0.35856 0.16028 -0.35856 0.16146 -0.35903 C 0.1651 -0.36065 0.16862 -0.3625 0.17226 -0.36412 C 0.17604 -0.36875 0.17291 -0.36574 0.17877 -0.36806 C 0.17956 -0.36829 0.18021 -0.36898 0.18099 -0.36944 C 0.20026 -0.37616 0.20872 -0.37245 0.23502 -0.37315 C 0.23567 -0.37384 0.24583 -0.38218 0.2487 -0.38727 C 0.24974 -0.38912 0.25052 -0.39167 0.25156 -0.39375 C 0.25221 -0.39468 0.25312 -0.39514 0.25377 -0.3963 C 0.25456 -0.39769 0.25508 -0.39977 0.25586 -0.40139 C 0.25677 -0.40301 0.26341 -0.41551 0.26601 -0.41806 C 0.26692 -0.41898 0.26797 -0.41898 0.26888 -0.41921 C 0.2776 -0.41713 0.2862 -0.41528 0.29479 -0.41296 C 0.29831 -0.41204 0.30156 -0.40995 0.30495 -0.40903 C 0.33255 -0.40185 0.347 -0.39884 0.37122 -0.39375 C 0.38737 -0.38495 0.37383 -0.39097 0.39075 -0.38727 C 0.41966 -0.38102 0.39075 -0.38495 0.41523 -0.38218 L 0.44336 -0.36806 C 0.4457 -0.3669 0.46341 -0.35741 0.4664 -0.35648 L 0.47578 -0.35394 C 0.48463 -0.35463 0.48789 -0.35278 0.49453 -0.35787 C 0.49661 -0.35926 0.49831 -0.36157 0.50039 -0.36296 C 0.50247 -0.36435 0.5069 -0.36667 0.5069 -0.36667 C 0.50521 -0.36389 0.50338 -0.36111 0.50182 -0.35787 C 0.50039 -0.35486 0.49909 -0.35139 0.49752 -0.34884 C 0.4957 -0.3463 0.49362 -0.34468 0.49166 -0.34236 C 0.49075 -0.3412 0.48971 -0.34005 0.4888 -0.33866 C 0.48802 -0.33727 0.48659 -0.33472 0.48659 -0.33472 " pathEditMode="relative" ptsTypes="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54 0.09236 L -0.21054 0.09259 C -0.21093 0.08264 -0.2108 0.07314 -0.21276 0.06412 C -0.21393 0.05879 -0.21979 0.04652 -0.2207 0.0449 C -0.22135 0.04375 -0.22226 0.04328 -0.22291 0.04213 C -0.2237 0.04074 -0.22409 0.03842 -0.225 0.03703 C -0.23255 0.02592 -0.2401 0.01504 -0.24817 0.00509 C -0.25052 0.00208 -0.25286 -0.00116 -0.25534 -0.00394 C -0.26263 -0.01181 -0.27018 -0.01922 -0.27773 -0.02709 L -0.2914 -0.04121 C -0.30286 -0.05278 -0.31562 -0.06111 -0.32604 -0.0757 C -0.32838 -0.07917 -0.3306 -0.08311 -0.3332 -0.08611 C -0.33541 -0.08843 -0.33815 -0.08912 -0.34049 -0.09121 C -0.35117 -0.1007 -0.36172 -0.11042 -0.37213 -0.12061 C -0.37474 -0.12315 -0.37682 -0.12686 -0.37942 -0.12963 C -0.38164 -0.13195 -0.38424 -0.13357 -0.38659 -0.13611 C -0.40755 -0.15811 -0.39218 -0.14306 -0.40312 -0.15533 L -0.42187 -0.1757 C -0.4319 -0.18681 -0.42109 -0.175 -0.42982 -0.18611 C -0.43099 -0.1875 -0.43229 -0.18866 -0.43346 -0.18982 C -0.43398 -0.19121 -0.43437 -0.1926 -0.43489 -0.19375 C -0.44062 -0.20695 -0.44453 -0.21204 -0.45364 -0.22454 C -0.4556 -0.22709 -0.45794 -0.22871 -0.46015 -0.23079 C -0.46107 -0.23311 -0.46185 -0.23565 -0.46302 -0.23727 C -0.4901 -0.27454 -0.47578 -0.24977 -0.48541 -0.2669 C -0.48593 -0.26945 -0.48593 -0.27223 -0.48685 -0.27454 C -0.48906 -0.28033 -0.48802 -0.27686 -0.48971 -0.28473 C -0.49023 -0.29236 -0.49049 -0.30023 -0.49114 -0.30787 C -0.4914 -0.31042 -0.49258 -0.31551 -0.49258 -0.31528 C -0.49284 -0.31806 -0.49297 -0.32061 -0.49336 -0.32315 C -0.49375 -0.32593 -0.49466 -0.32824 -0.49479 -0.33102 C -0.49492 -0.33565 -0.49427 -0.34028 -0.49401 -0.34514 C -0.49375 -0.35533 -0.49726 -0.36829 -0.49336 -0.3757 C -0.49205 -0.37824 -0.47812 -0.37361 -0.47383 -0.37061 C -0.44791 -0.35278 -0.4832 -0.37408 -0.45794 -0.36181 C -0.45091 -0.35834 -0.44388 -0.35486 -0.43711 -0.35023 C -0.43593 -0.34931 -0.43476 -0.34815 -0.43346 -0.34769 C -0.43177 -0.34676 -0.43008 -0.34676 -0.42838 -0.3463 C -0.4263 -0.34561 -0.42409 -0.34445 -0.42187 -0.34375 C -0.41953 -0.34283 -0.41705 -0.34213 -0.41471 -0.34121 C -0.41015 -0.33912 -0.4056 -0.33681 -0.40104 -0.33473 C -0.39883 -0.3338 -0.39661 -0.33334 -0.39453 -0.33218 C -0.39062 -0.33033 -0.38685 -0.32755 -0.38294 -0.3257 C -0.38112 -0.325 -0.37721 -0.32454 -0.37721 -0.32431 " pathEditMode="relative" rAng="0" ptsTypes="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-2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22 -0.05903 L -0.09622 -0.05879 C -0.09453 -0.09676 -0.09362 -0.10301 -0.09557 -0.14745 C -0.0957 -0.15139 -0.097 -0.15509 -0.09765 -0.15903 C -0.09948 -0.16944 -0.097 -0.16203 -0.1013 -0.1794 C -0.10182 -0.18148 -0.10273 -0.18287 -0.10338 -0.18449 C -0.10651 -0.19236 -0.10755 -0.1956 -0.10989 -0.20509 C -0.11054 -0.20764 -0.11054 -0.21041 -0.11133 -0.21273 C -0.11562 -0.2243 -0.12044 -0.23495 -0.12513 -0.24606 C -0.12604 -0.24838 -0.12799 -0.25254 -0.12799 -0.25231 C -0.12982 -0.2625 -0.12903 -0.25903 -0.1345 -0.27569 C -0.13502 -0.27754 -0.13607 -0.27893 -0.13659 -0.28078 C -0.13802 -0.28565 -0.13906 -0.29097 -0.14023 -0.29606 C -0.14492 -0.3162 -0.13932 -0.29745 -0.15612 -0.33588 C -0.15703 -0.33796 -0.1582 -0.33981 -0.15898 -0.34236 C -0.1612 -0.34953 -0.16315 -0.35694 -0.16549 -0.36412 C -0.16614 -0.3662 -0.17083 -0.37615 -0.17122 -0.37685 C -0.17187 -0.37801 -0.17265 -0.3787 -0.17344 -0.3794 C -0.17734 -0.38287 -0.1819 -0.38703 -0.18646 -0.38842 C -0.18997 -0.38958 -0.19362 -0.39004 -0.19726 -0.39097 C -0.20182 -0.39514 -0.19935 -0.39375 -0.20664 -0.3949 C -0.20976 -0.39537 -0.21289 -0.3956 -0.21601 -0.39606 C -0.21771 -0.39653 -0.21927 -0.39722 -0.22096 -0.39745 C -0.23112 -0.39861 -0.24127 -0.39907 -0.2513 -0.4 C -0.2539 -0.40092 -0.25664 -0.40115 -0.25924 -0.40254 C -0.26002 -0.40301 -0.26054 -0.4044 -0.26146 -0.40509 C -0.26237 -0.40578 -0.26341 -0.40578 -0.26432 -0.40648 C -0.26719 -0.40833 -0.26992 -0.41111 -0.27291 -0.41273 C -0.27526 -0.41412 -0.27786 -0.41412 -0.28021 -0.41528 C -0.30351 -0.4287 -0.29492 -0.42477 -0.30547 -0.4294 C -0.31159 -0.43611 -0.30625 -0.43078 -0.31263 -0.43588 C -0.31354 -0.43657 -0.31445 -0.43773 -0.31549 -0.43842 C -0.32148 -0.44213 -0.3276 -0.44467 -0.33359 -0.44861 C -0.34049 -0.45347 -0.34713 -0.45995 -0.35443 -0.46273 C -0.36133 -0.46551 -0.37539 -0.46528 -0.37539 -0.46504 L -0.38476 -0.46782 C -0.38685 -0.46852 -0.38919 -0.47014 -0.39127 -0.46921 C -0.3931 -0.46828 -0.39414 -0.46504 -0.39557 -0.46273 C -0.39609 -0.45856 -0.39648 -0.45416 -0.397 -0.45 C -0.39765 -0.4449 -0.39883 -0.43981 -0.39922 -0.43449 C -0.39987 -0.42222 -0.39935 -0.40972 -0.39987 -0.39745 C -0.40013 -0.3912 -0.40403 -0.36898 -0.40495 -0.36666 C -0.40677 -0.3618 -0.40755 -0.35972 -0.40924 -0.35393 C -0.41393 -0.33727 -0.40989 -0.34722 -0.41497 -0.33588 C -0.4138 -0.34768 -0.4138 -0.34953 -0.41211 -0.36018 C -0.4095 -0.37685 -0.40416 -0.41018 -0.40416 -0.40995 C -0.40351 -0.42083 -0.40325 -0.43171 -0.40208 -0.44236 C -0.39948 -0.46643 -0.39844 -0.47014 -0.39479 -0.48727 C -0.39179 -0.52268 -0.39544 -0.48426 -0.38763 -0.54097 C -0.3862 -0.55115 -0.38528 -0.56157 -0.38398 -0.57176 C -0.38776 -0.59352 -0.38372 -0.58472 -0.40208 -0.58472 " pathEditMode="relative" rAng="0" ptsTypes="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9" y="-2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7" action="ppaction://hlinksldjump"/>
          </p:cNvPr>
          <p:cNvSpPr/>
          <p:nvPr/>
        </p:nvSpPr>
        <p:spPr>
          <a:xfrm>
            <a:off x="10869047" y="101934"/>
            <a:ext cx="796834" cy="4963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64777" y="0"/>
            <a:ext cx="3426069" cy="1325563"/>
          </a:xfrm>
          <a:solidFill>
            <a:srgbClr val="CCFF99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976"/>
            <a:ext cx="1957589" cy="13350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90" y="5522976"/>
            <a:ext cx="2017925" cy="13350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15" y="5522976"/>
            <a:ext cx="2020795" cy="13350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40" y="5522976"/>
            <a:ext cx="2020795" cy="13350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235" y="5522976"/>
            <a:ext cx="2017925" cy="1335024"/>
          </a:xfrm>
          <a:prstGeom prst="rect">
            <a:avLst/>
          </a:prstGeom>
        </p:spPr>
      </p:pic>
      <p:pic>
        <p:nvPicPr>
          <p:cNvPr id="10" name="Picture 9" descr="Điều thú vị mà chỉ có du lịch bằng đường sắt mới có | Tạp chí Kinh tế và Dự  báo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7" t="9813" r="36088" b="8879"/>
          <a:stretch/>
        </p:blipFill>
        <p:spPr bwMode="auto">
          <a:xfrm>
            <a:off x="10032160" y="5512777"/>
            <a:ext cx="2159839" cy="13452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Left Arrow 12">
            <a:hlinkClick r:id="rId15" action="ppaction://hlinksldjump"/>
          </p:cNvPr>
          <p:cNvSpPr/>
          <p:nvPr/>
        </p:nvSpPr>
        <p:spPr>
          <a:xfrm>
            <a:off x="147557" y="130070"/>
            <a:ext cx="931985" cy="50116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Quay </a:t>
            </a:r>
            <a:r>
              <a:rPr lang="en-US" sz="1400" b="1" dirty="0" err="1" smtClean="0"/>
              <a:t>lại</a:t>
            </a:r>
            <a:endParaRPr lang="en-US" sz="1400" b="1" dirty="0"/>
          </a:p>
        </p:txBody>
      </p:sp>
      <p:sp>
        <p:nvSpPr>
          <p:cNvPr id="18" name="Right Arrow 17">
            <a:hlinkClick r:id="rId16" action="ppaction://hlinksldjump"/>
          </p:cNvPr>
          <p:cNvSpPr/>
          <p:nvPr/>
        </p:nvSpPr>
        <p:spPr>
          <a:xfrm>
            <a:off x="10997969" y="0"/>
            <a:ext cx="1140136" cy="5891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Chơi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tiếp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609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é+chọn+đúng+ptgt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0.07123 -0.3685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C 8.33333E-7 0.0331 0.02695 0.05995 0.06003 0.05995 C 0.09896 0.05995 0.11302 0.03009 0.11901 0.01203 L 0.125 -0.01204 C 0.13099 -0.0301 0.14596 -0.05996 0.18997 -0.05996 C 0.21797 -0.05996 0.25 -0.03311 0.25 3.7037E-6 C 0.25 0.0331 0.21797 0.05995 0.18997 0.05995 C 0.14596 0.05995 0.13099 0.03009 0.125 0.01203 L 0.11901 -0.01204 C 0.11302 -0.0301 0.09896 -0.05996 0.06003 -0.05996 C 0.02695 -0.05996 8.33333E-7 -0.03311 8.33333E-7 3.7037E-6 Z " pathEditMode="relative" rAng="0" ptsTypes="AAAAAAAAA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C 0.06901 3.7037E-6 0.125 0.05601 0.125 0.125 C 0.125 0.19398 0.06901 0.25 -3.95833E-6 0.25 C -0.06901 0.25 -0.125 0.19398 -0.125 0.125 C -0.125 0.05601 -0.06901 3.7037E-6 -3.95833E-6 3.7037E-6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05547 3.7037E-6 C 0.08021 3.7037E-6 0.11094 -0.13311 0.11094 -0.24121 L 0.11094 -0.48195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2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12383 3.7037E-6 C 0.17904 3.7037E-6 0.24831 -0.18519 0.24831 -0.33519 L 0.24831 -0.66922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-3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922 L 0.00013 -0.06899 C -0.00365 -0.06991 -0.00729 -0.07107 -0.01094 -0.07107 C -0.04779 -0.07107 -0.04284 -0.07153 -0.06511 -0.06713 L -0.1224 -0.07107 C -0.12435 -0.0713 -0.1263 -0.0713 -0.128 -0.07315 C -0.13021 -0.07547 -0.13138 -0.0801 -0.13346 -0.08287 C -0.13516 -0.08542 -0.13724 -0.08658 -0.13893 -0.08889 C -0.1405 -0.09051 -0.14193 -0.09283 -0.14336 -0.09468 C -0.14414 -0.09723 -0.14479 -0.1 -0.14557 -0.10255 C -0.14662 -0.10579 -0.14805 -0.1088 -0.14896 -0.11227 C -0.14974 -0.11551 -0.15 -0.12269 -0.15117 -0.12593 C -0.15169 -0.12755 -0.15261 -0.12871 -0.15339 -0.12986 C -0.15365 -0.13264 -0.15404 -0.13519 -0.15443 -0.13774 C -0.15469 -0.13982 -0.15547 -0.14167 -0.15547 -0.14375 C -0.15547 -0.15672 -0.15534 -0.16991 -0.15443 -0.18287 C -0.15404 -0.18912 -0.15156 -0.19676 -0.15 -0.20255 C -0.14974 -0.2051 -0.14844 -0.2169 -0.14779 -0.22014 C -0.14727 -0.22292 -0.14622 -0.22524 -0.14557 -0.22801 C -0.14479 -0.23172 -0.14466 -0.23635 -0.14336 -0.23959 C -0.14271 -0.24167 -0.1418 -0.24352 -0.14115 -0.24561 C -0.14063 -0.24746 -0.14063 -0.24954 -0.14011 -0.25139 C -0.1388 -0.25556 -0.13685 -0.25903 -0.13568 -0.2632 C -0.13281 -0.27315 -0.13438 -0.26852 -0.13125 -0.27686 C -0.13086 -0.27894 -0.13086 -0.28102 -0.13021 -0.28287 C -0.12669 -0.29213 -0.12708 -0.28496 -0.12461 -0.29445 C -0.1207 -0.30996 -0.12513 -0.30324 -0.11914 -0.31019 C -0.11641 -0.325 -0.12005 -0.30672 -0.11576 -0.32199 C -0.11524 -0.32385 -0.11524 -0.32593 -0.11471 -0.32778 C -0.11406 -0.32986 -0.11276 -0.33149 -0.1125 -0.3338 C -0.11198 -0.33889 -0.1125 -0.34422 -0.1125 -0.34931 " pathEditMode="relative" rAng="0" ptsTypes="AAAAAAAAAAAAAAAAAAAAAAAAAAAAA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-13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é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1" descr="BABY 1 (22).jpg"/>
          <p:cNvPicPr>
            <a:picLocks noGrp="1" noChangeAspect="1"/>
          </p:cNvPicPr>
          <p:nvPr isPhoto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39057" y="1075236"/>
            <a:ext cx="11103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Chúc</a:t>
            </a:r>
            <a:r>
              <a:rPr lang="en-US" sz="4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mừng</a:t>
            </a:r>
            <a:r>
              <a:rPr lang="en-US" sz="4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các</a:t>
            </a:r>
            <a:r>
              <a:rPr lang="en-US" sz="4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bé</a:t>
            </a:r>
            <a:r>
              <a:rPr lang="en-US" sz="4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đã</a:t>
            </a:r>
            <a:r>
              <a:rPr lang="en-US" sz="4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hoàn</a:t>
            </a:r>
            <a:r>
              <a:rPr lang="en-US" sz="4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thành</a:t>
            </a:r>
            <a:r>
              <a:rPr lang="en-US" sz="4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trò</a:t>
            </a:r>
            <a:r>
              <a:rPr lang="en-US" sz="4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chơi</a:t>
            </a:r>
            <a:endParaRPr kumimoji="0" lang="en-US" sz="2400" b="1" i="0" u="none" strike="noStrike" kern="1200" cap="none" spc="0" normalizeH="0" baseline="0" noProof="0" dirty="0">
              <a:ln w="12700">
                <a:solidFill>
                  <a:srgbClr val="C0000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ootlight MT Light" panose="0204060206030A020304" pitchFamily="18" charset="0"/>
              <a:ea typeface="+mn-ea"/>
              <a:cs typeface="Arial" pitchFamily="34" charset="0"/>
            </a:endParaRPr>
          </a:p>
        </p:txBody>
      </p:sp>
      <p:pic>
        <p:nvPicPr>
          <p:cNvPr id="10" name="nhac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4400" y="3993059"/>
            <a:ext cx="11103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Độ</a:t>
            </a:r>
            <a:r>
              <a:rPr lang="en-US" sz="4400" b="1" noProof="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 </a:t>
            </a:r>
            <a:r>
              <a:rPr lang="en-US" sz="4400" b="1" noProof="0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tuổi</a:t>
            </a:r>
            <a:r>
              <a:rPr lang="en-US" sz="4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: 5 - 6 </a:t>
            </a:r>
            <a:r>
              <a:rPr lang="en-US" sz="44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otlight MT Light" panose="0204060206030A020304" pitchFamily="18" charset="0"/>
                <a:cs typeface="Arial" pitchFamily="34" charset="0"/>
              </a:rPr>
              <a:t>tuổi</a:t>
            </a:r>
            <a:endParaRPr kumimoji="0" lang="en-US" sz="2400" b="1" i="0" u="none" strike="noStrike" kern="1200" cap="none" spc="0" normalizeH="0" baseline="0" noProof="0" dirty="0">
              <a:ln w="12700">
                <a:solidFill>
                  <a:srgbClr val="C0000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ootlight MT Light" panose="0204060206030A020304" pitchFamily="18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580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226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9" grpId="1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6-Point Star 15"/>
          <p:cNvSpPr/>
          <p:nvPr/>
        </p:nvSpPr>
        <p:spPr>
          <a:xfrm>
            <a:off x="914399" y="924674"/>
            <a:ext cx="4438437" cy="914400"/>
          </a:xfrm>
          <a:prstGeom prst="star6">
            <a:avLst>
              <a:gd name="adj" fmla="val 34831"/>
              <a:gd name="hf" fmla="val 115470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 bé biết phương tiện này đi ở đường nào?</a:t>
            </a:r>
            <a:endParaRPr lang="vi-VN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1095908" y="924674"/>
            <a:ext cx="4438437" cy="1222625"/>
          </a:xfrm>
          <a:prstGeom prst="star6">
            <a:avLst>
              <a:gd name="adj" fmla="val 34831"/>
              <a:gd name="hf" fmla="val 115470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 bé biết phương tiện này đi ở đường nào?</a:t>
            </a:r>
            <a:endParaRPr lang="vi-VN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99" y="604463"/>
            <a:ext cx="10708220" cy="6269855"/>
          </a:xfrm>
          <a:prstGeom prst="rect">
            <a:avLst/>
          </a:prstGeom>
        </p:spPr>
      </p:pic>
      <p:sp>
        <p:nvSpPr>
          <p:cNvPr id="23" name="6-Point Star 22"/>
          <p:cNvSpPr/>
          <p:nvPr/>
        </p:nvSpPr>
        <p:spPr>
          <a:xfrm>
            <a:off x="709797" y="604463"/>
            <a:ext cx="4438437" cy="1222625"/>
          </a:xfrm>
          <a:prstGeom prst="star6">
            <a:avLst>
              <a:gd name="adj" fmla="val 34831"/>
              <a:gd name="hf" fmla="val 115470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99496" y="57278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/>
          </a:p>
        </p:txBody>
      </p:sp>
      <p:grpSp>
        <p:nvGrpSpPr>
          <p:cNvPr id="2" name="Group 1"/>
          <p:cNvGrpSpPr/>
          <p:nvPr/>
        </p:nvGrpSpPr>
        <p:grpSpPr>
          <a:xfrm>
            <a:off x="6519460" y="4654193"/>
            <a:ext cx="3174715" cy="1869897"/>
            <a:chOff x="7346022" y="4654193"/>
            <a:chExt cx="3174715" cy="186989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6022" y="4654193"/>
              <a:ext cx="3174715" cy="186989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489860" y="5327803"/>
              <a:ext cx="28870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B: 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endPara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95916" y="4654193"/>
            <a:ext cx="3438419" cy="1787704"/>
            <a:chOff x="2541140" y="4736386"/>
            <a:chExt cx="3438419" cy="178770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1140" y="4736386"/>
              <a:ext cx="3438419" cy="178770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765232" y="5543148"/>
              <a:ext cx="32143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     A: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endParaRPr lang="vi-V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Right Arrow 14">
            <a:hlinkClick r:id="rId12" action="ppaction://hlinksldjump"/>
          </p:cNvPr>
          <p:cNvSpPr/>
          <p:nvPr/>
        </p:nvSpPr>
        <p:spPr>
          <a:xfrm>
            <a:off x="10997969" y="0"/>
            <a:ext cx="1140136" cy="5891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Chơi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tiếp</a:t>
            </a:r>
            <a:endParaRPr lang="en-US" sz="1600" b="1" dirty="0"/>
          </a:p>
        </p:txBody>
      </p:sp>
      <p:sp>
        <p:nvSpPr>
          <p:cNvPr id="17" name="Left Arrow 16">
            <a:hlinkClick r:id="rId13" action="ppaction://hlinksldjump"/>
          </p:cNvPr>
          <p:cNvSpPr/>
          <p:nvPr/>
        </p:nvSpPr>
        <p:spPr>
          <a:xfrm>
            <a:off x="147557" y="130070"/>
            <a:ext cx="931985" cy="50116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Quay </a:t>
            </a:r>
            <a:r>
              <a:rPr lang="en-US" sz="1400" b="1" dirty="0" err="1" smtClean="0"/>
              <a:t>lại</a:t>
            </a:r>
            <a:endParaRPr lang="en-US" sz="1400" b="1" dirty="0"/>
          </a:p>
        </p:txBody>
      </p:sp>
      <p:sp>
        <p:nvSpPr>
          <p:cNvPr id="18" name="Cloud 17"/>
          <p:cNvSpPr/>
          <p:nvPr/>
        </p:nvSpPr>
        <p:spPr>
          <a:xfrm rot="381844">
            <a:off x="6437722" y="35093"/>
            <a:ext cx="1212111" cy="691116"/>
          </a:xfrm>
          <a:prstGeom prst="cloud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o các be bi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+ĐƯƠNG+TH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-duong hang kh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+qs+chọn+đ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77778E-6 L -6.25E-7 -7.77778E-6 C -0.00143 -0.00788 -0.00325 -0.01575 -0.00442 -0.02362 C -0.00481 -0.02616 -0.00494 -0.02894 -0.00546 -0.03149 C -0.00612 -0.03427 -0.00703 -0.03658 -0.00768 -0.03936 C -0.0082 -0.04121 -0.00833 -0.04329 -0.00885 -0.04514 C -0.00937 -0.04723 -0.01041 -0.04908 -0.01106 -0.05116 C -0.01419 -0.06251 -0.00911 -0.05163 -0.01549 -0.06297 C -0.01575 -0.06482 -0.01601 -0.0669 -0.01653 -0.06876 C -0.02135 -0.08473 -0.02174 -0.08496 -0.02643 -0.0963 C -0.02851 -0.10741 -0.02669 -0.1007 -0.03424 -0.11389 L -0.03854 -0.12177 C -0.03971 -0.12362 -0.04062 -0.12616 -0.04192 -0.12755 C -0.05013 -0.13727 -0.04114 -0.12616 -0.04739 -0.13542 C -0.05351 -0.14445 -0.05299 -0.14052 -0.0595 -0.1551 C -0.06562 -0.16852 -0.06263 -0.16135 -0.06835 -0.17663 C -0.06914 -0.17848 -0.07018 -0.18033 -0.07057 -0.18241 C -0.07096 -0.1845 -0.07109 -0.18658 -0.07161 -0.18843 C -0.07473 -0.19908 -0.07578 -0.19214 -0.07825 -0.20996 C -0.08085 -0.22848 -0.07916 -0.22084 -0.08268 -0.23357 C -0.08307 -0.23751 -0.08333 -0.24144 -0.08385 -0.24514 C -0.08411 -0.24792 -0.08463 -0.25047 -0.08489 -0.25302 C -0.08541 -0.25834 -0.08567 -0.26366 -0.08593 -0.26876 C -0.08567 -0.29028 -0.08554 -0.31204 -0.08489 -0.33357 C -0.08476 -0.33681 -0.08281 -0.34306 -0.08164 -0.34538 C -0.08059 -0.347 -0.07942 -0.34792 -0.07825 -0.34908 C -0.0608 -0.3713 -0.08606 -0.34052 -0.0694 -0.35903 C -0.06796 -0.36065 -0.06653 -0.36297 -0.0651 -0.36482 C -0.06393 -0.36621 -0.06289 -0.36737 -0.06171 -0.36876 C -0.06028 -0.37061 -0.05885 -0.37292 -0.05729 -0.37477 C -0.05598 -0.37616 -0.05442 -0.37732 -0.05286 -0.37871 C -0.04192 -0.40302 -0.05507 -0.37802 -0.04296 -0.39028 C -0.04179 -0.39144 -0.04179 -0.39468 -0.04075 -0.3963 C -0.03984 -0.39746 -0.03854 -0.39746 -0.0375 -0.39815 C -0.03112 -0.40973 -0.03997 -0.39306 -0.03307 -0.40811 C -0.02994 -0.41482 -0.02929 -0.41389 -0.02539 -0.41968 C -0.01914 -0.42917 -0.02799 -0.41783 -0.01979 -0.42755 C -0.01393 -0.44329 -0.02174 -0.42431 -0.01432 -0.43751 C -0.01341 -0.43913 -0.01302 -0.44167 -0.0121 -0.44329 C -0.01119 -0.44491 -0.00976 -0.44561 -0.00885 -0.44723 C -0.00755 -0.44954 -0.00677 -0.45278 -0.00546 -0.4551 C -0.00455 -0.45672 -0.00312 -0.45741 -0.00221 -0.45903 C -0.00052 -0.46204 0.00053 -0.46575 0.00222 -0.46876 C 0.00352 -0.47107 0.00521 -0.47246 0.00665 -0.47477 C 0.00925 -0.47894 0.01172 -0.4838 0.01433 -0.48843 L 0.02201 -0.50209 C 0.02318 -0.50417 0.02409 -0.50649 0.0254 -0.50811 L 0.02865 -0.51204 C 0.02904 -0.51389 0.0293 -0.51598 0.02982 -0.51783 C 0.03034 -0.51991 0.03165 -0.52153 0.03191 -0.52362 C 0.03295 -0.52987 0.03295 -0.54954 0.03529 -0.5551 L 0.03855 -0.56297 C 0.03894 -0.56482 0.0392 -0.5669 0.03972 -0.56876 C 0.04024 -0.57084 0.04167 -0.57246 0.04193 -0.57477 C 0.04245 -0.57987 0.04193 -0.58519 0.04193 -0.59028 " pathEditMode="relative" ptsTypes="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FF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835234"/>
            <a:ext cx="4389251" cy="2951046"/>
            <a:chOff x="-22360" y="243914"/>
            <a:chExt cx="4389251" cy="2951046"/>
          </a:xfrm>
        </p:grpSpPr>
        <p:sp>
          <p:nvSpPr>
            <p:cNvPr id="2" name="Cloud 1"/>
            <p:cNvSpPr/>
            <p:nvPr/>
          </p:nvSpPr>
          <p:spPr>
            <a:xfrm rot="427886">
              <a:off x="-22360" y="243914"/>
              <a:ext cx="4389251" cy="2951046"/>
            </a:xfrm>
            <a:prstGeom prst="cloud">
              <a:avLst/>
            </a:prstGeom>
            <a:solidFill>
              <a:srgbClr val="CC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8906" y="659404"/>
              <a:ext cx="34827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bay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01196" y="4121426"/>
            <a:ext cx="4717774" cy="2736574"/>
            <a:chOff x="896961" y="1773283"/>
            <a:chExt cx="4804414" cy="3870624"/>
          </a:xfrm>
        </p:grpSpPr>
        <p:sp>
          <p:nvSpPr>
            <p:cNvPr id="7" name="Bevel 6"/>
            <p:cNvSpPr/>
            <p:nvPr/>
          </p:nvSpPr>
          <p:spPr>
            <a:xfrm>
              <a:off x="896961" y="1773283"/>
              <a:ext cx="4804414" cy="3870624"/>
            </a:xfrm>
            <a:prstGeom prst="bevel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Hãy nhớ thắt dây an toàn cho trẻ khi đi xe ô tô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029" y="2271932"/>
              <a:ext cx="3798277" cy="2897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945645" y="4130128"/>
            <a:ext cx="4025603" cy="2736574"/>
            <a:chOff x="5753687" y="1760974"/>
            <a:chExt cx="4804414" cy="3870624"/>
          </a:xfrm>
        </p:grpSpPr>
        <p:sp>
          <p:nvSpPr>
            <p:cNvPr id="13" name="Bevel 12"/>
            <p:cNvSpPr/>
            <p:nvPr/>
          </p:nvSpPr>
          <p:spPr>
            <a:xfrm>
              <a:off x="5753687" y="1760974"/>
              <a:ext cx="4804414" cy="3870624"/>
            </a:xfrm>
            <a:prstGeom prst="bevel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Mẫu giấy ủy quyền cho trẻ em đi máy bay các ông bố, bà mẹ cần biế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4973" y="2247314"/>
              <a:ext cx="3907834" cy="2922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ight Arrow 4">
            <a:hlinkClick r:id="rId8" action="ppaction://hlinksldjump"/>
          </p:cNvPr>
          <p:cNvSpPr/>
          <p:nvPr/>
        </p:nvSpPr>
        <p:spPr>
          <a:xfrm>
            <a:off x="11271739" y="6040315"/>
            <a:ext cx="920262" cy="59787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/>
              <a:t>Chơi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tiếp</a:t>
            </a:r>
            <a:endParaRPr lang="en-US" sz="1200" b="1" dirty="0"/>
          </a:p>
        </p:txBody>
      </p:sp>
      <p:sp>
        <p:nvSpPr>
          <p:cNvPr id="8" name="Left Arrow 7">
            <a:hlinkClick r:id="rId9" action="ppaction://hlinksldjump"/>
          </p:cNvPr>
          <p:cNvSpPr/>
          <p:nvPr/>
        </p:nvSpPr>
        <p:spPr>
          <a:xfrm>
            <a:off x="131887" y="5987560"/>
            <a:ext cx="1002322" cy="588046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Quay </a:t>
            </a:r>
            <a:r>
              <a:rPr lang="en-US" sz="1400" b="1" dirty="0" err="1" smtClean="0"/>
              <a:t>lại</a:t>
            </a:r>
            <a:endParaRPr lang="en-US" sz="1400" b="1" dirty="0"/>
          </a:p>
        </p:txBody>
      </p:sp>
      <p:sp>
        <p:nvSpPr>
          <p:cNvPr id="9" name="Cloud Callout 8"/>
          <p:cNvSpPr/>
          <p:nvPr/>
        </p:nvSpPr>
        <p:spPr>
          <a:xfrm rot="240887">
            <a:off x="9539654" y="360485"/>
            <a:ext cx="1083621" cy="483577"/>
          </a:xfrm>
          <a:prstGeom prst="cloud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+chon+ha+dung+khi+ngôi+trên+may+bay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é+qs+chọn+đ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69 L -2.08333E-6 0.00023 C 0.00417 -0.01342 0.00808 -0.02824 0.01341 -0.03912 C 0.01472 -0.04166 0.01563 -0.04375 0.0168 -0.04606 C 0.02018 -0.05115 0.02344 -0.05602 0.02709 -0.05995 C 0.02943 -0.06203 0.0319 -0.06412 0.03386 -0.0669 C 0.03698 -0.07083 0.03998 -0.07615 0.04258 -0.08102 C 0.04388 -0.08333 0.04479 -0.08634 0.0461 -0.08773 C 0.05964 -0.10764 0.04974 -0.09051 0.05977 -0.10532 C 0.06276 -0.11018 0.0655 -0.11481 0.06849 -0.11921 C 0.0711 -0.12315 0.07422 -0.12592 0.07696 -0.12963 C 0.07904 -0.1324 0.08008 -0.1375 0.08203 -0.14004 C 0.08698 -0.14629 0.09362 -0.15046 0.09935 -0.1544 C 0.12214 -0.19977 0.09232 -0.14305 0.11302 -0.17523 C 0.14323 -0.22176 0.12461 -0.20509 0.14401 -0.22037 C 0.15313 -0.24815 0.14688 -0.23217 0.17318 -0.26921 C 0.17591 -0.27291 0.17878 -0.27639 0.18177 -0.27963 C 0.19037 -0.28912 0.19909 -0.29722 0.20755 -0.30764 C 0.20964 -0.30995 0.21068 -0.31527 0.21263 -0.31805 C 0.21537 -0.32222 0.21849 -0.325 0.22136 -0.32824 C 0.22578 -0.33426 0.23047 -0.33981 0.2349 -0.34583 C 0.23841 -0.35069 0.24245 -0.35393 0.24544 -0.35995 C 0.24649 -0.36227 0.2474 -0.36551 0.2487 -0.3669 C 0.25026 -0.36875 0.25222 -0.36898 0.25404 -0.37014 C 0.26198 -0.39467 0.25117 -0.36666 0.26771 -0.38773 C 0.2711 -0.39213 0.27279 -0.40092 0.2763 -0.40532 C 0.27787 -0.4074 0.27995 -0.40972 0.28151 -0.41227 C 0.28255 -0.41412 0.2836 -0.41736 0.28503 -0.41921 C 0.28646 -0.42129 0.28828 -0.42176 0.29011 -0.42245 C 0.29518 -0.4331 0.29414 -0.43171 0.30196 -0.44328 C 0.3099 -0.45555 0.30495 -0.44606 0.30925 -0.45347 " pathEditMode="relative" rAng="0" ptsTypes="AAAAAAAAAAAAAAAAAAAAAAAAAAAAA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-2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C 0.06901 -3.7037E-7 0.125 0.05602 0.125 0.125 C 0.125 0.19398 0.06901 0.25 4.375E-6 0.25 C -0.06901 0.25 -0.125 0.19398 -0.125 0.125 C -0.125 0.05602 -0.06901 -3.7037E-7 4.375E-6 -3.7037E-7 Z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31" y="0"/>
            <a:ext cx="12192000" cy="5424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6" y="5603966"/>
            <a:ext cx="1708684" cy="1254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97" y="5424854"/>
            <a:ext cx="2068128" cy="1433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21640" r="3544" b="37271"/>
          <a:stretch/>
        </p:blipFill>
        <p:spPr>
          <a:xfrm>
            <a:off x="10211593" y="5424854"/>
            <a:ext cx="1932122" cy="1363403"/>
          </a:xfrm>
          <a:prstGeom prst="rect">
            <a:avLst/>
          </a:prstGeom>
        </p:spPr>
      </p:pic>
      <p:pic>
        <p:nvPicPr>
          <p:cNvPr id="6" name="Picture 5" descr="Hình ảnh thuyền buồm đẹp nhất | Thuyền buồm, Hình ảnh, Thuyền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r="12930" b="7677"/>
          <a:stretch/>
        </p:blipFill>
        <p:spPr bwMode="auto">
          <a:xfrm>
            <a:off x="8651631" y="5424854"/>
            <a:ext cx="1639442" cy="1363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6496" y="5354515"/>
            <a:ext cx="1423387" cy="1567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Báo Đà Nẵng điện tử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5" t="12000" r="19408" b="27334"/>
          <a:stretch/>
        </p:blipFill>
        <p:spPr bwMode="auto">
          <a:xfrm>
            <a:off x="5197228" y="5424854"/>
            <a:ext cx="1590441" cy="1433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Sức mạnh 'siêu chuồn chuồn' của quân đội Mỹ - Quân sự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11600" r="23333" b="31200"/>
          <a:stretch/>
        </p:blipFill>
        <p:spPr bwMode="auto">
          <a:xfrm>
            <a:off x="6752481" y="5379859"/>
            <a:ext cx="1899150" cy="1453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ight Arrow 9">
            <a:hlinkClick r:id="rId15" action="ppaction://hlinksldjump"/>
          </p:cNvPr>
          <p:cNvSpPr/>
          <p:nvPr/>
        </p:nvSpPr>
        <p:spPr>
          <a:xfrm>
            <a:off x="11158369" y="130070"/>
            <a:ext cx="922262" cy="5733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/>
              <a:t>Chơi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tiếp</a:t>
            </a:r>
            <a:endParaRPr lang="en-US" sz="1200" b="1" dirty="0"/>
          </a:p>
        </p:txBody>
      </p:sp>
      <p:sp>
        <p:nvSpPr>
          <p:cNvPr id="11" name="Left Arrow 10">
            <a:hlinkClick r:id="rId16" action="ppaction://hlinksldjump"/>
          </p:cNvPr>
          <p:cNvSpPr/>
          <p:nvPr/>
        </p:nvSpPr>
        <p:spPr>
          <a:xfrm>
            <a:off x="545123" y="325315"/>
            <a:ext cx="931985" cy="50116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Quay </a:t>
            </a:r>
            <a:r>
              <a:rPr lang="en-US" sz="1400" dirty="0" err="1" smtClean="0"/>
              <a:t>lại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713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21027_085458_fVWe3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path" presetSubtype="0" accel="50000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C 8.33333E-7 0.03311 0.00573 0.05996 0.01276 0.05996 C 0.02109 0.05996 0.02409 0.0301 0.02539 0.01204 L 0.02669 -0.01203 C 0.02799 -0.03009 0.03112 -0.05995 0.04062 -0.05995 C 0.04661 -0.05995 0.05351 -0.0331 0.05351 -4.81481E-6 C 0.05351 0.03311 0.04661 0.05996 0.04062 0.05996 C 0.03112 0.05996 0.02799 0.0301 0.02669 0.01204 L 0.02539 -0.01203 C 0.02409 -0.03009 0.02109 -0.05995 0.01276 -0.05995 C 0.00573 -0.05995 8.33333E-7 -0.0331 8.33333E-7 -4.81481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4 -0.09282 L -0.00704 -0.09259 C -0.00782 -0.11134 -0.00821 -0.12963 -0.00925 -0.14792 C -0.01042 -0.16713 -0.01172 -0.16412 -0.01589 -0.18125 C -0.02006 -0.19815 -0.02409 -0.21505 -0.028 -0.23218 C -0.02891 -0.23588 -0.0293 -0.24005 -0.03021 -0.24398 C -0.03438 -0.25972 -0.04037 -0.27431 -0.04349 -0.29097 C -0.04414 -0.29491 -0.04441 -0.29931 -0.04571 -0.30278 L -0.05222 -0.32037 C -0.0556 -0.34421 -0.05495 -0.33426 -0.04792 -0.38125 C -0.0474 -0.3838 -0.04558 -0.38495 -0.04454 -0.38704 C -0.04375 -0.38889 -0.04297 -0.39074 -0.04232 -0.39282 C -0.0418 -0.39468 -0.04193 -0.39722 -0.04128 -0.39884 C -0.04011 -0.40139 -0.03802 -0.40208 -0.03685 -0.40463 C -0.03243 -0.41412 -0.03021 -0.42685 -0.02474 -0.43403 C -0.01615 -0.44537 -0.0237 -0.43472 -0.01263 -0.45556 C -0.00977 -0.46111 -0.00664 -0.4662 -0.00378 -0.4713 C -0.00079 -0.47662 0.00156 -0.48287 0.00507 -0.48704 C 0.00872 -0.49143 0.01015 -0.49282 0.01393 -0.49884 C 0.01588 -0.50185 0.01731 -0.50579 0.0194 -0.50856 C 0.02109 -0.51088 0.02317 -0.51227 0.02487 -0.51458 C 0.03229 -0.52338 0.03841 -0.53681 0.047 -0.5419 C 0.05559 -0.54699 0.0457 -0.54074 0.06237 -0.55556 C 0.06341 -0.55648 0.06458 -0.55671 0.06575 -0.55764 C 0.06979 -0.56065 0.07382 -0.56435 0.07786 -0.56736 C 0.07968 -0.56875 0.08164 -0.56968 0.08333 -0.5713 C 0.08502 -0.57292 0.08606 -0.57569 0.08776 -0.57731 C 0.09648 -0.58495 0.1052 -0.59236 0.11419 -0.59884 C 0.11927 -0.60231 0.12474 -0.60301 0.12968 -0.60671 C 0.13333 -0.60926 0.13698 -0.61204 0.14075 -0.61435 C 0.14505 -0.61736 0.14974 -0.61852 0.1539 -0.62222 C 0.16041 -0.62801 0.15677 -0.62523 0.16497 -0.63009 C 0.16718 -0.63148 0.16953 -0.63194 0.17161 -0.63403 C 0.17343 -0.63611 0.17513 -0.63843 0.17708 -0.64005 C 0.17851 -0.64097 0.18007 -0.6412 0.18151 -0.6419 C 0.18489 -0.64375 0.18815 -0.6456 0.1914 -0.64768 C 0.1944 -0.64977 0.19713 -0.65255 0.20026 -0.6537 C 0.20599 -0.65579 0.21211 -0.65532 0.21783 -0.65764 C 0.2289 -0.66204 0.22461 -0.65972 0.23112 -0.66343 C 0.25468 -0.66273 0.27825 -0.66574 0.30169 -0.66157 C 0.30768 -0.66042 0.3125 -0.65139 0.31823 -0.64768 C 0.33359 -0.63819 0.33854 -0.63958 0.35468 -0.63796 C 0.34505 -0.63611 0.33554 -0.6338 0.32591 -0.63218 L 0.24987 -0.62037 C 0.21158 -0.61319 0.17682 -0.60185 0.13854 -0.59676 C 0.11575 -0.59375 0.09296 -0.59282 0.07018 -0.59097 C 0.01718 -0.59676 -0.03581 -0.6 -0.08868 -0.60856 C -0.09206 -0.60926 -0.09441 -0.61574 -0.09753 -0.61829 C -0.11888 -0.63611 -0.11394 -0.6331 -0.13164 -0.63611 C -0.13282 -0.63796 -0.13399 -0.63981 -0.13503 -0.6419 C -0.13724 -0.64676 -0.13907 -0.65463 -0.1405 -0.65949 C -0.14089 -0.66273 -0.14089 -0.6662 -0.14154 -0.66944 C -0.14206 -0.67153 -0.14362 -0.67292 -0.14375 -0.67523 C -0.14441 -0.68704 -0.14375 -0.69884 -0.14375 -0.71042 " pathEditMode="relative" rAng="0" ptsTypes="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-3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3.125E-6 0.00023 C 0.00039 -0.00347 0.00091 -0.00695 0.0013 -0.01019 C 0.00195 -0.01667 0.0026 -0.02523 0.00377 -0.03172 C 0.00429 -0.03449 0.00534 -0.03681 0.00573 -0.03959 C 0.00716 -0.04908 0.00833 -0.05857 0.0095 -0.06783 C 0.01028 -0.07361 0.0108 -0.07917 0.01146 -0.08496 C 0.01159 -0.08681 0.01172 -0.08866 0.01211 -0.09051 C 0.01276 -0.09352 0.01328 -0.09653 0.01393 -0.09954 C 0.01432 -0.10116 0.01484 -0.10255 0.01523 -0.10417 C 0.01679 -0.10996 0.01823 -0.11621 0.01966 -0.12222 C 0.02005 -0.12593 0.02018 -0.12986 0.02096 -0.13334 C 0.02226 -0.13959 0.02356 -0.14537 0.02474 -0.15162 C 0.02526 -0.15371 0.02552 -0.15602 0.02604 -0.15834 C 0.02708 -0.1632 0.02812 -0.16806 0.02916 -0.17292 C 0.02968 -0.18704 0.02994 -0.20093 0.03047 -0.21482 C 0.0306 -0.21713 0.03099 -0.21922 0.03112 -0.22153 C 0.03255 -0.23843 0.03073 -0.21991 0.03372 -0.24653 C 0.03424 -0.25857 0.03476 -0.2706 0.03554 -0.28264 C 0.0358 -0.28634 0.03685 -0.29005 0.03685 -0.29398 C 0.03711 -0.34861 0.03685 -0.40301 0.03619 -0.45764 C 0.03619 -0.46204 0.03528 -0.46597 0.03489 -0.47014 C 0.03463 -0.47315 0.0345 -0.47616 0.03424 -0.47917 C 0.03411 -0.48264 0.03398 -0.48611 0.03372 -0.48935 C 0.03359 -0.49051 0.0332 -0.49167 0.03307 -0.49283 C 0.03255 -0.49722 0.03242 -0.50185 0.03177 -0.50625 L 0.03047 -0.51528 C 0.03034 -0.5169 0.03008 -0.51829 0.02981 -0.51991 C 0.02968 -0.52107 0.02942 -0.52199 0.02916 -0.52315 C 0.02786 -0.5331 0.02955 -0.52871 0.02539 -0.54236 C 0.025 -0.54398 0.02409 -0.54468 0.02343 -0.54584 C 0.02213 -0.55857 0.0233 -0.55116 0.01653 -0.5706 C 0.01445 -0.57662 0.01224 -0.58496 0.00885 -0.58982 C 0.00833 -0.59074 0.00755 -0.59144 0.00703 -0.59213 C 0.00586 -0.59352 0.00494 -0.59537 0.00377 -0.59676 C 0.00221 -0.59838 0.00039 -0.59954 -0.00131 -0.60116 C -0.00404 -0.60417 -0.00677 -0.60741 -0.00951 -0.61019 C -0.01055 -0.61134 -0.01172 -0.61158 -0.01276 -0.6125 C -0.01381 -0.61343 -0.01485 -0.61482 -0.01589 -0.61597 C -0.01914 -0.61968 -0.02227 -0.62361 -0.02539 -0.62732 C -0.03867 -0.64213 -0.02214 -0.62269 -0.03373 -0.63519 C -0.03464 -0.63611 -0.03529 -0.6375 -0.0362 -0.63843 C -0.03933 -0.64213 -0.04571 -0.64861 -0.04571 -0.64838 C -0.0474 -0.65278 -0.04909 -0.65695 -0.05078 -0.66111 C -0.05117 -0.66204 -0.0517 -0.6625 -0.05209 -0.66343 C -0.05378 -0.6669 -0.05391 -0.66829 -0.05599 -0.6713 C -0.05729 -0.67338 -0.05886 -0.675 -0.06042 -0.67685 C -0.06107 -0.67871 -0.06159 -0.68079 -0.06224 -0.68264 C -0.06289 -0.68403 -0.06367 -0.68542 -0.0642 -0.68704 C -0.06446 -0.6882 -0.06459 -0.68935 -0.06485 -0.69051 C -0.06511 -0.69167 -0.06563 -0.69283 -0.06615 -0.69398 C -0.06693 -0.70116 -0.06654 -0.69908 -0.06797 -0.70741 C -0.06823 -0.70857 -0.06823 -0.70972 -0.06862 -0.71088 C -0.06888 -0.71181 -0.06953 -0.71227 -0.06992 -0.71297 C -0.08021 -0.71088 -0.08216 -0.71366 -0.08828 -0.70741 C -0.08894 -0.70672 -0.08959 -0.70579 -0.09024 -0.70509 C -0.10742 -0.6875 -0.0849 -0.71181 -0.10104 -0.69283 C -0.10183 -0.6919 -0.10352 -0.69051 -0.10352 -0.69028 " pathEditMode="relative" rAng="0" ptsTypes="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3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C -2.91667E-6 0.0331 0.02696 0.05995 0.06003 0.05995 C 0.09896 0.05995 0.11302 0.03009 0.11901 0.01203 L 0.125 -0.01204 C 0.13099 -0.03009 0.14597 -0.05996 0.18998 -0.05996 C 0.21797 -0.05996 0.25 -0.0331 0.25 2.22222E-6 C 0.25 0.0331 0.21797 0.05995 0.18998 0.05995 C 0.14597 0.05995 0.13099 0.03009 0.125 0.01203 L 0.11901 -0.01204 C 0.11302 -0.03009 0.09896 -0.05996 0.06003 -0.05996 C 0.02696 -0.05996 -2.91667E-6 -0.0331 -2.91667E-6 2.22222E-6 Z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-0.01158 L 0.24154 -0.73588 " pathEditMode="relative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1.45833E-6 2.22222E-6 C 0.00078 -0.00417 0.0013 -0.00857 0.00221 -0.01273 C 0.00299 -0.01597 0.00416 -0.01852 0.00508 -0.02176 C 0.00547 -0.02292 0.00547 -0.02431 0.00586 -0.02546 C 0.00625 -0.02685 0.0069 -0.02801 0.00729 -0.0294 C 0.01133 -0.04375 0.00338 -0.01968 0.00937 -0.03843 C 0.01081 -0.04259 0.0125 -0.04676 0.0138 -0.05116 C 0.01953 -0.07176 0.01341 -0.05463 0.01732 -0.06528 C 0.02122 -0.08982 0.01497 -0.05116 0.02383 -0.09861 C 0.02448 -0.10185 0.02474 -0.10556 0.02526 -0.1088 C 0.02617 -0.11482 0.02721 -0.12084 0.02812 -0.12685 C 0.0289 -0.13148 0.03034 -0.14097 0.03034 -0.14097 C 0.0306 -0.14514 0.03099 -0.14954 0.03099 -0.15371 C 0.03164 -0.18357 0.03255 -0.24352 0.03255 -0.24352 C 0.03203 -0.25463 0.03164 -0.26574 0.03099 -0.27685 C 0.03099 -0.27871 0.03047 -0.28033 0.03034 -0.28195 C 0.02995 -0.2875 0.03008 -0.29306 0.02956 -0.29861 C 0.02916 -0.3044 0.02799 -0.30972 0.02747 -0.31528 C 0.02708 -0.31875 0.02721 -0.32222 0.02669 -0.32546 C 0.02604 -0.33079 0.02383 -0.34097 0.02383 -0.34097 C 0.02357 -0.34352 0.02344 -0.34607 0.02318 -0.34861 C 0.02239 -0.35463 0.02096 -0.36181 0.01953 -0.36667 C 0.01445 -0.38334 0.01523 -0.37755 0.01081 -0.38843 C 0.00859 -0.39398 0.00664 -0.39977 0.00443 -0.40509 C 0.00325 -0.40741 0.00182 -0.40903 0.00078 -0.41158 C -0.00339 -0.42084 -0.00378 -0.42593 -0.0086 -0.43449 C -0.01055 -0.43796 -0.0125 -0.44121 -0.01432 -0.44491 C -0.01706 -0.44977 -0.01966 -0.45509 -0.02227 -0.46019 C -0.02344 -0.4625 -0.02461 -0.46459 -0.02591 -0.46667 C -0.02878 -0.47084 -0.03177 -0.475 -0.03464 -0.4794 C -0.0375 -0.48426 -0.04024 -0.48889 -0.04323 -0.49352 C -0.04492 -0.49607 -0.04636 -0.49676 -0.04831 -0.49861 C -0.04909 -0.49954 -0.04974 -0.50023 -0.05039 -0.50116 C -0.05222 -0.50347 -0.05417 -0.50695 -0.05625 -0.50903 C -0.05807 -0.51088 -0.06003 -0.51227 -0.06198 -0.51412 C -0.06537 -0.51713 -0.06836 -0.52176 -0.07214 -0.52315 C -0.07669 -0.52477 -0.07448 -0.52384 -0.07852 -0.5257 C -0.08255 -0.52986 -0.08321 -0.53079 -0.08789 -0.53449 C -0.09076 -0.53681 -0.09401 -0.53796 -0.09662 -0.54097 C -0.09805 -0.54259 -0.09935 -0.54491 -0.10091 -0.54607 C -0.10274 -0.54746 -0.10482 -0.54769 -0.10664 -0.54861 C -0.10834 -0.54954 -0.11003 -0.55046 -0.11172 -0.55116 C -0.1125 -0.55209 -0.11315 -0.55324 -0.11393 -0.55371 C -0.11511 -0.55463 -0.11628 -0.55463 -0.11745 -0.55509 C -0.11849 -0.55556 -0.1194 -0.55602 -0.12044 -0.55648 C -0.12357 -0.55741 -0.12669 -0.55787 -0.12982 -0.55903 C -0.13073 -0.55926 -0.13164 -0.55996 -0.13268 -0.56019 C -0.13672 -0.56158 -0.14089 -0.56273 -0.14492 -0.56412 C -0.14753 -0.56505 -0.14766 -0.56667 -0.15065 -0.56783 C -0.15261 -0.56875 -0.15456 -0.56875 -0.15651 -0.56921 C -0.15716 -0.57014 -0.15781 -0.5713 -0.1586 -0.57176 C -0.16029 -0.57292 -0.16198 -0.57338 -0.16367 -0.57431 C -0.16446 -0.57477 -0.16511 -0.57523 -0.16589 -0.5757 C -0.16745 -0.57639 -0.16927 -0.57709 -0.17084 -0.57824 C -0.17748 -0.58218 -0.17175 -0.57894 -0.17735 -0.58449 C -0.17878 -0.58611 -0.18281 -0.58681 -0.18386 -0.58704 C -0.18464 -0.5875 -0.18542 -0.5875 -0.18607 -0.58843 C -0.18763 -0.59074 -0.18841 -0.59491 -0.19037 -0.59607 C -0.1918 -0.59699 -0.19323 -0.59769 -0.19466 -0.59861 C -0.19571 -0.59931 -0.19662 -0.6007 -0.19753 -0.60116 C -0.20443 -0.60579 -0.19766 -0.6 -0.20182 -0.60371 " pathEditMode="relative" ptsTypes="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2.22222E-6 L 0.01042 0.00023 C 0.01029 -0.00486 0.01016 -0.00972 0.00977 -0.01459 C 0.00964 -0.01574 0.00899 -0.01667 0.00899 -0.01759 C 0.00899 -0.02847 0.00938 -0.03912 0.00977 -0.04977 C 0.0099 -0.05579 0.0099 -0.06158 0.01042 -0.06759 C 0.0112 -0.07338 0.01367 -0.08519 0.01367 -0.08496 C 0.01029 -0.14908 0.01354 -0.07986 0.01133 -0.18287 C 0.01133 -0.18449 0.01081 -0.18611 0.01042 -0.18797 C 0.01016 -0.18982 0.0099 -0.1919 0.00977 -0.19398 C 0.00586 -0.24051 0.01029 -0.19491 0.00664 -0.23148 C 0.00638 -0.24005 0.00612 -0.24884 0.00586 -0.25741 C 0.00482 -0.28218 0.0043 -0.26505 0.00586 -0.29908 C 0.00599 -0.30185 0.00612 -0.30463 0.00664 -0.30718 C 0.00716 -0.30949 0.0082 -0.31134 0.00899 -0.31366 C 0.01029 -0.32222 0.00912 -0.31597 0.01211 -0.32593 C 0.01302 -0.32917 0.01393 -0.33472 0.01445 -0.3375 C 0.01367 -0.34954 0.01315 -0.36158 0.01211 -0.37384 C 0.01185 -0.37593 0.01042 -0.37986 0.01042 -0.37986 C 0.01081 -0.38588 0.01094 -0.39167 0.01133 -0.39769 C 0.01146 -0.39861 0.01172 -0.39977 0.01211 -0.4007 C 0.01445 -0.40648 0.01471 -0.40648 0.01745 -0.41019 C 0.0181 -0.41134 0.01862 -0.41273 0.01914 -0.41435 C 0.02031 -0.41806 0.02031 -0.4213 0.0207 -0.4257 C 0.02175 -0.44097 0.02136 -0.43912 0.02136 -0.45556 " pathEditMode="relative" rAng="0" ptsTypes="AAAAAAAAAAAAAAAAAAAAAAA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2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é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31" y="0"/>
            <a:ext cx="12192000" cy="5424854"/>
          </a:xfrm>
          <a:prstGeom prst="rect">
            <a:avLst/>
          </a:prstGeom>
        </p:spPr>
      </p:pic>
      <p:pic>
        <p:nvPicPr>
          <p:cNvPr id="8" name="Picture 7" descr="Báo Đà Nẵng điện tử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5" t="12000" r="19408" b="27334"/>
          <a:stretch/>
        </p:blipFill>
        <p:spPr bwMode="auto">
          <a:xfrm>
            <a:off x="5306457" y="5424854"/>
            <a:ext cx="1481212" cy="1433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Sức mạnh 'siêu chuồn chuồn' của quân đội Mỹ - Quân sự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11600" r="23333" b="31200"/>
          <a:stretch/>
        </p:blipFill>
        <p:spPr bwMode="auto">
          <a:xfrm>
            <a:off x="6752481" y="5379859"/>
            <a:ext cx="1899150" cy="1453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ight Arrow 9">
            <a:hlinkClick r:id="rId11" action="ppaction://hlinksldjump"/>
          </p:cNvPr>
          <p:cNvSpPr/>
          <p:nvPr/>
        </p:nvSpPr>
        <p:spPr>
          <a:xfrm>
            <a:off x="11158369" y="130070"/>
            <a:ext cx="922262" cy="5733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/>
              <a:t>Chơi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tiếp</a:t>
            </a:r>
            <a:endParaRPr lang="en-US" sz="1200" b="1" dirty="0"/>
          </a:p>
        </p:txBody>
      </p:sp>
      <p:sp>
        <p:nvSpPr>
          <p:cNvPr id="11" name="Left Arrow 10">
            <a:hlinkClick r:id="rId12" action="ppaction://hlinksldjump"/>
          </p:cNvPr>
          <p:cNvSpPr/>
          <p:nvPr/>
        </p:nvSpPr>
        <p:spPr>
          <a:xfrm>
            <a:off x="545123" y="325315"/>
            <a:ext cx="931985" cy="50116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Quay </a:t>
            </a:r>
            <a:r>
              <a:rPr lang="en-US" sz="1400" dirty="0" err="1" smtClean="0">
                <a:solidFill>
                  <a:schemeClr val="bg1"/>
                </a:solidFill>
              </a:rPr>
              <a:t>lại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2" name="Picture 11" descr="Chìm canô ở Cần Giờ: Tiết lộ sốc về Giám đốc Việt-Séc | Soi - Xét |  TriThucCuocSong.vn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20759" r="9943" b="22580"/>
          <a:stretch/>
        </p:blipFill>
        <p:spPr bwMode="auto">
          <a:xfrm>
            <a:off x="0" y="5495192"/>
            <a:ext cx="1650052" cy="1293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ình ảnh tên lửa đẹp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28498" r="2515" b="10387"/>
          <a:stretch/>
        </p:blipFill>
        <p:spPr bwMode="auto">
          <a:xfrm>
            <a:off x="1689097" y="5442438"/>
            <a:ext cx="1891156" cy="1363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Xe đạp đường phố City Thống Nhất 219-24 24 inch - chính hãng, giá rẻ, có  trả góp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181" y="5408895"/>
            <a:ext cx="1715134" cy="138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23 Từ Vựng Tiếng Anh Phương Tiện Giao Thông Kèm Hình Ảnh và Video"/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5" t="83264" r="38480"/>
          <a:stretch/>
        </p:blipFill>
        <p:spPr bwMode="auto">
          <a:xfrm>
            <a:off x="3580253" y="5495192"/>
            <a:ext cx="1674887" cy="1293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123+Ảnh Khinh Khí Cầu Đẹp, Đầy Màu Sắc Bay Trên Bầu Trời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1"/>
          <a:stretch/>
        </p:blipFill>
        <p:spPr bwMode="auto">
          <a:xfrm>
            <a:off x="10519866" y="5379859"/>
            <a:ext cx="1672134" cy="14533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65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ptgth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2 -3.7037E-7 L 0.01472 0.00023 C 0.01511 -0.00324 0.0155 -0.00671 0.01589 -0.00995 C 0.01641 -0.0125 0.01706 -0.01435 0.01745 -0.0169 C 0.01771 -0.01782 0.01771 -0.01898 0.01797 -0.01991 C 0.0181 -0.02083 0.01849 -0.02176 0.01875 -0.02292 C 0.02097 -0.03403 0.01654 -0.01528 0.0198 -0.02986 C 0.02058 -0.0331 0.02149 -0.03634 0.02227 -0.03981 C 0.02539 -0.05579 0.02201 -0.04236 0.02422 -0.05069 C 0.02631 -0.06968 0.02292 -0.03981 0.02774 -0.07662 C 0.02813 -0.07917 0.02826 -0.08194 0.02852 -0.08449 C 0.02904 -0.08912 0.02956 -0.09375 0.03008 -0.09861 C 0.03047 -0.10208 0.03125 -0.10949 0.03125 -0.10926 C 0.03138 -0.11273 0.03164 -0.1162 0.03164 -0.11944 C 0.03203 -0.14259 0.03256 -0.18912 0.03256 -0.18889 C 0.03217 -0.19768 0.03203 -0.20625 0.03164 -0.21505 C 0.03164 -0.21643 0.03138 -0.21759 0.03125 -0.21898 C 0.03112 -0.22315 0.03112 -0.22755 0.03086 -0.23194 C 0.0306 -0.23634 0.02995 -0.24051 0.02969 -0.24468 C 0.02956 -0.24745 0.02956 -0.25023 0.0293 -0.25278 C 0.02891 -0.25671 0.02774 -0.26481 0.02774 -0.26458 C 0.02761 -0.26667 0.02748 -0.26875 0.02735 -0.2706 C 0.02696 -0.27523 0.02618 -0.28079 0.02539 -0.28472 C 0.02266 -0.29768 0.02305 -0.29306 0.02058 -0.30162 C 0.0194 -0.30579 0.01836 -0.31042 0.01719 -0.31458 C 0.01654 -0.3162 0.01576 -0.31759 0.01511 -0.31944 C 0.01289 -0.32662 0.01263 -0.33056 0.01003 -0.33727 C 0.00899 -0.34005 0.00795 -0.34259 0.0069 -0.34537 C 0.00547 -0.34907 0.00404 -0.35324 0.00261 -0.35718 C 0.00196 -0.35903 0.00131 -0.36065 0.00065 -0.36227 C -0.00091 -0.36551 -0.0026 -0.36875 -0.00416 -0.37222 C -0.00573 -0.37593 -0.00716 -0.37963 -0.00885 -0.3831 C -0.00976 -0.38518 -0.01054 -0.38565 -0.01158 -0.38704 C -0.01211 -0.38773 -0.01237 -0.38843 -0.01276 -0.38912 C -0.0138 -0.39074 -0.01484 -0.39352 -0.01601 -0.39514 C -0.01692 -0.39653 -0.01797 -0.39768 -0.01914 -0.39907 C -0.02096 -0.40139 -0.02252 -0.40509 -0.02461 -0.40602 C -0.02708 -0.40741 -0.02591 -0.40671 -0.02812 -0.4081 C -0.03033 -0.41134 -0.0306 -0.41204 -0.0332 -0.41481 C -0.03476 -0.41667 -0.03658 -0.41759 -0.03802 -0.41991 C -0.0388 -0.4213 -0.03945 -0.42292 -0.04036 -0.42384 C -0.04127 -0.425 -0.04244 -0.42523 -0.04349 -0.42593 C -0.0444 -0.42662 -0.04531 -0.42731 -0.04622 -0.42778 C -0.04661 -0.42847 -0.047 -0.4294 -0.04739 -0.42986 C -0.04804 -0.43056 -0.04869 -0.43056 -0.04935 -0.43102 C -0.04987 -0.43125 -0.05039 -0.43171 -0.05104 -0.43194 C -0.05273 -0.43264 -0.05442 -0.4331 -0.05612 -0.43403 C -0.05664 -0.43403 -0.05703 -0.43472 -0.05768 -0.43495 C -0.05989 -0.43588 -0.06211 -0.43681 -0.06432 -0.43796 C -0.06575 -0.43866 -0.06588 -0.43981 -0.06744 -0.44074 C -0.06849 -0.44143 -0.06953 -0.44143 -0.0707 -0.4419 C -0.07096 -0.44259 -0.07135 -0.44352 -0.07174 -0.44375 C -0.07265 -0.44468 -0.07369 -0.44514 -0.07461 -0.44583 C -0.075 -0.44606 -0.07539 -0.44653 -0.07578 -0.44699 C -0.07656 -0.44745 -0.0776 -0.44792 -0.07851 -0.44884 C -0.08203 -0.45185 -0.0789 -0.44931 -0.08203 -0.4537 C -0.08281 -0.45509 -0.08502 -0.45556 -0.08554 -0.45579 C -0.08593 -0.45602 -0.08645 -0.45602 -0.08672 -0.45671 C -0.08763 -0.45856 -0.08802 -0.46181 -0.08906 -0.46273 C -0.08984 -0.46343 -0.09062 -0.46389 -0.0914 -0.46458 C -0.09205 -0.46528 -0.09257 -0.4662 -0.09297 -0.46667 C -0.09674 -0.47014 -0.0931 -0.46574 -0.09531 -0.46852 " pathEditMode="relative" rAng="0" ptsTypes="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2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2.22222E-6 L 0.01042 0.00023 C 0.01029 -0.00486 0.01016 -0.00972 0.00977 -0.01459 C 0.00964 -0.01574 0.00899 -0.01667 0.00899 -0.01759 C 0.00899 -0.02847 0.00938 -0.03912 0.00977 -0.04977 C 0.0099 -0.05579 0.0099 -0.06158 0.01042 -0.06759 C 0.0112 -0.07338 0.01367 -0.08519 0.01367 -0.08496 C 0.01029 -0.14908 0.01354 -0.07986 0.01133 -0.18287 C 0.01133 -0.18449 0.01081 -0.18611 0.01042 -0.18797 C 0.01016 -0.18982 0.0099 -0.1919 0.00977 -0.19398 C 0.00586 -0.24051 0.01029 -0.19491 0.00664 -0.23148 C 0.00638 -0.24005 0.00612 -0.24884 0.00586 -0.25741 C 0.00482 -0.28218 0.0043 -0.26505 0.00586 -0.29908 C 0.00599 -0.30185 0.00612 -0.30463 0.00664 -0.30718 C 0.00716 -0.30949 0.0082 -0.31134 0.00899 -0.31366 C 0.01029 -0.32222 0.00912 -0.31597 0.01211 -0.32593 C 0.01302 -0.32917 0.01393 -0.33472 0.01445 -0.3375 C 0.01367 -0.34954 0.01315 -0.36158 0.01211 -0.37384 C 0.01185 -0.37593 0.01042 -0.37986 0.01042 -0.37986 C 0.01081 -0.38588 0.01094 -0.39167 0.01133 -0.39769 C 0.01146 -0.39861 0.01172 -0.39977 0.01211 -0.4007 C 0.01445 -0.40648 0.01471 -0.40648 0.01745 -0.41019 C 0.0181 -0.41134 0.01862 -0.41273 0.01914 -0.41435 C 0.02031 -0.41806 0.02031 -0.4213 0.0207 -0.4257 C 0.02175 -0.44097 0.02136 -0.43912 0.02136 -0.45556 " pathEditMode="relative" rAng="0" ptsTypes="AAAAAAAAAAAAAAAAAAAAAAA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2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05378 -0.610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47578 -0.5354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-26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0.37044 -0.7069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9" y="-35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95736" y="4408720"/>
            <a:ext cx="4176793" cy="2387734"/>
            <a:chOff x="212059" y="4408720"/>
            <a:chExt cx="4176793" cy="23877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/>
            <a:srcRect t="28436"/>
            <a:stretch/>
          </p:blipFill>
          <p:spPr>
            <a:xfrm>
              <a:off x="212059" y="4408720"/>
              <a:ext cx="4176793" cy="23877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08814" y="5732976"/>
              <a:ext cx="33832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6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endPara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95655" y="4408720"/>
            <a:ext cx="3884551" cy="2387734"/>
            <a:chOff x="7171507" y="4470266"/>
            <a:chExt cx="3884551" cy="23877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71507" y="4470266"/>
              <a:ext cx="3884551" cy="238773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36459" y="5803314"/>
              <a:ext cx="2954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6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-26377"/>
            <a:ext cx="12191999" cy="4271796"/>
            <a:chOff x="290148" y="70339"/>
            <a:chExt cx="10788160" cy="41750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48" y="70339"/>
              <a:ext cx="10788160" cy="417508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684228" y="1042072"/>
              <a:ext cx="5388303" cy="5232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ight Arrow 11">
            <a:hlinkClick r:id="rId11" action="ppaction://hlinksldjump"/>
          </p:cNvPr>
          <p:cNvSpPr/>
          <p:nvPr/>
        </p:nvSpPr>
        <p:spPr>
          <a:xfrm>
            <a:off x="10760148" y="101934"/>
            <a:ext cx="1212111" cy="5891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Chơi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tiếp</a:t>
            </a:r>
            <a:endParaRPr lang="en-US" sz="1600" b="1" dirty="0"/>
          </a:p>
        </p:txBody>
      </p:sp>
      <p:sp>
        <p:nvSpPr>
          <p:cNvPr id="13" name="Left Arrow 12">
            <a:hlinkClick r:id="rId12" action="ppaction://hlinksldjump"/>
          </p:cNvPr>
          <p:cNvSpPr/>
          <p:nvPr/>
        </p:nvSpPr>
        <p:spPr>
          <a:xfrm>
            <a:off x="545123" y="325315"/>
            <a:ext cx="931985" cy="50116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Quay </a:t>
            </a:r>
            <a:r>
              <a:rPr lang="en-US" sz="1400" dirty="0" err="1" smtClean="0">
                <a:solidFill>
                  <a:schemeClr val="bg1"/>
                </a:solidFill>
              </a:rPr>
              <a:t>lại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 rot="381844">
            <a:off x="3115340" y="0"/>
            <a:ext cx="1212111" cy="69111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9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o các be bi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+ĐƯƠNG+TH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 - duong 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+qs+chọn+đ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27838" y="4317023"/>
            <a:ext cx="5681321" cy="2540977"/>
            <a:chOff x="212059" y="4408720"/>
            <a:chExt cx="4176793" cy="23877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28436"/>
            <a:stretch/>
          </p:blipFill>
          <p:spPr>
            <a:xfrm>
              <a:off x="212059" y="4408720"/>
              <a:ext cx="4176793" cy="23877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08814" y="5732976"/>
              <a:ext cx="33832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Đường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thuỷ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-26377"/>
            <a:ext cx="12191999" cy="4271796"/>
            <a:chOff x="290148" y="70339"/>
            <a:chExt cx="10788160" cy="41750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48" y="70339"/>
              <a:ext cx="10788160" cy="417508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184651" y="3556429"/>
              <a:ext cx="1897371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9284297" y="4590576"/>
            <a:ext cx="2092950" cy="17975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Chúc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mừng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bạn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đã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Right Arrow 12">
            <a:hlinkClick r:id="rId6" action="ppaction://hlinksldjump"/>
          </p:cNvPr>
          <p:cNvSpPr/>
          <p:nvPr/>
        </p:nvSpPr>
        <p:spPr>
          <a:xfrm>
            <a:off x="10964008" y="101934"/>
            <a:ext cx="1008251" cy="5891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/>
              <a:t>Chơi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tiếp</a:t>
            </a:r>
            <a:endParaRPr lang="en-US" sz="1400" b="1" dirty="0"/>
          </a:p>
        </p:txBody>
      </p:sp>
      <p:sp>
        <p:nvSpPr>
          <p:cNvPr id="14" name="Left Arrow 13">
            <a:hlinkClick r:id="rId7" action="ppaction://hlinksldjump"/>
          </p:cNvPr>
          <p:cNvSpPr/>
          <p:nvPr/>
        </p:nvSpPr>
        <p:spPr>
          <a:xfrm>
            <a:off x="545123" y="325315"/>
            <a:ext cx="931985" cy="50116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Quay </a:t>
            </a:r>
            <a:r>
              <a:rPr lang="en-US" sz="1400" dirty="0" err="1" smtClean="0"/>
              <a:t>lại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2534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+đường+thủ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42530"/>
            <a:ext cx="12192000" cy="5486400"/>
          </a:xfrm>
          <a:prstGeom prst="rect">
            <a:avLst/>
          </a:prstGeom>
        </p:spPr>
      </p:pic>
      <p:pic>
        <p:nvPicPr>
          <p:cNvPr id="3" name="Picture 2" descr="Honda Việt Nam có doanh số bán xe máy và ô tô tăng lần lượt 7% và 16%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883" y="5486401"/>
            <a:ext cx="1702453" cy="137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on mắt ghe – Nét văn hóa độc đáo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32588" r="20800" b="9904"/>
          <a:stretch/>
        </p:blipFill>
        <p:spPr bwMode="auto">
          <a:xfrm>
            <a:off x="10557164" y="5481638"/>
            <a:ext cx="1724216" cy="138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huyền Thúng Nha Trang Mua ở đâu Hiện Nay- Giá Bao Nhiêu Tiền Một Chiếc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9" t="65027" r="52728"/>
          <a:stretch/>
        </p:blipFill>
        <p:spPr bwMode="auto">
          <a:xfrm>
            <a:off x="-21122" y="5481638"/>
            <a:ext cx="1453614" cy="13763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Left Arrow 11">
            <a:hlinkClick r:id="rId13" action="ppaction://hlinksldjump"/>
          </p:cNvPr>
          <p:cNvSpPr/>
          <p:nvPr/>
        </p:nvSpPr>
        <p:spPr>
          <a:xfrm>
            <a:off x="981980" y="275393"/>
            <a:ext cx="931985" cy="50116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Quay </a:t>
            </a:r>
            <a:r>
              <a:rPr lang="en-US" sz="1400" b="1" dirty="0" err="1" smtClean="0"/>
              <a:t>lại</a:t>
            </a:r>
            <a:endParaRPr lang="en-US" sz="1400" b="1" dirty="0"/>
          </a:p>
        </p:txBody>
      </p:sp>
      <p:sp>
        <p:nvSpPr>
          <p:cNvPr id="13" name="Right Arrow 12">
            <a:hlinkClick r:id="rId14" action="ppaction://hlinksldjump"/>
          </p:cNvPr>
          <p:cNvSpPr/>
          <p:nvPr/>
        </p:nvSpPr>
        <p:spPr>
          <a:xfrm>
            <a:off x="10814538" y="101934"/>
            <a:ext cx="1157721" cy="5891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Chơi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tiếp</a:t>
            </a:r>
            <a:endParaRPr lang="en-US" sz="1600" b="1" dirty="0"/>
          </a:p>
        </p:txBody>
      </p:sp>
      <p:pic>
        <p:nvPicPr>
          <p:cNvPr id="14" name="Picture 13" descr="23 Từ Vựng Tiếng Anh Phương Tiện Giao Thông Kèm Hình Ảnh và Video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5" t="83264" r="38480"/>
          <a:stretch/>
        </p:blipFill>
        <p:spPr bwMode="auto">
          <a:xfrm>
            <a:off x="9004831" y="5481638"/>
            <a:ext cx="1457325" cy="12978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Những chiếc thuyền cổ - Kênh truyền hình Đài Tiếng nói Việt Nam - VOVTV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29" y="5443869"/>
            <a:ext cx="1948180" cy="141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Đề xuất thí điểm tàu ngầm, tàu lặn tham quan vịnh Nha Trang - Báo Khánh Hòa  điện tử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6272" r="9647" b="17733"/>
          <a:stretch/>
        </p:blipFill>
        <p:spPr bwMode="auto">
          <a:xfrm>
            <a:off x="1378151" y="5474270"/>
            <a:ext cx="1775460" cy="13356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Ghi nhớ ngay từ vựng tiếng Anh về phương tiện giao thông - Step Up English"/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4" t="59638" r="61383" b="7366"/>
          <a:stretch/>
        </p:blipFill>
        <p:spPr bwMode="auto">
          <a:xfrm>
            <a:off x="6924658" y="5476159"/>
            <a:ext cx="1965729" cy="13504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33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TDT.đ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23 L -2.5E-6 0.00023 C -2.5E-6 -0.00162 0.00104 -0.0176 0.00196 -0.02084 C 0.00235 -0.02246 0.00326 -0.02361 0.00404 -0.025 C 0.00417 -0.02662 0.00482 -0.02824 0.00495 -0.0301 C 0.00534 -0.03241 0.00534 -0.03473 0.00612 -0.03681 C 0.00651 -0.03797 0.00742 -0.03935 0.00821 -0.04028 C 0.00886 -0.04422 0.00938 -0.04838 0.01029 -0.05209 C 0.01211 -0.06042 0.01446 -0.06852 0.01654 -0.07662 C 0.01823 -0.0838 0.02018 -0.08866 0.02279 -0.09584 C 0.02331 -0.09746 0.02435 -0.09861 0.02487 -0.1 C 0.02539 -0.10116 0.02565 -0.10255 0.02604 -0.10394 C 0.02865 -0.11111 0.03425 -0.1257 0.03425 -0.1257 C 0.03477 -0.12801 0.03477 -0.13033 0.03555 -0.13218 C 0.03581 -0.1338 0.03711 -0.13496 0.03763 -0.13611 C 0.0392 -0.13982 0.04063 -0.14283 0.0418 -0.14653 C 0.04701 -0.1632 0.03998 -0.14236 0.04701 -0.15949 C 0.04818 -0.16227 0.04896 -0.16551 0.05013 -0.16852 C 0.05078 -0.17037 0.05469 -0.17639 0.05534 -0.17755 C 0.05573 -0.1794 0.05573 -0.18125 0.05638 -0.18264 C 0.05834 -0.18681 0.06146 -0.18982 0.06289 -0.19422 C 0.06433 -0.20047 0.06263 -0.19653 0.06706 -0.2007 C 0.07487 -0.20857 0.07032 -0.20625 0.07643 -0.20857 C 0.07787 -0.21065 0.07891 -0.21343 0.0806 -0.21505 C 0.0836 -0.21783 0.08985 -0.21852 0.0931 -0.21898 C 0.09922 -0.2213 0.09584 -0.22014 0.10586 -0.22153 L 0.11745 -0.22292 C 0.12487 -0.22917 0.11862 -0.22477 0.1362 -0.22685 C 0.14974 -0.22824 0.13828 -0.22732 0.14766 -0.2294 C 0.1543 -0.23056 0.16758 -0.23287 0.16758 -0.23287 L 0.3 -0.23056 C 0.38242 -0.22801 0.31081 -0.22801 0.3293 -0.22801 " pathEditMode="relative" rAng="0" ptsTypes="AAAAAAAAAAAAAAAAAAAAAAAAAAAAAA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1.45833E-6 -4.07407E-6 C -0.00195 -0.00393 -0.00377 -0.0081 -0.00586 -0.01157 C -0.00651 -0.01273 -0.00729 -0.01319 -0.00794 -0.01412 C -0.00898 -0.01574 -0.00989 -0.01782 -0.01094 -0.01944 C -0.01237 -0.02152 -0.01432 -0.02384 -0.01588 -0.02569 C -0.01614 -0.02708 -0.01627 -0.02847 -0.01666 -0.02963 C -0.01875 -0.03819 -0.01992 -0.04097 -0.02383 -0.04884 C -0.02578 -0.05277 -0.02747 -0.05694 -0.02969 -0.06041 C -0.0306 -0.06203 -0.03216 -0.0625 -0.0332 -0.06412 C -0.04127 -0.07708 -0.0457 -0.08912 -0.05482 -0.09884 C -0.05612 -0.10023 -0.05716 -0.10162 -0.05846 -0.10277 C -0.05963 -0.1037 -0.06094 -0.10416 -0.06211 -0.10532 C -0.06679 -0.11018 -0.07109 -0.11574 -0.07578 -0.1206 C -0.07812 -0.12314 -0.0806 -0.12476 -0.08294 -0.12708 C -0.08515 -0.12916 -0.08737 -0.13125 -0.08945 -0.13356 C -0.09518 -0.13958 -0.09258 -0.13819 -0.09883 -0.14375 C -0.09948 -0.14444 -0.10026 -0.14467 -0.10104 -0.1449 C -0.10169 -0.14583 -0.10247 -0.14676 -0.10312 -0.14768 C -0.1056 -0.14976 -0.10807 -0.15138 -0.11041 -0.15393 C -0.11159 -0.15532 -0.11224 -0.15763 -0.11328 -0.15902 C -0.11966 -0.16875 -0.11745 -0.16713 -0.12265 -0.16944 C -0.12877 -0.17754 -0.12187 -0.16921 -0.12982 -0.17569 C -0.15104 -0.19351 -0.14049 -0.18703 -0.15299 -0.1949 C -0.15364 -0.19537 -0.15429 -0.19606 -0.15508 -0.19629 C -0.16107 -0.19791 -0.16706 -0.19884 -0.17318 -0.20023 C -0.17409 -0.20069 -0.175 -0.20115 -0.17604 -0.20138 C -0.17864 -0.20208 -0.18138 -0.20185 -0.18398 -0.20277 C -0.18502 -0.20301 -0.18581 -0.20463 -0.18685 -0.20532 C -0.18828 -0.20625 -0.18971 -0.2074 -0.19114 -0.20787 C -0.20247 -0.21203 -0.20351 -0.21157 -0.21419 -0.21296 C -0.24492 -0.22106 -0.23346 -0.21851 -0.24883 -0.22199 C -0.24948 -0.22222 -0.25521 -0.22523 -0.25677 -0.22569 C -0.25846 -0.22638 -0.26015 -0.22638 -0.26185 -0.22708 C -0.26732 -0.22916 -0.27291 -0.23125 -0.27838 -0.23356 C -0.27916 -0.23426 -0.27982 -0.23541 -0.2806 -0.23611 C -0.28125 -0.23657 -0.28203 -0.23703 -0.28268 -0.23726 L -0.29284 -0.24236 C -0.29349 -0.24282 -0.29427 -0.24328 -0.29492 -0.24375 C -0.29948 -0.24583 -0.30429 -0.24768 -0.30872 -0.25023 C -0.31041 -0.25115 -0.31263 -0.25254 -0.31445 -0.25277 C -0.32409 -0.25301 -0.33372 -0.25277 -0.34323 -0.25277 " pathEditMode="relative" ptsTypes="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-0.06836 -0.4335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-2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0.38269 -0.521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28" y="-2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-0.19505 -0.5342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-26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.062 L 0.108 0.062 L 0.072 0.125 L 0.108 0.187 L 0.036 0.187 L 0 0.25 L -0.036 0.187 L -0.108 0.187 L -0.072 0.125 L -0.108 0.062 L -0.036 0.062 L 0 0 Z" pathEditMode="relative" ptsTypes="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42530"/>
            <a:ext cx="12192000" cy="5486400"/>
          </a:xfrm>
          <a:prstGeom prst="rect">
            <a:avLst/>
          </a:prstGeom>
        </p:spPr>
      </p:pic>
      <p:pic>
        <p:nvPicPr>
          <p:cNvPr id="3" name="Picture 2" descr="Honda Việt Nam có doanh số bán xe máy và ô tô tăng lần lượt 7% và 16%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883" y="5486401"/>
            <a:ext cx="1702453" cy="137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àu của Italy hủy hết điểm đến Việt Nam - VnExpress Du lịch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t="21255" r="4040" b="14140"/>
          <a:stretch/>
        </p:blipFill>
        <p:spPr bwMode="auto">
          <a:xfrm>
            <a:off x="7037517" y="5486401"/>
            <a:ext cx="1892595" cy="1371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on mắt ghe – Nét văn hóa độc đáo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32588" r="20800" b="9904"/>
          <a:stretch/>
        </p:blipFill>
        <p:spPr bwMode="auto">
          <a:xfrm>
            <a:off x="10281684" y="5481638"/>
            <a:ext cx="1999696" cy="138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Ảnh Khinh Khí Cầu Đẹp, Đầy Màu Sắc Thu Hút Ánh Nhìn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8543" r="31132" b="5089"/>
          <a:stretch/>
        </p:blipFill>
        <p:spPr bwMode="auto">
          <a:xfrm>
            <a:off x="8993910" y="5481638"/>
            <a:ext cx="1245917" cy="13763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àu Thủy Hình ảnh PNG | Vector và các tập tin PSD | Tải về miễn phí trên  Pngtree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16404" r="8420" b="11630"/>
          <a:stretch/>
        </p:blipFill>
        <p:spPr bwMode="auto">
          <a:xfrm>
            <a:off x="4930328" y="5443870"/>
            <a:ext cx="2033992" cy="1414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Thuyền vỏ composite mô phỏng thuyền gỗ, sản phẩm kết hợp truyền thống và  hiện đại |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33403" r="10537" b="28029"/>
          <a:stretch/>
        </p:blipFill>
        <p:spPr bwMode="auto">
          <a:xfrm>
            <a:off x="1447973" y="5481638"/>
            <a:ext cx="1703117" cy="13763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huyền Thúng Nha Trang Mua ở đâu Hiện Nay- Giá Bao Nhiêu Tiền Một Chiếc"/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9" t="65027" r="52728"/>
          <a:stretch/>
        </p:blipFill>
        <p:spPr bwMode="auto">
          <a:xfrm>
            <a:off x="-21122" y="5481638"/>
            <a:ext cx="1453614" cy="13763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Left Arrow 11">
            <a:hlinkClick r:id="rId17" action="ppaction://hlinksldjump"/>
          </p:cNvPr>
          <p:cNvSpPr/>
          <p:nvPr/>
        </p:nvSpPr>
        <p:spPr>
          <a:xfrm>
            <a:off x="981980" y="275393"/>
            <a:ext cx="931985" cy="50116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Quay </a:t>
            </a:r>
            <a:r>
              <a:rPr lang="en-US" sz="1400" b="1" dirty="0" err="1" smtClean="0"/>
              <a:t>lại</a:t>
            </a:r>
            <a:endParaRPr lang="en-US" sz="1400" b="1" dirty="0"/>
          </a:p>
        </p:txBody>
      </p:sp>
      <p:sp>
        <p:nvSpPr>
          <p:cNvPr id="13" name="Right Arrow 12">
            <a:hlinkClick r:id="rId8" action="ppaction://hlinksldjump"/>
          </p:cNvPr>
          <p:cNvSpPr/>
          <p:nvPr/>
        </p:nvSpPr>
        <p:spPr>
          <a:xfrm>
            <a:off x="10814538" y="101934"/>
            <a:ext cx="1157721" cy="5891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Chơi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tiếp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5398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TDT.đ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23 L -1.66667E-6 0.00023 C -0.00469 -0.05301 -0.00039 0.00254 -0.00286 -0.08148 C -0.00312 -0.08727 -0.0043 -0.09838 -0.0043 -0.09815 C -0.00416 -0.11598 -0.00456 -0.13357 -0.00364 -0.15093 C -0.00351 -0.15371 -0.00221 -0.15556 -0.00143 -0.15764 C -0.00078 -0.15949 -1.66667E-6 -0.16065 0.00065 -0.1625 C 0.0013 -0.16435 0.00156 -0.16621 0.00209 -0.16783 C 0.00274 -0.16922 0.00365 -0.16991 0.0043 -0.17107 C 0.00508 -0.17269 0.00573 -0.17477 0.00664 -0.17639 C 0.00729 -0.17755 0.00807 -0.17848 0.00873 -0.17963 C 0.01029 -0.18241 0.01146 -0.18565 0.01302 -0.1882 C 0.01367 -0.18912 0.01459 -0.18889 0.01524 -0.18982 C 0.0168 -0.1919 0.01797 -0.19584 0.01966 -0.19653 C 0.02761 -0.19954 0.02253 -0.19792 0.03503 -0.19977 C 0.04167 -0.20741 0.03542 -0.20162 0.04883 -0.2051 C 0.04974 -0.20533 0.05039 -0.20648 0.05104 -0.20672 C 0.05378 -0.20741 0.05638 -0.2081 0.05899 -0.20834 L 0.1211 -0.21181 C 0.15794 -0.24005 0.19896 -0.22616 0.23724 -0.21343 C 0.23932 -0.21181 0.24141 -0.20949 0.24388 -0.20834 C 0.2457 -0.20741 0.24766 -0.20718 0.24961 -0.20672 C 0.25352 -0.20579 0.26055 -0.20533 0.26498 -0.20324 C 0.26693 -0.20255 0.26875 -0.20047 0.2707 -0.19977 C 0.27787 -0.19769 0.2849 -0.19676 0.29193 -0.19491 C 0.29505 -0.19398 0.29557 -0.19283 0.29857 -0.19167 C 0.30365 -0.18912 0.30834 -0.1882 0.3138 -0.1882 L 0.37878 -0.18635 L 0.49349 -0.1882 C 0.50222 -0.18843 0.51094 -0.19375 0.51966 -0.19491 C 0.53646 -0.19699 0.55339 -0.19676 0.57005 -0.19838 C 0.59167 -0.2 0.58229 -0.19885 0.59857 -0.20162 L 0.6138 -0.20672 C 0.61654 -0.20764 0.61927 -0.21019 0.62188 -0.21019 C 0.63307 -0.21019 0.64427 -0.20764 0.65547 -0.20672 C 0.65964 -0.20718 0.66393 -0.20625 0.66784 -0.20834 C 0.66914 -0.20903 0.66979 -0.21297 0.6707 -0.21505 C 0.67227 -0.21806 0.67383 -0.22084 0.67526 -0.22361 C 0.67695 -0.23542 0.67448 -0.22107 0.67813 -0.23357 C 0.68086 -0.24352 0.67617 -0.23449 0.68099 -0.24213 L 0.6819 -0.24699 " pathEditMode="relative" rAng="0" ptsTypes="AAAAAAAAAAAAAAAAAAAAAAAAAAAAAAAAAAAAAAA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80" y="-1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23 L -2.5E-6 0.00023 C -2.5E-6 -0.00162 0.00104 -0.0176 0.00196 -0.02084 C 0.00235 -0.02246 0.00326 -0.02361 0.00404 -0.025 C 0.00417 -0.02662 0.00482 -0.02824 0.00495 -0.0301 C 0.00534 -0.03241 0.00534 -0.03473 0.00612 -0.03681 C 0.00651 -0.03797 0.00742 -0.03935 0.00821 -0.04028 C 0.00886 -0.04422 0.00938 -0.04838 0.01029 -0.05209 C 0.01211 -0.06042 0.01446 -0.06852 0.01654 -0.07662 C 0.01823 -0.0838 0.02018 -0.08866 0.02279 -0.09584 C 0.02331 -0.09746 0.02435 -0.09861 0.02487 -0.1 C 0.02539 -0.10116 0.02565 -0.10255 0.02604 -0.10394 C 0.02865 -0.11111 0.03425 -0.1257 0.03425 -0.1257 C 0.03477 -0.12801 0.03477 -0.13033 0.03555 -0.13218 C 0.03581 -0.1338 0.03711 -0.13496 0.03763 -0.13611 C 0.0392 -0.13982 0.04063 -0.14283 0.0418 -0.14653 C 0.04701 -0.1632 0.03998 -0.14236 0.04701 -0.15949 C 0.04818 -0.16227 0.04896 -0.16551 0.05013 -0.16852 C 0.05078 -0.17037 0.05469 -0.17639 0.05534 -0.17755 C 0.05573 -0.1794 0.05573 -0.18125 0.05638 -0.18264 C 0.05834 -0.18681 0.06146 -0.18982 0.06289 -0.19422 C 0.06433 -0.20047 0.06263 -0.19653 0.06706 -0.2007 C 0.07487 -0.20857 0.07032 -0.20625 0.07643 -0.20857 C 0.07787 -0.21065 0.07891 -0.21343 0.0806 -0.21505 C 0.0836 -0.21783 0.08985 -0.21852 0.0931 -0.21898 C 0.09922 -0.2213 0.09584 -0.22014 0.10586 -0.22153 L 0.11745 -0.22292 C 0.12487 -0.22917 0.11862 -0.22477 0.1362 -0.22685 C 0.14974 -0.22824 0.13828 -0.22732 0.14766 -0.2294 C 0.1543 -0.23056 0.16758 -0.23287 0.16758 -0.23287 L 0.3 -0.23056 C 0.38242 -0.22801 0.31081 -0.22801 0.3293 -0.22801 " pathEditMode="relative" rAng="0" ptsTypes="AAAAAAAAAAAAAAAAAAAAAAAAAAAAAA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-gioi-l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1.45833E-6 -4.07407E-6 C -0.00195 -0.00393 -0.00377 -0.0081 -0.00586 -0.01157 C -0.00651 -0.01273 -0.00729 -0.01319 -0.00794 -0.01412 C -0.00898 -0.01574 -0.00989 -0.01782 -0.01094 -0.01944 C -0.01237 -0.02152 -0.01432 -0.02384 -0.01588 -0.02569 C -0.01614 -0.02708 -0.01627 -0.02847 -0.01666 -0.02963 C -0.01875 -0.03819 -0.01992 -0.04097 -0.02383 -0.04884 C -0.02578 -0.05277 -0.02747 -0.05694 -0.02969 -0.06041 C -0.0306 -0.06203 -0.03216 -0.0625 -0.0332 -0.06412 C -0.04127 -0.07708 -0.0457 -0.08912 -0.05482 -0.09884 C -0.05612 -0.10023 -0.05716 -0.10162 -0.05846 -0.10277 C -0.05963 -0.1037 -0.06094 -0.10416 -0.06211 -0.10532 C -0.06679 -0.11018 -0.07109 -0.11574 -0.07578 -0.1206 C -0.07812 -0.12314 -0.0806 -0.12476 -0.08294 -0.12708 C -0.08515 -0.12916 -0.08737 -0.13125 -0.08945 -0.13356 C -0.09518 -0.13958 -0.09258 -0.13819 -0.09883 -0.14375 C -0.09948 -0.14444 -0.10026 -0.14467 -0.10104 -0.1449 C -0.10169 -0.14583 -0.10247 -0.14676 -0.10312 -0.14768 C -0.1056 -0.14976 -0.10807 -0.15138 -0.11041 -0.15393 C -0.11159 -0.15532 -0.11224 -0.15763 -0.11328 -0.15902 C -0.11966 -0.16875 -0.11745 -0.16713 -0.12265 -0.16944 C -0.12877 -0.17754 -0.12187 -0.16921 -0.12982 -0.17569 C -0.15104 -0.19351 -0.14049 -0.18703 -0.15299 -0.1949 C -0.15364 -0.19537 -0.15429 -0.19606 -0.15508 -0.19629 C -0.16107 -0.19791 -0.16706 -0.19884 -0.17318 -0.20023 C -0.17409 -0.20069 -0.175 -0.20115 -0.17604 -0.20138 C -0.17864 -0.20208 -0.18138 -0.20185 -0.18398 -0.20277 C -0.18502 -0.20301 -0.18581 -0.20463 -0.18685 -0.20532 C -0.18828 -0.20625 -0.18971 -0.2074 -0.19114 -0.20787 C -0.20247 -0.21203 -0.20351 -0.21157 -0.21419 -0.21296 C -0.24492 -0.22106 -0.23346 -0.21851 -0.24883 -0.22199 C -0.24948 -0.22222 -0.25521 -0.22523 -0.25677 -0.22569 C -0.25846 -0.22638 -0.26015 -0.22638 -0.26185 -0.22708 C -0.26732 -0.22916 -0.27291 -0.23125 -0.27838 -0.23356 C -0.27916 -0.23426 -0.27982 -0.23541 -0.2806 -0.23611 C -0.28125 -0.23657 -0.28203 -0.23703 -0.28268 -0.23726 L -0.29284 -0.24236 C -0.29349 -0.24282 -0.29427 -0.24328 -0.29492 -0.24375 C -0.29948 -0.24583 -0.30429 -0.24768 -0.30872 -0.25023 C -0.31041 -0.25115 -0.31263 -0.25254 -0.31445 -0.25277 C -0.32409 -0.25301 -0.33372 -0.25277 -0.34323 -0.25277 " pathEditMode="relative" ptsTypes="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7 -0.01806 L 0.02747 -0.01782 C 0.02643 -0.0206 0.02317 -0.0294 0.02096 -0.03218 C 0.01979 -0.0338 0.01849 -0.03472 0.01732 -0.03611 C 0.01536 -0.03866 0.0138 -0.04236 0.01159 -0.04375 C 0.00703 -0.04676 0.00234 -0.04954 -0.00222 -0.05278 C -0.00365 -0.05394 -0.00495 -0.05556 -0.00651 -0.05671 C -0.00794 -0.05764 -0.00951 -0.0581 -0.01081 -0.05926 C -0.01524 -0.06319 -0.0194 -0.06782 -0.02383 -0.07199 C -0.02448 -0.07269 -0.02526 -0.07269 -0.02591 -0.07338 C -0.02787 -0.07477 -0.02969 -0.07731 -0.03177 -0.07847 C -0.03477 -0.08032 -0.03321 -0.0794 -0.03672 -0.08102 C -0.04037 -0.08449 -0.04388 -0.08819 -0.04753 -0.0912 C -0.04948 -0.09282 -0.05156 -0.09329 -0.05339 -0.09514 C -0.05638 -0.09815 -0.05912 -0.10208 -0.06198 -0.10532 C -0.06289 -0.10625 -0.06393 -0.10694 -0.06485 -0.10787 C -0.06615 -0.10903 -0.06719 -0.11065 -0.06849 -0.11181 C -0.06914 -0.11227 -0.06992 -0.1125 -0.07071 -0.11296 C -0.07214 -0.11412 -0.07344 -0.11574 -0.075 -0.1169 C -0.08047 -0.12083 -0.08685 -0.12199 -0.09154 -0.12847 C -0.09258 -0.12963 -0.09349 -0.13079 -0.0944 -0.13218 C -0.09518 -0.13356 -0.09571 -0.13519 -0.09662 -0.13611 C -0.09727 -0.13681 -0.09805 -0.13704 -0.09883 -0.1375 C -0.09948 -0.13866 -0.1 -0.14028 -0.10091 -0.1412 C -0.10508 -0.1456 -0.10964 -0.14884 -0.11393 -0.15278 C -0.11563 -0.1544 -0.11732 -0.15625 -0.11901 -0.15787 C -0.11966 -0.1588 -0.12044 -0.15949 -0.1211 -0.16042 C -0.12461 -0.16597 -0.12774 -0.17176 -0.13125 -0.17708 C -0.13334 -0.18032 -0.13555 -0.1831 -0.13776 -0.18611 C -0.14284 -0.19375 -0.14037 -0.19097 -0.14492 -0.19514 C -0.15078 -0.2088 -0.14492 -0.19653 -0.16224 -0.21435 C -0.16354 -0.21574 -0.16446 -0.21806 -0.16589 -0.21944 C -0.16771 -0.22106 -0.16979 -0.22176 -0.17162 -0.22338 C -0.17669 -0.22778 -0.18216 -0.23148 -0.18672 -0.2375 C -0.18841 -0.23958 -0.18998 -0.2419 -0.1918 -0.24375 C -0.19297 -0.24491 -0.19414 -0.2456 -0.19544 -0.2463 C -0.19688 -0.24722 -0.19831 -0.24815 -0.19974 -0.24884 C -0.21315 -0.25602 -0.20378 -0.25046 -0.20977 -0.25417 C -0.21224 -0.25694 -0.21446 -0.26042 -0.21706 -0.26296 C -0.21784 -0.26389 -0.21901 -0.26343 -0.21992 -0.26435 C -0.22097 -0.26528 -0.22175 -0.2669 -0.22279 -0.26806 C -0.22474 -0.27037 -0.22656 -0.27269 -0.22852 -0.27454 C -0.22969 -0.27569 -0.23099 -0.27616 -0.23216 -0.27708 C -0.23464 -0.2794 -0.23698 -0.28218 -0.23933 -0.28472 C -0.24193 -0.29167 -0.23959 -0.28634 -0.2444 -0.29375 C -0.2513 -0.30463 -0.23841 -0.28727 -0.25235 -0.30671 C -0.25378 -0.30856 -0.25534 -0.30972 -0.25664 -0.31181 C -0.25886 -0.31528 -0.26094 -0.31875 -0.26315 -0.32199 C -0.2638 -0.32292 -0.26472 -0.32361 -0.26537 -0.32454 C -0.27474 -0.34005 -0.27044 -0.33704 -0.28268 -0.34884 C -0.28568 -0.35185 -0.28946 -0.35208 -0.29271 -0.35278 C -0.30326 -0.35926 -0.31406 -0.36458 -0.32448 -0.37199 C -0.32917 -0.37546 -0.32683 -0.37407 -0.33164 -0.37593 C -0.33451 -0.37778 -0.33919 -0.38125 -0.3418 -0.38218 C -0.34297 -0.38264 -0.34414 -0.38287 -0.34544 -0.38356 C -0.34896 -0.38542 -0.35625 -0.39005 -0.35625 -0.38981 C -0.3569 -0.3912 -0.35755 -0.39282 -0.35834 -0.39375 C -0.35951 -0.39491 -0.36081 -0.39537 -0.36198 -0.3963 C -0.36289 -0.39722 -0.3638 -0.39815 -0.36485 -0.39884 C -0.36979 -0.40278 -0.36367 -0.3963 -0.37136 -0.40417 C -0.37331 -0.40602 -0.37709 -0.41042 -0.37709 -0.41019 C -0.37917 -0.42176 -0.37891 -0.41574 -0.37709 -0.42963 C -0.37604 -0.43843 -0.37722 -0.43171 -0.37422 -0.43866 C -0.37123 -0.44537 -0.37227 -0.4456 -0.36914 -0.45023 C -0.36849 -0.45116 -0.36784 -0.45208 -0.36706 -0.45278 C -0.36289 -0.45602 -0.36159 -0.45556 -0.3569 -0.45671 C -0.34427 -0.45972 -0.35794 -0.45741 -0.33242 -0.45926 C -0.32735 -0.46088 -0.33008 -0.46042 -0.32448 -0.46042 " pathEditMode="relative" rAng="0" ptsTypes="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2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23 L -4.16667E-7 0.00023 C -0.00104 -0.00671 -0.00195 -0.01273 -0.00286 -0.01898 C -0.00352 -0.02269 -0.00391 -0.02685 -0.00469 -0.03009 C -0.00573 -0.03426 -0.00716 -0.0375 -0.00833 -0.0412 C -0.00963 -0.0544 -0.00872 -0.05 -0.01302 -0.06389 C -0.02578 -0.10509 -0.01914 -0.08634 -0.03503 -0.11968 C -0.04258 -0.13519 -0.04831 -0.1544 -0.05716 -0.16597 C -0.08633 -0.20556 -0.04349 -0.14699 -0.0875 -0.21273 C -0.08893 -0.21528 -0.09102 -0.21644 -0.09297 -0.21829 C -0.09844 -0.22338 -0.1043 -0.22708 -0.10937 -0.23333 C -0.12096 -0.24722 -0.10807 -0.23171 -0.11771 -0.24236 C -0.12331 -0.24861 -0.12865 -0.25556 -0.13424 -0.26134 C -0.1362 -0.26296 -0.13854 -0.26366 -0.14075 -0.26505 C -0.14935 -0.27685 -0.147 -0.27407 -0.16549 -0.28727 C -0.16745 -0.28866 -0.16979 -0.28866 -0.17187 -0.28912 C -0.17825 -0.29329 -0.17734 -0.29259 -0.18385 -0.29838 C -0.18503 -0.29954 -0.1862 -0.30093 -0.1875 -0.30208 C -0.18841 -0.30301 -0.18932 -0.30301 -0.19036 -0.30394 C -0.19466 -0.3081 -0.19883 -0.31273 -0.20312 -0.31713 C -0.20599 -0.31945 -0.20872 -0.32176 -0.21146 -0.32454 L -0.24075 -0.35255 C -0.24258 -0.35417 -0.2444 -0.35625 -0.24622 -0.35787 C -0.24753 -0.35926 -0.2487 -0.36065 -0.25 -0.36181 C -0.25273 -0.36435 -0.2556 -0.3662 -0.2582 -0.36921 C -0.2599 -0.37107 -0.26289 -0.37662 -0.26471 -0.37847 C -0.272 -0.38519 -0.27904 -0.39329 -0.28672 -0.39722 C -0.28919 -0.39815 -0.29167 -0.39884 -0.29401 -0.40093 C -0.30065 -0.40625 -0.30729 -0.41204 -0.31341 -0.41945 C -0.31497 -0.42153 -0.31641 -0.42338 -0.31797 -0.42523 C -0.31888 -0.4257 -0.31979 -0.42616 -0.3207 -0.42685 C -0.32318 -0.42894 -0.32565 -0.43009 -0.32799 -0.43264 C -0.33008 -0.43449 -0.33164 -0.4375 -0.33346 -0.44005 C -0.33776 -0.4456 -0.34036 -0.44907 -0.34544 -0.45463 C -0.34648 -0.45579 -0.3474 -0.45579 -0.34831 -0.45671 C -0.35755 -0.46829 -0.36667 -0.48032 -0.37578 -0.49213 L -0.37578 -0.49167 L -0.38516 -0.50509 C -0.38594 -0.50648 -0.38672 -0.50833 -0.38776 -0.5088 L -0.39062 -0.51065 C -0.39141 -0.5125 -0.39219 -0.51458 -0.39323 -0.5162 C -0.39401 -0.51759 -0.39544 -0.51829 -0.39609 -0.51991 C -0.39844 -0.52546 -0.4 -0.53171 -0.40247 -0.53681 L -0.40521 -0.54259 C -0.40573 -0.54491 -0.40638 -0.55255 -0.40898 -0.55162 C -0.41003 -0.55139 -0.41029 -0.54838 -0.41081 -0.5463 C -0.41185 -0.54051 -0.41341 -0.5294 -0.41341 -0.52917 C -0.4138 -0.52431 -0.4138 -0.51945 -0.41445 -0.51435 C -0.41497 -0.50995 -0.4168 -0.50625 -0.41706 -0.50139 C -0.41914 -0.48056 -0.41888 -0.45903 -0.41992 -0.4382 C -0.42005 -0.43495 -0.42057 -0.43195 -0.4207 -0.42894 C -0.41875 -0.42315 -0.41693 -0.41667 -0.41445 -0.41204 C -0.41302 -0.40926 -0.41081 -0.40787 -0.40898 -0.40625 C -0.40495 -0.40301 -0.40091 -0.40023 -0.397 -0.39722 C -0.38711 -0.38912 -0.39362 -0.39375 -0.38307 -0.38403 C -0.38164 -0.38264 -0.38008 -0.38171 -0.37865 -0.38032 C -0.37552 -0.37732 -0.37253 -0.37431 -0.3694 -0.37107 C -0.36367 -0.36482 -0.3668 -0.36551 -0.36302 -0.36551 " pathEditMode="relative" rAng="0" ptsTypes="AAAAAAAAAAA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42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SLIDE_TITLE" val="Giới thiệu"/>
  <p:tag name="ISPRING_PRESENTER_ID" val="{6307D1FE-0F3B-4058-ACD2-9977676F150B}"/>
  <p:tag name="ISPRING_SLIDE_ID_2" val="{8A99AF89-0103-4EB4-B771-24CF7833C830}"/>
  <p:tag name="ISPRING_CUSTOM_TIMING_USED" val="1"/>
  <p:tag name="GENSWF_ADVANCE_TIME" val="9.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SLIDE_TITLE" val="Giới thiệu"/>
  <p:tag name="ISPRING_PRESENTER_ID" val="{6307D1FE-0F3B-4058-ACD2-9977676F150B}"/>
  <p:tag name="ISPRING_SLIDE_ID_2" val="{8A99AF89-0103-4EB4-B771-24CF7833C830}"/>
  <p:tag name="ISPRING_CUSTOM_TIMING_USED" val="1"/>
  <p:tag name="GENSWF_ADVANCE_TIME" val="9.00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245</Words>
  <Application>Microsoft Office PowerPoint</Application>
  <PresentationFormat>Widescreen</PresentationFormat>
  <Paragraphs>58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Bell MT</vt:lpstr>
      <vt:lpstr>Calibri</vt:lpstr>
      <vt:lpstr>Calibri Light</vt:lpstr>
      <vt:lpstr>Candara</vt:lpstr>
      <vt:lpstr>Footlight MT Light</vt:lpstr>
      <vt:lpstr>Symbol</vt:lpstr>
      <vt:lpstr>Times New Roman</vt:lpstr>
      <vt:lpstr>Office Theme</vt:lpstr>
      <vt:lpstr>1_Office Theme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Bé hãy chọn hành vi đúng khi tham gia giao thông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Bé hãy chọn phương tiện giao thông đường sắt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190</cp:revision>
  <dcterms:created xsi:type="dcterms:W3CDTF">2022-10-26T12:50:59Z</dcterms:created>
  <dcterms:modified xsi:type="dcterms:W3CDTF">2022-11-26T04:26:10Z</dcterms:modified>
</cp:coreProperties>
</file>