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6" r:id="rId3"/>
    <p:sldId id="262" r:id="rId4"/>
    <p:sldId id="257" r:id="rId5"/>
    <p:sldId id="264" r:id="rId6"/>
    <p:sldId id="259" r:id="rId7"/>
    <p:sldId id="260" r:id="rId8"/>
    <p:sldId id="267" r:id="rId9"/>
    <p:sldId id="268" r:id="rId10"/>
    <p:sldId id="269" r:id="rId11"/>
    <p:sldId id="270" r:id="rId12"/>
    <p:sldId id="271" r:id="rId13"/>
    <p:sldId id="272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FF81"/>
    <a:srgbClr val="FF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72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C70717-799B-42AB-A676-4C6055D477C6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4FECD8-8CB7-4EFD-A0EA-5D70D785B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28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0C4D85F-62B5-488A-AF9A-80D764F45DCA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241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1A0DF-3A43-4AC2-A2BB-A369139845EB}" type="datetimeFigureOut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974E-C80B-4CDB-9097-EEF2F418A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82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5D7C3-EDC1-4ED4-942B-7AA37690DD1C}" type="datetimeFigureOut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89745-5C20-41F4-BB08-79FAA7D4B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28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D87D-DE9D-4B95-8568-B643F1A3EDF2}" type="datetimeFigureOut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A2D47-1D19-451C-BEFC-16225D17B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6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190E-F65A-491B-BC4D-BFED70B87C41}" type="datetimeFigureOut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7C224-5DB2-47D2-B252-362202ED2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29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5777D-33F9-40D5-94CE-AE3384626E0D}" type="datetimeFigureOut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56B12-376B-42FA-8FE1-70DC6F93F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90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E078E-DF7D-4CD2-9F83-8CF51E5C1774}" type="datetimeFigureOut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E82A-3B30-42FD-99ED-9CFC3E7B8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68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1EE8-46C2-4950-AE7E-6E10344C1207}" type="datetimeFigureOut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567F-D29C-4DAB-BF1E-A7FDDC7BF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23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B507-93E8-4AC5-840D-C554C56AB279}" type="datetimeFigureOut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B8CF-B4AE-4EF8-BA17-8ACC77C37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69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1410-9937-4DD4-9912-7A21E29E49D0}" type="datetimeFigureOut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A66D-2CAB-419E-8200-FC3C844B0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24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9CA5-FBC4-4FCC-B2C5-15AF2F6C34DB}" type="datetimeFigureOut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2521-FB15-459D-A9E7-33ACBB0F1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22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FF3A-E721-42A6-B837-0FBD219C8DBA}" type="datetimeFigureOut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B26F-FFC6-40CB-A120-BAD3DFE55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85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4FAC65-4650-4B9E-AF8F-F34D6C93BD76}" type="datetimeFigureOut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5E80993-CA5E-4AE6-A45C-4DB05EEA1C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.wma"/><Relationship Id="rId7" Type="http://schemas.openxmlformats.org/officeDocument/2006/relationships/notesSlide" Target="../notesSlides/notesSlide1.xml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2.wma"/><Relationship Id="rId4" Type="http://schemas.microsoft.com/office/2007/relationships/media" Target="../media/media2.wma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.png"/><Relationship Id="rId3" Type="http://schemas.microsoft.com/office/2007/relationships/media" Target="../media/media10.mp3"/><Relationship Id="rId7" Type="http://schemas.openxmlformats.org/officeDocument/2006/relationships/slideLayout" Target="../slideLayouts/slideLayout2.xml"/><Relationship Id="rId12" Type="http://schemas.openxmlformats.org/officeDocument/2006/relationships/slide" Target="slide3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audio" Target="../media/media4.WAV"/><Relationship Id="rId11" Type="http://schemas.openxmlformats.org/officeDocument/2006/relationships/image" Target="../media/image32.JPG"/><Relationship Id="rId5" Type="http://schemas.microsoft.com/office/2007/relationships/media" Target="../media/media4.WAV"/><Relationship Id="rId15" Type="http://schemas.openxmlformats.org/officeDocument/2006/relationships/image" Target="../media/image34.jpeg"/><Relationship Id="rId10" Type="http://schemas.openxmlformats.org/officeDocument/2006/relationships/image" Target="../media/image30.jpg"/><Relationship Id="rId4" Type="http://schemas.openxmlformats.org/officeDocument/2006/relationships/audio" Target="../media/media10.mp3"/><Relationship Id="rId9" Type="http://schemas.openxmlformats.org/officeDocument/2006/relationships/image" Target="../media/image31.jpg"/><Relationship Id="rId1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microsoft.com/office/2007/relationships/media" Target="../media/media13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7.jpe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4.WAV"/><Relationship Id="rId11" Type="http://schemas.openxmlformats.org/officeDocument/2006/relationships/image" Target="../media/image36.jpeg"/><Relationship Id="rId5" Type="http://schemas.microsoft.com/office/2007/relationships/media" Target="../media/media4.WAV"/><Relationship Id="rId10" Type="http://schemas.openxmlformats.org/officeDocument/2006/relationships/image" Target="../media/image2.png"/><Relationship Id="rId4" Type="http://schemas.openxmlformats.org/officeDocument/2006/relationships/audio" Target="../media/media13.wma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slide" Target="slide3.xml"/><Relationship Id="rId3" Type="http://schemas.microsoft.com/office/2007/relationships/media" Target="../media/media10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1.jpe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audio" Target="../media/media4.WAV"/><Relationship Id="rId11" Type="http://schemas.openxmlformats.org/officeDocument/2006/relationships/image" Target="../media/image40.png"/><Relationship Id="rId5" Type="http://schemas.microsoft.com/office/2007/relationships/media" Target="../media/media4.WAV"/><Relationship Id="rId10" Type="http://schemas.openxmlformats.org/officeDocument/2006/relationships/image" Target="../media/image39.JPG"/><Relationship Id="rId4" Type="http://schemas.openxmlformats.org/officeDocument/2006/relationships/audio" Target="../media/media10.mp3"/><Relationship Id="rId9" Type="http://schemas.openxmlformats.org/officeDocument/2006/relationships/image" Target="../media/image38.JPG"/><Relationship Id="rId1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2.png"/><Relationship Id="rId3" Type="http://schemas.microsoft.com/office/2007/relationships/media" Target="../media/media10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4.jpg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audio" Target="../media/media4.WAV"/><Relationship Id="rId11" Type="http://schemas.openxmlformats.org/officeDocument/2006/relationships/image" Target="../media/image43.jpg"/><Relationship Id="rId5" Type="http://schemas.microsoft.com/office/2007/relationships/media" Target="../media/media4.WAV"/><Relationship Id="rId15" Type="http://schemas.openxmlformats.org/officeDocument/2006/relationships/image" Target="../media/image46.jpeg"/><Relationship Id="rId10" Type="http://schemas.openxmlformats.org/officeDocument/2006/relationships/image" Target="../media/image42.jpeg"/><Relationship Id="rId4" Type="http://schemas.openxmlformats.org/officeDocument/2006/relationships/audio" Target="../media/media10.mp3"/><Relationship Id="rId9" Type="http://schemas.openxmlformats.org/officeDocument/2006/relationships/slide" Target="slide3.xml"/><Relationship Id="rId1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FPTSHOP\Downloads\Nhac-mo-dau-trao-giai-thuong-www_tiengdong_com.mp3" TargetMode="External"/><Relationship Id="rId1" Type="http://schemas.microsoft.com/office/2007/relationships/media" Target="file:///C:\Users\FPTSHOP\Downloads\Nhac-mo-dau-trao-giai-thuong-www_tiengdong_com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2.png"/><Relationship Id="rId3" Type="http://schemas.microsoft.com/office/2007/relationships/media" Target="../media/media4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jpeg"/><Relationship Id="rId2" Type="http://schemas.openxmlformats.org/officeDocument/2006/relationships/audio" Target="file:///C:\Users\FPTSHOP\Downloads\Am-thanh-dung-roi-ban-gioi-qua-www_nhacchuongvui_com.mp3" TargetMode="External"/><Relationship Id="rId1" Type="http://schemas.microsoft.com/office/2007/relationships/media" Target="file:///C:\Users\FPTSHOP\Downloads\Am-thanh-dung-roi-ban-gioi-qua-www_nhacchuongvui_com.mp3" TargetMode="External"/><Relationship Id="rId6" Type="http://schemas.openxmlformats.org/officeDocument/2006/relationships/audio" Target="../media/media5.wma"/><Relationship Id="rId11" Type="http://schemas.openxmlformats.org/officeDocument/2006/relationships/image" Target="../media/image7.jpeg"/><Relationship Id="rId5" Type="http://schemas.microsoft.com/office/2007/relationships/media" Target="../media/media5.wma"/><Relationship Id="rId15" Type="http://schemas.openxmlformats.org/officeDocument/2006/relationships/image" Target="../media/image10.jpeg"/><Relationship Id="rId10" Type="http://schemas.openxmlformats.org/officeDocument/2006/relationships/image" Target="../media/image6.jpeg"/><Relationship Id="rId4" Type="http://schemas.openxmlformats.org/officeDocument/2006/relationships/audio" Target="../media/media4.WAV"/><Relationship Id="rId9" Type="http://schemas.openxmlformats.org/officeDocument/2006/relationships/slide" Target="slide3.xml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file:///C:\Users\FPTSHOP\Downloads\Am-thanh-dung-roi-ban-gioi-qua-www_nhacchuongvui_com.mp3" TargetMode="External"/><Relationship Id="rId7" Type="http://schemas.openxmlformats.org/officeDocument/2006/relationships/slideLayout" Target="../slideLayouts/slideLayout2.xml"/><Relationship Id="rId12" Type="http://schemas.openxmlformats.org/officeDocument/2006/relationships/slide" Target="slide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6.wma"/><Relationship Id="rId11" Type="http://schemas.openxmlformats.org/officeDocument/2006/relationships/image" Target="../media/image13.jpeg"/><Relationship Id="rId5" Type="http://schemas.microsoft.com/office/2007/relationships/media" Target="../media/media6.wma"/><Relationship Id="rId10" Type="http://schemas.openxmlformats.org/officeDocument/2006/relationships/image" Target="../media/image12.jpeg"/><Relationship Id="rId4" Type="http://schemas.openxmlformats.org/officeDocument/2006/relationships/audio" Target="file:///C:\Users\FPTSHOP\Downloads\Am-thanh-dung-roi-ban-gioi-qua-www_nhacchuongvui_com.mp3" TargetMode="Externa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8.jpeg"/><Relationship Id="rId3" Type="http://schemas.microsoft.com/office/2007/relationships/media" Target="../media/media4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.jpeg"/><Relationship Id="rId2" Type="http://schemas.openxmlformats.org/officeDocument/2006/relationships/audio" Target="file:///C:\Users\FPTSHOP\Downloads\Am-thanh-dung-roi-ban-gioi-qua-www_nhacchuongvui_com.mp3" TargetMode="External"/><Relationship Id="rId1" Type="http://schemas.microsoft.com/office/2007/relationships/media" Target="file:///C:\Users\FPTSHOP\Downloads\Am-thanh-dung-roi-ban-gioi-qua-www_nhacchuongvui_com.mp3" TargetMode="External"/><Relationship Id="rId6" Type="http://schemas.openxmlformats.org/officeDocument/2006/relationships/audio" Target="../media/media7.wma"/><Relationship Id="rId11" Type="http://schemas.openxmlformats.org/officeDocument/2006/relationships/image" Target="../media/image16.jpeg"/><Relationship Id="rId5" Type="http://schemas.microsoft.com/office/2007/relationships/media" Target="../media/media7.wma"/><Relationship Id="rId15" Type="http://schemas.openxmlformats.org/officeDocument/2006/relationships/slide" Target="slide3.xml"/><Relationship Id="rId10" Type="http://schemas.openxmlformats.org/officeDocument/2006/relationships/image" Target="../media/image15.jpeg"/><Relationship Id="rId4" Type="http://schemas.openxmlformats.org/officeDocument/2006/relationships/audio" Target="../media/media4.WAV"/><Relationship Id="rId9" Type="http://schemas.openxmlformats.org/officeDocument/2006/relationships/image" Target="../media/image14.jpe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jpeg"/><Relationship Id="rId3" Type="http://schemas.microsoft.com/office/2007/relationships/media" Target="file:///C:\Users\FPTSHOP\Downloads\Am-thanh-dung-roi-ban-gioi-qua-www_nhacchuongvui_com.mp3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8.wma"/><Relationship Id="rId11" Type="http://schemas.openxmlformats.org/officeDocument/2006/relationships/image" Target="../media/image22.jpeg"/><Relationship Id="rId5" Type="http://schemas.microsoft.com/office/2007/relationships/media" Target="../media/media8.wma"/><Relationship Id="rId15" Type="http://schemas.openxmlformats.org/officeDocument/2006/relationships/slide" Target="slide3.xml"/><Relationship Id="rId10" Type="http://schemas.openxmlformats.org/officeDocument/2006/relationships/image" Target="../media/image21.jpeg"/><Relationship Id="rId4" Type="http://schemas.openxmlformats.org/officeDocument/2006/relationships/audio" Target="file:///C:\Users\FPTSHOP\Downloads\Am-thanh-dung-roi-ban-gioi-qua-www_nhacchuongvui_com.mp3" TargetMode="External"/><Relationship Id="rId9" Type="http://schemas.openxmlformats.org/officeDocument/2006/relationships/image" Target="../media/image20.jpe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media" Target="../media/media10.mp3"/><Relationship Id="rId7" Type="http://schemas.openxmlformats.org/officeDocument/2006/relationships/slideLayout" Target="../slideLayouts/slideLayout2.xml"/><Relationship Id="rId12" Type="http://schemas.openxmlformats.org/officeDocument/2006/relationships/slide" Target="slide3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audio" Target="../media/media4.WAV"/><Relationship Id="rId11" Type="http://schemas.openxmlformats.org/officeDocument/2006/relationships/image" Target="../media/image2.png"/><Relationship Id="rId5" Type="http://schemas.microsoft.com/office/2007/relationships/media" Target="../media/media4.WAV"/><Relationship Id="rId10" Type="http://schemas.openxmlformats.org/officeDocument/2006/relationships/image" Target="../media/image27.png"/><Relationship Id="rId4" Type="http://schemas.openxmlformats.org/officeDocument/2006/relationships/audio" Target="../media/media10.mp3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9.jpeg"/><Relationship Id="rId3" Type="http://schemas.microsoft.com/office/2007/relationships/media" Target="../media/media10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audio" Target="../media/media4.WAV"/><Relationship Id="rId11" Type="http://schemas.openxmlformats.org/officeDocument/2006/relationships/slide" Target="slide3.xml"/><Relationship Id="rId5" Type="http://schemas.microsoft.com/office/2007/relationships/media" Target="../media/media4.WAV"/><Relationship Id="rId10" Type="http://schemas.openxmlformats.org/officeDocument/2006/relationships/image" Target="../media/image30.jpg"/><Relationship Id="rId4" Type="http://schemas.openxmlformats.org/officeDocument/2006/relationships/audio" Target="../media/media10.mp3"/><Relationship Id="rId9" Type="http://schemas.openxmlformats.org/officeDocument/2006/relationships/image" Target="../media/image29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41079" y="2971800"/>
            <a:ext cx="4430118" cy="544314"/>
          </a:xfrm>
          <a:prstGeom prst="rect">
            <a:avLst/>
          </a:prstGeom>
          <a:noFill/>
        </p:spPr>
        <p:txBody>
          <a:bodyPr lIns="51370" tIns="25685" rIns="51370" bIns="25685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457200" y="1922463"/>
            <a:ext cx="8555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BÉ ĐẾN VỚI TRÒ CHƠI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1200" y="12954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23" objId="10"/>
        <p14:stopEvt time="8495" objId="1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20800" y="17463"/>
            <a:ext cx="7061200" cy="814387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04875"/>
            <a:ext cx="3785704" cy="2359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899371"/>
            <a:ext cx="3835400" cy="2166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04875"/>
            <a:ext cx="3861904" cy="2438400"/>
          </a:xfrm>
          <a:prstGeom prst="rect">
            <a:avLst/>
          </a:prstGeom>
        </p:spPr>
      </p:pic>
      <p:sp>
        <p:nvSpPr>
          <p:cNvPr id="10" name="Flowchart: Alternate Process 9"/>
          <p:cNvSpPr/>
          <p:nvPr/>
        </p:nvSpPr>
        <p:spPr>
          <a:xfrm>
            <a:off x="1810416" y="3364253"/>
            <a:ext cx="1123283" cy="37438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540364" y="6066108"/>
            <a:ext cx="1123283" cy="37438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191916" y="3414283"/>
            <a:ext cx="1123283" cy="37438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B.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Left Arrow 13">
            <a:hlinkClick r:id="rId12" action="ppaction://hlinksldjump"/>
          </p:cNvPr>
          <p:cNvSpPr/>
          <p:nvPr/>
        </p:nvSpPr>
        <p:spPr>
          <a:xfrm>
            <a:off x="8671560" y="6477000"/>
            <a:ext cx="3683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25000" y="2957853"/>
            <a:ext cx="406400" cy="40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t="25962" r="50000" b="25961"/>
          <a:stretch/>
        </p:blipFill>
        <p:spPr>
          <a:xfrm>
            <a:off x="2590533" y="3364253"/>
            <a:ext cx="343166" cy="392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t="25962" r="50000" b="25961"/>
          <a:stretch/>
        </p:blipFill>
        <p:spPr>
          <a:xfrm>
            <a:off x="5318956" y="6066108"/>
            <a:ext cx="343166" cy="3921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962" r="1923" b="25961"/>
          <a:stretch/>
        </p:blipFill>
        <p:spPr>
          <a:xfrm>
            <a:off x="6870445" y="3400570"/>
            <a:ext cx="400790" cy="400790"/>
          </a:xfrm>
          <a:prstGeom prst="rect">
            <a:avLst/>
          </a:prstGeom>
        </p:spPr>
      </p:pic>
      <p:pic>
        <p:nvPicPr>
          <p:cNvPr id="19" name="Am-thanh-dung-roi-ban-gioi-qua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31400" y="3962400"/>
            <a:ext cx="406400" cy="406400"/>
          </a:xfrm>
          <a:prstGeom prst="rect">
            <a:avLst/>
          </a:prstGeom>
        </p:spPr>
      </p:pic>
      <p:pic>
        <p:nvPicPr>
          <p:cNvPr id="20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28200" y="4763747"/>
            <a:ext cx="406400" cy="406400"/>
          </a:xfrm>
          <a:prstGeom prst="rect">
            <a:avLst/>
          </a:prstGeom>
        </p:spPr>
      </p:pic>
      <p:pic>
        <p:nvPicPr>
          <p:cNvPr id="21" name="Am-thanh-dung-roi-ban-gioi-qua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48800" y="55640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3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57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47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063487"/>
            <a:ext cx="1066800" cy="2590800"/>
          </a:xfrm>
          <a:prstGeom prst="round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1066800" y="3654287"/>
            <a:ext cx="152400" cy="22860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838200" y="1295400"/>
            <a:ext cx="609600" cy="609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38200" y="2037798"/>
            <a:ext cx="609600" cy="6096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838200" y="2819400"/>
            <a:ext cx="609600" cy="609600"/>
          </a:xfrm>
          <a:prstGeom prst="flowChartConnector">
            <a:avLst/>
          </a:prstGeom>
          <a:solidFill>
            <a:srgbClr val="19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Alternate Process 10"/>
          <p:cNvSpPr/>
          <p:nvPr/>
        </p:nvSpPr>
        <p:spPr>
          <a:xfrm>
            <a:off x="1320800" y="17463"/>
            <a:ext cx="7061200" cy="81438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18000" y="1063487"/>
            <a:ext cx="1066800" cy="2590800"/>
          </a:xfrm>
          <a:prstGeom prst="round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311887" y="1063487"/>
            <a:ext cx="1066800" cy="2590800"/>
          </a:xfrm>
          <a:prstGeom prst="round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7769087" y="3687417"/>
            <a:ext cx="152400" cy="22860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4775200" y="3687417"/>
            <a:ext cx="152400" cy="22860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7540487" y="1295400"/>
            <a:ext cx="609600" cy="609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4572000" y="1292087"/>
            <a:ext cx="609600" cy="609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4578626" y="2037798"/>
            <a:ext cx="609600" cy="6096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7540487" y="2846042"/>
            <a:ext cx="609600" cy="6096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7543800" y="2037798"/>
            <a:ext cx="609600" cy="609600"/>
          </a:xfrm>
          <a:prstGeom prst="flowChartConnector">
            <a:avLst/>
          </a:prstGeom>
          <a:solidFill>
            <a:srgbClr val="19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4562061" y="2819400"/>
            <a:ext cx="609600" cy="6096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Callout 21"/>
          <p:cNvSpPr/>
          <p:nvPr/>
        </p:nvSpPr>
        <p:spPr>
          <a:xfrm>
            <a:off x="1286012" y="5706716"/>
            <a:ext cx="1275879" cy="84648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7988299" y="5562599"/>
            <a:ext cx="1275879" cy="84648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5003799" y="5706716"/>
            <a:ext cx="1275879" cy="84648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5" name="Left Arrow 24">
            <a:hlinkClick r:id="rId9" action="ppaction://hlinksldjump"/>
          </p:cNvPr>
          <p:cNvSpPr/>
          <p:nvPr/>
        </p:nvSpPr>
        <p:spPr>
          <a:xfrm>
            <a:off x="8677275" y="6324600"/>
            <a:ext cx="3683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" name="Am-thanh-dung-roi-ban-gioi-qua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53600" y="4390887"/>
            <a:ext cx="406400" cy="4064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26850" y="5156199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25962" r="50000" b="25961"/>
          <a:stretch/>
        </p:blipFill>
        <p:spPr>
          <a:xfrm>
            <a:off x="1994871" y="5925112"/>
            <a:ext cx="454021" cy="454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962" b="25961"/>
          <a:stretch/>
        </p:blipFill>
        <p:spPr>
          <a:xfrm>
            <a:off x="5763724" y="5925112"/>
            <a:ext cx="431799" cy="41519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962" b="25961"/>
          <a:stretch/>
        </p:blipFill>
        <p:spPr>
          <a:xfrm>
            <a:off x="8721586" y="5765821"/>
            <a:ext cx="431799" cy="415191"/>
          </a:xfrm>
          <a:prstGeom prst="rect">
            <a:avLst/>
          </a:prstGeom>
        </p:spPr>
      </p:pic>
      <p:pic>
        <p:nvPicPr>
          <p:cNvPr id="4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83472" y="5972733"/>
            <a:ext cx="406400" cy="406400"/>
          </a:xfrm>
          <a:prstGeom prst="rect">
            <a:avLst/>
          </a:prstGeom>
        </p:spPr>
      </p:pic>
      <p:pic>
        <p:nvPicPr>
          <p:cNvPr id="7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56800" y="646363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2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5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1320800" y="17463"/>
            <a:ext cx="7061200" cy="814387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5" y="1406524"/>
            <a:ext cx="4064993" cy="3089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0439"/>
            <a:ext cx="4267200" cy="3055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5354488"/>
            <a:ext cx="1295400" cy="1160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91" y="5311482"/>
            <a:ext cx="1482610" cy="1181681"/>
          </a:xfrm>
          <a:prstGeom prst="rect">
            <a:avLst/>
          </a:prstGeom>
        </p:spPr>
      </p:pic>
      <p:sp>
        <p:nvSpPr>
          <p:cNvPr id="10" name="Left Arrow 9">
            <a:hlinkClick r:id="rId13" action="ppaction://hlinksldjump"/>
          </p:cNvPr>
          <p:cNvSpPr/>
          <p:nvPr/>
        </p:nvSpPr>
        <p:spPr>
          <a:xfrm>
            <a:off x="8677275" y="6324600"/>
            <a:ext cx="3683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1822704" y="4498018"/>
            <a:ext cx="1060949" cy="609600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211338" y="4494788"/>
            <a:ext cx="1060949" cy="609600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25000" y="2747961"/>
            <a:ext cx="406400" cy="406400"/>
          </a:xfrm>
          <a:prstGeom prst="rect">
            <a:avLst/>
          </a:prstGeom>
        </p:spPr>
      </p:pic>
      <p:pic>
        <p:nvPicPr>
          <p:cNvPr id="14" name="Am-thanh-dung-roi-ban-gioi-qua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01200" y="3657600"/>
            <a:ext cx="406400" cy="406400"/>
          </a:xfrm>
          <a:prstGeom prst="rect">
            <a:avLst/>
          </a:prstGeom>
        </p:spPr>
      </p:pic>
      <p:pic>
        <p:nvPicPr>
          <p:cNvPr id="15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71856" y="436403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325 -0.30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152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40694 -0.3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47" y="-150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5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899"/>
            <a:ext cx="9143999" cy="6857999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1320800" y="17463"/>
            <a:ext cx="7061200" cy="81438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>
            <a:hlinkClick r:id="rId9" action="ppaction://hlinksldjump"/>
          </p:cNvPr>
          <p:cNvSpPr/>
          <p:nvPr/>
        </p:nvSpPr>
        <p:spPr>
          <a:xfrm>
            <a:off x="8677275" y="6324600"/>
            <a:ext cx="3683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3513824" y="1055480"/>
            <a:ext cx="1219200" cy="838200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473116" y="4631356"/>
            <a:ext cx="1219200" cy="838200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528460" y="2682151"/>
            <a:ext cx="1219200" cy="838200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24" y="1092377"/>
            <a:ext cx="3909154" cy="1472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29" y="2656573"/>
            <a:ext cx="3979345" cy="1827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30" y="4648200"/>
            <a:ext cx="3979344" cy="1428419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76782" y="1271380"/>
            <a:ext cx="406400" cy="406400"/>
          </a:xfrm>
          <a:prstGeom prst="rect">
            <a:avLst/>
          </a:prstGeom>
        </p:spPr>
      </p:pic>
      <p:pic>
        <p:nvPicPr>
          <p:cNvPr id="16" name="Am-thanh-dung-roi-ban-gioi-qua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50264" y="2478951"/>
            <a:ext cx="406400" cy="406400"/>
          </a:xfrm>
          <a:prstGeom prst="rect">
            <a:avLst/>
          </a:prstGeom>
        </p:spPr>
      </p:pic>
      <p:pic>
        <p:nvPicPr>
          <p:cNvPr id="17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058399" y="3546731"/>
            <a:ext cx="406400" cy="406400"/>
          </a:xfrm>
          <a:prstGeom prst="rect">
            <a:avLst/>
          </a:prstGeom>
        </p:spPr>
      </p:pic>
      <p:pic>
        <p:nvPicPr>
          <p:cNvPr id="18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33008" y="4551102"/>
            <a:ext cx="406400" cy="40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63336"/>
            <a:ext cx="1094947" cy="908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686964"/>
            <a:ext cx="12954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07" y="4609699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1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22934 0.2277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114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7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57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3229 -0.2615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-1321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5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>
            <a:off x="228600" y="0"/>
            <a:ext cx="8915400" cy="6629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ÁI CHÀO TẠM BIỆT!</a:t>
            </a:r>
          </a:p>
        </p:txBody>
      </p:sp>
      <p:pic>
        <p:nvPicPr>
          <p:cNvPr id="5" name="Nhac-mo-dau-trao-giai-thuong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209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52400" y="914400"/>
            <a:ext cx="8763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ô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652463" y="457200"/>
            <a:ext cx="7432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CỬA BÍ MẬT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34600" y="2590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1248929" y="366713"/>
            <a:ext cx="65635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CỬA BÍ MẬT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.VnAvant" pitchFamily="34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103309" y="1141429"/>
            <a:ext cx="1852940" cy="13552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/>
              <a:t>1</a:t>
            </a:r>
            <a:endParaRPr lang="en-US" sz="11500" dirty="0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982850" y="1141429"/>
            <a:ext cx="1816608" cy="1355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FF0000"/>
                </a:solidFill>
              </a:rPr>
              <a:t>2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4826059" y="1167992"/>
            <a:ext cx="1852940" cy="13172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0070C0"/>
                </a:solidFill>
              </a:rPr>
              <a:t>3</a:t>
            </a:r>
            <a:endParaRPr lang="en-US" sz="11500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6705600" y="1165436"/>
            <a:ext cx="1816608" cy="1317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7030A0"/>
                </a:solidFill>
              </a:rPr>
              <a:t>4</a:t>
            </a:r>
            <a:endParaRPr lang="en-US" sz="11500" dirty="0">
              <a:solidFill>
                <a:srgbClr val="7030A0"/>
              </a:solidFill>
            </a:endParaRP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1129910" y="3860663"/>
            <a:ext cx="1852940" cy="1355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dirty="0" smtClean="0">
                <a:solidFill>
                  <a:srgbClr val="FF0000"/>
                </a:solidFill>
              </a:rPr>
              <a:t>7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6726712" y="3859287"/>
            <a:ext cx="1852940" cy="13552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dirty="0" smtClean="0">
                <a:hlinkClick r:id="rId8" action="ppaction://hlinksldjump"/>
              </a:rPr>
              <a:t>10</a:t>
            </a:r>
            <a:endParaRPr lang="en-US" sz="11500" dirty="0"/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2957386" y="2499768"/>
            <a:ext cx="1852940" cy="13552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dirty="0" smtClean="0">
                <a:solidFill>
                  <a:srgbClr val="FFFF00"/>
                </a:solidFill>
                <a:hlinkClick r:id="rId9" action="ppaction://hlinksldjump"/>
              </a:rPr>
              <a:t>5</a:t>
            </a:r>
            <a:endParaRPr lang="en-US" sz="11500" dirty="0">
              <a:solidFill>
                <a:srgbClr val="FFFF00"/>
              </a:solidFill>
            </a:endParaRPr>
          </a:p>
        </p:txBody>
      </p: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4821194" y="2496709"/>
            <a:ext cx="1852940" cy="13552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dirty="0" smtClean="0">
                <a:solidFill>
                  <a:schemeClr val="bg1"/>
                </a:solidFill>
              </a:rPr>
              <a:t>6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hlinkClick r:id="rId11" action="ppaction://hlinksldjump"/>
          </p:cNvPr>
          <p:cNvSpPr/>
          <p:nvPr/>
        </p:nvSpPr>
        <p:spPr>
          <a:xfrm>
            <a:off x="4842049" y="3851989"/>
            <a:ext cx="1852940" cy="1355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dirty="0" smtClean="0">
                <a:solidFill>
                  <a:srgbClr val="FF0000"/>
                </a:solidFill>
              </a:rPr>
              <a:t>9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hlinkClick r:id="rId12" action="ppaction://hlinksldjump"/>
          </p:cNvPr>
          <p:cNvSpPr/>
          <p:nvPr/>
        </p:nvSpPr>
        <p:spPr>
          <a:xfrm>
            <a:off x="2994855" y="3859287"/>
            <a:ext cx="1852940" cy="13552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  <a:endParaRPr lang="en-US" sz="115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Left Arrow 15">
            <a:hlinkClick r:id="rId13" action="ppaction://hlinksldjump"/>
          </p:cNvPr>
          <p:cNvSpPr/>
          <p:nvPr/>
        </p:nvSpPr>
        <p:spPr>
          <a:xfrm>
            <a:off x="8305800" y="6226175"/>
            <a:ext cx="685800" cy="6096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ction Button: Forward or Next 8">
            <a:hlinkClick r:id="rId9" action="ppaction://hlinksldjump" highlightClick="1"/>
          </p:cNvPr>
          <p:cNvSpPr/>
          <p:nvPr/>
        </p:nvSpPr>
        <p:spPr>
          <a:xfrm>
            <a:off x="8610600" y="6176963"/>
            <a:ext cx="457200" cy="5207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1" name="AutoShape 8" descr="Top 10 mũ bảo hiểm trẻ em an toàn, kiểu dáng dễ thương nhất cho bé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" name="AutoShape 10" descr="Top 10 mũ bảo hiểm trẻ em an toàn, kiểu dáng dễ thương nhất cho bé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3" name="AutoShape 12" descr="Top 10 mũ bảo hiểm trẻ em an toàn, kiểu dáng dễ thương nhất cho bé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4" name="AutoShape 14" descr="Top 10 mũ bảo hiểm trẻ em an toàn, kiểu dáng dễ thương nhất cho bé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1528763"/>
            <a:ext cx="30511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3429000"/>
            <a:ext cx="30495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4851400"/>
            <a:ext cx="3051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01663" y="312738"/>
            <a:ext cx="7932737" cy="7731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1000" y="1925638"/>
            <a:ext cx="4876800" cy="773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1950" y="3662363"/>
            <a:ext cx="4914900" cy="690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Quai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1950" y="5275263"/>
            <a:ext cx="4914900" cy="690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m-thanh-dung-roi-ban-gioi-qua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21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t="28030" r="47034" b="29926"/>
          <a:stretch>
            <a:fillRect/>
          </a:stretch>
        </p:blipFill>
        <p:spPr bwMode="auto">
          <a:xfrm>
            <a:off x="4587875" y="2343150"/>
            <a:ext cx="4222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2590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3" t="26668" r="6189" b="24834"/>
          <a:stretch>
            <a:fillRect/>
          </a:stretch>
        </p:blipFill>
        <p:spPr bwMode="auto">
          <a:xfrm>
            <a:off x="4648200" y="3824288"/>
            <a:ext cx="3810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62597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3" t="26668" r="6189" b="24834"/>
          <a:stretch>
            <a:fillRect/>
          </a:stretch>
        </p:blipFill>
        <p:spPr bwMode="auto">
          <a:xfrm>
            <a:off x="4613275" y="5399088"/>
            <a:ext cx="3810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01200" y="56359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5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5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8" descr="Top 10 mũ bảo hiểm trẻ em an toàn, kiểu dáng dễ thương nhất cho bé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195" name="AutoShape 10" descr="Top 10 mũ bảo hiểm trẻ em an toàn, kiểu dáng dễ thương nhất cho bé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196" name="AutoShape 12" descr="Top 10 mũ bảo hiểm trẻ em an toàn, kiểu dáng dễ thương nhất cho bé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197" name="AutoShape 14" descr="Top 10 mũ bảo hiểm trẻ em an toàn, kiểu dáng dễ thương nhất cho bé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312738"/>
            <a:ext cx="6705600" cy="7731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1000" y="1925638"/>
            <a:ext cx="4876800" cy="773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1950" y="3662363"/>
            <a:ext cx="4914900" cy="690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1950" y="5275263"/>
            <a:ext cx="4914900" cy="690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5557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2" t="32072" r="5263" b="29440"/>
          <a:stretch>
            <a:fillRect/>
          </a:stretch>
        </p:blipFill>
        <p:spPr bwMode="auto">
          <a:xfrm>
            <a:off x="4724400" y="2312988"/>
            <a:ext cx="3905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75" y="2819400"/>
            <a:ext cx="5016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2" t="32072" r="5263" b="29440"/>
          <a:stretch>
            <a:fillRect/>
          </a:stretch>
        </p:blipFill>
        <p:spPr bwMode="auto">
          <a:xfrm>
            <a:off x="4718050" y="3879850"/>
            <a:ext cx="3905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m-thanh-dung-roi-ban-gioi-qua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2054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t="30048" r="51923" b="27884"/>
          <a:stretch>
            <a:fillRect/>
          </a:stretch>
        </p:blipFill>
        <p:spPr bwMode="auto">
          <a:xfrm>
            <a:off x="4672013" y="5392738"/>
            <a:ext cx="3984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ft Arrow 10">
            <a:hlinkClick r:id="rId12" action="ppaction://hlinksldjump"/>
          </p:cNvPr>
          <p:cNvSpPr/>
          <p:nvPr/>
        </p:nvSpPr>
        <p:spPr>
          <a:xfrm>
            <a:off x="8305800" y="6226175"/>
            <a:ext cx="685800" cy="6096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02800" y="80609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5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87000" b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17463" y="5489575"/>
            <a:ext cx="4079875" cy="1262063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589463" y="3214688"/>
            <a:ext cx="4079875" cy="1262062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34925" y="3240088"/>
            <a:ext cx="4079875" cy="1262062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47625" y="3227388"/>
            <a:ext cx="4276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 Chiếc mũ khi đội cần ngay ngắn, đúng vị trí, không đội tụt về phía sau hay lệch về phía trước mặt và phải cài dây mũ an toàn.</a:t>
            </a:r>
          </a:p>
        </p:txBody>
      </p:sp>
      <p:sp>
        <p:nvSpPr>
          <p:cNvPr id="9222" name="TextBox 3"/>
          <p:cNvSpPr txBox="1">
            <a:spLocks noChangeArrowheads="1"/>
          </p:cNvSpPr>
          <p:nvPr/>
        </p:nvSpPr>
        <p:spPr bwMode="auto">
          <a:xfrm rot="10800000" flipV="1">
            <a:off x="4781550" y="3429000"/>
            <a:ext cx="4062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B. Chiếc mũ đội lệch về sau, không cài dây mũ.</a:t>
            </a:r>
          </a:p>
        </p:txBody>
      </p:sp>
      <p:sp>
        <p:nvSpPr>
          <p:cNvPr id="9223" name="TextBox 4"/>
          <p:cNvSpPr txBox="1">
            <a:spLocks noChangeArrowheads="1"/>
          </p:cNvSpPr>
          <p:nvPr/>
        </p:nvSpPr>
        <p:spPr bwMode="auto">
          <a:xfrm>
            <a:off x="17463" y="5767388"/>
            <a:ext cx="4184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Đội mũ bảo hiểm to hơn kích cỡ đầu và đội lệch về phía sau</a:t>
            </a:r>
          </a:p>
        </p:txBody>
      </p:sp>
      <p:pic>
        <p:nvPicPr>
          <p:cNvPr id="9224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41413"/>
            <a:ext cx="40560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4691063"/>
            <a:ext cx="4332287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73150"/>
            <a:ext cx="3505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30048" r="51923" b="27885"/>
          <a:stretch>
            <a:fillRect/>
          </a:stretch>
        </p:blipFill>
        <p:spPr bwMode="auto">
          <a:xfrm>
            <a:off x="3352800" y="4087813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9" t="30167" r="1961" b="27933"/>
          <a:stretch>
            <a:fillRect/>
          </a:stretch>
        </p:blipFill>
        <p:spPr bwMode="auto">
          <a:xfrm>
            <a:off x="8008938" y="398938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m-thanh-dung-roi-ban-gioi-qua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0" y="1981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eft Arrow 23">
            <a:hlinkClick r:id="rId15" action="ppaction://hlinksldjump"/>
          </p:cNvPr>
          <p:cNvSpPr/>
          <p:nvPr/>
        </p:nvSpPr>
        <p:spPr>
          <a:xfrm>
            <a:off x="8534400" y="6265863"/>
            <a:ext cx="457200" cy="3635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lowchart: Alternate Process 24"/>
          <p:cNvSpPr/>
          <p:nvPr/>
        </p:nvSpPr>
        <p:spPr>
          <a:xfrm>
            <a:off x="304800" y="207963"/>
            <a:ext cx="8686800" cy="836612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9" t="30167" r="1961" b="27933"/>
          <a:stretch>
            <a:fillRect/>
          </a:stretch>
        </p:blipFill>
        <p:spPr bwMode="auto">
          <a:xfrm>
            <a:off x="3387725" y="6272213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280828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13" y="3751263"/>
            <a:ext cx="635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58041" y="1077963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5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243263" y="3924300"/>
            <a:ext cx="3005137" cy="1409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31763" y="3924300"/>
            <a:ext cx="2714625" cy="1409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21438" y="3962400"/>
            <a:ext cx="2646362" cy="137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528638" y="4445000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Khi đi bộ</a:t>
            </a: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830638" y="4410075"/>
            <a:ext cx="183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Khi đi xe máy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6810375" y="4410075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Khi đi xe ô tô</a:t>
            </a:r>
          </a:p>
        </p:txBody>
      </p:sp>
      <p:pic>
        <p:nvPicPr>
          <p:cNvPr id="10248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914400"/>
            <a:ext cx="314960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914400"/>
            <a:ext cx="272097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914400"/>
            <a:ext cx="2570162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362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961" r="1923" b="25961"/>
          <a:stretch>
            <a:fillRect/>
          </a:stretch>
        </p:blipFill>
        <p:spPr bwMode="auto">
          <a:xfrm>
            <a:off x="1303338" y="48910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m-thanh-dung-roi-ban-gioi-qua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4020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t="30048" r="51923" b="27885"/>
          <a:stretch>
            <a:fillRect/>
          </a:stretch>
        </p:blipFill>
        <p:spPr bwMode="auto">
          <a:xfrm>
            <a:off x="4611688" y="4814888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63" y="44069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961" r="1923" b="25961"/>
          <a:stretch>
            <a:fillRect/>
          </a:stretch>
        </p:blipFill>
        <p:spPr bwMode="auto">
          <a:xfrm>
            <a:off x="7616825" y="48910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>
            <a:hlinkClick r:id="rId15" action="ppaction://hlinksldjump"/>
          </p:cNvPr>
          <p:cNvSpPr/>
          <p:nvPr/>
        </p:nvSpPr>
        <p:spPr>
          <a:xfrm>
            <a:off x="8677275" y="6324600"/>
            <a:ext cx="3683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lowchart: Alternate Process 19"/>
          <p:cNvSpPr/>
          <p:nvPr/>
        </p:nvSpPr>
        <p:spPr>
          <a:xfrm>
            <a:off x="1320800" y="17463"/>
            <a:ext cx="6850063" cy="814387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78754" y="1560513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5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5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72481"/>
            <a:ext cx="9144000" cy="6858000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1320800" y="17463"/>
            <a:ext cx="7061200" cy="814387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5562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96098" y="2462517"/>
            <a:ext cx="5562601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23510" y="4012549"/>
            <a:ext cx="5562601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32" y="4129326"/>
            <a:ext cx="1124884" cy="8436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32" y="2834688"/>
            <a:ext cx="1124884" cy="8436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32" y="1651968"/>
            <a:ext cx="1124884" cy="82862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98560" y="2413000"/>
            <a:ext cx="203200" cy="203200"/>
          </a:xfrm>
          <a:prstGeom prst="rect">
            <a:avLst/>
          </a:prstGeom>
        </p:spPr>
      </p:pic>
      <p:sp>
        <p:nvSpPr>
          <p:cNvPr id="15" name="Left Arrow 14">
            <a:hlinkClick r:id="rId12" action="ppaction://hlinksldjump"/>
          </p:cNvPr>
          <p:cNvSpPr/>
          <p:nvPr/>
        </p:nvSpPr>
        <p:spPr>
          <a:xfrm>
            <a:off x="8166354" y="6301471"/>
            <a:ext cx="368300" cy="381000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Am-thanh-dung-roi-ban-gioi-qua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900160" y="2006600"/>
            <a:ext cx="406400" cy="406400"/>
          </a:xfrm>
          <a:prstGeom prst="rect">
            <a:avLst/>
          </a:prstGeom>
        </p:spPr>
      </p:pic>
      <p:pic>
        <p:nvPicPr>
          <p:cNvPr id="17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051401" y="3225800"/>
            <a:ext cx="406400" cy="406400"/>
          </a:xfrm>
          <a:prstGeom prst="rect">
            <a:avLst/>
          </a:prstGeom>
        </p:spPr>
      </p:pic>
      <p:pic>
        <p:nvPicPr>
          <p:cNvPr id="18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79778" y="401254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15868 -0.0604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-303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7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1 -0.02523 L -0.20659 -0.025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5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6 0.00301 L -0.20034 0.0030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57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20800" y="17463"/>
            <a:ext cx="7061200" cy="814387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939167" y="3522074"/>
            <a:ext cx="1547662" cy="836261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A.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4187"/>
            <a:ext cx="3827333" cy="21518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9" y="1217932"/>
            <a:ext cx="3300651" cy="2278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29" y="4334229"/>
            <a:ext cx="4170341" cy="218645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6019800" y="3392785"/>
            <a:ext cx="1547662" cy="836261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B.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39167" y="5753913"/>
            <a:ext cx="1547662" cy="836261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C.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Left Arrow 15">
            <a:hlinkClick r:id="rId11" action="ppaction://hlinksldjump"/>
          </p:cNvPr>
          <p:cNvSpPr/>
          <p:nvPr/>
        </p:nvSpPr>
        <p:spPr>
          <a:xfrm>
            <a:off x="8677275" y="6324600"/>
            <a:ext cx="3683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27453" y="2339078"/>
            <a:ext cx="4064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t="28030" r="47034" b="29926"/>
          <a:stretch>
            <a:fillRect/>
          </a:stretch>
        </p:blipFill>
        <p:spPr bwMode="auto">
          <a:xfrm>
            <a:off x="1655441" y="3734539"/>
            <a:ext cx="4222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t="28030" r="47034" b="29926"/>
          <a:stretch>
            <a:fillRect/>
          </a:stretch>
        </p:blipFill>
        <p:spPr bwMode="auto">
          <a:xfrm>
            <a:off x="7010400" y="3629940"/>
            <a:ext cx="4222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961" r="1923" b="25961"/>
          <a:stretch>
            <a:fillRect/>
          </a:stretch>
        </p:blipFill>
        <p:spPr bwMode="auto">
          <a:xfrm>
            <a:off x="1712591" y="5959475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Am-thanh-dung-roi-ban-gioi-qua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97125" y="5347513"/>
            <a:ext cx="406400" cy="406400"/>
          </a:xfrm>
          <a:prstGeom prst="rect">
            <a:avLst/>
          </a:prstGeom>
        </p:spPr>
      </p:pic>
      <p:pic>
        <p:nvPicPr>
          <p:cNvPr id="22" name="Am-thanh-dung-roi-ban-gioi-qua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97125" y="4572000"/>
            <a:ext cx="406400" cy="406400"/>
          </a:xfrm>
          <a:prstGeom prst="rect">
            <a:avLst/>
          </a:prstGeom>
        </p:spPr>
      </p:pic>
      <p:pic>
        <p:nvPicPr>
          <p:cNvPr id="23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42333" y="332813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57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E0205C6-E54D-42A4-8A5A-0A1F84053C97}"/>
  <p:tag name="GENSWF_ADVANCE_TIME" val="9.971"/>
  <p:tag name="TIMING" val="|1.091|2.838|2.1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436</Words>
  <Application>Microsoft Office PowerPoint</Application>
  <PresentationFormat>On-screen Show (4:3)</PresentationFormat>
  <Paragraphs>59</Paragraphs>
  <Slides>14</Slides>
  <Notes>1</Notes>
  <HiddenSlides>0</HiddenSlides>
  <MMClips>43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FPTSHOP</cp:lastModifiedBy>
  <cp:revision>104</cp:revision>
  <dcterms:created xsi:type="dcterms:W3CDTF">2020-12-07T07:45:24Z</dcterms:created>
  <dcterms:modified xsi:type="dcterms:W3CDTF">2022-11-29T15:22:18Z</dcterms:modified>
</cp:coreProperties>
</file>