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  <p:sldMasterId id="2147483672" r:id="rId3"/>
  </p:sldMasterIdLst>
  <p:sldIdLst>
    <p:sldId id="270" r:id="rId4"/>
    <p:sldId id="281" r:id="rId5"/>
    <p:sldId id="269" r:id="rId6"/>
    <p:sldId id="273" r:id="rId7"/>
    <p:sldId id="274" r:id="rId8"/>
    <p:sldId id="278" r:id="rId9"/>
    <p:sldId id="275" r:id="rId10"/>
    <p:sldId id="277" r:id="rId11"/>
    <p:sldId id="276" r:id="rId12"/>
    <p:sldId id="279" r:id="rId13"/>
    <p:sldId id="280" r:id="rId14"/>
  </p:sldIdLst>
  <p:sldSz cx="12192000" cy="6858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E99D05"/>
    <a:srgbClr val="0E73B7"/>
    <a:srgbClr val="668B06"/>
    <a:srgbClr val="E43230"/>
    <a:srgbClr val="DBB2CB"/>
    <a:srgbClr val="DCADCB"/>
    <a:srgbClr val="9F7906"/>
    <a:srgbClr val="E9AAD4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>
        <p:scale>
          <a:sx n="60" d="100"/>
          <a:sy n="60" d="100"/>
        </p:scale>
        <p:origin x="30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audio" Target="../media/media10.m4a"/><Relationship Id="rId16" Type="http://schemas.openxmlformats.org/officeDocument/2006/relationships/image" Target="../media/image5.png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39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42.jpe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image" Target="../media/image41.jpeg"/><Relationship Id="rId2" Type="http://schemas.openxmlformats.org/officeDocument/2006/relationships/audio" Target="../media/media11.m4a"/><Relationship Id="rId16" Type="http://schemas.openxmlformats.org/officeDocument/2006/relationships/image" Target="../media/image40.jpeg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19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1.gif"/><Relationship Id="rId1" Type="http://schemas.microsoft.com/office/2007/relationships/media" Target="../media/media3.wav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8.png"/><Relationship Id="rId15" Type="http://schemas.openxmlformats.org/officeDocument/2006/relationships/image" Target="../media/image10.gif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1.jpe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image" Target="../media/image20.jpeg"/><Relationship Id="rId2" Type="http://schemas.openxmlformats.org/officeDocument/2006/relationships/audio" Target="../media/media4.m4a"/><Relationship Id="rId16" Type="http://schemas.openxmlformats.org/officeDocument/2006/relationships/image" Target="../media/image19.jpeg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19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5.jpeg"/><Relationship Id="rId2" Type="http://schemas.openxmlformats.org/officeDocument/2006/relationships/audio" Target="../media/media5.m4a"/><Relationship Id="rId16" Type="http://schemas.openxmlformats.org/officeDocument/2006/relationships/image" Target="../media/image24.jpeg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3.jpe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18" Type="http://schemas.openxmlformats.org/officeDocument/2006/relationships/image" Target="../media/image27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openxmlformats.org/officeDocument/2006/relationships/image" Target="../media/image26.jpeg"/><Relationship Id="rId2" Type="http://schemas.openxmlformats.org/officeDocument/2006/relationships/audio" Target="../media/media6.m4a"/><Relationship Id="rId16" Type="http://schemas.openxmlformats.org/officeDocument/2006/relationships/slide" Target="slide3.xml"/><Relationship Id="rId1" Type="http://schemas.microsoft.com/office/2007/relationships/media" Target="../media/media6.m4a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30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openxmlformats.org/officeDocument/2006/relationships/image" Target="../media/image29.jpeg"/><Relationship Id="rId2" Type="http://schemas.openxmlformats.org/officeDocument/2006/relationships/audio" Target="../media/media7.m4a"/><Relationship Id="rId16" Type="http://schemas.openxmlformats.org/officeDocument/2006/relationships/image" Target="../media/image28.jpeg"/><Relationship Id="rId1" Type="http://schemas.microsoft.com/office/2007/relationships/media" Target="../media/media7.m4a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slide" Target="slide3.xml"/><Relationship Id="rId10" Type="http://schemas.microsoft.com/office/2007/relationships/hdphoto" Target="../media/hdphoto2.wdp"/><Relationship Id="rId19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33.jpeg"/><Relationship Id="rId2" Type="http://schemas.microsoft.com/office/2007/relationships/media" Target="../media/media8.m4a"/><Relationship Id="rId16" Type="http://schemas.openxmlformats.org/officeDocument/2006/relationships/image" Target="../media/image32.jpe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31.jpe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12" Type="http://schemas.openxmlformats.org/officeDocument/2006/relationships/slide" Target="slide3.xml"/><Relationship Id="rId17" Type="http://schemas.openxmlformats.org/officeDocument/2006/relationships/image" Target="../media/image5.png"/><Relationship Id="rId2" Type="http://schemas.openxmlformats.org/officeDocument/2006/relationships/audio" Target="../media/media9.m4a"/><Relationship Id="rId16" Type="http://schemas.openxmlformats.org/officeDocument/2006/relationships/image" Target="../media/image37.jpeg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36.jpe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VÒNG QUAY MAY MẮN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ÁP DỤNG CHO CÂU HỎI 4 ĐÁP 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10339" y="698733"/>
            <a:ext cx="7920000" cy="1800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Wave2">
              <a:avLst/>
            </a:prstTxWarp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.VnAvant" panose="020B7200000000000000" pitchFamily="34" charset="0"/>
              </a:rPr>
              <a:t>Vßng</a:t>
            </a:r>
            <a:r>
              <a:rPr lang="en-US" sz="72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quay k× </a:t>
            </a:r>
            <a:r>
              <a:rPr lang="en-US" sz="72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.VnAvant" panose="020B7200000000000000" pitchFamily="34" charset="0"/>
              </a:rPr>
              <a:t>diÖu</a:t>
            </a:r>
            <a:endParaRPr lang="en-US" sz="72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0739" y="-165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quốc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51721" y="1949345"/>
            <a:ext cx="9530647" cy="1092421"/>
          </a:xfrm>
          <a:prstGeom prst="rect">
            <a:avLst/>
          </a:prstGeom>
          <a:solidFill>
            <a:srgbClr val="30CF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sát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lề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chơi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đùa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ngồi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lòng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51722" y="4359572"/>
            <a:ext cx="9530646" cy="1062339"/>
          </a:xfrm>
          <a:prstGeom prst="rect">
            <a:avLst/>
          </a:prstGeom>
          <a:solidFill>
            <a:srgbClr val="E99D0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64974" y="3141808"/>
            <a:ext cx="9530646" cy="1042803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46" y="214071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895" y="3348625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403" y="4655055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3" y="5421912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Quận Bình Thạnh xử lý lấn chiếm vỉa hè bằng phần mềm trực tuyế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10" y="1989522"/>
            <a:ext cx="1402990" cy="105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uật cho người đi bộ trên đường được quy định như thế nào? - CafeAuto.Vn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52" y="3216726"/>
            <a:ext cx="1503548" cy="100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Quận Bình Thạnh xử lý lấn chiếm vỉa hè bằng phần mềm trực tuyế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305" y="4379108"/>
            <a:ext cx="1402990" cy="105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Luật cho người đi bộ trên đường được quy định như thế nào? - CafeAuto.Vn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52" y="4359572"/>
            <a:ext cx="1503548" cy="100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6696441634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5831" y="229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57738" y="1949345"/>
            <a:ext cx="9424631" cy="978815"/>
          </a:xfrm>
          <a:prstGeom prst="rect">
            <a:avLst/>
          </a:prstGeom>
          <a:solidFill>
            <a:srgbClr val="30CF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57738" y="4305984"/>
            <a:ext cx="9346808" cy="100018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đưa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đón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sinh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57737" y="3170162"/>
            <a:ext cx="9424631" cy="991582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chở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919409" y="213328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24712" y="3330270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44" y="4539226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435144" y="5413676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Xe Cứu Hỏa Hino 6 Khối - Xe Chuyên Dùng Minh Hải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084" y="1911850"/>
            <a:ext cx="1437853" cy="9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à Nẵng rà soát hoạt động đưa đón học sinh bằng xe ô tô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49" y="4360594"/>
            <a:ext cx="1482441" cy="9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xe tải | CÔNG TY TNHH VẬN TẢI MINH HÙNG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87" y="3173515"/>
            <a:ext cx="1384250" cy="9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6696441816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09600" y="392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3179" y="1351508"/>
            <a:ext cx="88231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A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A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A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A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A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A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A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</a:p>
          <a:p>
            <a:pPr algn="just"/>
            <a:endParaRPr lang="en-AU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A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A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endParaRPr lang="en-A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A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A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A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A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210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8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755359" y="342687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</a:t>
            </a:r>
            <a:r>
              <a:rPr kumimoji="0" lang="en-US" sz="6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DIỆU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gắn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chở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68028" y="2015982"/>
            <a:ext cx="8033781" cy="985578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68029" y="3190562"/>
            <a:ext cx="8033780" cy="1038164"/>
          </a:xfrm>
          <a:prstGeom prst="rect">
            <a:avLst/>
          </a:prstGeom>
          <a:solidFill>
            <a:srgbClr val="668B0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68028" y="4376834"/>
            <a:ext cx="8016365" cy="1024051"/>
          </a:xfrm>
          <a:prstGeom prst="rect">
            <a:avLst/>
          </a:prstGeom>
          <a:solidFill>
            <a:srgbClr val="E99D0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21903" y="2138073"/>
            <a:ext cx="80036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42225" y="341708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76" y="454420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435144" y="5425820"/>
            <a:ext cx="2359211" cy="1104900"/>
          </a:xfrm>
          <a:prstGeom prst="cloud">
            <a:avLst/>
          </a:prstGeom>
          <a:solidFill>
            <a:srgbClr val="0E7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2" descr="Ấn tượng những sao Việt giản dị đi xe máy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46" y="2051412"/>
            <a:ext cx="925591" cy="96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Thót tim nhìn cảnh cha mẹ chở con bằng xe máy đầy nguy hiểm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15" y="3185481"/>
            <a:ext cx="1468263" cy="10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5 tiêu chí chọn trường mầm non cho con phụ huynh nên biết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962" y="4425190"/>
            <a:ext cx="1468263" cy="9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03244" y="5108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chở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hay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81279" y="1992563"/>
            <a:ext cx="9267542" cy="1003991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81280" y="3184652"/>
            <a:ext cx="9294641" cy="1079029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Đội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mũ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bảo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hiểm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cài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dây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ngồi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ngay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ngắn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81280" y="4360594"/>
            <a:ext cx="9267541" cy="107016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Đội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mũ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bảo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hiểm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cài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dây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87" y="217118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84370" y="4653456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87" y="3444452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434551" y="5413676"/>
            <a:ext cx="2359211" cy="1104900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Đừng để con phải trả giá vì bất cẩn của cha mẹ! - Báo Người lao độn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66" y="2093959"/>
            <a:ext cx="1283918" cy="9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rên 21.300 mũ bảo hiểm sẽ được trao cho học sinh lớp 1 - Báo Hà Giang điện  t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762" y="3364262"/>
            <a:ext cx="1275722" cy="101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Mức xử phạt khi không cài quai mũ bảo hiểm theo quy định hiện hành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762" y="4539052"/>
            <a:ext cx="1284603" cy="8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75329" y="5661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5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71866" y="4360594"/>
            <a:ext cx="9017959" cy="104029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71866" y="1926306"/>
            <a:ext cx="9017960" cy="100499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Đá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bóng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trên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24716" y="3078623"/>
            <a:ext cx="8965110" cy="1100670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chạy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đùa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529690" y="466735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817637" y="3424991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20" y="2243143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534972" y="541367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2" descr="Đứng tim xem trẻ em Việt chơi đùa giữa lòng đường - Báo Kiến Thức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307" y="1963361"/>
            <a:ext cx="1456013" cy="9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hiếu vắng sân chơi, trẻ em Sài Gòn vô tư đùa nghịch cạnh &quot;tử thần&quot;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89" y="3176765"/>
            <a:ext cx="1455407" cy="9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Đứng tim xem trẻ em Việt chơi đùa giữa lòng đường - Báo Kiến Thức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25" y="4436606"/>
            <a:ext cx="1456013" cy="9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Thiếu vắng sân chơi, trẻ em Sài Gòn vô tư đùa nghịch cạnh &quot;tử thần&quot;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10" y="4405989"/>
            <a:ext cx="1455407" cy="9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45597" y="5251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7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đèn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91477" y="1949345"/>
            <a:ext cx="9102685" cy="1030265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Vẫn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chạy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91477" y="3111816"/>
            <a:ext cx="9102685" cy="108884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Dừng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trắng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91478" y="4303676"/>
            <a:ext cx="9102684" cy="1097210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Dừng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trắng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40" y="219715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40" y="4654275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05" y="333004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5400886"/>
            <a:ext cx="2359211" cy="1104900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Ống kính phóng viên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687" y="1974015"/>
            <a:ext cx="1212268" cy="98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Lỗi vượt đèn đỏ, đèn vàng bị sử phạt bao nhiêu đối với ô tô và xe máy? -  Phế Liệu Việt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42" y="3221421"/>
            <a:ext cx="1514199" cy="90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Xe con chờ đèn đỏ ở làn xe tải bị phạt bao nhiêu?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40" y="4367323"/>
            <a:ext cx="2021001" cy="100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3479" y="5076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6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7982" y="1949346"/>
            <a:ext cx="9076181" cy="1011983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Nằm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17981" y="3106131"/>
            <a:ext cx="9076182" cy="1055051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nghiêm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17982" y="4305984"/>
            <a:ext cx="9076182" cy="110769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Kéo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41" y="221974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50135" y="4602834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343030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474307" y="5489485"/>
            <a:ext cx="2359211" cy="1104900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Xót xa hình ảnh học sinh ăn ngủ trên xe máy, cổng trường để kịp giờ học thêm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20" y="1966262"/>
            <a:ext cx="1502802" cy="100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Lý do khiến bạn nhất định phải đeo dây an toà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96" y="3146978"/>
            <a:ext cx="1575011" cy="97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hi thử câu hỏi điểm liệt sát hạch GPLX: Cầm ô đi xe máy có được phép?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64" y="4451104"/>
            <a:ext cx="1604963" cy="90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9.891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9680" y="5306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cấm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64973" y="1949345"/>
            <a:ext cx="9356035" cy="1069119"/>
          </a:xfrm>
          <a:prstGeom prst="rect">
            <a:avLst/>
          </a:prstGeom>
          <a:solidFill>
            <a:srgbClr val="30CF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64974" y="3179239"/>
            <a:ext cx="9356034" cy="1005380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64974" y="4354372"/>
            <a:ext cx="9356034" cy="104424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86" y="222645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776" y="347266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062" y="4754824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471210" y="5398617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" descr="Các loại biển báo giao thông dành cho người đi bộ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22" y="275010"/>
            <a:ext cx="3587547" cy="137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ển số W.224 &quot;Đường người đi bộ cắt ngang&quot; Gia công sản xuất giá Rẻ Châu  Hưng 247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87" y="1984409"/>
            <a:ext cx="1057670" cy="105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biển báo dành cho người đi bộ không nên bỏ qu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42" y="3211832"/>
            <a:ext cx="937415" cy="93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 biển báo dành cho người đi bộ không nên bỏ qua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1" r="34814"/>
          <a:stretch/>
        </p:blipFill>
        <p:spPr bwMode="auto">
          <a:xfrm>
            <a:off x="8798459" y="4450280"/>
            <a:ext cx="933242" cy="90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6696441363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5831" y="2750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</Words>
  <Application>Microsoft Office PowerPoint</Application>
  <PresentationFormat>Widescreen</PresentationFormat>
  <Paragraphs>80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 Light</vt:lpstr>
      <vt:lpstr>Arial</vt:lpstr>
      <vt:lpstr>Calibri</vt:lpstr>
      <vt:lpstr>.VnAvant</vt:lpstr>
      <vt:lpstr>Times New Roman</vt:lpstr>
      <vt:lpstr>Tahoma</vt:lpstr>
      <vt:lpstr>Office Theme</vt:lpstr>
      <vt:lpstr>1_Office Theme</vt:lpstr>
      <vt:lpstr>2_Office Theme</vt:lpstr>
      <vt:lpstr>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2021-08-13T15:19:56Z</dcterms:created>
  <dcterms:modified xsi:type="dcterms:W3CDTF">2022-11-29T04:48:51Z</dcterms:modified>
</cp:coreProperties>
</file>