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7.wav" ContentType="audio/wav"/>
  <Override PartName="/ppt/media/audio8.wav" ContentType="audio/wav"/>
  <Override PartName="/ppt/media/audio1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79" r:id="rId3"/>
    <p:sldId id="278" r:id="rId4"/>
    <p:sldId id="257" r:id="rId5"/>
    <p:sldId id="262" r:id="rId6"/>
    <p:sldId id="265" r:id="rId7"/>
    <p:sldId id="258" r:id="rId8"/>
    <p:sldId id="266" r:id="rId9"/>
    <p:sldId id="273" r:id="rId10"/>
    <p:sldId id="268" r:id="rId11"/>
    <p:sldId id="259" r:id="rId12"/>
    <p:sldId id="269" r:id="rId13"/>
    <p:sldId id="271" r:id="rId14"/>
    <p:sldId id="260" r:id="rId15"/>
    <p:sldId id="274" r:id="rId16"/>
    <p:sldId id="276" r:id="rId17"/>
    <p:sldId id="261" r:id="rId18"/>
    <p:sldId id="301" r:id="rId19"/>
    <p:sldId id="280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F3399"/>
    <a:srgbClr val="FF00FF"/>
    <a:srgbClr val="D32DA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24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9" name="Freeform 14"/>
          <p:cNvSpPr/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0" name="Freeform 18"/>
          <p:cNvSpPr/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1" name="Freeform 22"/>
          <p:cNvSpPr/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2" name="Freeform 26"/>
          <p:cNvSpPr/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buClrTx/>
            </a:pPr>
            <a:fld id="{ACB2EE12-B119-49A5-A6C3-72D871271EA8}" type="datetimeFigureOut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28/11/2022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buClrTx/>
            </a:pPr>
            <a:fld id="{69E57DC4-E387-4830-8940-10C306D6928E}" type="slidenum">
              <a:rPr lang="en-US" kern="1200" smtClean="0">
                <a:solidFill>
                  <a:srgbClr val="073E87"/>
                </a:solidFill>
                <a:latin typeface="Candara" panose="020E0502030303020204"/>
                <a:ea typeface="+mn-ea"/>
                <a:cs typeface="+mn-cs"/>
              </a:rPr>
              <a:t>‹#›</a:t>
            </a:fld>
            <a:endParaRPr lang="en-US" kern="1200">
              <a:solidFill>
                <a:srgbClr val="073E87"/>
              </a:solidFill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1.xml"/><Relationship Id="rId18" Type="http://schemas.openxmlformats.org/officeDocument/2006/relationships/slide" Target="slide9.xml"/><Relationship Id="rId3" Type="http://schemas.openxmlformats.org/officeDocument/2006/relationships/audio" Target="../media/audio25.wav"/><Relationship Id="rId7" Type="http://schemas.openxmlformats.org/officeDocument/2006/relationships/audio" Target="../media/audio6.wav"/><Relationship Id="rId12" Type="http://schemas.openxmlformats.org/officeDocument/2006/relationships/audio" Target="../media/audio29.wav"/><Relationship Id="rId17" Type="http://schemas.openxmlformats.org/officeDocument/2006/relationships/slide" Target="slide11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8.wav"/><Relationship Id="rId11" Type="http://schemas.openxmlformats.org/officeDocument/2006/relationships/audio" Target="../media/audio11.wav"/><Relationship Id="rId5" Type="http://schemas.openxmlformats.org/officeDocument/2006/relationships/audio" Target="../media/audio27.wav"/><Relationship Id="rId15" Type="http://schemas.openxmlformats.org/officeDocument/2006/relationships/image" Target="../media/image22.png"/><Relationship Id="rId10" Type="http://schemas.openxmlformats.org/officeDocument/2006/relationships/audio" Target="../media/audio10.wav"/><Relationship Id="rId19" Type="http://schemas.openxmlformats.org/officeDocument/2006/relationships/image" Target="../media/image14.jpeg"/><Relationship Id="rId4" Type="http://schemas.openxmlformats.org/officeDocument/2006/relationships/audio" Target="../media/audio26.wav"/><Relationship Id="rId9" Type="http://schemas.openxmlformats.org/officeDocument/2006/relationships/audio" Target="../media/audio8.wav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2.png"/><Relationship Id="rId4" Type="http://schemas.openxmlformats.org/officeDocument/2006/relationships/audio" Target="../media/audio1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6.png"/><Relationship Id="rId7" Type="http://schemas.openxmlformats.org/officeDocument/2006/relationships/slide" Target="slide13.xml"/><Relationship Id="rId12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10.jpeg"/><Relationship Id="rId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0.wav"/><Relationship Id="rId18" Type="http://schemas.openxmlformats.org/officeDocument/2006/relationships/image" Target="../media/image20.png"/><Relationship Id="rId3" Type="http://schemas.openxmlformats.org/officeDocument/2006/relationships/audio" Target="../media/audio31.wav"/><Relationship Id="rId21" Type="http://schemas.openxmlformats.org/officeDocument/2006/relationships/image" Target="../media/image14.jpeg"/><Relationship Id="rId7" Type="http://schemas.openxmlformats.org/officeDocument/2006/relationships/audio" Target="../media/audio35.wav"/><Relationship Id="rId12" Type="http://schemas.openxmlformats.org/officeDocument/2006/relationships/audio" Target="../media/audio11.wav"/><Relationship Id="rId1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4.wav"/><Relationship Id="rId11" Type="http://schemas.openxmlformats.org/officeDocument/2006/relationships/audio" Target="../media/audio29.wav"/><Relationship Id="rId5" Type="http://schemas.openxmlformats.org/officeDocument/2006/relationships/audio" Target="../media/audio33.wav"/><Relationship Id="rId15" Type="http://schemas.openxmlformats.org/officeDocument/2006/relationships/image" Target="../media/image18.png"/><Relationship Id="rId10" Type="http://schemas.openxmlformats.org/officeDocument/2006/relationships/audio" Target="../media/audio8.wav"/><Relationship Id="rId19" Type="http://schemas.openxmlformats.org/officeDocument/2006/relationships/slide" Target="slide14.xml"/><Relationship Id="rId4" Type="http://schemas.openxmlformats.org/officeDocument/2006/relationships/audio" Target="../media/audio32.wav"/><Relationship Id="rId9" Type="http://schemas.openxmlformats.org/officeDocument/2006/relationships/audio" Target="../media/audio7.wav"/><Relationship Id="rId1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0.png"/><Relationship Id="rId4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6.png"/><Relationship Id="rId7" Type="http://schemas.openxmlformats.org/officeDocument/2006/relationships/slide" Target="slide13.xml"/><Relationship Id="rId12" Type="http://schemas.openxmlformats.org/officeDocument/2006/relationships/slide" Target="slide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10.jpeg"/><Relationship Id="rId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29.wav"/><Relationship Id="rId18" Type="http://schemas.openxmlformats.org/officeDocument/2006/relationships/image" Target="../media/image27.png"/><Relationship Id="rId3" Type="http://schemas.openxmlformats.org/officeDocument/2006/relationships/audio" Target="../media/audio37.wav"/><Relationship Id="rId21" Type="http://schemas.openxmlformats.org/officeDocument/2006/relationships/image" Target="../media/image14.jpeg"/><Relationship Id="rId7" Type="http://schemas.openxmlformats.org/officeDocument/2006/relationships/audio" Target="../media/audio41.wav"/><Relationship Id="rId12" Type="http://schemas.openxmlformats.org/officeDocument/2006/relationships/audio" Target="../media/audio10.wav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11" Type="http://schemas.openxmlformats.org/officeDocument/2006/relationships/audio" Target="../media/audio11.wav"/><Relationship Id="rId5" Type="http://schemas.openxmlformats.org/officeDocument/2006/relationships/audio" Target="../media/audio39.wav"/><Relationship Id="rId15" Type="http://schemas.openxmlformats.org/officeDocument/2006/relationships/slide" Target="slide1.xml"/><Relationship Id="rId10" Type="http://schemas.openxmlformats.org/officeDocument/2006/relationships/audio" Target="../media/audio8.wav"/><Relationship Id="rId19" Type="http://schemas.openxmlformats.org/officeDocument/2006/relationships/image" Target="../media/image28.png"/><Relationship Id="rId4" Type="http://schemas.openxmlformats.org/officeDocument/2006/relationships/audio" Target="../media/audio38.wav"/><Relationship Id="rId9" Type="http://schemas.openxmlformats.org/officeDocument/2006/relationships/audio" Target="../media/audio7.wav"/><Relationship Id="rId14" Type="http://schemas.openxmlformats.org/officeDocument/2006/relationships/image" Target="../media/image24.jpeg"/><Relationship Id="rId22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3.wav"/><Relationship Id="rId7" Type="http://schemas.openxmlformats.org/officeDocument/2006/relationships/slide" Target="slide18.xml"/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7.png"/><Relationship Id="rId4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slide" Target="slide16.xml"/><Relationship Id="rId5" Type="http://schemas.openxmlformats.org/officeDocument/2006/relationships/image" Target="../media/image6.png"/><Relationship Id="rId15" Type="http://schemas.openxmlformats.org/officeDocument/2006/relationships/slide" Target="slide1.xml"/><Relationship Id="rId10" Type="http://schemas.openxmlformats.org/officeDocument/2006/relationships/slide" Target="slide13.xml"/><Relationship Id="rId4" Type="http://schemas.openxmlformats.org/officeDocument/2006/relationships/image" Target="../media/image5.png"/><Relationship Id="rId9" Type="http://schemas.openxmlformats.org/officeDocument/2006/relationships/slide" Target="slide10.xml"/><Relationship Id="rId1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1.xml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audio" Target="../media/audio9.wav"/><Relationship Id="rId19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slide" Target="slide5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1.jpeg"/><Relationship Id="rId4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.jpeg"/><Relationship Id="rId3" Type="http://schemas.openxmlformats.org/officeDocument/2006/relationships/audio" Target="../media/audio15.wav"/><Relationship Id="rId7" Type="http://schemas.openxmlformats.org/officeDocument/2006/relationships/slide" Target="slide10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16.xml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slide" Target="slide1.xml"/><Relationship Id="rId26" Type="http://schemas.openxmlformats.org/officeDocument/2006/relationships/image" Target="../media/image14.jpeg"/><Relationship Id="rId3" Type="http://schemas.openxmlformats.org/officeDocument/2006/relationships/audio" Target="../media/audio16.wav"/><Relationship Id="rId21" Type="http://schemas.openxmlformats.org/officeDocument/2006/relationships/image" Target="../media/image13.jpeg"/><Relationship Id="rId7" Type="http://schemas.openxmlformats.org/officeDocument/2006/relationships/audio" Target="../media/audio20.wav"/><Relationship Id="rId12" Type="http://schemas.openxmlformats.org/officeDocument/2006/relationships/audio" Target="../media/audio22.wav"/><Relationship Id="rId17" Type="http://schemas.openxmlformats.org/officeDocument/2006/relationships/image" Target="../media/image17.jpeg"/><Relationship Id="rId25" Type="http://schemas.openxmlformats.org/officeDocument/2006/relationships/slide" Target="slide5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audio" Target="../media/audio21.wav"/><Relationship Id="rId24" Type="http://schemas.openxmlformats.org/officeDocument/2006/relationships/slide" Target="slide7.xml"/><Relationship Id="rId5" Type="http://schemas.openxmlformats.org/officeDocument/2006/relationships/audio" Target="../media/audio18.wav"/><Relationship Id="rId15" Type="http://schemas.openxmlformats.org/officeDocument/2006/relationships/audio" Target="../media/audio9.wav"/><Relationship Id="rId23" Type="http://schemas.openxmlformats.org/officeDocument/2006/relationships/image" Target="../media/image4.jpeg"/><Relationship Id="rId10" Type="http://schemas.openxmlformats.org/officeDocument/2006/relationships/audio" Target="../media/audio8.wav"/><Relationship Id="rId19" Type="http://schemas.openxmlformats.org/officeDocument/2006/relationships/image" Target="../media/image18.png"/><Relationship Id="rId4" Type="http://schemas.openxmlformats.org/officeDocument/2006/relationships/audio" Target="../media/audio17.wav"/><Relationship Id="rId9" Type="http://schemas.openxmlformats.org/officeDocument/2006/relationships/audio" Target="../media/audio7.wav"/><Relationship Id="rId14" Type="http://schemas.openxmlformats.org/officeDocument/2006/relationships/audio" Target="../media/audio10.wav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3.wav"/><Relationship Id="rId7" Type="http://schemas.openxmlformats.org/officeDocument/2006/relationships/slide" Target="slide8.xml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3.jpeg"/><Relationship Id="rId4" Type="http://schemas.openxmlformats.org/officeDocument/2006/relationships/audio" Target="../media/audio1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7.xml"/><Relationship Id="rId3" Type="http://schemas.openxmlformats.org/officeDocument/2006/relationships/audio" Target="../media/audio24.wav"/><Relationship Id="rId7" Type="http://schemas.openxmlformats.org/officeDocument/2006/relationships/slide" Target="slide10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16.xml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6.png"/><Relationship Id="rId7" Type="http://schemas.openxmlformats.org/officeDocument/2006/relationships/slide" Target="slide13.xml"/><Relationship Id="rId12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10.jpeg"/><Relationship Id="rId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ững nhạc nền game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6552" y="6395504"/>
            <a:ext cx="609600" cy="609600"/>
          </a:xfrm>
          <a:prstGeom prst="rect">
            <a:avLst/>
          </a:prstGeom>
        </p:spPr>
      </p:pic>
      <p:sp>
        <p:nvSpPr>
          <p:cNvPr id="8" name="WordArt 18"/>
          <p:cNvSpPr>
            <a:spLocks noChangeArrowheads="1" noChangeShapeType="1" noTextEdit="1"/>
          </p:cNvSpPr>
          <p:nvPr/>
        </p:nvSpPr>
        <p:spPr bwMode="auto">
          <a:xfrm>
            <a:off x="2057400" y="2362200"/>
            <a:ext cx="8382000" cy="12653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</a:pP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QUAY MAY MẮN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0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31" y="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40416" y="5589983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4339" flipV="1">
            <a:off x="9867748" y="-1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63431" y="5564253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0" y="4340418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>
            <a:hlinkClick r:id="rId6" action="ppaction://hlinksldjump"/>
          </p:cNvPr>
          <p:cNvSpPr/>
          <p:nvPr/>
        </p:nvSpPr>
        <p:spPr>
          <a:xfrm>
            <a:off x="10784752" y="6158214"/>
            <a:ext cx="961748" cy="474579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Bắt</a:t>
            </a:r>
            <a:r>
              <a:rPr lang="en-US" sz="1100" b="1" dirty="0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đầu</a:t>
            </a:r>
            <a:endParaRPr lang="en-US" sz="1100" b="1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0" y="360950"/>
            <a:ext cx="11625900" cy="6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</a:pP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47;p4">
            <a:hlinkClick r:id="rId13" action="ppaction://hlinksldjump"/>
          </p:cNvPr>
          <p:cNvSpPr/>
          <p:nvPr/>
        </p:nvSpPr>
        <p:spPr>
          <a:xfrm>
            <a:off x="1075765" y="838200"/>
            <a:ext cx="2429435" cy="819150"/>
          </a:xfrm>
          <a:prstGeom prst="homePlate">
            <a:avLst>
              <a:gd name="adj" fmla="val 50000"/>
            </a:avLst>
          </a:prstGeom>
          <a:solidFill>
            <a:srgbClr val="D32DA8"/>
          </a:solidFill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 3</a:t>
            </a:r>
            <a:endParaRPr sz="3600" b="1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505200" y="360950"/>
            <a:ext cx="3657600" cy="2171700"/>
          </a:xfrm>
          <a:prstGeom prst="cloudCallout">
            <a:avLst/>
          </a:prstGeom>
          <a:solidFill>
            <a:srgbClr val="92D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Thân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hình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bằng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sắt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Nổi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nhẹ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sông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Chở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chú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hải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quân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Tuần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biển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Là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cái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gì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5453" y="2976331"/>
            <a:ext cx="4081641" cy="1976013"/>
            <a:chOff x="1573" y="4714"/>
            <a:chExt cx="7127" cy="3425"/>
          </a:xfrm>
        </p:grpSpPr>
        <p:sp>
          <p:nvSpPr>
            <p:cNvPr id="17" name="Rounded Rectangle 16"/>
            <p:cNvSpPr/>
            <p:nvPr/>
          </p:nvSpPr>
          <p:spPr>
            <a:xfrm>
              <a:off x="1573" y="4714"/>
              <a:ext cx="7127" cy="342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Trực thăng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65" y="5117"/>
              <a:ext cx="3233" cy="241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467600" y="2057400"/>
            <a:ext cx="4519930" cy="2133600"/>
            <a:chOff x="5640" y="3600"/>
            <a:chExt cx="7508" cy="3024"/>
          </a:xfrm>
        </p:grpSpPr>
        <p:sp>
          <p:nvSpPr>
            <p:cNvPr id="20" name="Rounded Rectangle 19"/>
            <p:cNvSpPr/>
            <p:nvPr/>
          </p:nvSpPr>
          <p:spPr>
            <a:xfrm>
              <a:off x="5640" y="3600"/>
              <a:ext cx="7509" cy="302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Ca nô</a:t>
              </a:r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57" y="3806"/>
              <a:ext cx="4210" cy="261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543800" y="4602977"/>
            <a:ext cx="4389047" cy="1874024"/>
            <a:chOff x="9788" y="6116"/>
            <a:chExt cx="7990" cy="3273"/>
          </a:xfrm>
        </p:grpSpPr>
        <p:sp>
          <p:nvSpPr>
            <p:cNvPr id="23" name="Rounded Rectangle 22"/>
            <p:cNvSpPr/>
            <p:nvPr/>
          </p:nvSpPr>
          <p:spPr>
            <a:xfrm>
              <a:off x="9788" y="6116"/>
              <a:ext cx="7990" cy="3273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Ô tô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440" y="6490"/>
              <a:ext cx="4070" cy="2773"/>
            </a:xfrm>
            <a:prstGeom prst="rect">
              <a:avLst/>
            </a:prstGeom>
          </p:spPr>
        </p:pic>
      </p:grpSp>
      <p:sp>
        <p:nvSpPr>
          <p:cNvPr id="3" name="Right Arrow 2">
            <a:hlinkClick r:id="rId17" action="ppaction://hlinksldjump"/>
          </p:cNvPr>
          <p:cNvSpPr/>
          <p:nvPr/>
        </p:nvSpPr>
        <p:spPr>
          <a:xfrm>
            <a:off x="1498122" y="6117735"/>
            <a:ext cx="1006151" cy="621555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8122" y="627462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Chơi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tiếp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Curved Left Arrow 6">
            <a:hlinkClick r:id="rId18" action="ppaction://hlinksldjump"/>
          </p:cNvPr>
          <p:cNvSpPr/>
          <p:nvPr/>
        </p:nvSpPr>
        <p:spPr>
          <a:xfrm>
            <a:off x="95453" y="52592"/>
            <a:ext cx="742747" cy="748579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721" y="22245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B050"/>
                </a:solidFill>
              </a:rPr>
              <a:t>Quay </a:t>
            </a:r>
            <a:r>
              <a:rPr lang="en-US" sz="1100" b="1" dirty="0" err="1" smtClean="0">
                <a:solidFill>
                  <a:srgbClr val="00B050"/>
                </a:solidFill>
              </a:rPr>
              <a:t>lại</a:t>
            </a:r>
            <a:endParaRPr lang="en-US" sz="1100" b="1" dirty="0">
              <a:solidFill>
                <a:srgbClr val="00B050"/>
              </a:solidFill>
            </a:endParaRPr>
          </a:p>
        </p:txBody>
      </p:sp>
      <p:pic>
        <p:nvPicPr>
          <p:cNvPr id="38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35" y="4309666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/>
          <p:cNvSpPr/>
          <p:nvPr/>
        </p:nvSpPr>
        <p:spPr>
          <a:xfrm>
            <a:off x="4993635" y="4596969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Oval 39"/>
          <p:cNvSpPr/>
          <p:nvPr/>
        </p:nvSpPr>
        <p:spPr>
          <a:xfrm>
            <a:off x="5023611" y="4557186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41" name="WordArt 48"/>
          <p:cNvSpPr>
            <a:spLocks noChangeArrowheads="1" noChangeShapeType="1" noTextEdit="1"/>
          </p:cNvSpPr>
          <p:nvPr/>
        </p:nvSpPr>
        <p:spPr bwMode="auto">
          <a:xfrm>
            <a:off x="5309197" y="4818861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42" name="WordArt 51"/>
          <p:cNvSpPr>
            <a:spLocks noChangeArrowheads="1" noChangeShapeType="1" noTextEdit="1"/>
          </p:cNvSpPr>
          <p:nvPr/>
        </p:nvSpPr>
        <p:spPr bwMode="auto">
          <a:xfrm>
            <a:off x="5315730" y="4820095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3" name="WordArt 50"/>
          <p:cNvSpPr>
            <a:spLocks noChangeArrowheads="1" noChangeShapeType="1" noTextEdit="1"/>
          </p:cNvSpPr>
          <p:nvPr/>
        </p:nvSpPr>
        <p:spPr bwMode="auto">
          <a:xfrm>
            <a:off x="5309197" y="4820706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4" name="WordArt 49"/>
          <p:cNvSpPr>
            <a:spLocks noChangeArrowheads="1" noChangeShapeType="1" noTextEdit="1"/>
          </p:cNvSpPr>
          <p:nvPr/>
        </p:nvSpPr>
        <p:spPr bwMode="auto">
          <a:xfrm>
            <a:off x="5309197" y="4834106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5" name="WordArt 48"/>
          <p:cNvSpPr>
            <a:spLocks noChangeArrowheads="1" noChangeShapeType="1" noTextEdit="1"/>
          </p:cNvSpPr>
          <p:nvPr/>
        </p:nvSpPr>
        <p:spPr bwMode="auto">
          <a:xfrm>
            <a:off x="5309197" y="4822162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6" name="WordArt 47"/>
          <p:cNvSpPr>
            <a:spLocks noChangeArrowheads="1" noChangeShapeType="1" noTextEdit="1"/>
          </p:cNvSpPr>
          <p:nvPr/>
        </p:nvSpPr>
        <p:spPr bwMode="auto">
          <a:xfrm>
            <a:off x="5309197" y="4823254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7" name="Oval 66"/>
          <p:cNvSpPr/>
          <p:nvPr/>
        </p:nvSpPr>
        <p:spPr>
          <a:xfrm>
            <a:off x="5002122" y="4549479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+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+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+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+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1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3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é-làm-đúng-rồi-đấ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65" grpId="0" animBg="1"/>
      <p:bldP spid="66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/>
          <p:nvPr/>
        </p:nvSpPr>
        <p:spPr>
          <a:xfrm>
            <a:off x="304800" y="849626"/>
            <a:ext cx="2438400" cy="742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dirty="0" err="1" smtClean="0">
                <a:solidFill>
                  <a:srgbClr val="FF0000"/>
                </a:solidFill>
              </a:rPr>
              <a:t>Đáp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án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6477000" y="4427197"/>
            <a:ext cx="4267200" cy="142141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Xin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lời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10000" y="1371600"/>
            <a:ext cx="5738495" cy="2814320"/>
            <a:chOff x="5640" y="3600"/>
            <a:chExt cx="7891" cy="3512"/>
          </a:xfrm>
        </p:grpSpPr>
        <p:sp>
          <p:nvSpPr>
            <p:cNvPr id="20" name="Rounded Rectangle 19"/>
            <p:cNvSpPr/>
            <p:nvPr/>
          </p:nvSpPr>
          <p:spPr>
            <a:xfrm>
              <a:off x="5640" y="3600"/>
              <a:ext cx="7891" cy="35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3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BR" sz="30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Ca nô</a:t>
              </a:r>
              <a:endPara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" y="3806"/>
              <a:ext cx="4210" cy="2614"/>
            </a:xfrm>
            <a:prstGeom prst="rect">
              <a:avLst/>
            </a:prstGeom>
          </p:spPr>
        </p:pic>
      </p:grpSp>
      <p:pic>
        <p:nvPicPr>
          <p:cNvPr id="10" name="Content Placeholder 8" descr="085944_anh-hai-huo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572000"/>
            <a:ext cx="2209800" cy="190584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0591800" y="5870370"/>
            <a:ext cx="1143000" cy="607472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b="1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Curved Left Arrow 10">
            <a:hlinkClick r:id="" action="ppaction://noaction"/>
          </p:cNvPr>
          <p:cNvSpPr/>
          <p:nvPr/>
        </p:nvSpPr>
        <p:spPr>
          <a:xfrm>
            <a:off x="186431" y="230188"/>
            <a:ext cx="838200" cy="685800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2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2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áp an 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914400" y="711431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/>
        </p:nvSpPr>
        <p:spPr>
          <a:xfrm>
            <a:off x="1219200" y="2866967"/>
            <a:ext cx="9753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0" name="Google Shape;121;p1">
            <a:hlinkClick r:id="rId4" action="ppaction://hlinksldjump"/>
          </p:cNvPr>
          <p:cNvSpPr/>
          <p:nvPr/>
        </p:nvSpPr>
        <p:spPr>
          <a:xfrm>
            <a:off x="914400" y="1520040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" name="Google Shape;122;p1">
            <a:hlinkClick r:id="rId5" action="ppaction://hlinksldjump"/>
          </p:cNvPr>
          <p:cNvSpPr/>
          <p:nvPr/>
        </p:nvSpPr>
        <p:spPr>
          <a:xfrm>
            <a:off x="2644588" y="1495178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" name="Google Shape;123;p1">
            <a:hlinkClick r:id="rId6" action="ppaction://hlinksldjump"/>
          </p:cNvPr>
          <p:cNvSpPr/>
          <p:nvPr/>
        </p:nvSpPr>
        <p:spPr>
          <a:xfrm>
            <a:off x="914400" y="2684863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D32DA8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" name="Google Shape;124;p1">
            <a:hlinkClick r:id="rId7" action="ppaction://hlinksldjump"/>
          </p:cNvPr>
          <p:cNvSpPr/>
          <p:nvPr/>
        </p:nvSpPr>
        <p:spPr>
          <a:xfrm>
            <a:off x="2644588" y="2668562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" name="Google Shape;125;p1">
            <a:hlinkClick r:id="rId8" action="ppaction://hlinksldjump"/>
          </p:cNvPr>
          <p:cNvSpPr/>
          <p:nvPr/>
        </p:nvSpPr>
        <p:spPr>
          <a:xfrm>
            <a:off x="914400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" name="Google Shape;126;p1">
            <a:hlinkClick r:id="rId4" action="ppaction://hlinksldjump"/>
          </p:cNvPr>
          <p:cNvSpPr/>
          <p:nvPr/>
        </p:nvSpPr>
        <p:spPr>
          <a:xfrm>
            <a:off x="2644588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6" name="Google Shape;85;p1"/>
          <p:cNvGrpSpPr/>
          <p:nvPr/>
        </p:nvGrpSpPr>
        <p:grpSpPr>
          <a:xfrm rot="21396563">
            <a:off x="5745557" y="-21096"/>
            <a:ext cx="5338239" cy="5273567"/>
            <a:chOff x="5975799" y="545099"/>
            <a:chExt cx="4738352" cy="4730442"/>
          </a:xfrm>
        </p:grpSpPr>
        <p:grpSp>
          <p:nvGrpSpPr>
            <p:cNvPr id="57" name="Google Shape;86;p1"/>
            <p:cNvGrpSpPr/>
            <p:nvPr/>
          </p:nvGrpSpPr>
          <p:grpSpPr>
            <a:xfrm rot="1262157">
              <a:off x="6058759" y="631071"/>
              <a:ext cx="4601718" cy="4626142"/>
              <a:chOff x="3759199" y="624113"/>
              <a:chExt cx="4601718" cy="4626142"/>
            </a:xfrm>
          </p:grpSpPr>
          <p:sp>
            <p:nvSpPr>
              <p:cNvPr id="67" name="Google Shape;87;p1"/>
              <p:cNvSpPr/>
              <p:nvPr/>
            </p:nvSpPr>
            <p:spPr>
              <a:xfrm rot="-9388048">
                <a:off x="5595524" y="693904"/>
                <a:ext cx="1693828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88;p1"/>
              <p:cNvSpPr/>
              <p:nvPr/>
            </p:nvSpPr>
            <p:spPr>
              <a:xfrm rot="9545756">
                <a:off x="4725425" y="705759"/>
                <a:ext cx="1740881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69" name="Google Shape;89;p1"/>
              <p:cNvGrpSpPr/>
              <p:nvPr/>
            </p:nvGrpSpPr>
            <p:grpSpPr>
              <a:xfrm>
                <a:off x="3759199" y="624113"/>
                <a:ext cx="4601718" cy="4626142"/>
                <a:chOff x="3759199" y="624113"/>
                <a:chExt cx="4601718" cy="4626142"/>
              </a:xfrm>
            </p:grpSpPr>
            <p:sp>
              <p:nvSpPr>
                <p:cNvPr id="70" name="Google Shape;90;p1"/>
                <p:cNvSpPr/>
                <p:nvPr/>
              </p:nvSpPr>
              <p:spPr>
                <a:xfrm>
                  <a:off x="3759199" y="624113"/>
                  <a:ext cx="4572000" cy="4572000"/>
                </a:xfrm>
                <a:prstGeom prst="flowChartOr">
                  <a:avLst/>
                </a:prstGeom>
                <a:noFill/>
                <a:ln w="12700" cap="flat" cmpd="sng">
                  <a:solidFill>
                    <a:srgbClr val="0020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" name="Google Shape;91;p1"/>
                <p:cNvSpPr/>
                <p:nvPr/>
              </p:nvSpPr>
              <p:spPr>
                <a:xfrm rot="-6564810">
                  <a:off x="6119986" y="1310315"/>
                  <a:ext cx="1890823" cy="2317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2" name="Google Shape;92;p1"/>
                <p:cNvSpPr/>
                <p:nvPr/>
              </p:nvSpPr>
              <p:spPr>
                <a:xfrm rot="-3931073">
                  <a:off x="6228936" y="2228430"/>
                  <a:ext cx="1767332" cy="226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" name="Google Shape;93;p1"/>
                <p:cNvSpPr/>
                <p:nvPr/>
              </p:nvSpPr>
              <p:spPr>
                <a:xfrm rot="-1250516">
                  <a:off x="5587754" y="2840394"/>
                  <a:ext cx="1808702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" name="Google Shape;94;p1"/>
                <p:cNvSpPr/>
                <p:nvPr/>
              </p:nvSpPr>
              <p:spPr>
                <a:xfrm rot="1414541">
                  <a:off x="4716817" y="2812443"/>
                  <a:ext cx="1761800" cy="2288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D32DA8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" name="Google Shape;95;p1"/>
                <p:cNvSpPr/>
                <p:nvPr/>
              </p:nvSpPr>
              <p:spPr>
                <a:xfrm rot="4129855">
                  <a:off x="4121095" y="2204854"/>
                  <a:ext cx="1740881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" name="Google Shape;96;p1"/>
                <p:cNvSpPr/>
                <p:nvPr/>
              </p:nvSpPr>
              <p:spPr>
                <a:xfrm rot="6775614">
                  <a:off x="4053499" y="1361714"/>
                  <a:ext cx="1830976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" name="Google Shape;97;p1"/>
                <p:cNvSpPr txBox="1"/>
                <p:nvPr/>
              </p:nvSpPr>
              <p:spPr>
                <a:xfrm rot="12156046">
                  <a:off x="6116156" y="1217215"/>
                  <a:ext cx="830584" cy="6184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5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98;p1"/>
                <p:cNvSpPr txBox="1"/>
                <p:nvPr/>
              </p:nvSpPr>
              <p:spPr>
                <a:xfrm rot="-6389269">
                  <a:off x="7174423" y="1977633"/>
                  <a:ext cx="700818" cy="6200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4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99;p1"/>
                <p:cNvSpPr txBox="1"/>
                <p:nvPr/>
              </p:nvSpPr>
              <p:spPr>
                <a:xfrm rot="-3310752">
                  <a:off x="7037626" y="3211598"/>
                  <a:ext cx="830631" cy="6209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1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Google Shape;100;p1"/>
                <p:cNvSpPr txBox="1"/>
                <p:nvPr/>
              </p:nvSpPr>
              <p:spPr>
                <a:xfrm rot="1123767">
                  <a:off x="5123333" y="3756786"/>
                  <a:ext cx="830583" cy="6186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3 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1" name="Google Shape;101;p1"/>
                <p:cNvSpPr txBox="1"/>
                <p:nvPr/>
              </p:nvSpPr>
              <p:spPr>
                <a:xfrm rot="3475728">
                  <a:off x="4490445" y="3189371"/>
                  <a:ext cx="830551" cy="6194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2 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2" name="Google Shape;102;p1"/>
                <p:cNvSpPr txBox="1"/>
                <p:nvPr/>
              </p:nvSpPr>
              <p:spPr>
                <a:xfrm rot="8976033">
                  <a:off x="5153306" y="1404907"/>
                  <a:ext cx="830591" cy="6201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6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83" name="Google Shape;103;p1"/>
                <p:cNvPicPr preferRelativeResize="0"/>
                <p:nvPr/>
              </p:nvPicPr>
              <p:blipFill rotWithShape="1">
                <a:blip r:embed="rId9"/>
                <a:srcRect/>
                <a:stretch>
                  <a:fillRect/>
                </a:stretch>
              </p:blipFill>
              <p:spPr>
                <a:xfrm rot="-273711" flipH="1">
                  <a:off x="6095649" y="3603784"/>
                  <a:ext cx="822001" cy="8220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8" name="Google Shape;104;p1"/>
                <p:cNvSpPr txBox="1"/>
                <p:nvPr/>
              </p:nvSpPr>
              <p:spPr>
                <a:xfrm rot="20655317">
                  <a:off x="6257025" y="4404297"/>
                  <a:ext cx="1117737" cy="354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 panose="020B0604020202020204"/>
                    </a:rPr>
                    <a:t>Mất lượt</a:t>
                  </a:r>
                  <a:endParaRPr kumimoji="0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105;p1"/>
                <p:cNvSpPr txBox="1"/>
                <p:nvPr/>
              </p:nvSpPr>
              <p:spPr>
                <a:xfrm rot="6800275">
                  <a:off x="3800055" y="2058558"/>
                  <a:ext cx="1219260" cy="3246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Thêm lượt</a:t>
                  </a:r>
                  <a:endPara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130" name="Google Shape;106;p1"/>
                <p:cNvPicPr preferRelativeResize="0"/>
                <p:nvPr/>
              </p:nvPicPr>
              <p:blipFill rotWithShape="1">
                <a:blip r:embed="rId10"/>
                <a:srcRect/>
                <a:stretch>
                  <a:fillRect/>
                </a:stretch>
              </p:blipFill>
              <p:spPr>
                <a:xfrm rot="6216075">
                  <a:off x="4371698" y="2062140"/>
                  <a:ext cx="937654" cy="8082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1" name="Google Shape;107;p1"/>
                <p:cNvSpPr/>
                <p:nvPr/>
              </p:nvSpPr>
              <p:spPr>
                <a:xfrm>
                  <a:off x="3788917" y="678255"/>
                  <a:ext cx="4572000" cy="4572000"/>
                </a:xfrm>
                <a:prstGeom prst="ellipse">
                  <a:avLst/>
                </a:prstGeom>
                <a:noFill/>
                <a:ln w="254000" cap="flat" cmpd="sng">
                  <a:solidFill>
                    <a:srgbClr val="FFC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58" name="Google Shape;108;p1"/>
            <p:cNvSpPr/>
            <p:nvPr/>
          </p:nvSpPr>
          <p:spPr>
            <a:xfrm>
              <a:off x="8083016" y="2625910"/>
              <a:ext cx="606900" cy="60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9;p1"/>
            <p:cNvSpPr/>
            <p:nvPr/>
          </p:nvSpPr>
          <p:spPr>
            <a:xfrm>
              <a:off x="8120769" y="545099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10;p1"/>
            <p:cNvSpPr/>
            <p:nvPr/>
          </p:nvSpPr>
          <p:spPr>
            <a:xfrm>
              <a:off x="9853229" y="116262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11;p1"/>
            <p:cNvSpPr/>
            <p:nvPr/>
          </p:nvSpPr>
          <p:spPr>
            <a:xfrm>
              <a:off x="6562749" y="129486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12;p1"/>
            <p:cNvSpPr/>
            <p:nvPr/>
          </p:nvSpPr>
          <p:spPr>
            <a:xfrm>
              <a:off x="5975799" y="288595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13;p1"/>
            <p:cNvSpPr/>
            <p:nvPr/>
          </p:nvSpPr>
          <p:spPr>
            <a:xfrm>
              <a:off x="6656444" y="4478068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114;p1"/>
            <p:cNvSpPr/>
            <p:nvPr/>
          </p:nvSpPr>
          <p:spPr>
            <a:xfrm>
              <a:off x="8198965" y="5101524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115;p1"/>
            <p:cNvSpPr/>
            <p:nvPr/>
          </p:nvSpPr>
          <p:spPr>
            <a:xfrm>
              <a:off x="9916808" y="4419576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116;p1"/>
            <p:cNvSpPr/>
            <p:nvPr/>
          </p:nvSpPr>
          <p:spPr>
            <a:xfrm>
              <a:off x="10550348" y="276709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32" name="Google Shape;84;p1"/>
          <p:cNvSpPr/>
          <p:nvPr/>
        </p:nvSpPr>
        <p:spPr>
          <a:xfrm>
            <a:off x="6987879" y="5324608"/>
            <a:ext cx="2904600" cy="1662000"/>
          </a:xfrm>
          <a:prstGeom prst="trapezoid">
            <a:avLst>
              <a:gd name="adj" fmla="val 44214"/>
            </a:avLst>
          </a:prstGeom>
          <a:blipFill rotWithShape="1">
            <a:blip r:embed="rId11"/>
            <a:tile tx="0" ty="0" sx="100000" sy="100000" flip="none" algn="tl"/>
          </a:blip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3" name="Google Shape;119;p1"/>
          <p:cNvSpPr/>
          <p:nvPr/>
        </p:nvSpPr>
        <p:spPr>
          <a:xfrm>
            <a:off x="7627619" y="5841109"/>
            <a:ext cx="1589100" cy="605700"/>
          </a:xfrm>
          <a:prstGeom prst="flowChartAlternateProcess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17;p1"/>
          <p:cNvSpPr/>
          <p:nvPr/>
        </p:nvSpPr>
        <p:spPr>
          <a:xfrm rot="10800000">
            <a:off x="10656737" y="2317629"/>
            <a:ext cx="1810061" cy="411885"/>
          </a:xfrm>
          <a:prstGeom prst="homePlate">
            <a:avLst>
              <a:gd name="adj" fmla="val 50000"/>
            </a:avLst>
          </a:prstGeom>
          <a:solidFill>
            <a:srgbClr val="FF330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18;p1"/>
          <p:cNvSpPr/>
          <p:nvPr/>
        </p:nvSpPr>
        <p:spPr>
          <a:xfrm>
            <a:off x="11486346" y="2174239"/>
            <a:ext cx="705654" cy="617902"/>
          </a:xfrm>
          <a:prstGeom prst="heart">
            <a:avLst/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" name="Google Shape;121;p1">
            <a:hlinkClick r:id="rId4" action="ppaction://hlinksldjump"/>
          </p:cNvPr>
          <p:cNvSpPr/>
          <p:nvPr/>
        </p:nvSpPr>
        <p:spPr>
          <a:xfrm>
            <a:off x="914881" y="1546553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" name="Google Shape;122;p1">
            <a:hlinkClick r:id="rId5" action="ppaction://hlinksldjump"/>
          </p:cNvPr>
          <p:cNvSpPr/>
          <p:nvPr/>
        </p:nvSpPr>
        <p:spPr>
          <a:xfrm>
            <a:off x="2645069" y="1521691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9" name="Google Shape;123;p1">
            <a:hlinkClick r:id="rId6" action="ppaction://hlinksldjump"/>
          </p:cNvPr>
          <p:cNvSpPr/>
          <p:nvPr/>
        </p:nvSpPr>
        <p:spPr>
          <a:xfrm>
            <a:off x="914881" y="2711376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D32DA8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" name="Google Shape;124;p1">
            <a:hlinkClick r:id="rId7" action="ppaction://hlinksldjump"/>
          </p:cNvPr>
          <p:cNvSpPr/>
          <p:nvPr/>
        </p:nvSpPr>
        <p:spPr>
          <a:xfrm>
            <a:off x="2645069" y="2695075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25;p1">
            <a:hlinkClick r:id="rId8" action="ppaction://hlinksldjump"/>
          </p:cNvPr>
          <p:cNvSpPr/>
          <p:nvPr/>
        </p:nvSpPr>
        <p:spPr>
          <a:xfrm>
            <a:off x="914881" y="3839750"/>
            <a:ext cx="1352700" cy="93810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Curved Left Arrow 1">
            <a:hlinkClick r:id="rId12" action="ppaction://hlinksldjump"/>
          </p:cNvPr>
          <p:cNvSpPr/>
          <p:nvPr/>
        </p:nvSpPr>
        <p:spPr>
          <a:xfrm>
            <a:off x="381000" y="76200"/>
            <a:ext cx="838200" cy="618585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1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1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0959634" y="6071272"/>
            <a:ext cx="990600" cy="533400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tiếp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/>
          <p:nvPr/>
        </p:nvSpPr>
        <p:spPr>
          <a:xfrm rot="10800000" flipH="1">
            <a:off x="4065400" y="5298975"/>
            <a:ext cx="71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2583625" y="1899725"/>
            <a:ext cx="978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2686050" y="2754625"/>
            <a:ext cx="860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Google Shape;153;p5">
            <a:hlinkClick r:id="rId14" action="ppaction://hlinksldjump"/>
          </p:cNvPr>
          <p:cNvSpPr/>
          <p:nvPr/>
        </p:nvSpPr>
        <p:spPr>
          <a:xfrm>
            <a:off x="1760350" y="663975"/>
            <a:ext cx="2305050" cy="819150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 4</a:t>
            </a:r>
            <a:endParaRPr sz="3600" b="1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065400" y="-38187"/>
            <a:ext cx="4316600" cy="2526025"/>
          </a:xfrm>
          <a:prstGeom prst="cloudCallout">
            <a:avLst>
              <a:gd name="adj1" fmla="val -2490"/>
              <a:gd name="adj2" fmla="val 3825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algn="ctr"/>
            <a:r>
              <a:rPr lang="en-US" sz="1800" b="1" dirty="0" err="1" smtClean="0">
                <a:solidFill>
                  <a:srgbClr val="FFFF00"/>
                </a:solidFill>
              </a:rPr>
              <a:t>Không</a:t>
            </a:r>
            <a:r>
              <a:rPr lang="vi-VN" sz="1800" b="1" dirty="0" smtClean="0">
                <a:solidFill>
                  <a:srgbClr val="FFFF00"/>
                </a:solidFill>
              </a:rPr>
              <a:t> </a:t>
            </a:r>
            <a:r>
              <a:rPr lang="vi-VN" sz="1800" b="1" dirty="0">
                <a:solidFill>
                  <a:srgbClr val="FFFF00"/>
                </a:solidFill>
              </a:rPr>
              <a:t>phải chim</a:t>
            </a:r>
          </a:p>
          <a:p>
            <a:pPr algn="ctr"/>
            <a:r>
              <a:rPr lang="vi-VN" sz="1800" b="1" dirty="0">
                <a:solidFill>
                  <a:srgbClr val="FFFF00"/>
                </a:solidFill>
              </a:rPr>
              <a:t>Mà bay trên trời</a:t>
            </a:r>
          </a:p>
          <a:p>
            <a:pPr algn="ctr"/>
            <a:r>
              <a:rPr lang="vi-VN" sz="1800" b="1" dirty="0">
                <a:solidFill>
                  <a:srgbClr val="FFFF00"/>
                </a:solidFill>
              </a:rPr>
              <a:t>Chở được nhiều người</a:t>
            </a:r>
          </a:p>
          <a:p>
            <a:pPr algn="ctr"/>
            <a:r>
              <a:rPr lang="vi-VN" sz="1800" b="1" dirty="0">
                <a:solidFill>
                  <a:srgbClr val="FFFF00"/>
                </a:solidFill>
              </a:rPr>
              <a:t>Đi khắp mọi nơi</a:t>
            </a:r>
          </a:p>
          <a:p>
            <a:pPr algn="ctr"/>
            <a:r>
              <a:rPr lang="vi-VN" sz="1800" b="1" dirty="0">
                <a:solidFill>
                  <a:srgbClr val="FFFF00"/>
                </a:solidFill>
              </a:rPr>
              <a:t>Là cái </a:t>
            </a:r>
            <a:r>
              <a:rPr lang="vi-VN" sz="1800" b="1" dirty="0" smtClean="0">
                <a:solidFill>
                  <a:srgbClr val="FFFF00"/>
                </a:solidFill>
              </a:rPr>
              <a:t>gì?</a:t>
            </a:r>
            <a:endParaRPr lang="vi-VN" sz="1800" b="1" dirty="0">
              <a:solidFill>
                <a:srgbClr val="FFFF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93940" y="2285365"/>
            <a:ext cx="4417060" cy="1877060"/>
            <a:chOff x="11358" y="3599"/>
            <a:chExt cx="6956" cy="2956"/>
          </a:xfrm>
        </p:grpSpPr>
        <p:sp>
          <p:nvSpPr>
            <p:cNvPr id="11" name="Rounded Rectangle 10"/>
            <p:cNvSpPr/>
            <p:nvPr/>
          </p:nvSpPr>
          <p:spPr>
            <a:xfrm>
              <a:off x="11358" y="3599"/>
              <a:ext cx="6956" cy="295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Tàu hỏa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463" y="3893"/>
              <a:ext cx="3472" cy="174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5080" y="4483735"/>
            <a:ext cx="4533120" cy="2022095"/>
            <a:chOff x="372" y="7061"/>
            <a:chExt cx="7139" cy="3184"/>
          </a:xfrm>
        </p:grpSpPr>
        <p:sp>
          <p:nvSpPr>
            <p:cNvPr id="15" name="Rounded Rectangle 14"/>
            <p:cNvSpPr/>
            <p:nvPr/>
          </p:nvSpPr>
          <p:spPr>
            <a:xfrm>
              <a:off x="372" y="7061"/>
              <a:ext cx="7139" cy="318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Ô tô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14" y="7226"/>
              <a:ext cx="4343" cy="279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438673" y="4548065"/>
            <a:ext cx="4470400" cy="1964515"/>
            <a:chOff x="11640" y="7200"/>
            <a:chExt cx="7040" cy="3094"/>
          </a:xfrm>
        </p:grpSpPr>
        <p:sp>
          <p:nvSpPr>
            <p:cNvPr id="12" name="Rounded Rectangle 11"/>
            <p:cNvSpPr/>
            <p:nvPr/>
          </p:nvSpPr>
          <p:spPr>
            <a:xfrm>
              <a:off x="11640" y="7200"/>
              <a:ext cx="7040" cy="309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Xe đạp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0" b="21222"/>
            <a:stretch>
              <a:fillRect/>
            </a:stretch>
          </p:blipFill>
          <p:spPr>
            <a:xfrm>
              <a:off x="14727" y="7489"/>
              <a:ext cx="3670" cy="2277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3" name="Group 2"/>
          <p:cNvGrpSpPr/>
          <p:nvPr/>
        </p:nvGrpSpPr>
        <p:grpSpPr>
          <a:xfrm>
            <a:off x="76200" y="2168525"/>
            <a:ext cx="4532630" cy="1955800"/>
            <a:chOff x="376" y="3415"/>
            <a:chExt cx="7138" cy="3080"/>
          </a:xfrm>
        </p:grpSpPr>
        <p:sp>
          <p:nvSpPr>
            <p:cNvPr id="10" name="Rounded Rectangle 9"/>
            <p:cNvSpPr/>
            <p:nvPr/>
          </p:nvSpPr>
          <p:spPr>
            <a:xfrm>
              <a:off x="376" y="3415"/>
              <a:ext cx="7139" cy="308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Máy bay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40" y="3629"/>
              <a:ext cx="3945" cy="2533"/>
            </a:xfrm>
            <a:prstGeom prst="rect">
              <a:avLst/>
            </a:prstGeom>
          </p:spPr>
        </p:pic>
      </p:grpSp>
      <p:sp>
        <p:nvSpPr>
          <p:cNvPr id="8" name="Right Arrow 7">
            <a:hlinkClick r:id="rId19" action="ppaction://hlinksldjump"/>
          </p:cNvPr>
          <p:cNvSpPr/>
          <p:nvPr/>
        </p:nvSpPr>
        <p:spPr>
          <a:xfrm>
            <a:off x="10727341" y="225023"/>
            <a:ext cx="1130935" cy="705202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27341" y="401538"/>
            <a:ext cx="1181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Chơi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</a:rPr>
              <a:t>tiếp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" name="Curved Left Arrow 1">
            <a:hlinkClick r:id="rId20" action="ppaction://hlinksldjump"/>
          </p:cNvPr>
          <p:cNvSpPr/>
          <p:nvPr/>
        </p:nvSpPr>
        <p:spPr>
          <a:xfrm>
            <a:off x="245189" y="225023"/>
            <a:ext cx="782422" cy="656593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1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1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45" y="3962400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val 62"/>
          <p:cNvSpPr/>
          <p:nvPr/>
        </p:nvSpPr>
        <p:spPr>
          <a:xfrm>
            <a:off x="5232845" y="4249703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Oval 63"/>
          <p:cNvSpPr/>
          <p:nvPr/>
        </p:nvSpPr>
        <p:spPr>
          <a:xfrm>
            <a:off x="5262821" y="4209920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65" name="WordArt 48"/>
          <p:cNvSpPr>
            <a:spLocks noChangeArrowheads="1" noChangeShapeType="1" noTextEdit="1"/>
          </p:cNvSpPr>
          <p:nvPr/>
        </p:nvSpPr>
        <p:spPr bwMode="auto">
          <a:xfrm>
            <a:off x="5548407" y="4471595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6" name="WordArt 51"/>
          <p:cNvSpPr>
            <a:spLocks noChangeArrowheads="1" noChangeShapeType="1" noTextEdit="1"/>
          </p:cNvSpPr>
          <p:nvPr/>
        </p:nvSpPr>
        <p:spPr bwMode="auto">
          <a:xfrm>
            <a:off x="5554940" y="4472829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7" name="WordArt 50"/>
          <p:cNvSpPr>
            <a:spLocks noChangeArrowheads="1" noChangeShapeType="1" noTextEdit="1"/>
          </p:cNvSpPr>
          <p:nvPr/>
        </p:nvSpPr>
        <p:spPr bwMode="auto">
          <a:xfrm>
            <a:off x="5548407" y="4473440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8" name="WordArt 49"/>
          <p:cNvSpPr>
            <a:spLocks noChangeArrowheads="1" noChangeShapeType="1" noTextEdit="1"/>
          </p:cNvSpPr>
          <p:nvPr/>
        </p:nvSpPr>
        <p:spPr bwMode="auto">
          <a:xfrm>
            <a:off x="5548407" y="4486840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9" name="WordArt 48"/>
          <p:cNvSpPr>
            <a:spLocks noChangeArrowheads="1" noChangeShapeType="1" noTextEdit="1"/>
          </p:cNvSpPr>
          <p:nvPr/>
        </p:nvSpPr>
        <p:spPr bwMode="auto">
          <a:xfrm>
            <a:off x="5548407" y="4474896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70" name="WordArt 47"/>
          <p:cNvSpPr>
            <a:spLocks noChangeArrowheads="1" noChangeShapeType="1" noTextEdit="1"/>
          </p:cNvSpPr>
          <p:nvPr/>
        </p:nvSpPr>
        <p:spPr bwMode="auto">
          <a:xfrm>
            <a:off x="5548407" y="4475988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71" name="Oval 70"/>
          <p:cNvSpPr/>
          <p:nvPr/>
        </p:nvSpPr>
        <p:spPr>
          <a:xfrm>
            <a:off x="5241332" y="4202213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+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+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+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+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 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0"/>
                            </p:stCondLst>
                            <p:childTnLst>
                              <p:par>
                                <p:cTn id="67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8000"/>
                            </p:stCondLst>
                            <p:childTnLst>
                              <p:par>
                                <p:cTn id="78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2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3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4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0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é-làm-đúng-rồi-đấ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63" grpId="0" animBg="1"/>
      <p:bldP spid="63" grpId="1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>
          <a:xfrm>
            <a:off x="4178300" y="227956"/>
            <a:ext cx="2438400" cy="742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dirty="0" err="1" smtClean="0">
                <a:solidFill>
                  <a:srgbClr val="FF0000"/>
                </a:solidFill>
              </a:rPr>
              <a:t>Đáp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án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5397500" y="4075332"/>
            <a:ext cx="4267200" cy="142141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Xin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lời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1066800"/>
            <a:ext cx="6480810" cy="2397760"/>
            <a:chOff x="3240" y="1680"/>
            <a:chExt cx="10206" cy="3776"/>
          </a:xfrm>
        </p:grpSpPr>
        <p:sp>
          <p:nvSpPr>
            <p:cNvPr id="10" name="Rounded Rectangle 9"/>
            <p:cNvSpPr/>
            <p:nvPr/>
          </p:nvSpPr>
          <p:spPr>
            <a:xfrm>
              <a:off x="3240" y="1680"/>
              <a:ext cx="10206" cy="377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5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50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000" b="1" smtClean="0">
                  <a:solidFill>
                    <a:schemeClr val="tx1"/>
                  </a:solidFill>
                  <a:latin typeface="Times New Roman" panose="02020603050405020304" pitchFamily="18" charset="0"/>
                </a:rPr>
                <a:t>Máy bay</a:t>
              </a:r>
              <a:endParaRPr lang="en-US" sz="5000" b="1" dirty="0">
                <a:solidFill>
                  <a:schemeClr val="tx1"/>
                </a:solidFill>
                <a:latin typeface="Calibri Light" panose="020F0302020204030204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3" y="2036"/>
              <a:ext cx="4284" cy="2750"/>
            </a:xfrm>
            <a:prstGeom prst="rect">
              <a:avLst/>
            </a:prstGeom>
          </p:spPr>
        </p:pic>
      </p:grpSp>
      <p:pic>
        <p:nvPicPr>
          <p:cNvPr id="13" name="Content Placeholder 8" descr="085944_anh-hai-huo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12" y="3404544"/>
            <a:ext cx="2530388" cy="218598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0820400" y="5998846"/>
            <a:ext cx="1066800" cy="626107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sz="1200" b="1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381000" y="227956"/>
            <a:ext cx="685800" cy="610244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0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0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p an ca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914400" y="711431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/>
        </p:nvSpPr>
        <p:spPr>
          <a:xfrm>
            <a:off x="1219200" y="2866967"/>
            <a:ext cx="9753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0" name="Google Shape;121;p1">
            <a:hlinkClick r:id="rId4" action="ppaction://hlinksldjump"/>
          </p:cNvPr>
          <p:cNvSpPr/>
          <p:nvPr/>
        </p:nvSpPr>
        <p:spPr>
          <a:xfrm>
            <a:off x="914400" y="1520040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" name="Google Shape;122;p1">
            <a:hlinkClick r:id="rId5" action="ppaction://hlinksldjump"/>
          </p:cNvPr>
          <p:cNvSpPr/>
          <p:nvPr/>
        </p:nvSpPr>
        <p:spPr>
          <a:xfrm>
            <a:off x="2644588" y="1495178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" name="Google Shape;123;p1">
            <a:hlinkClick r:id="rId6" action="ppaction://hlinksldjump"/>
          </p:cNvPr>
          <p:cNvSpPr/>
          <p:nvPr/>
        </p:nvSpPr>
        <p:spPr>
          <a:xfrm>
            <a:off x="914400" y="2684863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D32DA8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" name="Google Shape;124;p1">
            <a:hlinkClick r:id="rId7" action="ppaction://hlinksldjump"/>
          </p:cNvPr>
          <p:cNvSpPr/>
          <p:nvPr/>
        </p:nvSpPr>
        <p:spPr>
          <a:xfrm>
            <a:off x="2644588" y="2668562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" name="Google Shape;125;p1">
            <a:hlinkClick r:id="rId8" action="ppaction://hlinksldjump"/>
          </p:cNvPr>
          <p:cNvSpPr/>
          <p:nvPr/>
        </p:nvSpPr>
        <p:spPr>
          <a:xfrm>
            <a:off x="914400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" name="Google Shape;126;p1">
            <a:hlinkClick r:id="rId4" action="ppaction://hlinksldjump"/>
          </p:cNvPr>
          <p:cNvSpPr/>
          <p:nvPr/>
        </p:nvSpPr>
        <p:spPr>
          <a:xfrm>
            <a:off x="2644588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6" name="Google Shape;85;p1"/>
          <p:cNvGrpSpPr/>
          <p:nvPr/>
        </p:nvGrpSpPr>
        <p:grpSpPr>
          <a:xfrm rot="2593101">
            <a:off x="5447545" y="31779"/>
            <a:ext cx="5338239" cy="5273567"/>
            <a:chOff x="5975799" y="545099"/>
            <a:chExt cx="4738352" cy="4730442"/>
          </a:xfrm>
        </p:grpSpPr>
        <p:grpSp>
          <p:nvGrpSpPr>
            <p:cNvPr id="57" name="Google Shape;86;p1"/>
            <p:cNvGrpSpPr/>
            <p:nvPr/>
          </p:nvGrpSpPr>
          <p:grpSpPr>
            <a:xfrm rot="1262157">
              <a:off x="6058759" y="631071"/>
              <a:ext cx="4601718" cy="4626142"/>
              <a:chOff x="3759199" y="624113"/>
              <a:chExt cx="4601718" cy="4626142"/>
            </a:xfrm>
          </p:grpSpPr>
          <p:sp>
            <p:nvSpPr>
              <p:cNvPr id="67" name="Google Shape;87;p1"/>
              <p:cNvSpPr/>
              <p:nvPr/>
            </p:nvSpPr>
            <p:spPr>
              <a:xfrm rot="-9388048">
                <a:off x="5595524" y="693904"/>
                <a:ext cx="1693828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88;p1"/>
              <p:cNvSpPr/>
              <p:nvPr/>
            </p:nvSpPr>
            <p:spPr>
              <a:xfrm rot="9545756">
                <a:off x="4725425" y="705759"/>
                <a:ext cx="1740881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69" name="Google Shape;89;p1"/>
              <p:cNvGrpSpPr/>
              <p:nvPr/>
            </p:nvGrpSpPr>
            <p:grpSpPr>
              <a:xfrm>
                <a:off x="3759199" y="624113"/>
                <a:ext cx="4601718" cy="4626142"/>
                <a:chOff x="3759199" y="624113"/>
                <a:chExt cx="4601718" cy="4626142"/>
              </a:xfrm>
            </p:grpSpPr>
            <p:sp>
              <p:nvSpPr>
                <p:cNvPr id="70" name="Google Shape;90;p1"/>
                <p:cNvSpPr/>
                <p:nvPr/>
              </p:nvSpPr>
              <p:spPr>
                <a:xfrm>
                  <a:off x="3759199" y="624113"/>
                  <a:ext cx="4572000" cy="4572000"/>
                </a:xfrm>
                <a:prstGeom prst="flowChartOr">
                  <a:avLst/>
                </a:prstGeom>
                <a:noFill/>
                <a:ln w="12700" cap="flat" cmpd="sng">
                  <a:solidFill>
                    <a:srgbClr val="0020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" name="Google Shape;91;p1"/>
                <p:cNvSpPr/>
                <p:nvPr/>
              </p:nvSpPr>
              <p:spPr>
                <a:xfrm rot="-6564810">
                  <a:off x="6119986" y="1310315"/>
                  <a:ext cx="1890823" cy="2317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2" name="Google Shape;92;p1"/>
                <p:cNvSpPr/>
                <p:nvPr/>
              </p:nvSpPr>
              <p:spPr>
                <a:xfrm rot="-3931073">
                  <a:off x="6228936" y="2228430"/>
                  <a:ext cx="1767332" cy="226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" name="Google Shape;93;p1"/>
                <p:cNvSpPr/>
                <p:nvPr/>
              </p:nvSpPr>
              <p:spPr>
                <a:xfrm rot="-1250516">
                  <a:off x="5587754" y="2840394"/>
                  <a:ext cx="1808702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" name="Google Shape;94;p1"/>
                <p:cNvSpPr/>
                <p:nvPr/>
              </p:nvSpPr>
              <p:spPr>
                <a:xfrm rot="1414541">
                  <a:off x="4716817" y="2812443"/>
                  <a:ext cx="1761800" cy="2288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D32DA8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" name="Google Shape;95;p1"/>
                <p:cNvSpPr/>
                <p:nvPr/>
              </p:nvSpPr>
              <p:spPr>
                <a:xfrm rot="4129855">
                  <a:off x="4121095" y="2204854"/>
                  <a:ext cx="1740881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" name="Google Shape;96;p1"/>
                <p:cNvSpPr/>
                <p:nvPr/>
              </p:nvSpPr>
              <p:spPr>
                <a:xfrm rot="6775614">
                  <a:off x="4053499" y="1361714"/>
                  <a:ext cx="1830976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" name="Google Shape;97;p1"/>
                <p:cNvSpPr txBox="1"/>
                <p:nvPr/>
              </p:nvSpPr>
              <p:spPr>
                <a:xfrm rot="12156046">
                  <a:off x="6116156" y="1217215"/>
                  <a:ext cx="830584" cy="6184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5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98;p1"/>
                <p:cNvSpPr txBox="1"/>
                <p:nvPr/>
              </p:nvSpPr>
              <p:spPr>
                <a:xfrm rot="-6389269">
                  <a:off x="7174423" y="1977633"/>
                  <a:ext cx="700818" cy="6200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4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99;p1"/>
                <p:cNvSpPr txBox="1"/>
                <p:nvPr/>
              </p:nvSpPr>
              <p:spPr>
                <a:xfrm rot="-3310752">
                  <a:off x="7037626" y="3211598"/>
                  <a:ext cx="830631" cy="6209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1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Google Shape;100;p1"/>
                <p:cNvSpPr txBox="1"/>
                <p:nvPr/>
              </p:nvSpPr>
              <p:spPr>
                <a:xfrm rot="1123767">
                  <a:off x="5123333" y="3756786"/>
                  <a:ext cx="830583" cy="6186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3 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1" name="Google Shape;101;p1"/>
                <p:cNvSpPr txBox="1"/>
                <p:nvPr/>
              </p:nvSpPr>
              <p:spPr>
                <a:xfrm rot="3475728">
                  <a:off x="4490445" y="3189371"/>
                  <a:ext cx="830551" cy="6194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2 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2" name="Google Shape;102;p1"/>
                <p:cNvSpPr txBox="1"/>
                <p:nvPr/>
              </p:nvSpPr>
              <p:spPr>
                <a:xfrm rot="8976033">
                  <a:off x="5153306" y="1404907"/>
                  <a:ext cx="830591" cy="6201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6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83" name="Google Shape;103;p1"/>
                <p:cNvPicPr preferRelativeResize="0"/>
                <p:nvPr/>
              </p:nvPicPr>
              <p:blipFill rotWithShape="1">
                <a:blip r:embed="rId9"/>
                <a:srcRect/>
                <a:stretch>
                  <a:fillRect/>
                </a:stretch>
              </p:blipFill>
              <p:spPr>
                <a:xfrm rot="-273711" flipH="1">
                  <a:off x="6095649" y="3603784"/>
                  <a:ext cx="822001" cy="8220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8" name="Google Shape;104;p1"/>
                <p:cNvSpPr txBox="1"/>
                <p:nvPr/>
              </p:nvSpPr>
              <p:spPr>
                <a:xfrm rot="20655317">
                  <a:off x="6257025" y="4404297"/>
                  <a:ext cx="1117737" cy="354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 panose="020B0604020202020204"/>
                    </a:rPr>
                    <a:t>Mất lượt</a:t>
                  </a:r>
                  <a:endParaRPr kumimoji="0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105;p1"/>
                <p:cNvSpPr txBox="1"/>
                <p:nvPr/>
              </p:nvSpPr>
              <p:spPr>
                <a:xfrm rot="6800275">
                  <a:off x="3800055" y="2058558"/>
                  <a:ext cx="1219260" cy="3246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Thêm lượt</a:t>
                  </a:r>
                  <a:endPara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130" name="Google Shape;106;p1"/>
                <p:cNvPicPr preferRelativeResize="0"/>
                <p:nvPr/>
              </p:nvPicPr>
              <p:blipFill rotWithShape="1">
                <a:blip r:embed="rId10"/>
                <a:srcRect/>
                <a:stretch>
                  <a:fillRect/>
                </a:stretch>
              </p:blipFill>
              <p:spPr>
                <a:xfrm rot="6216075">
                  <a:off x="4371698" y="2062140"/>
                  <a:ext cx="937654" cy="8082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1" name="Google Shape;107;p1"/>
                <p:cNvSpPr/>
                <p:nvPr/>
              </p:nvSpPr>
              <p:spPr>
                <a:xfrm>
                  <a:off x="3788917" y="678255"/>
                  <a:ext cx="4572000" cy="4572000"/>
                </a:xfrm>
                <a:prstGeom prst="ellipse">
                  <a:avLst/>
                </a:prstGeom>
                <a:noFill/>
                <a:ln w="254000" cap="flat" cmpd="sng">
                  <a:solidFill>
                    <a:srgbClr val="FFC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58" name="Google Shape;108;p1"/>
            <p:cNvSpPr/>
            <p:nvPr/>
          </p:nvSpPr>
          <p:spPr>
            <a:xfrm>
              <a:off x="8083016" y="2625910"/>
              <a:ext cx="606900" cy="60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9;p1"/>
            <p:cNvSpPr/>
            <p:nvPr/>
          </p:nvSpPr>
          <p:spPr>
            <a:xfrm>
              <a:off x="8120769" y="545099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10;p1"/>
            <p:cNvSpPr/>
            <p:nvPr/>
          </p:nvSpPr>
          <p:spPr>
            <a:xfrm>
              <a:off x="9853229" y="116262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11;p1"/>
            <p:cNvSpPr/>
            <p:nvPr/>
          </p:nvSpPr>
          <p:spPr>
            <a:xfrm>
              <a:off x="6562749" y="129486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12;p1"/>
            <p:cNvSpPr/>
            <p:nvPr/>
          </p:nvSpPr>
          <p:spPr>
            <a:xfrm>
              <a:off x="5975799" y="288595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13;p1"/>
            <p:cNvSpPr/>
            <p:nvPr/>
          </p:nvSpPr>
          <p:spPr>
            <a:xfrm>
              <a:off x="6656444" y="4478068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114;p1"/>
            <p:cNvSpPr/>
            <p:nvPr/>
          </p:nvSpPr>
          <p:spPr>
            <a:xfrm>
              <a:off x="8198965" y="5101524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115;p1"/>
            <p:cNvSpPr/>
            <p:nvPr/>
          </p:nvSpPr>
          <p:spPr>
            <a:xfrm>
              <a:off x="9916808" y="4419576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116;p1"/>
            <p:cNvSpPr/>
            <p:nvPr/>
          </p:nvSpPr>
          <p:spPr>
            <a:xfrm>
              <a:off x="10550348" y="276709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32" name="Google Shape;84;p1"/>
          <p:cNvSpPr/>
          <p:nvPr/>
        </p:nvSpPr>
        <p:spPr>
          <a:xfrm>
            <a:off x="6669839" y="5402194"/>
            <a:ext cx="2904600" cy="1662000"/>
          </a:xfrm>
          <a:prstGeom prst="trapezoid">
            <a:avLst>
              <a:gd name="adj" fmla="val 44214"/>
            </a:avLst>
          </a:prstGeom>
          <a:blipFill rotWithShape="1">
            <a:blip r:embed="rId11"/>
            <a:tile tx="0" ty="0" sx="100000" sy="100000" flip="none" algn="tl"/>
          </a:blip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3" name="Google Shape;119;p1"/>
          <p:cNvSpPr/>
          <p:nvPr/>
        </p:nvSpPr>
        <p:spPr>
          <a:xfrm>
            <a:off x="7312476" y="5854721"/>
            <a:ext cx="1589100" cy="605700"/>
          </a:xfrm>
          <a:prstGeom prst="flowChartAlternateProcess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17;p1"/>
          <p:cNvSpPr/>
          <p:nvPr/>
        </p:nvSpPr>
        <p:spPr>
          <a:xfrm rot="10800000">
            <a:off x="10656737" y="2317629"/>
            <a:ext cx="1810061" cy="411885"/>
          </a:xfrm>
          <a:prstGeom prst="homePlate">
            <a:avLst>
              <a:gd name="adj" fmla="val 50000"/>
            </a:avLst>
          </a:prstGeom>
          <a:solidFill>
            <a:srgbClr val="FF330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18;p1"/>
          <p:cNvSpPr/>
          <p:nvPr/>
        </p:nvSpPr>
        <p:spPr>
          <a:xfrm>
            <a:off x="11486346" y="2174239"/>
            <a:ext cx="705654" cy="617902"/>
          </a:xfrm>
          <a:prstGeom prst="heart">
            <a:avLst/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Curved Left Arrow 1">
            <a:hlinkClick r:id="rId12" action="ppaction://hlinksldjump"/>
          </p:cNvPr>
          <p:cNvSpPr/>
          <p:nvPr/>
        </p:nvSpPr>
        <p:spPr>
          <a:xfrm>
            <a:off x="381000" y="110441"/>
            <a:ext cx="762000" cy="651559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1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1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0823643" y="6094805"/>
            <a:ext cx="1066800" cy="619523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sz="1200" b="1" dirty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09929" y="4086224"/>
            <a:ext cx="4934847" cy="2771775"/>
          </a:xfrm>
          <a:prstGeom prst="rect">
            <a:avLst/>
          </a:prstGeom>
        </p:spPr>
      </p:pic>
      <p:sp>
        <p:nvSpPr>
          <p:cNvPr id="7" name="Google Shape;164;p6">
            <a:hlinkClick r:id="rId15" action="ppaction://hlinksldjump"/>
          </p:cNvPr>
          <p:cNvSpPr/>
          <p:nvPr/>
        </p:nvSpPr>
        <p:spPr>
          <a:xfrm>
            <a:off x="971550" y="787401"/>
            <a:ext cx="2381250" cy="819150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 5</a:t>
            </a:r>
            <a:endParaRPr sz="3600" b="1" dirty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3352800" y="104774"/>
            <a:ext cx="4419600" cy="2028825"/>
          </a:xfrm>
          <a:prstGeom prst="wedgeEllipseCallou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algn="ctr"/>
            <a:r>
              <a:rPr lang="vi-VN" sz="2000" b="1" dirty="0">
                <a:solidFill>
                  <a:srgbClr val="C00000"/>
                </a:solidFill>
              </a:rPr>
              <a:t>Xe gì màu trắng</a:t>
            </a:r>
          </a:p>
          <a:p>
            <a:pPr algn="ctr"/>
            <a:r>
              <a:rPr lang="vi-VN" sz="2000" b="1" dirty="0">
                <a:solidFill>
                  <a:srgbClr val="C00000"/>
                </a:solidFill>
              </a:rPr>
              <a:t>Có chữ thập xinh</a:t>
            </a:r>
          </a:p>
          <a:p>
            <a:pPr algn="ctr"/>
            <a:r>
              <a:rPr lang="vi-VN" sz="2000" b="1" dirty="0">
                <a:solidFill>
                  <a:srgbClr val="C00000"/>
                </a:solidFill>
              </a:rPr>
              <a:t>Đèn màu nhấp nháy</a:t>
            </a:r>
          </a:p>
          <a:p>
            <a:pPr algn="ctr"/>
            <a:r>
              <a:rPr lang="vi-VN" sz="2000" b="1" dirty="0">
                <a:solidFill>
                  <a:srgbClr val="C00000"/>
                </a:solidFill>
              </a:rPr>
              <a:t>Chạy nhanh trên đường?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467600" y="2285365"/>
            <a:ext cx="4267200" cy="1877060"/>
            <a:chOff x="11358" y="3599"/>
            <a:chExt cx="6956" cy="2956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9" name="Rounded Rectangle 8"/>
            <p:cNvSpPr/>
            <p:nvPr/>
          </p:nvSpPr>
          <p:spPr>
            <a:xfrm>
              <a:off x="11358" y="3599"/>
              <a:ext cx="6956" cy="295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Xe ô tô</a:t>
              </a:r>
            </a:p>
            <a:p>
              <a:pPr algn="just"/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 khách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818" y="3807"/>
              <a:ext cx="4302" cy="2628"/>
            </a:xfrm>
            <a:prstGeom prst="rect">
              <a:avLst/>
            </a:prstGeom>
            <a:grpFill/>
          </p:spPr>
        </p:pic>
      </p:grpSp>
      <p:grpSp>
        <p:nvGrpSpPr>
          <p:cNvPr id="17" name="Group 16"/>
          <p:cNvGrpSpPr/>
          <p:nvPr/>
        </p:nvGrpSpPr>
        <p:grpSpPr>
          <a:xfrm>
            <a:off x="7480674" y="4588510"/>
            <a:ext cx="4382396" cy="1964690"/>
            <a:chOff x="11642" y="7226"/>
            <a:chExt cx="7040" cy="3094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0" name="Rounded Rectangle 9"/>
            <p:cNvSpPr/>
            <p:nvPr/>
          </p:nvSpPr>
          <p:spPr>
            <a:xfrm>
              <a:off x="11642" y="7226"/>
              <a:ext cx="7040" cy="309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Xe ô tô </a:t>
              </a:r>
            </a:p>
            <a:p>
              <a:pPr algn="just"/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382" y="7506"/>
              <a:ext cx="3957" cy="2648"/>
            </a:xfrm>
            <a:prstGeom prst="rect">
              <a:avLst/>
            </a:prstGeom>
            <a:grpFill/>
          </p:spPr>
        </p:pic>
      </p:grpSp>
      <p:grpSp>
        <p:nvGrpSpPr>
          <p:cNvPr id="13" name="Group 12"/>
          <p:cNvGrpSpPr/>
          <p:nvPr/>
        </p:nvGrpSpPr>
        <p:grpSpPr>
          <a:xfrm>
            <a:off x="266065" y="4468495"/>
            <a:ext cx="4480363" cy="2084070"/>
            <a:chOff x="419" y="7037"/>
            <a:chExt cx="7138" cy="3282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2" name="Rounded Rectangle 11"/>
            <p:cNvSpPr/>
            <p:nvPr/>
          </p:nvSpPr>
          <p:spPr>
            <a:xfrm>
              <a:off x="419" y="7037"/>
              <a:ext cx="7139" cy="328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Xe cứu </a:t>
              </a:r>
            </a:p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949" y="7241"/>
              <a:ext cx="4426" cy="2876"/>
            </a:xfrm>
            <a:prstGeom prst="rect">
              <a:avLst/>
            </a:prstGeom>
            <a:grpFill/>
          </p:spPr>
        </p:pic>
      </p:grpSp>
      <p:grpSp>
        <p:nvGrpSpPr>
          <p:cNvPr id="6" name="Group 5"/>
          <p:cNvGrpSpPr/>
          <p:nvPr/>
        </p:nvGrpSpPr>
        <p:grpSpPr>
          <a:xfrm>
            <a:off x="152400" y="2159000"/>
            <a:ext cx="4508296" cy="1955800"/>
            <a:chOff x="376" y="3415"/>
            <a:chExt cx="7138" cy="3080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8" name="Rounded Rectangle 7"/>
            <p:cNvSpPr/>
            <p:nvPr/>
          </p:nvSpPr>
          <p:spPr>
            <a:xfrm>
              <a:off x="376" y="3415"/>
              <a:ext cx="7139" cy="308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pt-BR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cứu </a:t>
              </a:r>
            </a:p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hỏa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20" y="3666"/>
              <a:ext cx="3883" cy="2653"/>
            </a:xfrm>
            <a:prstGeom prst="rect">
              <a:avLst/>
            </a:prstGeom>
            <a:grpFill/>
          </p:spPr>
        </p:pic>
      </p:grpSp>
      <p:sp>
        <p:nvSpPr>
          <p:cNvPr id="18" name="Right Arrow 17">
            <a:hlinkClick r:id="rId20" action="ppaction://hlinksldjump"/>
          </p:cNvPr>
          <p:cNvSpPr/>
          <p:nvPr/>
        </p:nvSpPr>
        <p:spPr>
          <a:xfrm>
            <a:off x="10804882" y="540701"/>
            <a:ext cx="1158215" cy="578485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b="1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15" y="3801459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/>
          <p:cNvSpPr/>
          <p:nvPr/>
        </p:nvSpPr>
        <p:spPr>
          <a:xfrm>
            <a:off x="5316215" y="4088762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Oval 39"/>
          <p:cNvSpPr/>
          <p:nvPr/>
        </p:nvSpPr>
        <p:spPr>
          <a:xfrm>
            <a:off x="5346191" y="4048979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61" name="WordArt 48"/>
          <p:cNvSpPr>
            <a:spLocks noChangeArrowheads="1" noChangeShapeType="1" noTextEdit="1"/>
          </p:cNvSpPr>
          <p:nvPr/>
        </p:nvSpPr>
        <p:spPr bwMode="auto">
          <a:xfrm>
            <a:off x="5631777" y="4310654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2" name="WordArt 51"/>
          <p:cNvSpPr>
            <a:spLocks noChangeArrowheads="1" noChangeShapeType="1" noTextEdit="1"/>
          </p:cNvSpPr>
          <p:nvPr/>
        </p:nvSpPr>
        <p:spPr bwMode="auto">
          <a:xfrm>
            <a:off x="5638310" y="4311888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3" name="WordArt 50"/>
          <p:cNvSpPr>
            <a:spLocks noChangeArrowheads="1" noChangeShapeType="1" noTextEdit="1"/>
          </p:cNvSpPr>
          <p:nvPr/>
        </p:nvSpPr>
        <p:spPr bwMode="auto">
          <a:xfrm>
            <a:off x="5631777" y="4312499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4" name="WordArt 49"/>
          <p:cNvSpPr>
            <a:spLocks noChangeArrowheads="1" noChangeShapeType="1" noTextEdit="1"/>
          </p:cNvSpPr>
          <p:nvPr/>
        </p:nvSpPr>
        <p:spPr bwMode="auto">
          <a:xfrm>
            <a:off x="5631777" y="4325899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5" name="WordArt 48"/>
          <p:cNvSpPr>
            <a:spLocks noChangeArrowheads="1" noChangeShapeType="1" noTextEdit="1"/>
          </p:cNvSpPr>
          <p:nvPr/>
        </p:nvSpPr>
        <p:spPr bwMode="auto">
          <a:xfrm>
            <a:off x="5631777" y="4313955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6" name="WordArt 47"/>
          <p:cNvSpPr>
            <a:spLocks noChangeArrowheads="1" noChangeShapeType="1" noTextEdit="1"/>
          </p:cNvSpPr>
          <p:nvPr/>
        </p:nvSpPr>
        <p:spPr bwMode="auto">
          <a:xfrm>
            <a:off x="5631777" y="4315047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7" name="Oval 66"/>
          <p:cNvSpPr/>
          <p:nvPr/>
        </p:nvSpPr>
        <p:spPr>
          <a:xfrm>
            <a:off x="5324702" y="4041272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Curved Left Arrow 27">
            <a:hlinkClick r:id="rId22" action="ppaction://hlinksldjump"/>
          </p:cNvPr>
          <p:cNvSpPr/>
          <p:nvPr/>
        </p:nvSpPr>
        <p:spPr>
          <a:xfrm>
            <a:off x="838200" y="234952"/>
            <a:ext cx="685800" cy="450848"/>
          </a:xfrm>
          <a:prstGeom prst="curvedLeftArrow">
            <a:avLst>
              <a:gd name="adj1" fmla="val 41682"/>
              <a:gd name="adj2" fmla="val 50000"/>
              <a:gd name="adj3" fmla="val 25000"/>
            </a:avLst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0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0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+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+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+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5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+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+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62" presetID="45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500"/>
                            </p:stCondLst>
                            <p:childTnLst>
                              <p:par>
                                <p:cTn id="68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500"/>
                            </p:stCondLst>
                            <p:childTnLst>
                              <p:par>
                                <p:cTn id="79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15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5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35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45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é-làm-đúng-rồi-đấ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39" grpId="0" animBg="1"/>
      <p:bldP spid="39" grpId="1" animBg="1"/>
      <p:bldP spid="4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/>
          <p:nvPr/>
        </p:nvSpPr>
        <p:spPr>
          <a:xfrm>
            <a:off x="4178300" y="76200"/>
            <a:ext cx="2438400" cy="742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dirty="0" err="1" smtClean="0">
                <a:solidFill>
                  <a:srgbClr val="FF0000"/>
                </a:solidFill>
              </a:rPr>
              <a:t>Đáp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án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5334000" y="3893530"/>
            <a:ext cx="4267200" cy="142141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kern="1200" dirty="0" smtClean="0">
                <a:solidFill>
                  <a:srgbClr val="FF3399"/>
                </a:solidFill>
                <a:latin typeface="Bookman Old Style" panose="02050604050505020204" pitchFamily="18" charset="0"/>
                <a:ea typeface="+mj-ea"/>
                <a:cs typeface="+mj-cs"/>
              </a:rPr>
              <a:t>Xin c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húc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mừng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bé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đã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trả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lời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đúng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95600" y="1011488"/>
            <a:ext cx="5329555" cy="2646112"/>
            <a:chOff x="419" y="7037"/>
            <a:chExt cx="7138" cy="3282"/>
          </a:xfrm>
        </p:grpSpPr>
        <p:sp>
          <p:nvSpPr>
            <p:cNvPr id="6" name="Rounded Rectangle 5"/>
            <p:cNvSpPr/>
            <p:nvPr/>
          </p:nvSpPr>
          <p:spPr>
            <a:xfrm>
              <a:off x="419" y="7037"/>
              <a:ext cx="7139" cy="328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pt-BR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Xe cứu </a:t>
              </a:r>
            </a:p>
            <a:p>
              <a:pPr algn="just"/>
              <a:r>
                <a:rPr lang="pt-BR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9" y="7241"/>
              <a:ext cx="4426" cy="2876"/>
            </a:xfrm>
            <a:prstGeom prst="rect">
              <a:avLst/>
            </a:prstGeom>
          </p:spPr>
        </p:pic>
      </p:grpSp>
      <p:pic>
        <p:nvPicPr>
          <p:cNvPr id="12" name="Content Placeholder 8" descr="085944_anh-hai-huo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47378"/>
            <a:ext cx="2590800" cy="2185988"/>
          </a:xfrm>
          <a:prstGeom prst="rect">
            <a:avLst/>
          </a:prstGeom>
        </p:spPr>
      </p:pic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591800" y="5867400"/>
            <a:ext cx="1162050" cy="665550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b="1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Curved Left Arrow 6">
            <a:hlinkClick r:id="rId8" action="ppaction://hlinksldjump"/>
          </p:cNvPr>
          <p:cNvSpPr/>
          <p:nvPr/>
        </p:nvSpPr>
        <p:spPr>
          <a:xfrm>
            <a:off x="762000" y="152400"/>
            <a:ext cx="762000" cy="609600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0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0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p an ca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221831"/>
            <a:ext cx="8604956" cy="935360"/>
          </a:xfrm>
        </p:spPr>
        <p:txBody>
          <a:bodyPr>
            <a:noAutofit/>
          </a:bodyPr>
          <a:lstStyle/>
          <a:p>
            <a:r>
              <a:rPr lang="en-US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5 - 6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8"/>
          <p:cNvSpPr>
            <a:spLocks noChangeArrowheads="1" noChangeShapeType="1" noTextEdit="1"/>
          </p:cNvSpPr>
          <p:nvPr/>
        </p:nvSpPr>
        <p:spPr bwMode="auto">
          <a:xfrm>
            <a:off x="762000" y="2316039"/>
            <a:ext cx="10210800" cy="808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Chúc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mừng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bé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hoàn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thành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trò</a:t>
            </a:r>
            <a:r>
              <a:rPr kumimoji="0" lang="en-US" sz="36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chơi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10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31" y="0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40416" y="5589983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4339" flipV="1">
            <a:off x="9867748" y="-1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63431" y="5564253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Những nhạc nền game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914400" y="711431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/>
        </p:nvSpPr>
        <p:spPr>
          <a:xfrm>
            <a:off x="1219200" y="2866967"/>
            <a:ext cx="9753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90" y="0"/>
            <a:ext cx="12242890" cy="6854083"/>
          </a:xfrm>
          <a:prstGeom prst="rect">
            <a:avLst/>
          </a:prstGeom>
        </p:spPr>
      </p:pic>
      <p:sp>
        <p:nvSpPr>
          <p:cNvPr id="50" name="Google Shape;121;p1">
            <a:hlinkClick r:id="rId7" action="ppaction://hlinksldjump"/>
          </p:cNvPr>
          <p:cNvSpPr/>
          <p:nvPr/>
        </p:nvSpPr>
        <p:spPr>
          <a:xfrm>
            <a:off x="914400" y="1520040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" name="Google Shape;122;p1">
            <a:hlinkClick r:id="rId8" action="ppaction://hlinksldjump"/>
          </p:cNvPr>
          <p:cNvSpPr/>
          <p:nvPr/>
        </p:nvSpPr>
        <p:spPr>
          <a:xfrm>
            <a:off x="2644588" y="1495178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" name="Google Shape;123;p1">
            <a:hlinkClick r:id="rId9" action="ppaction://hlinksldjump"/>
          </p:cNvPr>
          <p:cNvSpPr/>
          <p:nvPr/>
        </p:nvSpPr>
        <p:spPr>
          <a:xfrm>
            <a:off x="914400" y="2684863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D32DA8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" name="Google Shape;124;p1">
            <a:hlinkClick r:id="rId10" action="ppaction://hlinksldjump"/>
          </p:cNvPr>
          <p:cNvSpPr/>
          <p:nvPr/>
        </p:nvSpPr>
        <p:spPr>
          <a:xfrm>
            <a:off x="2644588" y="2668562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" name="Google Shape;125;p1">
            <a:hlinkClick r:id="rId11" action="ppaction://hlinksldjump"/>
          </p:cNvPr>
          <p:cNvSpPr/>
          <p:nvPr/>
        </p:nvSpPr>
        <p:spPr>
          <a:xfrm>
            <a:off x="914400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" name="Google Shape;126;p1">
            <a:hlinkClick r:id="rId7" action="ppaction://hlinksldjump"/>
          </p:cNvPr>
          <p:cNvSpPr/>
          <p:nvPr/>
        </p:nvSpPr>
        <p:spPr>
          <a:xfrm>
            <a:off x="2635624" y="3790908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6" name="Google Shape;85;p1"/>
          <p:cNvGrpSpPr/>
          <p:nvPr/>
        </p:nvGrpSpPr>
        <p:grpSpPr>
          <a:xfrm rot="18769408">
            <a:off x="5949714" y="15008"/>
            <a:ext cx="5338239" cy="5405088"/>
            <a:chOff x="5975799" y="545099"/>
            <a:chExt cx="4738352" cy="4730442"/>
          </a:xfrm>
        </p:grpSpPr>
        <p:grpSp>
          <p:nvGrpSpPr>
            <p:cNvPr id="57" name="Google Shape;86;p1"/>
            <p:cNvGrpSpPr/>
            <p:nvPr/>
          </p:nvGrpSpPr>
          <p:grpSpPr>
            <a:xfrm rot="1262157">
              <a:off x="6058759" y="631071"/>
              <a:ext cx="4601718" cy="4626142"/>
              <a:chOff x="3759199" y="624113"/>
              <a:chExt cx="4601718" cy="4626142"/>
            </a:xfrm>
          </p:grpSpPr>
          <p:sp>
            <p:nvSpPr>
              <p:cNvPr id="67" name="Google Shape;87;p1"/>
              <p:cNvSpPr/>
              <p:nvPr/>
            </p:nvSpPr>
            <p:spPr>
              <a:xfrm rot="-9388048">
                <a:off x="5595524" y="693904"/>
                <a:ext cx="1693828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88;p1"/>
              <p:cNvSpPr/>
              <p:nvPr/>
            </p:nvSpPr>
            <p:spPr>
              <a:xfrm rot="9545756">
                <a:off x="4725425" y="705759"/>
                <a:ext cx="1740881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69" name="Google Shape;89;p1"/>
              <p:cNvGrpSpPr/>
              <p:nvPr/>
            </p:nvGrpSpPr>
            <p:grpSpPr>
              <a:xfrm>
                <a:off x="3759199" y="624113"/>
                <a:ext cx="4601718" cy="4626142"/>
                <a:chOff x="3759199" y="624113"/>
                <a:chExt cx="4601718" cy="4626142"/>
              </a:xfrm>
            </p:grpSpPr>
            <p:sp>
              <p:nvSpPr>
                <p:cNvPr id="70" name="Google Shape;90;p1"/>
                <p:cNvSpPr/>
                <p:nvPr/>
              </p:nvSpPr>
              <p:spPr>
                <a:xfrm>
                  <a:off x="3759199" y="624113"/>
                  <a:ext cx="4572000" cy="4572000"/>
                </a:xfrm>
                <a:prstGeom prst="flowChartOr">
                  <a:avLst/>
                </a:prstGeom>
                <a:noFill/>
                <a:ln w="12700" cap="flat" cmpd="sng">
                  <a:solidFill>
                    <a:srgbClr val="0020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" name="Google Shape;91;p1"/>
                <p:cNvSpPr/>
                <p:nvPr/>
              </p:nvSpPr>
              <p:spPr>
                <a:xfrm rot="-6564810">
                  <a:off x="6119986" y="1310315"/>
                  <a:ext cx="1890823" cy="2317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2" name="Google Shape;92;p1"/>
                <p:cNvSpPr/>
                <p:nvPr/>
              </p:nvSpPr>
              <p:spPr>
                <a:xfrm rot="-3931073">
                  <a:off x="6228936" y="2228430"/>
                  <a:ext cx="1767332" cy="226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" name="Google Shape;93;p1"/>
                <p:cNvSpPr/>
                <p:nvPr/>
              </p:nvSpPr>
              <p:spPr>
                <a:xfrm rot="-1250516">
                  <a:off x="5587754" y="2840394"/>
                  <a:ext cx="1808702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" name="Google Shape;94;p1"/>
                <p:cNvSpPr/>
                <p:nvPr/>
              </p:nvSpPr>
              <p:spPr>
                <a:xfrm rot="1414541">
                  <a:off x="4716817" y="2812443"/>
                  <a:ext cx="1761800" cy="2288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D32DA8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" name="Google Shape;95;p1"/>
                <p:cNvSpPr/>
                <p:nvPr/>
              </p:nvSpPr>
              <p:spPr>
                <a:xfrm rot="4129855">
                  <a:off x="4121095" y="2204854"/>
                  <a:ext cx="1740881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" name="Google Shape;96;p1"/>
                <p:cNvSpPr/>
                <p:nvPr/>
              </p:nvSpPr>
              <p:spPr>
                <a:xfrm rot="6775614">
                  <a:off x="4053499" y="1361714"/>
                  <a:ext cx="1830976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" name="Google Shape;97;p1"/>
                <p:cNvSpPr txBox="1"/>
                <p:nvPr/>
              </p:nvSpPr>
              <p:spPr>
                <a:xfrm rot="12156046">
                  <a:off x="6116156" y="1217215"/>
                  <a:ext cx="830584" cy="6184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5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98;p1"/>
                <p:cNvSpPr txBox="1"/>
                <p:nvPr/>
              </p:nvSpPr>
              <p:spPr>
                <a:xfrm rot="-6389269">
                  <a:off x="7174423" y="1977633"/>
                  <a:ext cx="700818" cy="6200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4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99;p1"/>
                <p:cNvSpPr txBox="1"/>
                <p:nvPr/>
              </p:nvSpPr>
              <p:spPr>
                <a:xfrm rot="-3310752">
                  <a:off x="7037626" y="3211598"/>
                  <a:ext cx="830631" cy="6209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1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Google Shape;100;p1"/>
                <p:cNvSpPr txBox="1"/>
                <p:nvPr/>
              </p:nvSpPr>
              <p:spPr>
                <a:xfrm rot="1123767">
                  <a:off x="5123333" y="3756786"/>
                  <a:ext cx="830583" cy="6186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3 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1" name="Google Shape;101;p1"/>
                <p:cNvSpPr txBox="1"/>
                <p:nvPr/>
              </p:nvSpPr>
              <p:spPr>
                <a:xfrm rot="3475728">
                  <a:off x="4490445" y="3189371"/>
                  <a:ext cx="830551" cy="6194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2 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2" name="Google Shape;102;p1"/>
                <p:cNvSpPr txBox="1"/>
                <p:nvPr/>
              </p:nvSpPr>
              <p:spPr>
                <a:xfrm rot="8976033">
                  <a:off x="5153306" y="1404907"/>
                  <a:ext cx="830591" cy="6201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6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83" name="Google Shape;103;p1"/>
                <p:cNvPicPr preferRelativeResize="0"/>
                <p:nvPr/>
              </p:nvPicPr>
              <p:blipFill rotWithShape="1">
                <a:blip r:embed="rId12"/>
                <a:srcRect/>
                <a:stretch>
                  <a:fillRect/>
                </a:stretch>
              </p:blipFill>
              <p:spPr>
                <a:xfrm rot="-273711" flipH="1">
                  <a:off x="6095649" y="3603784"/>
                  <a:ext cx="822001" cy="8220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8" name="Google Shape;104;p1"/>
                <p:cNvSpPr txBox="1"/>
                <p:nvPr/>
              </p:nvSpPr>
              <p:spPr>
                <a:xfrm rot="20655317">
                  <a:off x="6257025" y="4404297"/>
                  <a:ext cx="1117737" cy="354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 panose="020B0604020202020204"/>
                    </a:rPr>
                    <a:t>Mất lượt</a:t>
                  </a:r>
                  <a:endParaRPr kumimoji="0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105;p1"/>
                <p:cNvSpPr txBox="1"/>
                <p:nvPr/>
              </p:nvSpPr>
              <p:spPr>
                <a:xfrm rot="6800275">
                  <a:off x="3800055" y="2058558"/>
                  <a:ext cx="1219260" cy="3246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Thêm lượt</a:t>
                  </a:r>
                  <a:endPara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130" name="Google Shape;106;p1"/>
                <p:cNvPicPr preferRelativeResize="0"/>
                <p:nvPr/>
              </p:nvPicPr>
              <p:blipFill rotWithShape="1">
                <a:blip r:embed="rId13"/>
                <a:srcRect/>
                <a:stretch>
                  <a:fillRect/>
                </a:stretch>
              </p:blipFill>
              <p:spPr>
                <a:xfrm rot="6216075">
                  <a:off x="4371698" y="2062140"/>
                  <a:ext cx="937654" cy="8082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1" name="Google Shape;107;p1"/>
                <p:cNvSpPr/>
                <p:nvPr/>
              </p:nvSpPr>
              <p:spPr>
                <a:xfrm>
                  <a:off x="3788917" y="678255"/>
                  <a:ext cx="4572000" cy="4572000"/>
                </a:xfrm>
                <a:prstGeom prst="ellipse">
                  <a:avLst/>
                </a:prstGeom>
                <a:noFill/>
                <a:ln w="254000" cap="flat" cmpd="sng">
                  <a:solidFill>
                    <a:srgbClr val="FFC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58" name="Google Shape;108;p1"/>
            <p:cNvSpPr/>
            <p:nvPr/>
          </p:nvSpPr>
          <p:spPr>
            <a:xfrm>
              <a:off x="8083016" y="2625910"/>
              <a:ext cx="606900" cy="60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9;p1"/>
            <p:cNvSpPr/>
            <p:nvPr/>
          </p:nvSpPr>
          <p:spPr>
            <a:xfrm>
              <a:off x="8120769" y="545099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10;p1"/>
            <p:cNvSpPr/>
            <p:nvPr/>
          </p:nvSpPr>
          <p:spPr>
            <a:xfrm>
              <a:off x="9853229" y="116262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11;p1"/>
            <p:cNvSpPr/>
            <p:nvPr/>
          </p:nvSpPr>
          <p:spPr>
            <a:xfrm>
              <a:off x="6562749" y="129486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12;p1"/>
            <p:cNvSpPr/>
            <p:nvPr/>
          </p:nvSpPr>
          <p:spPr>
            <a:xfrm>
              <a:off x="5975799" y="288595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13;p1"/>
            <p:cNvSpPr/>
            <p:nvPr/>
          </p:nvSpPr>
          <p:spPr>
            <a:xfrm>
              <a:off x="6656444" y="4478068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114;p1"/>
            <p:cNvSpPr/>
            <p:nvPr/>
          </p:nvSpPr>
          <p:spPr>
            <a:xfrm>
              <a:off x="8198965" y="5101524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115;p1"/>
            <p:cNvSpPr/>
            <p:nvPr/>
          </p:nvSpPr>
          <p:spPr>
            <a:xfrm>
              <a:off x="9916808" y="4419576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116;p1"/>
            <p:cNvSpPr/>
            <p:nvPr/>
          </p:nvSpPr>
          <p:spPr>
            <a:xfrm>
              <a:off x="10550348" y="276709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32" name="Google Shape;84;p1"/>
          <p:cNvSpPr/>
          <p:nvPr/>
        </p:nvSpPr>
        <p:spPr>
          <a:xfrm>
            <a:off x="7219988" y="5431503"/>
            <a:ext cx="2904600" cy="1530186"/>
          </a:xfrm>
          <a:prstGeom prst="trapezoid">
            <a:avLst>
              <a:gd name="adj" fmla="val 44214"/>
            </a:avLst>
          </a:prstGeom>
          <a:blipFill rotWithShape="1">
            <a:blip r:embed="rId14"/>
            <a:tile tx="0" ty="0" sx="100000" sy="100000" flip="none" algn="tl"/>
          </a:blip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3" name="Google Shape;119;p1"/>
          <p:cNvSpPr/>
          <p:nvPr/>
        </p:nvSpPr>
        <p:spPr>
          <a:xfrm>
            <a:off x="7871762" y="5941801"/>
            <a:ext cx="1589100" cy="605700"/>
          </a:xfrm>
          <a:prstGeom prst="flowChartAlternateProcess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17;p1"/>
          <p:cNvSpPr/>
          <p:nvPr/>
        </p:nvSpPr>
        <p:spPr>
          <a:xfrm rot="10800000">
            <a:off x="10656737" y="2317629"/>
            <a:ext cx="1810061" cy="411885"/>
          </a:xfrm>
          <a:prstGeom prst="homePlate">
            <a:avLst>
              <a:gd name="adj" fmla="val 50000"/>
            </a:avLst>
          </a:prstGeom>
          <a:solidFill>
            <a:srgbClr val="FF330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18;p1"/>
          <p:cNvSpPr/>
          <p:nvPr/>
        </p:nvSpPr>
        <p:spPr>
          <a:xfrm>
            <a:off x="11486346" y="2174239"/>
            <a:ext cx="705654" cy="617902"/>
          </a:xfrm>
          <a:prstGeom prst="heart">
            <a:avLst/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Curved Left Arrow 1">
            <a:hlinkClick r:id="rId15" action="ppaction://hlinksldjump"/>
          </p:cNvPr>
          <p:cNvSpPr/>
          <p:nvPr/>
        </p:nvSpPr>
        <p:spPr>
          <a:xfrm>
            <a:off x="526759" y="462648"/>
            <a:ext cx="685800" cy="609600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000" b="1" dirty="0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Right Arrow 83">
            <a:hlinkClick r:id="rId7" action="ppaction://hlinksldjump"/>
          </p:cNvPr>
          <p:cNvSpPr/>
          <p:nvPr/>
        </p:nvSpPr>
        <p:spPr>
          <a:xfrm>
            <a:off x="10948224" y="177347"/>
            <a:ext cx="965924" cy="491791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100" b="1" dirty="0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100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sz="1100" b="1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3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3;p2">
            <a:hlinkClick r:id="rId13" action="ppaction://hlinksldjump"/>
          </p:cNvPr>
          <p:cNvSpPr/>
          <p:nvPr/>
        </p:nvSpPr>
        <p:spPr>
          <a:xfrm>
            <a:off x="2438400" y="1010769"/>
            <a:ext cx="2514600" cy="819150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 1</a:t>
            </a:r>
            <a:endParaRPr sz="3600" b="1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itle 2"/>
          <p:cNvSpPr>
            <a:spLocks noGrp="1"/>
          </p:cNvSpPr>
          <p:nvPr/>
        </p:nvSpPr>
        <p:spPr>
          <a:xfrm>
            <a:off x="4957618" y="296959"/>
            <a:ext cx="5631100" cy="14171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đầu, không miệng, không tai 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như chẳng nhìn ai ban ngày</a:t>
            </a:r>
            <a:b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chạy, "đôi mắt" sáng thay</a:t>
            </a:r>
            <a:b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chân là bánh, chứa đầy những hơi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92057" y="2256767"/>
            <a:ext cx="3727389" cy="1477738"/>
            <a:chOff x="1392057" y="2256767"/>
            <a:chExt cx="3727389" cy="1477738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" name="Rounded Rectangle 8"/>
            <p:cNvSpPr/>
            <p:nvPr/>
          </p:nvSpPr>
          <p:spPr>
            <a:xfrm>
              <a:off x="1392057" y="2256767"/>
              <a:ext cx="3727389" cy="147773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Xe ô tô 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5562" y="2448456"/>
              <a:ext cx="1728192" cy="1152128"/>
            </a:xfrm>
            <a:prstGeom prst="rect">
              <a:avLst/>
            </a:prstGeom>
            <a:grpFill/>
          </p:spPr>
        </p:pic>
      </p:grpSp>
      <p:grpSp>
        <p:nvGrpSpPr>
          <p:cNvPr id="4" name="Group 3"/>
          <p:cNvGrpSpPr/>
          <p:nvPr/>
        </p:nvGrpSpPr>
        <p:grpSpPr>
          <a:xfrm>
            <a:off x="7391400" y="2336800"/>
            <a:ext cx="3708412" cy="1371796"/>
            <a:chOff x="7543800" y="2336800"/>
            <a:chExt cx="3708412" cy="1371796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" name="Rounded Rectangle 10"/>
            <p:cNvSpPr/>
            <p:nvPr/>
          </p:nvSpPr>
          <p:spPr>
            <a:xfrm>
              <a:off x="7543800" y="2340444"/>
              <a:ext cx="3708412" cy="13681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Xe máy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046" y="2336800"/>
              <a:ext cx="1887811" cy="1238876"/>
            </a:xfrm>
            <a:prstGeom prst="rect">
              <a:avLst/>
            </a:prstGeom>
            <a:grpFill/>
          </p:spPr>
        </p:pic>
      </p:grpSp>
      <p:grpSp>
        <p:nvGrpSpPr>
          <p:cNvPr id="5" name="Group 4"/>
          <p:cNvGrpSpPr/>
          <p:nvPr/>
        </p:nvGrpSpPr>
        <p:grpSpPr>
          <a:xfrm>
            <a:off x="7436580" y="3995956"/>
            <a:ext cx="3815632" cy="1371600"/>
            <a:chOff x="7436580" y="3995956"/>
            <a:chExt cx="3815632" cy="1371600"/>
          </a:xfrm>
          <a:gradFill>
            <a:gsLst>
              <a:gs pos="0">
                <a:srgbClr val="FFFF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3" name="Rounded Rectangle 12"/>
            <p:cNvSpPr/>
            <p:nvPr/>
          </p:nvSpPr>
          <p:spPr>
            <a:xfrm>
              <a:off x="7436580" y="3995956"/>
              <a:ext cx="3815632" cy="13716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Xe đạp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0" b="21222"/>
            <a:stretch>
              <a:fillRect/>
            </a:stretch>
          </p:blipFill>
          <p:spPr>
            <a:xfrm>
              <a:off x="9327815" y="4144502"/>
              <a:ext cx="1740833" cy="1080131"/>
            </a:xfrm>
            <a:prstGeom prst="rect">
              <a:avLst/>
            </a:prstGeom>
            <a:grpFill/>
          </p:spPr>
        </p:pic>
      </p:grpSp>
      <p:sp>
        <p:nvSpPr>
          <p:cNvPr id="6" name="Right Arrow 5">
            <a:hlinkClick r:id="rId17" action="ppaction://hlinksldjump"/>
          </p:cNvPr>
          <p:cNvSpPr/>
          <p:nvPr/>
        </p:nvSpPr>
        <p:spPr>
          <a:xfrm>
            <a:off x="10696853" y="6019799"/>
            <a:ext cx="961748" cy="474579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100" b="1" dirty="0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sz="1100" b="1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Curved Left Arrow 14">
            <a:hlinkClick r:id="rId18" action="ppaction://hlinksldjump"/>
          </p:cNvPr>
          <p:cNvSpPr/>
          <p:nvPr/>
        </p:nvSpPr>
        <p:spPr>
          <a:xfrm>
            <a:off x="304800" y="152400"/>
            <a:ext cx="609600" cy="609600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900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900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35"/>
          <p:cNvSpPr/>
          <p:nvPr/>
        </p:nvSpPr>
        <p:spPr>
          <a:xfrm>
            <a:off x="2606500" y="5087903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/>
          <p:cNvSpPr/>
          <p:nvPr/>
        </p:nvSpPr>
        <p:spPr>
          <a:xfrm>
            <a:off x="2636476" y="5048120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58" name="WordArt 48"/>
          <p:cNvSpPr>
            <a:spLocks noChangeArrowheads="1" noChangeShapeType="1" noTextEdit="1"/>
          </p:cNvSpPr>
          <p:nvPr/>
        </p:nvSpPr>
        <p:spPr bwMode="auto">
          <a:xfrm>
            <a:off x="2922062" y="5309795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9" name="WordArt 51"/>
          <p:cNvSpPr>
            <a:spLocks noChangeArrowheads="1" noChangeShapeType="1" noTextEdit="1"/>
          </p:cNvSpPr>
          <p:nvPr/>
        </p:nvSpPr>
        <p:spPr bwMode="auto">
          <a:xfrm>
            <a:off x="2928595" y="5311029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0" name="WordArt 50"/>
          <p:cNvSpPr>
            <a:spLocks noChangeArrowheads="1" noChangeShapeType="1" noTextEdit="1"/>
          </p:cNvSpPr>
          <p:nvPr/>
        </p:nvSpPr>
        <p:spPr bwMode="auto">
          <a:xfrm>
            <a:off x="2922062" y="5311640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" name="WordArt 49"/>
          <p:cNvSpPr>
            <a:spLocks noChangeArrowheads="1" noChangeShapeType="1" noTextEdit="1"/>
          </p:cNvSpPr>
          <p:nvPr/>
        </p:nvSpPr>
        <p:spPr bwMode="auto">
          <a:xfrm>
            <a:off x="2922062" y="5325040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2" name="WordArt 48"/>
          <p:cNvSpPr>
            <a:spLocks noChangeArrowheads="1" noChangeShapeType="1" noTextEdit="1"/>
          </p:cNvSpPr>
          <p:nvPr/>
        </p:nvSpPr>
        <p:spPr bwMode="auto">
          <a:xfrm>
            <a:off x="2922062" y="5313096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3" name="WordArt 47"/>
          <p:cNvSpPr>
            <a:spLocks noChangeArrowheads="1" noChangeShapeType="1" noTextEdit="1"/>
          </p:cNvSpPr>
          <p:nvPr/>
        </p:nvSpPr>
        <p:spPr bwMode="auto">
          <a:xfrm>
            <a:off x="2922062" y="5314188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4" name="Oval 63"/>
          <p:cNvSpPr/>
          <p:nvPr/>
        </p:nvSpPr>
        <p:spPr>
          <a:xfrm>
            <a:off x="2614987" y="5040413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+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+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+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0"/>
                            </p:stCondLst>
                            <p:childTnLst>
                              <p:par>
                                <p:cTn id="36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500"/>
                            </p:stCondLst>
                            <p:childTnLst>
                              <p:par>
                                <p:cTn id="47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4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6" grpId="0" animBg="1"/>
      <p:bldP spid="36" grpId="1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038600" y="385192"/>
            <a:ext cx="2209800" cy="985420"/>
          </a:xfrm>
        </p:spPr>
        <p:txBody>
          <a:bodyPr>
            <a:normAutofit/>
          </a:bodyPr>
          <a:lstStyle/>
          <a:p>
            <a:r>
              <a:rPr lang="en-US" sz="5000" dirty="0" err="1" smtClean="0">
                <a:solidFill>
                  <a:srgbClr val="FF0000"/>
                </a:solidFill>
              </a:rPr>
              <a:t>Đáp</a:t>
            </a:r>
            <a:r>
              <a:rPr lang="en-US" sz="5000" dirty="0" smtClean="0">
                <a:solidFill>
                  <a:srgbClr val="FF0000"/>
                </a:solidFill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</a:rPr>
              <a:t>án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5301829" y="4191000"/>
            <a:ext cx="4267200" cy="142141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lời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95500" y="1370612"/>
            <a:ext cx="6480720" cy="2397972"/>
            <a:chOff x="2322240" y="1370612"/>
            <a:chExt cx="6480720" cy="2397972"/>
          </a:xfrm>
        </p:grpSpPr>
        <p:sp>
          <p:nvSpPr>
            <p:cNvPr id="9" name="Rounded Rectangle 8"/>
            <p:cNvSpPr/>
            <p:nvPr/>
          </p:nvSpPr>
          <p:spPr>
            <a:xfrm>
              <a:off x="2322240" y="1370612"/>
              <a:ext cx="6480720" cy="239797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4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</a:rPr>
                <a:t>Xe</a:t>
              </a:r>
              <a:r>
                <a: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</a:rPr>
                <a:t> ô </a:t>
              </a:r>
              <a:r>
                <a:rPr lang="en-US" sz="4000" dirty="0" err="1" smtClean="0">
                  <a:solidFill>
                    <a:schemeClr val="tx1"/>
                  </a:solidFill>
                  <a:latin typeface="Times New Roman" panose="02020603050405020304" pitchFamily="18" charset="0"/>
                </a:rPr>
                <a:t>tô</a:t>
              </a:r>
              <a:endParaRPr lang="en-US" sz="4000" dirty="0">
                <a:solidFill>
                  <a:schemeClr val="tx1"/>
                </a:solidFill>
                <a:latin typeface="Calibri Light" panose="020F030202020403020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687" y="1447982"/>
              <a:ext cx="3213017" cy="2142011"/>
            </a:xfrm>
            <a:prstGeom prst="rect">
              <a:avLst/>
            </a:prstGeom>
          </p:spPr>
        </p:pic>
      </p:grpSp>
      <p:pic>
        <p:nvPicPr>
          <p:cNvPr id="11" name="Content Placeholder 8" descr="085944_anh-hai-huo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342558"/>
            <a:ext cx="2362200" cy="1905842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10385949" y="5833359"/>
            <a:ext cx="1143000" cy="609600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9400" y="5984271"/>
            <a:ext cx="121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Chơi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tiếp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609600" y="535002"/>
            <a:ext cx="647700" cy="685800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smtClean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900" b="1" dirty="0" err="1" smtClean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900" b="1" dirty="0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ap an đ ca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914400" y="711431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/>
        </p:nvSpPr>
        <p:spPr>
          <a:xfrm>
            <a:off x="1219200" y="2866967"/>
            <a:ext cx="9753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0" name="Google Shape;121;p1">
            <a:hlinkClick r:id="rId5" action="ppaction://hlinksldjump"/>
          </p:cNvPr>
          <p:cNvSpPr/>
          <p:nvPr/>
        </p:nvSpPr>
        <p:spPr>
          <a:xfrm>
            <a:off x="914400" y="1520040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endParaRPr sz="44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" name="Google Shape;122;p1">
            <a:hlinkClick r:id="rId6" action="ppaction://hlinksldjump"/>
          </p:cNvPr>
          <p:cNvSpPr/>
          <p:nvPr/>
        </p:nvSpPr>
        <p:spPr>
          <a:xfrm>
            <a:off x="2644588" y="1495178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endParaRPr sz="44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" name="Google Shape;123;p1">
            <a:hlinkClick r:id="rId7" action="ppaction://hlinksldjump"/>
          </p:cNvPr>
          <p:cNvSpPr/>
          <p:nvPr/>
        </p:nvSpPr>
        <p:spPr>
          <a:xfrm>
            <a:off x="914400" y="2684863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D32DA8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endParaRPr sz="440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" name="Google Shape;124;p1">
            <a:hlinkClick r:id="rId8" action="ppaction://hlinksldjump"/>
          </p:cNvPr>
          <p:cNvSpPr/>
          <p:nvPr/>
        </p:nvSpPr>
        <p:spPr>
          <a:xfrm>
            <a:off x="2644588" y="2668562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r>
            <a:endParaRPr sz="440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" name="Google Shape;125;p1">
            <a:hlinkClick r:id="rId9" action="ppaction://hlinksldjump"/>
          </p:cNvPr>
          <p:cNvSpPr/>
          <p:nvPr/>
        </p:nvSpPr>
        <p:spPr>
          <a:xfrm>
            <a:off x="914400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endParaRPr sz="44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" name="Google Shape;126;p1">
            <a:hlinkClick r:id="rId5" action="ppaction://hlinksldjump"/>
          </p:cNvPr>
          <p:cNvSpPr/>
          <p:nvPr/>
        </p:nvSpPr>
        <p:spPr>
          <a:xfrm>
            <a:off x="2644588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</a:t>
            </a:r>
            <a:endParaRPr sz="44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6" name="Google Shape;85;p1"/>
          <p:cNvGrpSpPr/>
          <p:nvPr/>
        </p:nvGrpSpPr>
        <p:grpSpPr>
          <a:xfrm rot="13331657">
            <a:off x="6032750" y="31779"/>
            <a:ext cx="5338239" cy="5273567"/>
            <a:chOff x="5975799" y="545099"/>
            <a:chExt cx="4738352" cy="4730442"/>
          </a:xfrm>
        </p:grpSpPr>
        <p:grpSp>
          <p:nvGrpSpPr>
            <p:cNvPr id="57" name="Google Shape;86;p1"/>
            <p:cNvGrpSpPr/>
            <p:nvPr/>
          </p:nvGrpSpPr>
          <p:grpSpPr>
            <a:xfrm rot="1262157">
              <a:off x="6058759" y="631071"/>
              <a:ext cx="4601718" cy="4626142"/>
              <a:chOff x="3759199" y="624113"/>
              <a:chExt cx="4601718" cy="4626142"/>
            </a:xfrm>
          </p:grpSpPr>
          <p:sp>
            <p:nvSpPr>
              <p:cNvPr id="67" name="Google Shape;87;p1"/>
              <p:cNvSpPr/>
              <p:nvPr/>
            </p:nvSpPr>
            <p:spPr>
              <a:xfrm rot="-9388048">
                <a:off x="5595524" y="693904"/>
                <a:ext cx="1693828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88;p1"/>
              <p:cNvSpPr/>
              <p:nvPr/>
            </p:nvSpPr>
            <p:spPr>
              <a:xfrm rot="9545756">
                <a:off x="4725425" y="705759"/>
                <a:ext cx="1740881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69" name="Google Shape;89;p1"/>
              <p:cNvGrpSpPr/>
              <p:nvPr/>
            </p:nvGrpSpPr>
            <p:grpSpPr>
              <a:xfrm>
                <a:off x="3759199" y="624113"/>
                <a:ext cx="4601718" cy="4626142"/>
                <a:chOff x="3759199" y="624113"/>
                <a:chExt cx="4601718" cy="4626142"/>
              </a:xfrm>
            </p:grpSpPr>
            <p:sp>
              <p:nvSpPr>
                <p:cNvPr id="70" name="Google Shape;90;p1"/>
                <p:cNvSpPr/>
                <p:nvPr/>
              </p:nvSpPr>
              <p:spPr>
                <a:xfrm>
                  <a:off x="3759199" y="624113"/>
                  <a:ext cx="4572000" cy="4572000"/>
                </a:xfrm>
                <a:prstGeom prst="flowChartOr">
                  <a:avLst/>
                </a:prstGeom>
                <a:noFill/>
                <a:ln w="12700" cap="flat" cmpd="sng">
                  <a:solidFill>
                    <a:srgbClr val="0020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" name="Google Shape;91;p1"/>
                <p:cNvSpPr/>
                <p:nvPr/>
              </p:nvSpPr>
              <p:spPr>
                <a:xfrm rot="-6564810">
                  <a:off x="6119986" y="1310315"/>
                  <a:ext cx="1890823" cy="2317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2" name="Google Shape;92;p1"/>
                <p:cNvSpPr/>
                <p:nvPr/>
              </p:nvSpPr>
              <p:spPr>
                <a:xfrm rot="-3931073">
                  <a:off x="6228936" y="2228430"/>
                  <a:ext cx="1767332" cy="226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" name="Google Shape;93;p1"/>
                <p:cNvSpPr/>
                <p:nvPr/>
              </p:nvSpPr>
              <p:spPr>
                <a:xfrm rot="-1250516">
                  <a:off x="5587754" y="2840394"/>
                  <a:ext cx="1808702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" name="Google Shape;94;p1"/>
                <p:cNvSpPr/>
                <p:nvPr/>
              </p:nvSpPr>
              <p:spPr>
                <a:xfrm rot="1414541">
                  <a:off x="4716817" y="2812443"/>
                  <a:ext cx="1761800" cy="2288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D32DA8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" name="Google Shape;95;p1"/>
                <p:cNvSpPr/>
                <p:nvPr/>
              </p:nvSpPr>
              <p:spPr>
                <a:xfrm rot="4129855">
                  <a:off x="4121095" y="2204854"/>
                  <a:ext cx="1740881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" name="Google Shape;96;p1"/>
                <p:cNvSpPr/>
                <p:nvPr/>
              </p:nvSpPr>
              <p:spPr>
                <a:xfrm rot="6775614">
                  <a:off x="4053499" y="1361714"/>
                  <a:ext cx="1830976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" name="Google Shape;97;p1"/>
                <p:cNvSpPr txBox="1"/>
                <p:nvPr/>
              </p:nvSpPr>
              <p:spPr>
                <a:xfrm rot="12156046">
                  <a:off x="6116156" y="1217215"/>
                  <a:ext cx="830584" cy="6184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600" b="1" i="0" u="none" strike="noStrike" cap="none" smtClean="0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5</a:t>
                  </a:r>
                  <a:endParaRPr sz="3600" b="1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98;p1"/>
                <p:cNvSpPr txBox="1"/>
                <p:nvPr/>
              </p:nvSpPr>
              <p:spPr>
                <a:xfrm rot="-6389269">
                  <a:off x="7174423" y="1977633"/>
                  <a:ext cx="700818" cy="6200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600" b="1" smtClean="0">
                      <a:solidFill>
                        <a:schemeClr val="dk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4</a:t>
                  </a:r>
                  <a:endParaRPr sz="3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99;p1"/>
                <p:cNvSpPr txBox="1"/>
                <p:nvPr/>
              </p:nvSpPr>
              <p:spPr>
                <a:xfrm rot="-3310752">
                  <a:off x="7037626" y="3211598"/>
                  <a:ext cx="830631" cy="6209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600" b="1" smtClean="0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1</a:t>
                  </a:r>
                  <a:endParaRPr sz="3600" b="1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Google Shape;100;p1"/>
                <p:cNvSpPr txBox="1"/>
                <p:nvPr/>
              </p:nvSpPr>
              <p:spPr>
                <a:xfrm rot="1123767">
                  <a:off x="5123333" y="3756786"/>
                  <a:ext cx="830583" cy="6186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600" b="1" smtClean="0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3 </a:t>
                  </a:r>
                  <a:endParaRPr sz="3600" b="1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1" name="Google Shape;101;p1"/>
                <p:cNvSpPr txBox="1"/>
                <p:nvPr/>
              </p:nvSpPr>
              <p:spPr>
                <a:xfrm rot="3475728">
                  <a:off x="4490445" y="3189371"/>
                  <a:ext cx="830551" cy="6194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600" b="1" smtClean="0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2 </a:t>
                  </a:r>
                  <a:endParaRPr sz="3600" b="1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2" name="Google Shape;102;p1"/>
                <p:cNvSpPr txBox="1"/>
                <p:nvPr/>
              </p:nvSpPr>
              <p:spPr>
                <a:xfrm rot="8976033">
                  <a:off x="5153306" y="1404907"/>
                  <a:ext cx="830591" cy="6201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600" b="1" smtClean="0">
                      <a:solidFill>
                        <a:schemeClr val="lt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6</a:t>
                  </a:r>
                  <a:endParaRPr sz="3600" b="1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83" name="Google Shape;103;p1"/>
                <p:cNvPicPr preferRelativeResize="0"/>
                <p:nvPr/>
              </p:nvPicPr>
              <p:blipFill rotWithShape="1">
                <a:blip r:embed="rId10"/>
                <a:srcRect/>
                <a:stretch>
                  <a:fillRect/>
                </a:stretch>
              </p:blipFill>
              <p:spPr>
                <a:xfrm rot="-273711" flipH="1">
                  <a:off x="6095649" y="3603784"/>
                  <a:ext cx="822001" cy="8220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8" name="Google Shape;104;p1"/>
                <p:cNvSpPr txBox="1"/>
                <p:nvPr/>
              </p:nvSpPr>
              <p:spPr>
                <a:xfrm rot="20655317">
                  <a:off x="6257025" y="4404297"/>
                  <a:ext cx="1117737" cy="354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 smtClean="0">
                      <a:solidFill>
                        <a:schemeClr val="l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Mất lượt</a:t>
                  </a:r>
                  <a:endParaRPr sz="1800" b="1">
                    <a:solidFill>
                      <a:schemeClr val="l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105;p1"/>
                <p:cNvSpPr txBox="1"/>
                <p:nvPr/>
              </p:nvSpPr>
              <p:spPr>
                <a:xfrm rot="6800275">
                  <a:off x="3800055" y="2058558"/>
                  <a:ext cx="1219260" cy="3246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 smtClean="0">
                      <a:solidFill>
                        <a:schemeClr val="dk1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Thêm lượt</a:t>
                  </a:r>
                  <a:endParaRPr sz="1600" b="1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130" name="Google Shape;106;p1"/>
                <p:cNvPicPr preferRelativeResize="0"/>
                <p:nvPr/>
              </p:nvPicPr>
              <p:blipFill rotWithShape="1">
                <a:blip r:embed="rId11"/>
                <a:srcRect/>
                <a:stretch>
                  <a:fillRect/>
                </a:stretch>
              </p:blipFill>
              <p:spPr>
                <a:xfrm rot="6216075">
                  <a:off x="4371698" y="2062140"/>
                  <a:ext cx="937654" cy="8082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1" name="Google Shape;107;p1"/>
                <p:cNvSpPr/>
                <p:nvPr/>
              </p:nvSpPr>
              <p:spPr>
                <a:xfrm>
                  <a:off x="3788917" y="678255"/>
                  <a:ext cx="4572000" cy="4572000"/>
                </a:xfrm>
                <a:prstGeom prst="ellipse">
                  <a:avLst/>
                </a:prstGeom>
                <a:noFill/>
                <a:ln w="254000" cap="flat" cmpd="sng">
                  <a:solidFill>
                    <a:srgbClr val="FFC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58" name="Google Shape;108;p1"/>
            <p:cNvSpPr/>
            <p:nvPr/>
          </p:nvSpPr>
          <p:spPr>
            <a:xfrm>
              <a:off x="8083016" y="2625910"/>
              <a:ext cx="606900" cy="60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9;p1"/>
            <p:cNvSpPr/>
            <p:nvPr/>
          </p:nvSpPr>
          <p:spPr>
            <a:xfrm>
              <a:off x="8120769" y="545099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10;p1"/>
            <p:cNvSpPr/>
            <p:nvPr/>
          </p:nvSpPr>
          <p:spPr>
            <a:xfrm>
              <a:off x="9853229" y="116262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11;p1"/>
            <p:cNvSpPr/>
            <p:nvPr/>
          </p:nvSpPr>
          <p:spPr>
            <a:xfrm>
              <a:off x="6562749" y="129486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12;p1"/>
            <p:cNvSpPr/>
            <p:nvPr/>
          </p:nvSpPr>
          <p:spPr>
            <a:xfrm>
              <a:off x="5975799" y="288595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13;p1"/>
            <p:cNvSpPr/>
            <p:nvPr/>
          </p:nvSpPr>
          <p:spPr>
            <a:xfrm>
              <a:off x="6656444" y="4478068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114;p1"/>
            <p:cNvSpPr/>
            <p:nvPr/>
          </p:nvSpPr>
          <p:spPr>
            <a:xfrm>
              <a:off x="8198965" y="5101524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115;p1"/>
            <p:cNvSpPr/>
            <p:nvPr/>
          </p:nvSpPr>
          <p:spPr>
            <a:xfrm>
              <a:off x="9916808" y="4419576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116;p1"/>
            <p:cNvSpPr/>
            <p:nvPr/>
          </p:nvSpPr>
          <p:spPr>
            <a:xfrm>
              <a:off x="10550348" y="276709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32" name="Google Shape;84;p1"/>
          <p:cNvSpPr/>
          <p:nvPr/>
        </p:nvSpPr>
        <p:spPr>
          <a:xfrm>
            <a:off x="7219988" y="5299689"/>
            <a:ext cx="2904600" cy="1662000"/>
          </a:xfrm>
          <a:prstGeom prst="trapezoid">
            <a:avLst>
              <a:gd name="adj" fmla="val 44214"/>
            </a:avLst>
          </a:prstGeom>
          <a:blipFill rotWithShape="1">
            <a:blip r:embed="rId12"/>
            <a:tile tx="0" ty="0" sx="100000" sy="100000" flip="none" algn="tl"/>
          </a:blip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3" name="Google Shape;119;p1"/>
          <p:cNvSpPr/>
          <p:nvPr/>
        </p:nvSpPr>
        <p:spPr>
          <a:xfrm>
            <a:off x="8008134" y="5816054"/>
            <a:ext cx="1589100" cy="605700"/>
          </a:xfrm>
          <a:prstGeom prst="flowChartAlternateProcess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</a:t>
            </a:r>
            <a:endParaRPr sz="24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17;p1"/>
          <p:cNvSpPr/>
          <p:nvPr/>
        </p:nvSpPr>
        <p:spPr>
          <a:xfrm rot="10800000">
            <a:off x="10656737" y="2317629"/>
            <a:ext cx="1810061" cy="411885"/>
          </a:xfrm>
          <a:prstGeom prst="homePlate">
            <a:avLst>
              <a:gd name="adj" fmla="val 50000"/>
            </a:avLst>
          </a:prstGeom>
          <a:solidFill>
            <a:srgbClr val="FF330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18;p1"/>
          <p:cNvSpPr/>
          <p:nvPr/>
        </p:nvSpPr>
        <p:spPr>
          <a:xfrm>
            <a:off x="11486346" y="2174239"/>
            <a:ext cx="705654" cy="617902"/>
          </a:xfrm>
          <a:prstGeom prst="heart">
            <a:avLst/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7" name="Picture 10" descr="A021020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126954" y="5942231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rved Left Arrow 2">
            <a:hlinkClick r:id="rId14" action="ppaction://hlinksldjump"/>
          </p:cNvPr>
          <p:cNvSpPr/>
          <p:nvPr/>
        </p:nvSpPr>
        <p:spPr>
          <a:xfrm>
            <a:off x="990600" y="364481"/>
            <a:ext cx="685800" cy="485945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0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0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1149650" y="6274420"/>
            <a:ext cx="900318" cy="455831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err="1" smtClean="0">
                <a:solidFill>
                  <a:srgbClr val="FF0000"/>
                </a:solidFill>
              </a:rPr>
              <a:t>Chơi</a:t>
            </a:r>
            <a:r>
              <a:rPr lang="en-US" sz="1000" b="1" dirty="0" smtClean="0">
                <a:solidFill>
                  <a:srgbClr val="FF0000"/>
                </a:solidFill>
              </a:rPr>
              <a:t> </a:t>
            </a:r>
            <a:r>
              <a:rPr lang="en-US" sz="1000" b="1" dirty="0" err="1" smtClean="0">
                <a:solidFill>
                  <a:srgbClr val="FF0000"/>
                </a:solidFill>
              </a:rPr>
              <a:t>tiếp</a:t>
            </a:r>
            <a:endParaRPr lang="en-US" sz="10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n mơi bé clik chọn tr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8744250" y="819149"/>
            <a:ext cx="3447750" cy="293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4"/>
            <a:ext cx="12132785" cy="6884894"/>
          </a:xfrm>
          <a:prstGeom prst="rect">
            <a:avLst/>
          </a:prstGeom>
        </p:spPr>
      </p:pic>
      <p:sp>
        <p:nvSpPr>
          <p:cNvPr id="7" name="Google Shape;140;p3">
            <a:hlinkClick r:id="rId18" action="ppaction://hlinksldjump"/>
          </p:cNvPr>
          <p:cNvSpPr/>
          <p:nvPr/>
        </p:nvSpPr>
        <p:spPr>
          <a:xfrm>
            <a:off x="3314903" y="1140362"/>
            <a:ext cx="2590800" cy="819150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 2</a:t>
            </a:r>
            <a:endParaRPr sz="3600" b="1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803" y="422219"/>
            <a:ext cx="5537200" cy="215443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002060"/>
                </a:solidFill>
              </a:rPr>
              <a:t>Xe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gì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hai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bánh</a:t>
            </a:r>
            <a:endParaRPr lang="en-US" sz="3000" dirty="0" smtClean="0">
              <a:solidFill>
                <a:srgbClr val="002060"/>
              </a:solidFill>
            </a:endParaRPr>
          </a:p>
          <a:p>
            <a:pPr algn="ctr"/>
            <a:r>
              <a:rPr lang="en-US" sz="3000" dirty="0" err="1" smtClean="0">
                <a:solidFill>
                  <a:srgbClr val="002060"/>
                </a:solidFill>
              </a:rPr>
              <a:t>Đạp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chạy</a:t>
            </a:r>
            <a:r>
              <a:rPr lang="en-US" sz="3000" dirty="0" smtClean="0">
                <a:solidFill>
                  <a:srgbClr val="002060"/>
                </a:solidFill>
              </a:rPr>
              <a:t> bon </a:t>
            </a:r>
            <a:r>
              <a:rPr lang="en-US" sz="3000" dirty="0" err="1" smtClean="0">
                <a:solidFill>
                  <a:srgbClr val="002060"/>
                </a:solidFill>
              </a:rPr>
              <a:t>bon</a:t>
            </a:r>
            <a:endParaRPr lang="en-US" sz="3000" dirty="0" smtClean="0">
              <a:solidFill>
                <a:srgbClr val="002060"/>
              </a:solidFill>
            </a:endParaRPr>
          </a:p>
          <a:p>
            <a:pPr algn="ctr"/>
            <a:r>
              <a:rPr lang="en-US" sz="3000" dirty="0" err="1" smtClean="0">
                <a:solidFill>
                  <a:srgbClr val="002060"/>
                </a:solidFill>
              </a:rPr>
              <a:t>Chuông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kêu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kính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coong</a:t>
            </a:r>
            <a:endParaRPr lang="en-US" sz="3000" dirty="0" smtClean="0">
              <a:solidFill>
                <a:srgbClr val="002060"/>
              </a:solidFill>
            </a:endParaRPr>
          </a:p>
          <a:p>
            <a:pPr algn="ctr"/>
            <a:r>
              <a:rPr lang="en-US" sz="3000" dirty="0" err="1" smtClean="0">
                <a:solidFill>
                  <a:srgbClr val="002060"/>
                </a:solidFill>
              </a:rPr>
              <a:t>Đứng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yên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thì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đổ</a:t>
            </a:r>
            <a:r>
              <a:rPr lang="en-US" sz="3000" dirty="0" smtClean="0">
                <a:solidFill>
                  <a:srgbClr val="002060"/>
                </a:solidFill>
              </a:rPr>
              <a:t>.</a:t>
            </a:r>
          </a:p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696200" y="2743200"/>
            <a:ext cx="4417060" cy="1772920"/>
            <a:chOff x="11806" y="4364"/>
            <a:chExt cx="6956" cy="2792"/>
          </a:xfrm>
        </p:grpSpPr>
        <p:sp>
          <p:nvSpPr>
            <p:cNvPr id="19" name="Rounded Rectangle 18"/>
            <p:cNvSpPr/>
            <p:nvPr/>
          </p:nvSpPr>
          <p:spPr>
            <a:xfrm>
              <a:off x="11806" y="4364"/>
              <a:ext cx="6956" cy="279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Tàu hỏa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760" y="4760"/>
              <a:ext cx="3472" cy="174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0" y="4784725"/>
            <a:ext cx="4532630" cy="1827530"/>
            <a:chOff x="1920" y="5040"/>
            <a:chExt cx="7138" cy="2878"/>
          </a:xfrm>
        </p:grpSpPr>
        <p:sp>
          <p:nvSpPr>
            <p:cNvPr id="22" name="Rounded Rectangle 21"/>
            <p:cNvSpPr/>
            <p:nvPr/>
          </p:nvSpPr>
          <p:spPr>
            <a:xfrm>
              <a:off x="1920" y="5040"/>
              <a:ext cx="7139" cy="2878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Xe ô tô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102" y="5275"/>
              <a:ext cx="3658" cy="23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721600" y="4810760"/>
            <a:ext cx="4470400" cy="1775460"/>
            <a:chOff x="8760" y="4560"/>
            <a:chExt cx="7040" cy="2796"/>
          </a:xfrm>
        </p:grpSpPr>
        <p:sp>
          <p:nvSpPr>
            <p:cNvPr id="25" name="Rounded Rectangle 24"/>
            <p:cNvSpPr/>
            <p:nvPr/>
          </p:nvSpPr>
          <p:spPr>
            <a:xfrm>
              <a:off x="8760" y="4560"/>
              <a:ext cx="7040" cy="279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 đạp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0" b="21222"/>
            <a:stretch>
              <a:fillRect/>
            </a:stretch>
          </p:blipFill>
          <p:spPr>
            <a:xfrm>
              <a:off x="11842" y="4891"/>
              <a:ext cx="3670" cy="2277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29" name="Group 28"/>
          <p:cNvGrpSpPr/>
          <p:nvPr/>
        </p:nvGrpSpPr>
        <p:grpSpPr>
          <a:xfrm>
            <a:off x="0" y="2590800"/>
            <a:ext cx="4533265" cy="1827530"/>
            <a:chOff x="480" y="4080"/>
            <a:chExt cx="7139" cy="2878"/>
          </a:xfrm>
        </p:grpSpPr>
        <p:sp>
          <p:nvSpPr>
            <p:cNvPr id="30" name="Rounded Rectangle 29"/>
            <p:cNvSpPr/>
            <p:nvPr/>
          </p:nvSpPr>
          <p:spPr>
            <a:xfrm>
              <a:off x="480" y="4080"/>
              <a:ext cx="7139" cy="287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Máy bay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376" y="4320"/>
              <a:ext cx="3945" cy="2533"/>
            </a:xfrm>
            <a:prstGeom prst="rect">
              <a:avLst/>
            </a:prstGeom>
          </p:spPr>
        </p:pic>
      </p:grpSp>
      <p:sp>
        <p:nvSpPr>
          <p:cNvPr id="37" name="WordArt 48"/>
          <p:cNvSpPr>
            <a:spLocks noChangeArrowheads="1" noChangeShapeType="1" noTextEdit="1"/>
          </p:cNvSpPr>
          <p:nvPr/>
        </p:nvSpPr>
        <p:spPr bwMode="auto">
          <a:xfrm>
            <a:off x="5633560" y="4325506"/>
            <a:ext cx="1080120" cy="12408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FF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8" name="WordArt 47"/>
          <p:cNvSpPr>
            <a:spLocks noChangeArrowheads="1" noChangeShapeType="1" noTextEdit="1"/>
          </p:cNvSpPr>
          <p:nvPr/>
        </p:nvSpPr>
        <p:spPr bwMode="auto">
          <a:xfrm>
            <a:off x="5633560" y="4325506"/>
            <a:ext cx="1080120" cy="1260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FF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43" name="WordArt 58"/>
          <p:cNvSpPr>
            <a:spLocks noChangeArrowheads="1" noChangeShapeType="1" noTextEdit="1"/>
          </p:cNvSpPr>
          <p:nvPr/>
        </p:nvSpPr>
        <p:spPr bwMode="auto">
          <a:xfrm>
            <a:off x="5608435" y="4308210"/>
            <a:ext cx="1080120" cy="12039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FF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71" name="Picture 10" descr="A021020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8896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hlinkClick r:id="rId24" action="ppaction://hlinksldjump"/>
          </p:cNvPr>
          <p:cNvSpPr/>
          <p:nvPr/>
        </p:nvSpPr>
        <p:spPr>
          <a:xfrm>
            <a:off x="2158755" y="11789"/>
            <a:ext cx="1041645" cy="521611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sz="1200" b="1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Curved Left Arrow 5">
            <a:hlinkClick r:id="rId25" action="ppaction://hlinksldjump"/>
          </p:cNvPr>
          <p:cNvSpPr/>
          <p:nvPr/>
        </p:nvSpPr>
        <p:spPr>
          <a:xfrm>
            <a:off x="1066800" y="172085"/>
            <a:ext cx="609600" cy="361315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0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0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6" name="Picture 4" descr="HÃ¬nh áº£nh cÃ³ liÃªn quan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41" y="3612085"/>
            <a:ext cx="2337634" cy="18080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Oval 46"/>
          <p:cNvSpPr/>
          <p:nvPr/>
        </p:nvSpPr>
        <p:spPr>
          <a:xfrm>
            <a:off x="5155041" y="3899388"/>
            <a:ext cx="1577881" cy="12493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/>
          <p:cNvSpPr/>
          <p:nvPr/>
        </p:nvSpPr>
        <p:spPr>
          <a:xfrm>
            <a:off x="5185017" y="3859605"/>
            <a:ext cx="1642181" cy="13136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 dirty="0" smtClean="0">
                <a:solidFill>
                  <a:srgbClr val="FFFF00"/>
                </a:solidFill>
              </a:rPr>
              <a:t>5 </a:t>
            </a:r>
            <a:r>
              <a:rPr lang="en-US" sz="1650" dirty="0" err="1">
                <a:solidFill>
                  <a:srgbClr val="FFFF00"/>
                </a:solidFill>
              </a:rPr>
              <a:t>giây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đếm</a:t>
            </a:r>
            <a:r>
              <a:rPr lang="en-US" sz="1650" dirty="0">
                <a:solidFill>
                  <a:srgbClr val="FFFF00"/>
                </a:solidFill>
              </a:rPr>
              <a:t> </a:t>
            </a:r>
            <a:r>
              <a:rPr lang="en-US" sz="1650" dirty="0" err="1">
                <a:solidFill>
                  <a:srgbClr val="FFFF00"/>
                </a:solidFill>
              </a:rPr>
              <a:t>ngược</a:t>
            </a:r>
            <a:endParaRPr lang="en-US" sz="1650" dirty="0">
              <a:solidFill>
                <a:srgbClr val="FFFF00"/>
              </a:solidFill>
            </a:endParaRPr>
          </a:p>
        </p:txBody>
      </p:sp>
      <p:sp>
        <p:nvSpPr>
          <p:cNvPr id="49" name="WordArt 48"/>
          <p:cNvSpPr>
            <a:spLocks noChangeArrowheads="1" noChangeShapeType="1" noTextEdit="1"/>
          </p:cNvSpPr>
          <p:nvPr/>
        </p:nvSpPr>
        <p:spPr bwMode="auto">
          <a:xfrm>
            <a:off x="5470603" y="4121280"/>
            <a:ext cx="946729" cy="820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70" name="WordArt 51"/>
          <p:cNvSpPr>
            <a:spLocks noChangeArrowheads="1" noChangeShapeType="1" noTextEdit="1"/>
          </p:cNvSpPr>
          <p:nvPr/>
        </p:nvSpPr>
        <p:spPr bwMode="auto">
          <a:xfrm>
            <a:off x="5477136" y="4122514"/>
            <a:ext cx="939096" cy="83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3" name="WordArt 50"/>
          <p:cNvSpPr>
            <a:spLocks noChangeArrowheads="1" noChangeShapeType="1" noTextEdit="1"/>
          </p:cNvSpPr>
          <p:nvPr/>
        </p:nvSpPr>
        <p:spPr bwMode="auto">
          <a:xfrm>
            <a:off x="5470603" y="4123125"/>
            <a:ext cx="946729" cy="843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74" name="WordArt 49"/>
          <p:cNvSpPr>
            <a:spLocks noChangeArrowheads="1" noChangeShapeType="1" noTextEdit="1"/>
          </p:cNvSpPr>
          <p:nvPr/>
        </p:nvSpPr>
        <p:spPr bwMode="auto">
          <a:xfrm>
            <a:off x="5470603" y="4136525"/>
            <a:ext cx="946729" cy="847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5" name="WordArt 48"/>
          <p:cNvSpPr>
            <a:spLocks noChangeArrowheads="1" noChangeShapeType="1" noTextEdit="1"/>
          </p:cNvSpPr>
          <p:nvPr/>
        </p:nvSpPr>
        <p:spPr bwMode="auto">
          <a:xfrm>
            <a:off x="5470603" y="4124581"/>
            <a:ext cx="946729" cy="861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76" name="WordArt 47"/>
          <p:cNvSpPr>
            <a:spLocks noChangeArrowheads="1" noChangeShapeType="1" noTextEdit="1"/>
          </p:cNvSpPr>
          <p:nvPr/>
        </p:nvSpPr>
        <p:spPr bwMode="auto">
          <a:xfrm>
            <a:off x="5470603" y="4125673"/>
            <a:ext cx="946729" cy="874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77" name="Oval 76"/>
          <p:cNvSpPr/>
          <p:nvPr/>
        </p:nvSpPr>
        <p:spPr>
          <a:xfrm>
            <a:off x="5163528" y="3851898"/>
            <a:ext cx="1638366" cy="13136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18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" name="Picture 10" descr="A021020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785" y="-27016"/>
            <a:ext cx="83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đap an a may 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+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5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nyConv.com__đap an c tau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5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giay suy ngh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000"/>
                            </p:stCondLst>
                            <p:childTnLst>
                              <p:par>
                                <p:cTn id="80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3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4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6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 qs lưa chon đ a đ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3000"/>
                            </p:stCondLst>
                            <p:childTnLst>
                              <p:par>
                                <p:cTn id="112" presetID="16" presetClass="entr" presetSubtype="21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 ckich mui tenmau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-đúng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ai-rồi-bé-hãy-làm-lại-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hoan-hô-bé-làm-đúng-rồ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47" grpId="0" animBg="1"/>
      <p:bldP spid="47" grpId="1" animBg="1"/>
      <p:bldP spid="48" grpId="0" animBg="1"/>
      <p:bldP spid="49" grpId="0" animBg="1"/>
      <p:bldP spid="70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/>
          <p:nvPr/>
        </p:nvSpPr>
        <p:spPr>
          <a:xfrm>
            <a:off x="1905000" y="-127585"/>
            <a:ext cx="2209800" cy="98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5000" dirty="0" err="1" smtClean="0">
                <a:solidFill>
                  <a:srgbClr val="FF0000"/>
                </a:solidFill>
              </a:rPr>
              <a:t>Đáp</a:t>
            </a:r>
            <a:r>
              <a:rPr lang="en-US" sz="5000" dirty="0" smtClean="0">
                <a:solidFill>
                  <a:srgbClr val="FF0000"/>
                </a:solidFill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</a:rPr>
              <a:t>án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7086600" y="4470949"/>
            <a:ext cx="4267200" cy="142141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lời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505200" y="990600"/>
            <a:ext cx="5802630" cy="2364834"/>
            <a:chOff x="8760" y="4560"/>
            <a:chExt cx="7040" cy="2797"/>
          </a:xfrm>
        </p:grpSpPr>
        <p:sp>
          <p:nvSpPr>
            <p:cNvPr id="22" name="Rounded Rectangle 21"/>
            <p:cNvSpPr/>
            <p:nvPr/>
          </p:nvSpPr>
          <p:spPr>
            <a:xfrm>
              <a:off x="8760" y="4560"/>
              <a:ext cx="7040" cy="279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BR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BR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pt-BR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 đạp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0" b="21222"/>
            <a:stretch>
              <a:fillRect/>
            </a:stretch>
          </p:blipFill>
          <p:spPr>
            <a:xfrm>
              <a:off x="11722" y="4771"/>
              <a:ext cx="3794" cy="2354"/>
            </a:xfrm>
            <a:prstGeom prst="rect">
              <a:avLst/>
            </a:prstGeom>
            <a:solidFill>
              <a:srgbClr val="FFFF00"/>
            </a:solidFill>
          </p:spPr>
        </p:pic>
      </p:grpSp>
      <p:pic>
        <p:nvPicPr>
          <p:cNvPr id="11" name="Content Placeholder 8" descr="085944_anh-hai-huo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4406058"/>
            <a:ext cx="2209800" cy="1905842"/>
          </a:xfrm>
          <a:prstGeom prst="rect">
            <a:avLst/>
          </a:prstGeom>
        </p:spPr>
      </p:pic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10972800" y="6172200"/>
            <a:ext cx="990600" cy="530517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lang="en-US" sz="1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tiếp</a:t>
            </a:r>
            <a:endParaRPr lang="en-US" sz="1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Curved Left Arrow 7">
            <a:hlinkClick r:id="rId8" action="ppaction://hlinksldjump"/>
          </p:cNvPr>
          <p:cNvSpPr/>
          <p:nvPr/>
        </p:nvSpPr>
        <p:spPr>
          <a:xfrm>
            <a:off x="304800" y="6172200"/>
            <a:ext cx="723900" cy="432385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8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8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áp án đung xe đap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É ĐÃ TRA LOI Đ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914400" y="711431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/>
        </p:nvSpPr>
        <p:spPr>
          <a:xfrm>
            <a:off x="1219200" y="2866967"/>
            <a:ext cx="9753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0" name="Google Shape;121;p1">
            <a:hlinkClick r:id="rId5" action="ppaction://hlinksldjump"/>
          </p:cNvPr>
          <p:cNvSpPr/>
          <p:nvPr/>
        </p:nvSpPr>
        <p:spPr>
          <a:xfrm>
            <a:off x="914400" y="1520040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" name="Google Shape;122;p1">
            <a:hlinkClick r:id="rId6" action="ppaction://hlinksldjump"/>
          </p:cNvPr>
          <p:cNvSpPr/>
          <p:nvPr/>
        </p:nvSpPr>
        <p:spPr>
          <a:xfrm>
            <a:off x="2644588" y="1495178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" name="Google Shape;123;p1">
            <a:hlinkClick r:id="rId7" action="ppaction://hlinksldjump"/>
          </p:cNvPr>
          <p:cNvSpPr/>
          <p:nvPr/>
        </p:nvSpPr>
        <p:spPr>
          <a:xfrm>
            <a:off x="914400" y="2684863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D32DA8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" name="Google Shape;124;p1">
            <a:hlinkClick r:id="rId8" action="ppaction://hlinksldjump"/>
          </p:cNvPr>
          <p:cNvSpPr/>
          <p:nvPr/>
        </p:nvSpPr>
        <p:spPr>
          <a:xfrm>
            <a:off x="2644588" y="2668562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" name="Google Shape;125;p1">
            <a:hlinkClick r:id="rId9" action="ppaction://hlinksldjump"/>
          </p:cNvPr>
          <p:cNvSpPr/>
          <p:nvPr/>
        </p:nvSpPr>
        <p:spPr>
          <a:xfrm>
            <a:off x="914400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" name="Google Shape;126;p1">
            <a:hlinkClick r:id="rId5" action="ppaction://hlinksldjump"/>
          </p:cNvPr>
          <p:cNvSpPr/>
          <p:nvPr/>
        </p:nvSpPr>
        <p:spPr>
          <a:xfrm>
            <a:off x="2644588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6" name="Google Shape;85;p1"/>
          <p:cNvGrpSpPr/>
          <p:nvPr/>
        </p:nvGrpSpPr>
        <p:grpSpPr>
          <a:xfrm rot="15898895">
            <a:off x="5487502" y="31545"/>
            <a:ext cx="5338239" cy="5273567"/>
            <a:chOff x="5975799" y="545099"/>
            <a:chExt cx="4738352" cy="4730442"/>
          </a:xfrm>
        </p:grpSpPr>
        <p:grpSp>
          <p:nvGrpSpPr>
            <p:cNvPr id="57" name="Google Shape;86;p1"/>
            <p:cNvGrpSpPr/>
            <p:nvPr/>
          </p:nvGrpSpPr>
          <p:grpSpPr>
            <a:xfrm rot="1262157">
              <a:off x="6058759" y="631071"/>
              <a:ext cx="4601718" cy="4626142"/>
              <a:chOff x="3759199" y="624113"/>
              <a:chExt cx="4601718" cy="4626142"/>
            </a:xfrm>
          </p:grpSpPr>
          <p:sp>
            <p:nvSpPr>
              <p:cNvPr id="67" name="Google Shape;87;p1"/>
              <p:cNvSpPr/>
              <p:nvPr/>
            </p:nvSpPr>
            <p:spPr>
              <a:xfrm rot="-9388048">
                <a:off x="5595524" y="693904"/>
                <a:ext cx="1693828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88;p1"/>
              <p:cNvSpPr/>
              <p:nvPr/>
            </p:nvSpPr>
            <p:spPr>
              <a:xfrm rot="9545756">
                <a:off x="4725425" y="705759"/>
                <a:ext cx="1740881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69" name="Google Shape;89;p1"/>
              <p:cNvGrpSpPr/>
              <p:nvPr/>
            </p:nvGrpSpPr>
            <p:grpSpPr>
              <a:xfrm>
                <a:off x="3759199" y="624113"/>
                <a:ext cx="4601718" cy="4626142"/>
                <a:chOff x="3759199" y="624113"/>
                <a:chExt cx="4601718" cy="4626142"/>
              </a:xfrm>
            </p:grpSpPr>
            <p:sp>
              <p:nvSpPr>
                <p:cNvPr id="70" name="Google Shape;90;p1"/>
                <p:cNvSpPr/>
                <p:nvPr/>
              </p:nvSpPr>
              <p:spPr>
                <a:xfrm>
                  <a:off x="3759199" y="624113"/>
                  <a:ext cx="4572000" cy="4572000"/>
                </a:xfrm>
                <a:prstGeom prst="flowChartOr">
                  <a:avLst/>
                </a:prstGeom>
                <a:noFill/>
                <a:ln w="12700" cap="flat" cmpd="sng">
                  <a:solidFill>
                    <a:srgbClr val="0020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" name="Google Shape;91;p1"/>
                <p:cNvSpPr/>
                <p:nvPr/>
              </p:nvSpPr>
              <p:spPr>
                <a:xfrm rot="-6564810">
                  <a:off x="6119986" y="1310315"/>
                  <a:ext cx="1890823" cy="2317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2" name="Google Shape;92;p1"/>
                <p:cNvSpPr/>
                <p:nvPr/>
              </p:nvSpPr>
              <p:spPr>
                <a:xfrm rot="-3931073">
                  <a:off x="6228936" y="2228430"/>
                  <a:ext cx="1767332" cy="226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" name="Google Shape;93;p1"/>
                <p:cNvSpPr/>
                <p:nvPr/>
              </p:nvSpPr>
              <p:spPr>
                <a:xfrm rot="-1250516">
                  <a:off x="5587754" y="2840394"/>
                  <a:ext cx="1808702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" name="Google Shape;94;p1"/>
                <p:cNvSpPr/>
                <p:nvPr/>
              </p:nvSpPr>
              <p:spPr>
                <a:xfrm rot="1414541">
                  <a:off x="4716817" y="2812443"/>
                  <a:ext cx="1761800" cy="2288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D32DA8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" name="Google Shape;95;p1"/>
                <p:cNvSpPr/>
                <p:nvPr/>
              </p:nvSpPr>
              <p:spPr>
                <a:xfrm rot="4129855">
                  <a:off x="4121095" y="2204854"/>
                  <a:ext cx="1740881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" name="Google Shape;96;p1"/>
                <p:cNvSpPr/>
                <p:nvPr/>
              </p:nvSpPr>
              <p:spPr>
                <a:xfrm rot="6775614">
                  <a:off x="4053499" y="1361714"/>
                  <a:ext cx="1830976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" name="Google Shape;97;p1"/>
                <p:cNvSpPr txBox="1"/>
                <p:nvPr/>
              </p:nvSpPr>
              <p:spPr>
                <a:xfrm rot="12156046">
                  <a:off x="6116156" y="1217215"/>
                  <a:ext cx="830584" cy="6184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5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98;p1"/>
                <p:cNvSpPr txBox="1"/>
                <p:nvPr/>
              </p:nvSpPr>
              <p:spPr>
                <a:xfrm rot="-6389269">
                  <a:off x="7174423" y="1977633"/>
                  <a:ext cx="700818" cy="6200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4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99;p1"/>
                <p:cNvSpPr txBox="1"/>
                <p:nvPr/>
              </p:nvSpPr>
              <p:spPr>
                <a:xfrm rot="-3310752">
                  <a:off x="7037626" y="3211598"/>
                  <a:ext cx="830631" cy="6209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1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Google Shape;100;p1"/>
                <p:cNvSpPr txBox="1"/>
                <p:nvPr/>
              </p:nvSpPr>
              <p:spPr>
                <a:xfrm rot="1123767">
                  <a:off x="5123333" y="3756786"/>
                  <a:ext cx="830583" cy="6186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3 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1" name="Google Shape;101;p1"/>
                <p:cNvSpPr txBox="1"/>
                <p:nvPr/>
              </p:nvSpPr>
              <p:spPr>
                <a:xfrm rot="3475728">
                  <a:off x="4490445" y="3189371"/>
                  <a:ext cx="830551" cy="6194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2 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2" name="Google Shape;102;p1"/>
                <p:cNvSpPr txBox="1"/>
                <p:nvPr/>
              </p:nvSpPr>
              <p:spPr>
                <a:xfrm rot="8976033">
                  <a:off x="5153306" y="1404907"/>
                  <a:ext cx="830591" cy="6201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6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83" name="Google Shape;103;p1"/>
                <p:cNvPicPr preferRelativeResize="0"/>
                <p:nvPr/>
              </p:nvPicPr>
              <p:blipFill rotWithShape="1">
                <a:blip r:embed="rId10"/>
                <a:srcRect/>
                <a:stretch>
                  <a:fillRect/>
                </a:stretch>
              </p:blipFill>
              <p:spPr>
                <a:xfrm rot="-273711" flipH="1">
                  <a:off x="6095649" y="3603784"/>
                  <a:ext cx="822001" cy="8220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8" name="Google Shape;104;p1"/>
                <p:cNvSpPr txBox="1"/>
                <p:nvPr/>
              </p:nvSpPr>
              <p:spPr>
                <a:xfrm rot="20655317">
                  <a:off x="6257025" y="4404297"/>
                  <a:ext cx="1117737" cy="354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 panose="020B0604020202020204"/>
                    </a:rPr>
                    <a:t>Mất</a:t>
                  </a: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 panose="020B0604020202020204"/>
                    </a:rPr>
                    <a:t> </a:t>
                  </a:r>
                  <a:r>
                    <a:rPr kumimoji="0" lang="en-US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 panose="020B0604020202020204"/>
                    </a:rPr>
                    <a:t>lượt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105;p1"/>
                <p:cNvSpPr txBox="1"/>
                <p:nvPr/>
              </p:nvSpPr>
              <p:spPr>
                <a:xfrm rot="6800275">
                  <a:off x="3800055" y="2058558"/>
                  <a:ext cx="1219260" cy="3246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Thêm lượt</a:t>
                  </a:r>
                  <a:endPara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130" name="Google Shape;106;p1"/>
                <p:cNvPicPr preferRelativeResize="0"/>
                <p:nvPr/>
              </p:nvPicPr>
              <p:blipFill rotWithShape="1">
                <a:blip r:embed="rId11"/>
                <a:srcRect/>
                <a:stretch>
                  <a:fillRect/>
                </a:stretch>
              </p:blipFill>
              <p:spPr>
                <a:xfrm rot="6216075">
                  <a:off x="4371698" y="2062140"/>
                  <a:ext cx="937654" cy="8082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1" name="Google Shape;107;p1"/>
                <p:cNvSpPr/>
                <p:nvPr/>
              </p:nvSpPr>
              <p:spPr>
                <a:xfrm>
                  <a:off x="3788917" y="678255"/>
                  <a:ext cx="4572000" cy="4572000"/>
                </a:xfrm>
                <a:prstGeom prst="ellipse">
                  <a:avLst/>
                </a:prstGeom>
                <a:noFill/>
                <a:ln w="254000" cap="flat" cmpd="sng">
                  <a:solidFill>
                    <a:srgbClr val="FFC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58" name="Google Shape;108;p1"/>
            <p:cNvSpPr/>
            <p:nvPr/>
          </p:nvSpPr>
          <p:spPr>
            <a:xfrm>
              <a:off x="8083016" y="2625910"/>
              <a:ext cx="606900" cy="60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9;p1"/>
            <p:cNvSpPr/>
            <p:nvPr/>
          </p:nvSpPr>
          <p:spPr>
            <a:xfrm>
              <a:off x="8120769" y="545099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10;p1"/>
            <p:cNvSpPr/>
            <p:nvPr/>
          </p:nvSpPr>
          <p:spPr>
            <a:xfrm>
              <a:off x="9853229" y="116262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11;p1"/>
            <p:cNvSpPr/>
            <p:nvPr/>
          </p:nvSpPr>
          <p:spPr>
            <a:xfrm>
              <a:off x="6562749" y="129486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12;p1"/>
            <p:cNvSpPr/>
            <p:nvPr/>
          </p:nvSpPr>
          <p:spPr>
            <a:xfrm>
              <a:off x="5975799" y="288595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13;p1"/>
            <p:cNvSpPr/>
            <p:nvPr/>
          </p:nvSpPr>
          <p:spPr>
            <a:xfrm>
              <a:off x="6656444" y="4478068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114;p1"/>
            <p:cNvSpPr/>
            <p:nvPr/>
          </p:nvSpPr>
          <p:spPr>
            <a:xfrm>
              <a:off x="8198965" y="5101524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115;p1"/>
            <p:cNvSpPr/>
            <p:nvPr/>
          </p:nvSpPr>
          <p:spPr>
            <a:xfrm>
              <a:off x="9916808" y="4419576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116;p1"/>
            <p:cNvSpPr/>
            <p:nvPr/>
          </p:nvSpPr>
          <p:spPr>
            <a:xfrm>
              <a:off x="10550348" y="276709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32" name="Google Shape;84;p1"/>
          <p:cNvSpPr/>
          <p:nvPr/>
        </p:nvSpPr>
        <p:spPr>
          <a:xfrm>
            <a:off x="6766232" y="5326111"/>
            <a:ext cx="2904600" cy="1662000"/>
          </a:xfrm>
          <a:prstGeom prst="trapezoid">
            <a:avLst>
              <a:gd name="adj" fmla="val 44214"/>
            </a:avLst>
          </a:prstGeom>
          <a:blipFill rotWithShape="1">
            <a:blip r:embed="rId12"/>
            <a:tile tx="0" ty="0" sx="100000" sy="100000" flip="none" algn="tl"/>
          </a:blip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3" name="Google Shape;119;p1"/>
          <p:cNvSpPr/>
          <p:nvPr/>
        </p:nvSpPr>
        <p:spPr>
          <a:xfrm>
            <a:off x="7442544" y="5791601"/>
            <a:ext cx="1589100" cy="605700"/>
          </a:xfrm>
          <a:prstGeom prst="flowChartAlternateProcess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17;p1"/>
          <p:cNvSpPr/>
          <p:nvPr/>
        </p:nvSpPr>
        <p:spPr>
          <a:xfrm rot="10800000">
            <a:off x="10656737" y="2317629"/>
            <a:ext cx="1810061" cy="411885"/>
          </a:xfrm>
          <a:prstGeom prst="homePlate">
            <a:avLst>
              <a:gd name="adj" fmla="val 50000"/>
            </a:avLst>
          </a:prstGeom>
          <a:solidFill>
            <a:srgbClr val="FF330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18;p1"/>
          <p:cNvSpPr/>
          <p:nvPr/>
        </p:nvSpPr>
        <p:spPr>
          <a:xfrm>
            <a:off x="11486346" y="2174239"/>
            <a:ext cx="705654" cy="617902"/>
          </a:xfrm>
          <a:prstGeom prst="heart">
            <a:avLst/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Curved Left Arrow 1">
            <a:hlinkClick r:id="rId13" action="ppaction://hlinksldjump"/>
          </p:cNvPr>
          <p:cNvSpPr/>
          <p:nvPr/>
        </p:nvSpPr>
        <p:spPr>
          <a:xfrm>
            <a:off x="152400" y="6142357"/>
            <a:ext cx="685800" cy="533400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9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9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ight Arrow 2">
            <a:hlinkClick r:id="rId14" action="ppaction://hlinksldjump"/>
          </p:cNvPr>
          <p:cNvSpPr/>
          <p:nvPr/>
        </p:nvSpPr>
        <p:spPr>
          <a:xfrm>
            <a:off x="10950502" y="6142357"/>
            <a:ext cx="975229" cy="533400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100" b="1" dirty="0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sz="1100" b="1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quay vao o mat l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914400" y="711431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/>
        </p:nvSpPr>
        <p:spPr>
          <a:xfrm>
            <a:off x="1219200" y="2866967"/>
            <a:ext cx="9753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0" name="Google Shape;121;p1">
            <a:hlinkClick r:id="rId4" action="ppaction://hlinksldjump"/>
          </p:cNvPr>
          <p:cNvSpPr/>
          <p:nvPr/>
        </p:nvSpPr>
        <p:spPr>
          <a:xfrm>
            <a:off x="914400" y="1520040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" name="Google Shape;122;p1">
            <a:hlinkClick r:id="rId5" action="ppaction://hlinksldjump"/>
          </p:cNvPr>
          <p:cNvSpPr/>
          <p:nvPr/>
        </p:nvSpPr>
        <p:spPr>
          <a:xfrm>
            <a:off x="2644588" y="1495178"/>
            <a:ext cx="1352700" cy="9381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" name="Google Shape;123;p1">
            <a:hlinkClick r:id="rId6" action="ppaction://hlinksldjump"/>
          </p:cNvPr>
          <p:cNvSpPr/>
          <p:nvPr/>
        </p:nvSpPr>
        <p:spPr>
          <a:xfrm>
            <a:off x="914400" y="2684863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D32DA8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3" name="Google Shape;124;p1">
            <a:hlinkClick r:id="rId7" action="ppaction://hlinksldjump"/>
          </p:cNvPr>
          <p:cNvSpPr/>
          <p:nvPr/>
        </p:nvSpPr>
        <p:spPr>
          <a:xfrm>
            <a:off x="2644588" y="2668562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4" name="Google Shape;125;p1">
            <a:hlinkClick r:id="rId8" action="ppaction://hlinksldjump"/>
          </p:cNvPr>
          <p:cNvSpPr/>
          <p:nvPr/>
        </p:nvSpPr>
        <p:spPr>
          <a:xfrm>
            <a:off x="914400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" name="Google Shape;126;p1">
            <a:hlinkClick r:id="rId4" action="ppaction://hlinksldjump"/>
          </p:cNvPr>
          <p:cNvSpPr/>
          <p:nvPr/>
        </p:nvSpPr>
        <p:spPr>
          <a:xfrm>
            <a:off x="2644588" y="3813237"/>
            <a:ext cx="1352700" cy="9381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6" name="Google Shape;85;p1"/>
          <p:cNvGrpSpPr/>
          <p:nvPr/>
        </p:nvGrpSpPr>
        <p:grpSpPr>
          <a:xfrm rot="10263329">
            <a:off x="6032750" y="31779"/>
            <a:ext cx="5338239" cy="5273567"/>
            <a:chOff x="5975799" y="545099"/>
            <a:chExt cx="4738352" cy="4730442"/>
          </a:xfrm>
        </p:grpSpPr>
        <p:grpSp>
          <p:nvGrpSpPr>
            <p:cNvPr id="57" name="Google Shape;86;p1"/>
            <p:cNvGrpSpPr/>
            <p:nvPr/>
          </p:nvGrpSpPr>
          <p:grpSpPr>
            <a:xfrm rot="1262157">
              <a:off x="6058759" y="631071"/>
              <a:ext cx="4601718" cy="4626142"/>
              <a:chOff x="3759199" y="624113"/>
              <a:chExt cx="4601718" cy="4626142"/>
            </a:xfrm>
          </p:grpSpPr>
          <p:sp>
            <p:nvSpPr>
              <p:cNvPr id="67" name="Google Shape;87;p1"/>
              <p:cNvSpPr/>
              <p:nvPr/>
            </p:nvSpPr>
            <p:spPr>
              <a:xfrm rot="-9388048">
                <a:off x="5595524" y="693904"/>
                <a:ext cx="1693828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88;p1"/>
              <p:cNvSpPr/>
              <p:nvPr/>
            </p:nvSpPr>
            <p:spPr>
              <a:xfrm rot="9545756">
                <a:off x="4725425" y="705759"/>
                <a:ext cx="1740881" cy="2280032"/>
              </a:xfrm>
              <a:custGeom>
                <a:avLst/>
                <a:gdLst/>
                <a:ahLst/>
                <a:cxnLst/>
                <a:rect l="l" t="t" r="r" b="b"/>
                <a:pathLst>
                  <a:path w="1747517" h="2430700" extrusionOk="0">
                    <a:moveTo>
                      <a:pt x="0" y="2241340"/>
                    </a:moveTo>
                    <a:lnTo>
                      <a:pt x="841472" y="0"/>
                    </a:lnTo>
                    <a:lnTo>
                      <a:pt x="1747517" y="2231907"/>
                    </a:lnTo>
                    <a:cubicBezTo>
                      <a:pt x="1459530" y="2315509"/>
                      <a:pt x="1474561" y="2406480"/>
                      <a:pt x="738970" y="2430700"/>
                    </a:cubicBezTo>
                    <a:cubicBezTo>
                      <a:pt x="418623" y="2392634"/>
                      <a:pt x="205804" y="2388237"/>
                      <a:pt x="0" y="2241340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69" name="Google Shape;89;p1"/>
              <p:cNvGrpSpPr/>
              <p:nvPr/>
            </p:nvGrpSpPr>
            <p:grpSpPr>
              <a:xfrm>
                <a:off x="3759199" y="624113"/>
                <a:ext cx="4601718" cy="4626142"/>
                <a:chOff x="3759199" y="624113"/>
                <a:chExt cx="4601718" cy="4626142"/>
              </a:xfrm>
            </p:grpSpPr>
            <p:sp>
              <p:nvSpPr>
                <p:cNvPr id="70" name="Google Shape;90;p1"/>
                <p:cNvSpPr/>
                <p:nvPr/>
              </p:nvSpPr>
              <p:spPr>
                <a:xfrm>
                  <a:off x="3759199" y="624113"/>
                  <a:ext cx="4572000" cy="4572000"/>
                </a:xfrm>
                <a:prstGeom prst="flowChartOr">
                  <a:avLst/>
                </a:prstGeom>
                <a:noFill/>
                <a:ln w="12700" cap="flat" cmpd="sng">
                  <a:solidFill>
                    <a:srgbClr val="00206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" name="Google Shape;91;p1"/>
                <p:cNvSpPr/>
                <p:nvPr/>
              </p:nvSpPr>
              <p:spPr>
                <a:xfrm rot="-6564810">
                  <a:off x="6119986" y="1310315"/>
                  <a:ext cx="1890823" cy="2317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2" name="Google Shape;92;p1"/>
                <p:cNvSpPr/>
                <p:nvPr/>
              </p:nvSpPr>
              <p:spPr>
                <a:xfrm rot="-3931073">
                  <a:off x="6228936" y="2228430"/>
                  <a:ext cx="1767332" cy="226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" name="Google Shape;93;p1"/>
                <p:cNvSpPr/>
                <p:nvPr/>
              </p:nvSpPr>
              <p:spPr>
                <a:xfrm rot="-1250516">
                  <a:off x="5587754" y="2840394"/>
                  <a:ext cx="1808702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" name="Google Shape;94;p1"/>
                <p:cNvSpPr/>
                <p:nvPr/>
              </p:nvSpPr>
              <p:spPr>
                <a:xfrm rot="1414541">
                  <a:off x="4716817" y="2812443"/>
                  <a:ext cx="1761800" cy="2288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D32DA8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" name="Google Shape;95;p1"/>
                <p:cNvSpPr/>
                <p:nvPr/>
              </p:nvSpPr>
              <p:spPr>
                <a:xfrm rot="4129855">
                  <a:off x="4121095" y="2204854"/>
                  <a:ext cx="1740881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" name="Google Shape;96;p1"/>
                <p:cNvSpPr/>
                <p:nvPr/>
              </p:nvSpPr>
              <p:spPr>
                <a:xfrm rot="6775614">
                  <a:off x="4053499" y="1361714"/>
                  <a:ext cx="1830976" cy="228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517" h="2430700" extrusionOk="0">
                      <a:moveTo>
                        <a:pt x="0" y="2241340"/>
                      </a:moveTo>
                      <a:lnTo>
                        <a:pt x="841472" y="0"/>
                      </a:lnTo>
                      <a:lnTo>
                        <a:pt x="1747517" y="2231907"/>
                      </a:lnTo>
                      <a:cubicBezTo>
                        <a:pt x="1459530" y="2315509"/>
                        <a:pt x="1474561" y="2406480"/>
                        <a:pt x="738970" y="2430700"/>
                      </a:cubicBezTo>
                      <a:cubicBezTo>
                        <a:pt x="418623" y="2392634"/>
                        <a:pt x="205804" y="2388237"/>
                        <a:pt x="0" y="2241340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" name="Google Shape;97;p1"/>
                <p:cNvSpPr txBox="1"/>
                <p:nvPr/>
              </p:nvSpPr>
              <p:spPr>
                <a:xfrm rot="12156046">
                  <a:off x="6116156" y="1217215"/>
                  <a:ext cx="830584" cy="6184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5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98;p1"/>
                <p:cNvSpPr txBox="1"/>
                <p:nvPr/>
              </p:nvSpPr>
              <p:spPr>
                <a:xfrm rot="-6389269">
                  <a:off x="7174423" y="1977633"/>
                  <a:ext cx="700818" cy="6200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4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99;p1"/>
                <p:cNvSpPr txBox="1"/>
                <p:nvPr/>
              </p:nvSpPr>
              <p:spPr>
                <a:xfrm rot="-3310752">
                  <a:off x="7037626" y="3211598"/>
                  <a:ext cx="830631" cy="6209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1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Google Shape;100;p1"/>
                <p:cNvSpPr txBox="1"/>
                <p:nvPr/>
              </p:nvSpPr>
              <p:spPr>
                <a:xfrm rot="1123767">
                  <a:off x="5123333" y="3756786"/>
                  <a:ext cx="830583" cy="6186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3 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1" name="Google Shape;101;p1"/>
                <p:cNvSpPr txBox="1"/>
                <p:nvPr/>
              </p:nvSpPr>
              <p:spPr>
                <a:xfrm rot="3475728">
                  <a:off x="4490445" y="3189371"/>
                  <a:ext cx="830551" cy="6194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2 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2" name="Google Shape;102;p1"/>
                <p:cNvSpPr txBox="1"/>
                <p:nvPr/>
              </p:nvSpPr>
              <p:spPr>
                <a:xfrm rot="8976033">
                  <a:off x="5153306" y="1404907"/>
                  <a:ext cx="830591" cy="6201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3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6</a:t>
                  </a:r>
                  <a:endParaRPr kumimoji="0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83" name="Google Shape;103;p1"/>
                <p:cNvPicPr preferRelativeResize="0"/>
                <p:nvPr/>
              </p:nvPicPr>
              <p:blipFill rotWithShape="1">
                <a:blip r:embed="rId9"/>
                <a:srcRect/>
                <a:stretch>
                  <a:fillRect/>
                </a:stretch>
              </p:blipFill>
              <p:spPr>
                <a:xfrm rot="-273711" flipH="1">
                  <a:off x="6095649" y="3603784"/>
                  <a:ext cx="822001" cy="8220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8" name="Google Shape;104;p1"/>
                <p:cNvSpPr txBox="1"/>
                <p:nvPr/>
              </p:nvSpPr>
              <p:spPr>
                <a:xfrm rot="20655317">
                  <a:off x="6257025" y="4404297"/>
                  <a:ext cx="1117737" cy="354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 panose="020B0604020202020204"/>
                    </a:rPr>
                    <a:t>Mất lượt</a:t>
                  </a:r>
                  <a:endParaRPr kumimoji="0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105;p1"/>
                <p:cNvSpPr txBox="1"/>
                <p:nvPr/>
              </p:nvSpPr>
              <p:spPr>
                <a:xfrm rot="6800275">
                  <a:off x="3800055" y="2058558"/>
                  <a:ext cx="1219260" cy="3246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Thêm lượt</a:t>
                  </a:r>
                  <a:endParaRPr kumimoji="0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130" name="Google Shape;106;p1"/>
                <p:cNvPicPr preferRelativeResize="0"/>
                <p:nvPr/>
              </p:nvPicPr>
              <p:blipFill rotWithShape="1">
                <a:blip r:embed="rId10"/>
                <a:srcRect/>
                <a:stretch>
                  <a:fillRect/>
                </a:stretch>
              </p:blipFill>
              <p:spPr>
                <a:xfrm rot="6216075">
                  <a:off x="4371698" y="2062140"/>
                  <a:ext cx="937654" cy="8082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1" name="Google Shape;107;p1"/>
                <p:cNvSpPr/>
                <p:nvPr/>
              </p:nvSpPr>
              <p:spPr>
                <a:xfrm>
                  <a:off x="3788917" y="678255"/>
                  <a:ext cx="4572000" cy="4572000"/>
                </a:xfrm>
                <a:prstGeom prst="ellipse">
                  <a:avLst/>
                </a:prstGeom>
                <a:noFill/>
                <a:ln w="254000" cap="flat" cmpd="sng">
                  <a:solidFill>
                    <a:srgbClr val="FFC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58" name="Google Shape;108;p1"/>
            <p:cNvSpPr/>
            <p:nvPr/>
          </p:nvSpPr>
          <p:spPr>
            <a:xfrm>
              <a:off x="8083016" y="2625910"/>
              <a:ext cx="606900" cy="60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09;p1"/>
            <p:cNvSpPr/>
            <p:nvPr/>
          </p:nvSpPr>
          <p:spPr>
            <a:xfrm>
              <a:off x="8120769" y="545099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10;p1"/>
            <p:cNvSpPr/>
            <p:nvPr/>
          </p:nvSpPr>
          <p:spPr>
            <a:xfrm>
              <a:off x="9853229" y="116262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111;p1"/>
            <p:cNvSpPr/>
            <p:nvPr/>
          </p:nvSpPr>
          <p:spPr>
            <a:xfrm>
              <a:off x="6562749" y="1294860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112;p1"/>
            <p:cNvSpPr/>
            <p:nvPr/>
          </p:nvSpPr>
          <p:spPr>
            <a:xfrm>
              <a:off x="5975799" y="288595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113;p1"/>
            <p:cNvSpPr/>
            <p:nvPr/>
          </p:nvSpPr>
          <p:spPr>
            <a:xfrm>
              <a:off x="6656444" y="4478068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114;p1"/>
            <p:cNvSpPr/>
            <p:nvPr/>
          </p:nvSpPr>
          <p:spPr>
            <a:xfrm>
              <a:off x="8198965" y="5101524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115;p1"/>
            <p:cNvSpPr/>
            <p:nvPr/>
          </p:nvSpPr>
          <p:spPr>
            <a:xfrm>
              <a:off x="9916808" y="4419576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116;p1"/>
            <p:cNvSpPr/>
            <p:nvPr/>
          </p:nvSpPr>
          <p:spPr>
            <a:xfrm>
              <a:off x="10550348" y="2767091"/>
              <a:ext cx="163803" cy="17401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32" name="Google Shape;84;p1"/>
          <p:cNvSpPr/>
          <p:nvPr/>
        </p:nvSpPr>
        <p:spPr>
          <a:xfrm>
            <a:off x="7219988" y="5299689"/>
            <a:ext cx="2904600" cy="1662000"/>
          </a:xfrm>
          <a:prstGeom prst="trapezoid">
            <a:avLst>
              <a:gd name="adj" fmla="val 44214"/>
            </a:avLst>
          </a:prstGeom>
          <a:blipFill rotWithShape="1">
            <a:blip r:embed="rId11"/>
            <a:tile tx="0" ty="0" sx="100000" sy="100000" flip="none" algn="tl"/>
          </a:blip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3" name="Google Shape;119;p1"/>
          <p:cNvSpPr/>
          <p:nvPr/>
        </p:nvSpPr>
        <p:spPr>
          <a:xfrm>
            <a:off x="8008134" y="5816054"/>
            <a:ext cx="1589100" cy="605700"/>
          </a:xfrm>
          <a:prstGeom prst="flowChartAlternateProcess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17;p1"/>
          <p:cNvSpPr/>
          <p:nvPr/>
        </p:nvSpPr>
        <p:spPr>
          <a:xfrm rot="10800000">
            <a:off x="10656737" y="2317629"/>
            <a:ext cx="1810061" cy="411885"/>
          </a:xfrm>
          <a:prstGeom prst="homePlate">
            <a:avLst>
              <a:gd name="adj" fmla="val 50000"/>
            </a:avLst>
          </a:prstGeom>
          <a:solidFill>
            <a:srgbClr val="FF330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18;p1"/>
          <p:cNvSpPr/>
          <p:nvPr/>
        </p:nvSpPr>
        <p:spPr>
          <a:xfrm>
            <a:off x="11486346" y="2174239"/>
            <a:ext cx="705654" cy="617902"/>
          </a:xfrm>
          <a:prstGeom prst="heart">
            <a:avLst/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0752859" y="5749357"/>
            <a:ext cx="921880" cy="609600"/>
          </a:xfrm>
          <a:prstGeom prst="rightArrow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050" b="1" dirty="0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50" b="1" dirty="0" err="1" smtClean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tiếp</a:t>
            </a:r>
            <a:endParaRPr lang="en-US" sz="1050" b="1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Curved Left Arrow 2">
            <a:hlinkClick r:id="rId12" action="ppaction://hlinksldjump"/>
          </p:cNvPr>
          <p:cNvSpPr/>
          <p:nvPr/>
        </p:nvSpPr>
        <p:spPr>
          <a:xfrm>
            <a:off x="304800" y="61427"/>
            <a:ext cx="876300" cy="613567"/>
          </a:xfrm>
          <a:prstGeom prst="curvedLeftArrow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Quay </a:t>
            </a:r>
            <a:r>
              <a:rPr lang="en-US" sz="1200" b="1" dirty="0" err="1" smtClean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lại</a:t>
            </a:r>
            <a:endParaRPr lang="en-US" sz="1200" b="1" dirty="0">
              <a:solidFill>
                <a:srgbClr val="00B05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F0"/>
        </a:solidFill>
        <a:ln w="12700" cap="flat" cmpd="sng">
          <a:solidFill>
            <a:srgbClr val="42719B"/>
          </a:solidFill>
          <a:prstDash val="solid"/>
          <a:miter lim="800000"/>
          <a:headEnd type="none" w="sm" len="sm"/>
          <a:tailEnd type="none" w="sm" len="sm"/>
        </a:ln>
      </a:spPr>
      <a:bodyPr spcFirstLastPara="1" wrap="square" lIns="91425" tIns="45700" rIns="91425" bIns="45700" anchor="ctr" anchorCtr="0">
        <a:noAutofit/>
      </a:bodyPr>
      <a:lstStyle>
        <a:defPPr marL="0" marR="0" indent="0" algn="ctr" rtl="0">
          <a:spcBef>
            <a:spcPts val="0"/>
          </a:spcBef>
          <a:spcAft>
            <a:spcPts val="0"/>
          </a:spcAft>
          <a:buNone/>
          <a:defRPr sz="3600" b="1">
            <a:solidFill>
              <a:srgbClr val="002060"/>
            </a:solidFill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512</Words>
  <Application>Microsoft Office PowerPoint</Application>
  <PresentationFormat>Widescreen</PresentationFormat>
  <Paragraphs>235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Candara</vt:lpstr>
      <vt:lpstr>Impact</vt:lpstr>
      <vt:lpstr>Symbol</vt:lpstr>
      <vt:lpstr>Times New Roman</vt:lpstr>
      <vt:lpstr>Office Theme</vt:lpstr>
      <vt:lpstr>Waveform</vt:lpstr>
      <vt:lpstr>PowerPoint Presentation</vt:lpstr>
      <vt:lpstr>PowerPoint Presentation</vt:lpstr>
      <vt:lpstr>PowerPoint Presentation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139</cp:revision>
  <dcterms:created xsi:type="dcterms:W3CDTF">2021-07-07T07:45:00Z</dcterms:created>
  <dcterms:modified xsi:type="dcterms:W3CDTF">2022-11-28T08:58:41Z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23E96198FDDD404CB18EF250A6E86A86</vt:lpwstr>
  </property>
  <property fmtid="{D5CDD505-2E9C-101B-9397-08002B2CF9AE}" pid="3" name="KSOProductBuildVer">
    <vt:lpwstr>1033-11.2.0.11380</vt:lpwstr>
  </property>
</Properties>
</file>