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66" r:id="rId3"/>
    <p:sldId id="269" r:id="rId4"/>
    <p:sldId id="258" r:id="rId5"/>
    <p:sldId id="259" r:id="rId6"/>
    <p:sldId id="260" r:id="rId7"/>
    <p:sldId id="261" r:id="rId8"/>
    <p:sldId id="263" r:id="rId9"/>
    <p:sldId id="262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4343" autoAdjust="0"/>
  </p:normalViewPr>
  <p:slideViewPr>
    <p:cSldViewPr snapToGrid="0">
      <p:cViewPr>
        <p:scale>
          <a:sx n="60" d="100"/>
          <a:sy n="60" d="100"/>
        </p:scale>
        <p:origin x="9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D8C85-AD20-4695-B72C-DCAE07068F75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96C1D-1540-4EBE-9264-26D3EF124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6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83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32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9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0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2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41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92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1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7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2022/11/30</a:t>
            </a:fld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2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2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543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1236E-2483-4CB1-B9CA-E21D2B650B4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E8A0E-A203-4ADC-84EC-533CFD7DD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5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microsoft.com/office/2007/relationships/media" Target="../media/media5.mp3"/><Relationship Id="rId7" Type="http://schemas.microsoft.com/office/2007/relationships/media" Target="../media/media7.m4a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microsoft.com/office/2007/relationships/media" Target="../media/media6.m4a"/><Relationship Id="rId11" Type="http://schemas.openxmlformats.org/officeDocument/2006/relationships/slideLayout" Target="../slideLayouts/slideLayout1.xml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audio" Target="../media/media8.m4a"/><Relationship Id="rId19" Type="http://schemas.openxmlformats.org/officeDocument/2006/relationships/slide" Target="slide4.xml"/><Relationship Id="rId4" Type="http://schemas.openxmlformats.org/officeDocument/2006/relationships/audio" Target="../media/media5.mp3"/><Relationship Id="rId9" Type="http://schemas.microsoft.com/office/2007/relationships/media" Target="../media/media8.m4a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microsoft.com/office/2007/relationships/media" Target="../media/media10.m4a"/><Relationship Id="rId12" Type="http://schemas.openxmlformats.org/officeDocument/2006/relationships/image" Target="../media/image20.png"/><Relationship Id="rId17" Type="http://schemas.openxmlformats.org/officeDocument/2006/relationships/image" Target="../media/image13.png"/><Relationship Id="rId2" Type="http://schemas.openxmlformats.org/officeDocument/2006/relationships/audio" Target="../media/media5.mp3"/><Relationship Id="rId16" Type="http://schemas.openxmlformats.org/officeDocument/2006/relationships/image" Target="../media/image22.png"/><Relationship Id="rId1" Type="http://schemas.microsoft.com/office/2007/relationships/media" Target="../media/media5.mp3"/><Relationship Id="rId6" Type="http://schemas.microsoft.com/office/2007/relationships/media" Target="../media/media9.m4a"/><Relationship Id="rId11" Type="http://schemas.openxmlformats.org/officeDocument/2006/relationships/slideLayout" Target="../slideLayouts/slideLayout1.xml"/><Relationship Id="rId5" Type="http://schemas.openxmlformats.org/officeDocument/2006/relationships/audio" Target="NULL" TargetMode="External"/><Relationship Id="rId15" Type="http://schemas.openxmlformats.org/officeDocument/2006/relationships/image" Target="../media/image18.png"/><Relationship Id="rId10" Type="http://schemas.openxmlformats.org/officeDocument/2006/relationships/audio" Target="../media/media8.m4a"/><Relationship Id="rId19" Type="http://schemas.openxmlformats.org/officeDocument/2006/relationships/slide" Target="slide5.xml"/><Relationship Id="rId4" Type="http://schemas.openxmlformats.org/officeDocument/2006/relationships/audio" Target="../media/media4.mp3"/><Relationship Id="rId9" Type="http://schemas.microsoft.com/office/2007/relationships/media" Target="../media/media8.m4a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image" Target="../media/image24.jpeg"/><Relationship Id="rId18" Type="http://schemas.openxmlformats.org/officeDocument/2006/relationships/image" Target="../media/image13.png"/><Relationship Id="rId3" Type="http://schemas.microsoft.com/office/2007/relationships/media" Target="../media/media4.mp3"/><Relationship Id="rId21" Type="http://schemas.openxmlformats.org/officeDocument/2006/relationships/slide" Target="slide6.xml"/><Relationship Id="rId7" Type="http://schemas.microsoft.com/office/2007/relationships/media" Target="../media/media12.m4a"/><Relationship Id="rId12" Type="http://schemas.openxmlformats.org/officeDocument/2006/relationships/image" Target="../media/image14.png"/><Relationship Id="rId17" Type="http://schemas.openxmlformats.org/officeDocument/2006/relationships/image" Target="../media/image27.png"/><Relationship Id="rId2" Type="http://schemas.openxmlformats.org/officeDocument/2006/relationships/audio" Target="../media/media5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5.mp3"/><Relationship Id="rId6" Type="http://schemas.openxmlformats.org/officeDocument/2006/relationships/audio" Target="../media/media11.m4a"/><Relationship Id="rId11" Type="http://schemas.openxmlformats.org/officeDocument/2006/relationships/slideLayout" Target="../slideLayouts/slideLayout1.xml"/><Relationship Id="rId5" Type="http://schemas.microsoft.com/office/2007/relationships/media" Target="../media/media11.m4a"/><Relationship Id="rId15" Type="http://schemas.openxmlformats.org/officeDocument/2006/relationships/image" Target="../media/image15.png"/><Relationship Id="rId10" Type="http://schemas.openxmlformats.org/officeDocument/2006/relationships/audio" Target="../media/media8.m4a"/><Relationship Id="rId19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microsoft.com/office/2007/relationships/media" Target="../media/media8.m4a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29.jpg"/><Relationship Id="rId18" Type="http://schemas.openxmlformats.org/officeDocument/2006/relationships/image" Target="../media/image13.png"/><Relationship Id="rId3" Type="http://schemas.microsoft.com/office/2007/relationships/media" Target="../media/media4.mp3"/><Relationship Id="rId21" Type="http://schemas.openxmlformats.org/officeDocument/2006/relationships/image" Target="../media/image34.jpeg"/><Relationship Id="rId7" Type="http://schemas.microsoft.com/office/2007/relationships/media" Target="../media/media8.m4a"/><Relationship Id="rId12" Type="http://schemas.openxmlformats.org/officeDocument/2006/relationships/image" Target="../media/image14.png"/><Relationship Id="rId17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openxmlformats.org/officeDocument/2006/relationships/image" Target="../media/image28.png"/><Relationship Id="rId20" Type="http://schemas.openxmlformats.org/officeDocument/2006/relationships/image" Target="../media/image33.png"/><Relationship Id="rId1" Type="http://schemas.microsoft.com/office/2007/relationships/media" Target="../media/media5.mp3"/><Relationship Id="rId6" Type="http://schemas.openxmlformats.org/officeDocument/2006/relationships/audio" Target="../media/media13.m4a"/><Relationship Id="rId11" Type="http://schemas.openxmlformats.org/officeDocument/2006/relationships/audio" Target="../media/audio2.wav"/><Relationship Id="rId5" Type="http://schemas.microsoft.com/office/2007/relationships/media" Target="../media/media13.m4a"/><Relationship Id="rId15" Type="http://schemas.openxmlformats.org/officeDocument/2006/relationships/image" Target="../media/image30.png"/><Relationship Id="rId23" Type="http://schemas.openxmlformats.org/officeDocument/2006/relationships/slide" Target="slide7.xml"/><Relationship Id="rId10" Type="http://schemas.openxmlformats.org/officeDocument/2006/relationships/audio" Target="../media/audio1.wav"/><Relationship Id="rId19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5.png"/><Relationship Id="rId22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microsoft.com/office/2007/relationships/media" Target="../media/media4.mp3"/><Relationship Id="rId21" Type="http://schemas.openxmlformats.org/officeDocument/2006/relationships/image" Target="../media/image40.jpeg"/><Relationship Id="rId7" Type="http://schemas.microsoft.com/office/2007/relationships/media" Target="../media/media8.m4a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" Type="http://schemas.openxmlformats.org/officeDocument/2006/relationships/audio" Target="../media/media5.mp3"/><Relationship Id="rId16" Type="http://schemas.openxmlformats.org/officeDocument/2006/relationships/image" Target="../media/image38.png"/><Relationship Id="rId20" Type="http://schemas.openxmlformats.org/officeDocument/2006/relationships/image" Target="../media/image32.png"/><Relationship Id="rId1" Type="http://schemas.microsoft.com/office/2007/relationships/media" Target="../media/media5.mp3"/><Relationship Id="rId6" Type="http://schemas.openxmlformats.org/officeDocument/2006/relationships/audio" Target="../media/media14.m4a"/><Relationship Id="rId11" Type="http://schemas.openxmlformats.org/officeDocument/2006/relationships/audio" Target="../media/audio2.wav"/><Relationship Id="rId5" Type="http://schemas.microsoft.com/office/2007/relationships/media" Target="../media/media14.m4a"/><Relationship Id="rId15" Type="http://schemas.openxmlformats.org/officeDocument/2006/relationships/image" Target="../media/image37.png"/><Relationship Id="rId23" Type="http://schemas.openxmlformats.org/officeDocument/2006/relationships/slide" Target="slide8.xml"/><Relationship Id="rId10" Type="http://schemas.openxmlformats.org/officeDocument/2006/relationships/audio" Target="../media/audio1.wav"/><Relationship Id="rId19" Type="http://schemas.openxmlformats.org/officeDocument/2006/relationships/image" Target="../media/image3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5.png"/><Relationship Id="rId22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42.jpg"/><Relationship Id="rId18" Type="http://schemas.openxmlformats.org/officeDocument/2006/relationships/image" Target="../media/image13.png"/><Relationship Id="rId3" Type="http://schemas.microsoft.com/office/2007/relationships/media" Target="../media/media4.mp3"/><Relationship Id="rId21" Type="http://schemas.openxmlformats.org/officeDocument/2006/relationships/image" Target="../media/image33.png"/><Relationship Id="rId7" Type="http://schemas.microsoft.com/office/2007/relationships/media" Target="../media/media8.m4a"/><Relationship Id="rId12" Type="http://schemas.openxmlformats.org/officeDocument/2006/relationships/image" Target="../media/image14.png"/><Relationship Id="rId17" Type="http://schemas.openxmlformats.org/officeDocument/2006/relationships/image" Target="../media/image38.png"/><Relationship Id="rId2" Type="http://schemas.openxmlformats.org/officeDocument/2006/relationships/audio" Target="../media/media5.mp3"/><Relationship Id="rId16" Type="http://schemas.openxmlformats.org/officeDocument/2006/relationships/image" Target="../media/image31.png"/><Relationship Id="rId20" Type="http://schemas.openxmlformats.org/officeDocument/2006/relationships/image" Target="../media/image45.png"/><Relationship Id="rId1" Type="http://schemas.microsoft.com/office/2007/relationships/media" Target="../media/media5.mp3"/><Relationship Id="rId6" Type="http://schemas.openxmlformats.org/officeDocument/2006/relationships/audio" Target="../media/media15.m4a"/><Relationship Id="rId11" Type="http://schemas.openxmlformats.org/officeDocument/2006/relationships/audio" Target="../media/audio1.wav"/><Relationship Id="rId5" Type="http://schemas.microsoft.com/office/2007/relationships/media" Target="../media/media15.m4a"/><Relationship Id="rId15" Type="http://schemas.openxmlformats.org/officeDocument/2006/relationships/image" Target="../media/image43.png"/><Relationship Id="rId23" Type="http://schemas.openxmlformats.org/officeDocument/2006/relationships/slide" Target="slide9.xml"/><Relationship Id="rId10" Type="http://schemas.openxmlformats.org/officeDocument/2006/relationships/audio" Target="../media/audio2.wav"/><Relationship Id="rId19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5.pn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openxmlformats.org/officeDocument/2006/relationships/image" Target="../media/image8.png"/><Relationship Id="rId5" Type="http://schemas.microsoft.com/office/2007/relationships/media" Target="../media/media18.m4a"/><Relationship Id="rId10" Type="http://schemas.openxmlformats.org/officeDocument/2006/relationships/image" Target="../media/image4.png"/><Relationship Id="rId4" Type="http://schemas.microsoft.com/office/2007/relationships/media" Target="../media/media17.mp3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5048" y="1449022"/>
            <a:ext cx="411917" cy="41191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99" y="2811765"/>
            <a:ext cx="2812862" cy="3513540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92" y="1353339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3943" y="98905"/>
            <a:ext cx="2047940" cy="18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31" y="28194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59" y="1221436"/>
            <a:ext cx="7416854" cy="199151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8" y="4169796"/>
            <a:ext cx="3432217" cy="1917729"/>
          </a:xfrm>
          <a:prstGeom prst="rect">
            <a:avLst/>
          </a:prstGeom>
        </p:spPr>
      </p:pic>
      <p:grpSp>
        <p:nvGrpSpPr>
          <p:cNvPr id="29" name="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21"/>
          <p:cNvGrpSpPr/>
          <p:nvPr/>
        </p:nvGrpSpPr>
        <p:grpSpPr>
          <a:xfrm>
            <a:off x="4853375" y="623313"/>
            <a:ext cx="617813" cy="825709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84" y="1731733"/>
            <a:ext cx="6297714" cy="1615580"/>
          </a:xfrm>
          <a:prstGeom prst="rect">
            <a:avLst/>
          </a:prstGeom>
        </p:spPr>
      </p:pic>
      <p:pic>
        <p:nvPicPr>
          <p:cNvPr id="37" name="Tên trò chơ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65186" y="-754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15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409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159"/>
                            </p:stCondLst>
                            <p:childTnLst>
                              <p:par>
                                <p:cTn id="6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9252" y="655210"/>
            <a:ext cx="56425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Hướng</a:t>
            </a:r>
            <a:r>
              <a:rPr lang="en-A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AU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dẫn</a:t>
            </a:r>
            <a:r>
              <a:rPr lang="en-A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AU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cách</a:t>
            </a:r>
            <a:r>
              <a:rPr lang="en-A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AU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1001" y="1990695"/>
            <a:ext cx="9939008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AU" sz="3600" b="1" dirty="0" err="1">
                <a:solidFill>
                  <a:srgbClr val="002060"/>
                </a:solidFill>
              </a:rPr>
              <a:t>Xe</a:t>
            </a:r>
            <a:r>
              <a:rPr lang="en-AU" sz="3600" b="1" dirty="0">
                <a:solidFill>
                  <a:srgbClr val="002060"/>
                </a:solidFill>
              </a:rPr>
              <a:t> bus </a:t>
            </a:r>
            <a:r>
              <a:rPr lang="en-AU" sz="3600" b="1" dirty="0" err="1">
                <a:solidFill>
                  <a:srgbClr val="002060"/>
                </a:solidFill>
              </a:rPr>
              <a:t>sẽ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đến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từng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điểm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đón</a:t>
            </a:r>
            <a:r>
              <a:rPr lang="en-AU" sz="3600" b="1" dirty="0">
                <a:solidFill>
                  <a:srgbClr val="002060"/>
                </a:solidFill>
              </a:rPr>
              <a:t>. Ở </a:t>
            </a:r>
            <a:r>
              <a:rPr lang="en-AU" sz="3600" b="1" dirty="0" err="1">
                <a:solidFill>
                  <a:srgbClr val="002060"/>
                </a:solidFill>
              </a:rPr>
              <a:t>mỗi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điểm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đón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thì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em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phải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giải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một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câu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đố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về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smtClean="0">
                <a:solidFill>
                  <a:srgbClr val="002060"/>
                </a:solidFill>
              </a:rPr>
              <a:t>PTGT </a:t>
            </a:r>
            <a:r>
              <a:rPr lang="en-AU" sz="3600" b="1" dirty="0" err="1" smtClean="0">
                <a:solidFill>
                  <a:srgbClr val="002060"/>
                </a:solidFill>
              </a:rPr>
              <a:t>hoặc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trả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lời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câu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hỏi</a:t>
            </a:r>
            <a:r>
              <a:rPr lang="en-AU" sz="3600" b="1" dirty="0" smtClean="0">
                <a:solidFill>
                  <a:srgbClr val="002060"/>
                </a:solidFill>
              </a:rPr>
              <a:t>. </a:t>
            </a:r>
            <a:r>
              <a:rPr lang="en-AU" sz="3600" b="1" dirty="0" err="1" smtClean="0">
                <a:solidFill>
                  <a:srgbClr val="002060"/>
                </a:solidFill>
              </a:rPr>
              <a:t>Em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sẽ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suy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nghĩ</a:t>
            </a:r>
            <a:r>
              <a:rPr lang="en-AU" sz="3600" b="1" dirty="0" smtClean="0">
                <a:solidFill>
                  <a:srgbClr val="002060"/>
                </a:solidFill>
              </a:rPr>
              <a:t>, </a:t>
            </a:r>
            <a:r>
              <a:rPr lang="en-AU" sz="3600" b="1" dirty="0" err="1" smtClean="0">
                <a:solidFill>
                  <a:srgbClr val="002060"/>
                </a:solidFill>
              </a:rPr>
              <a:t>tự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nói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lên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đáp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áp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của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mình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hoặc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tích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chọn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đáp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án</a:t>
            </a:r>
            <a:r>
              <a:rPr lang="en-AU" sz="3600" b="1" dirty="0" smtClean="0">
                <a:solidFill>
                  <a:srgbClr val="002060"/>
                </a:solidFill>
              </a:rPr>
              <a:t>. </a:t>
            </a:r>
            <a:r>
              <a:rPr lang="en-AU" sz="3600" b="1" dirty="0" err="1">
                <a:solidFill>
                  <a:srgbClr val="002060"/>
                </a:solidFill>
              </a:rPr>
              <a:t>Để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biết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được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câu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trả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lời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của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mình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đúng</a:t>
            </a:r>
            <a:r>
              <a:rPr lang="en-AU" sz="3600" b="1" dirty="0">
                <a:solidFill>
                  <a:srgbClr val="002060"/>
                </a:solidFill>
              </a:rPr>
              <a:t> hay </a:t>
            </a:r>
            <a:r>
              <a:rPr lang="en-AU" sz="3600" b="1" dirty="0" err="1">
                <a:solidFill>
                  <a:srgbClr val="002060"/>
                </a:solidFill>
              </a:rPr>
              <a:t>sai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em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hãy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bấm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chuột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trái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vào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chiếc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xe</a:t>
            </a:r>
            <a:r>
              <a:rPr lang="en-AU" sz="3600" b="1" dirty="0">
                <a:solidFill>
                  <a:srgbClr val="002060"/>
                </a:solidFill>
              </a:rPr>
              <a:t> bus </a:t>
            </a:r>
            <a:r>
              <a:rPr lang="en-AU" sz="3600" b="1" dirty="0" err="1">
                <a:solidFill>
                  <a:srgbClr val="002060"/>
                </a:solidFill>
              </a:rPr>
              <a:t>để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xem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và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 smtClean="0">
                <a:solidFill>
                  <a:srgbClr val="002060"/>
                </a:solidFill>
              </a:rPr>
              <a:t>nghe</a:t>
            </a:r>
            <a:r>
              <a:rPr lang="en-AU" sz="3600" b="1" dirty="0" smtClean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đáp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án</a:t>
            </a:r>
            <a:r>
              <a:rPr lang="en-AU" sz="3600" b="1" dirty="0">
                <a:solidFill>
                  <a:srgbClr val="002060"/>
                </a:solidFill>
              </a:rPr>
              <a:t>. </a:t>
            </a:r>
            <a:r>
              <a:rPr lang="en-AU" sz="3600" b="1" dirty="0" err="1">
                <a:solidFill>
                  <a:srgbClr val="002060"/>
                </a:solidFill>
              </a:rPr>
              <a:t>Sau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đó</a:t>
            </a:r>
            <a:r>
              <a:rPr lang="en-AU" sz="3600" b="1" dirty="0">
                <a:solidFill>
                  <a:srgbClr val="002060"/>
                </a:solidFill>
              </a:rPr>
              <a:t>, </a:t>
            </a:r>
            <a:r>
              <a:rPr lang="en-AU" sz="3600" b="1" dirty="0" err="1">
                <a:solidFill>
                  <a:srgbClr val="002060"/>
                </a:solidFill>
              </a:rPr>
              <a:t>bạn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nhỏ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sẽ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được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lên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xe</a:t>
            </a:r>
            <a:r>
              <a:rPr lang="en-AU" sz="3600" b="1" dirty="0">
                <a:solidFill>
                  <a:srgbClr val="002060"/>
                </a:solidFill>
              </a:rPr>
              <a:t> bus </a:t>
            </a:r>
            <a:r>
              <a:rPr lang="en-AU" sz="3600" b="1" dirty="0" err="1">
                <a:solidFill>
                  <a:srgbClr val="002060"/>
                </a:solidFill>
              </a:rPr>
              <a:t>để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đến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các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điểm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đón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tiếp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r>
              <a:rPr lang="en-AU" sz="3600" b="1" dirty="0" err="1">
                <a:solidFill>
                  <a:srgbClr val="002060"/>
                </a:solidFill>
              </a:rPr>
              <a:t>theo.</a:t>
            </a:r>
            <a:r>
              <a:rPr lang="en-AU" sz="3600" b="1" dirty="0">
                <a:solidFill>
                  <a:srgbClr val="002060"/>
                </a:solidFill>
              </a:rPr>
              <a:t> 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66767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>
        <p:split orient="vert"/>
      </p:transition>
    </mc:Choice>
    <mc:Fallback>
      <p:transition spd="slow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66" y="885497"/>
            <a:ext cx="6746442" cy="3901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1" r="36464" b="52324"/>
          <a:stretch/>
        </p:blipFill>
        <p:spPr>
          <a:xfrm>
            <a:off x="9086374" y="2822305"/>
            <a:ext cx="723609" cy="1303601"/>
          </a:xfrm>
          <a:prstGeom prst="rect">
            <a:avLst/>
          </a:prstGeom>
        </p:spPr>
      </p:pic>
      <p:pic>
        <p:nvPicPr>
          <p:cNvPr id="13" name="xe bus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4481" y="3107050"/>
            <a:ext cx="8827773" cy="38834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68" y="3073426"/>
            <a:ext cx="8888738" cy="3907875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300446" y="91411"/>
            <a:ext cx="2442754" cy="1617806"/>
          </a:xfrm>
          <a:prstGeom prst="wedgeRectCallout">
            <a:avLst>
              <a:gd name="adj1" fmla="val 51991"/>
              <a:gd name="adj2" fmla="val 82400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 err="1" smtClean="0">
                <a:solidFill>
                  <a:schemeClr val="tx1"/>
                </a:solidFill>
              </a:rPr>
              <a:t>Xe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hai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bánh</a:t>
            </a:r>
            <a:endParaRPr lang="en-AU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AU" sz="2000" b="1" dirty="0" err="1" smtClean="0">
                <a:solidFill>
                  <a:schemeClr val="tx1"/>
                </a:solidFill>
              </a:rPr>
              <a:t>Chạy</a:t>
            </a:r>
            <a:r>
              <a:rPr lang="en-AU" sz="2000" b="1" dirty="0" smtClean="0">
                <a:solidFill>
                  <a:schemeClr val="tx1"/>
                </a:solidFill>
              </a:rPr>
              <a:t> bon </a:t>
            </a:r>
            <a:r>
              <a:rPr lang="en-AU" sz="2000" b="1" dirty="0" err="1" smtClean="0">
                <a:solidFill>
                  <a:schemeClr val="tx1"/>
                </a:solidFill>
              </a:rPr>
              <a:t>bon</a:t>
            </a:r>
            <a:endParaRPr lang="en-AU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AU" sz="2000" b="1" dirty="0" err="1" smtClean="0">
                <a:solidFill>
                  <a:schemeClr val="tx1"/>
                </a:solidFill>
              </a:rPr>
              <a:t>Máy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nổ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giòn</a:t>
            </a:r>
            <a:endParaRPr lang="en-AU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AU" sz="2000" b="1" dirty="0" err="1" smtClean="0">
                <a:solidFill>
                  <a:schemeClr val="tx1"/>
                </a:solidFill>
              </a:rPr>
              <a:t>Kêu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bình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bịch</a:t>
            </a:r>
            <a:endParaRPr lang="en-AU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AU" sz="2000" b="1" dirty="0" err="1" smtClean="0">
                <a:solidFill>
                  <a:schemeClr val="tx1"/>
                </a:solidFill>
              </a:rPr>
              <a:t>Là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xe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gì</a:t>
            </a:r>
            <a:r>
              <a:rPr lang="en-AU" sz="2000" b="1" dirty="0" smtClean="0">
                <a:solidFill>
                  <a:schemeClr val="tx1"/>
                </a:solidFill>
              </a:rPr>
              <a:t>?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8" name="Âm thanh ye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97138" y="1221854"/>
            <a:ext cx="487363" cy="487363"/>
          </a:xfrm>
          <a:prstGeom prst="rect">
            <a:avLst/>
          </a:prstGeom>
        </p:spPr>
      </p:pic>
      <p:pic>
        <p:nvPicPr>
          <p:cNvPr id="19" name="Tiếng còi âm thanh của x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63425" y="6981301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32660" y="1989828"/>
            <a:ext cx="2114094" cy="1316504"/>
          </a:xfrm>
          <a:prstGeom prst="rect">
            <a:avLst/>
          </a:prstGeom>
        </p:spPr>
      </p:pic>
      <p:pic>
        <p:nvPicPr>
          <p:cNvPr id="9" name="Đáp án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9767" end="480.233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78137" y="-711007"/>
            <a:ext cx="609600" cy="609600"/>
          </a:xfrm>
          <a:prstGeom prst="rect">
            <a:avLst/>
          </a:prstGeom>
        </p:spPr>
      </p:pic>
      <p:pic>
        <p:nvPicPr>
          <p:cNvPr id="12" name="Câu hỏi 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80107" y="-711007"/>
            <a:ext cx="609600" cy="609600"/>
          </a:xfrm>
          <a:prstGeom prst="rect">
            <a:avLst/>
          </a:prstGeom>
        </p:spPr>
      </p:pic>
      <p:sp>
        <p:nvSpPr>
          <p:cNvPr id="17" name="Right Arrow 16">
            <a:hlinkClick r:id="rId19" action="ppaction://hlinksldjump"/>
          </p:cNvPr>
          <p:cNvSpPr/>
          <p:nvPr/>
        </p:nvSpPr>
        <p:spPr>
          <a:xfrm>
            <a:off x="10844463" y="5961013"/>
            <a:ext cx="1090863" cy="7445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97138" y="218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414 -0.00301 L 0.84414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1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7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2786 0.1106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7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7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85185E-6 L 0.86719 0.0097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48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97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10" y="974136"/>
            <a:ext cx="6746442" cy="39013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404" r="63333" b="53334"/>
          <a:stretch/>
        </p:blipFill>
        <p:spPr>
          <a:xfrm>
            <a:off x="8556216" y="2865806"/>
            <a:ext cx="823322" cy="1417600"/>
          </a:xfrm>
          <a:prstGeom prst="rect">
            <a:avLst/>
          </a:prstGeom>
        </p:spPr>
      </p:pic>
      <p:pic>
        <p:nvPicPr>
          <p:cNvPr id="8" name="xe bus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8738" y="2865806"/>
            <a:ext cx="8888738" cy="3907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" y="2707297"/>
            <a:ext cx="8925318" cy="4066384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429406" y="64261"/>
            <a:ext cx="2236672" cy="1741745"/>
          </a:xfrm>
          <a:prstGeom prst="wedgeRectCallout">
            <a:avLst>
              <a:gd name="adj1" fmla="val 51246"/>
              <a:gd name="adj2" fmla="val 79588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 err="1" smtClean="0">
                <a:solidFill>
                  <a:schemeClr val="tx1"/>
                </a:solidFill>
              </a:rPr>
              <a:t>Xe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gì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hai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bánh</a:t>
            </a:r>
            <a:endParaRPr lang="en-AU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AU" sz="2000" b="1" dirty="0" err="1" smtClean="0">
                <a:solidFill>
                  <a:schemeClr val="tx1"/>
                </a:solidFill>
              </a:rPr>
              <a:t>Đạp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chạy</a:t>
            </a:r>
            <a:r>
              <a:rPr lang="en-AU" sz="2000" b="1" dirty="0" smtClean="0">
                <a:solidFill>
                  <a:schemeClr val="tx1"/>
                </a:solidFill>
              </a:rPr>
              <a:t> bon </a:t>
            </a:r>
            <a:r>
              <a:rPr lang="en-AU" sz="2000" b="1" dirty="0" err="1" smtClean="0">
                <a:solidFill>
                  <a:schemeClr val="tx1"/>
                </a:solidFill>
              </a:rPr>
              <a:t>bon</a:t>
            </a:r>
            <a:endParaRPr lang="en-AU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AU" sz="2000" b="1" dirty="0" err="1" smtClean="0">
                <a:solidFill>
                  <a:schemeClr val="tx1"/>
                </a:solidFill>
              </a:rPr>
              <a:t>Xe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kêu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kính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cong</a:t>
            </a:r>
            <a:endParaRPr lang="en-AU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AU" sz="2000" b="1" dirty="0" err="1" smtClean="0">
                <a:solidFill>
                  <a:schemeClr val="tx1"/>
                </a:solidFill>
              </a:rPr>
              <a:t>Đứng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yên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thì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đổ</a:t>
            </a:r>
            <a:r>
              <a:rPr lang="en-AU" sz="2000" b="1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en-AU" sz="2000" b="1" dirty="0" err="1" smtClean="0">
                <a:solidFill>
                  <a:schemeClr val="tx1"/>
                </a:solidFill>
              </a:rPr>
              <a:t>Là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xe</a:t>
            </a:r>
            <a:r>
              <a:rPr lang="en-AU" sz="2000" b="1" dirty="0" smtClean="0">
                <a:solidFill>
                  <a:schemeClr val="tx1"/>
                </a:solidFill>
              </a:rPr>
              <a:t> </a:t>
            </a:r>
            <a:r>
              <a:rPr lang="en-AU" sz="2000" b="1" dirty="0" err="1" smtClean="0">
                <a:solidFill>
                  <a:schemeClr val="tx1"/>
                </a:solidFill>
              </a:rPr>
              <a:t>gì</a:t>
            </a:r>
            <a:r>
              <a:rPr lang="en-AU" sz="2000" b="1" dirty="0" smtClean="0">
                <a:solidFill>
                  <a:schemeClr val="tx1"/>
                </a:solidFill>
              </a:rPr>
              <a:t>?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6" name="Tiếng còi âm thanh của x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46623" y="486773"/>
            <a:ext cx="487363" cy="487363"/>
          </a:xfrm>
          <a:prstGeom prst="rect">
            <a:avLst/>
          </a:prstGeom>
        </p:spPr>
      </p:pic>
      <p:pic>
        <p:nvPicPr>
          <p:cNvPr id="17" name="Âm thanh 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18050" y="7137163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40310" y="1806006"/>
            <a:ext cx="1650974" cy="1118793"/>
          </a:xfrm>
          <a:prstGeom prst="rect">
            <a:avLst/>
          </a:prstGeom>
        </p:spPr>
      </p:pic>
      <p:pic>
        <p:nvPicPr>
          <p:cNvPr id="5" name="Câu hỏi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2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60997" y="-748469"/>
            <a:ext cx="609600" cy="609600"/>
          </a:xfrm>
          <a:prstGeom prst="rect">
            <a:avLst/>
          </a:prstGeom>
        </p:spPr>
      </p:pic>
      <p:pic>
        <p:nvPicPr>
          <p:cNvPr id="7" name="Đáp án 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83705" y="-748469"/>
            <a:ext cx="609600" cy="609600"/>
          </a:xfrm>
          <a:prstGeom prst="rect">
            <a:avLst/>
          </a:prstGeom>
        </p:spPr>
      </p:pic>
      <p:sp>
        <p:nvSpPr>
          <p:cNvPr id="13" name="Right Arrow 12">
            <a:hlinkClick r:id="rId19" action="ppaction://hlinksldjump"/>
          </p:cNvPr>
          <p:cNvSpPr/>
          <p:nvPr/>
        </p:nvSpPr>
        <p:spPr>
          <a:xfrm>
            <a:off x="10844463" y="5961013"/>
            <a:ext cx="1090863" cy="7445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2942" y="1501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73099 -0.01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1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7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18594 0.103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67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67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-3.7037E-6 L 0.99115 0.0025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57" y="1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27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8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3" b="39134"/>
          <a:stretch/>
        </p:blipFill>
        <p:spPr>
          <a:xfrm>
            <a:off x="8567009" y="-18535"/>
            <a:ext cx="3653823" cy="396033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6" b="39134"/>
          <a:stretch/>
        </p:blipFill>
        <p:spPr>
          <a:xfrm>
            <a:off x="-26585" y="0"/>
            <a:ext cx="8835081" cy="3968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32" y="891267"/>
            <a:ext cx="6746442" cy="390132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51111" r="63385" b="5252"/>
          <a:stretch/>
        </p:blipFill>
        <p:spPr>
          <a:xfrm>
            <a:off x="8520766" y="2903778"/>
            <a:ext cx="916534" cy="1367733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44251" y="99696"/>
            <a:ext cx="2394740" cy="1551683"/>
          </a:xfrm>
          <a:prstGeom prst="wedgeRectCallout">
            <a:avLst>
              <a:gd name="adj1" fmla="val 52843"/>
              <a:gd name="adj2" fmla="val 845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000" b="1" dirty="0" err="1" smtClean="0"/>
              <a:t>Làm</a:t>
            </a:r>
            <a:r>
              <a:rPr lang="en-AU" sz="2000" b="1" dirty="0" smtClean="0"/>
              <a:t> </a:t>
            </a:r>
            <a:r>
              <a:rPr lang="en-AU" sz="2000" b="1" dirty="0" err="1" smtClean="0"/>
              <a:t>bằng</a:t>
            </a:r>
            <a:r>
              <a:rPr lang="en-AU" sz="2000" b="1" dirty="0" smtClean="0"/>
              <a:t> </a:t>
            </a:r>
            <a:r>
              <a:rPr lang="en-AU" sz="2000" b="1" dirty="0" err="1" smtClean="0"/>
              <a:t>gỗ</a:t>
            </a:r>
            <a:endParaRPr lang="en-AU" sz="2000" b="1" dirty="0" smtClean="0"/>
          </a:p>
          <a:p>
            <a:pPr algn="ctr"/>
            <a:r>
              <a:rPr lang="en-AU" sz="2000" b="1" dirty="0" err="1" smtClean="0"/>
              <a:t>Nổi</a:t>
            </a:r>
            <a:r>
              <a:rPr lang="en-AU" sz="2000" b="1" dirty="0" smtClean="0"/>
              <a:t> </a:t>
            </a:r>
            <a:r>
              <a:rPr lang="en-AU" sz="2000" b="1" dirty="0" err="1" smtClean="0"/>
              <a:t>trên</a:t>
            </a:r>
            <a:r>
              <a:rPr lang="en-AU" sz="2000" b="1" dirty="0" smtClean="0"/>
              <a:t> </a:t>
            </a:r>
            <a:r>
              <a:rPr lang="en-AU" sz="2000" b="1" dirty="0" err="1" smtClean="0"/>
              <a:t>sông</a:t>
            </a:r>
            <a:endParaRPr lang="en-AU" sz="2000" b="1" dirty="0" smtClean="0"/>
          </a:p>
          <a:p>
            <a:pPr algn="ctr"/>
            <a:r>
              <a:rPr lang="en-AU" sz="2000" b="1" dirty="0" err="1" smtClean="0"/>
              <a:t>Có</a:t>
            </a:r>
            <a:r>
              <a:rPr lang="en-AU" sz="2000" b="1" dirty="0" smtClean="0"/>
              <a:t> </a:t>
            </a:r>
            <a:r>
              <a:rPr lang="en-AU" sz="2000" b="1" dirty="0" err="1" smtClean="0"/>
              <a:t>buồm</a:t>
            </a:r>
            <a:r>
              <a:rPr lang="en-AU" sz="2000" b="1" dirty="0" smtClean="0"/>
              <a:t> </a:t>
            </a:r>
            <a:r>
              <a:rPr lang="en-AU" sz="2000" b="1" dirty="0" err="1" smtClean="0"/>
              <a:t>giong</a:t>
            </a:r>
            <a:endParaRPr lang="en-AU" sz="2000" b="1" dirty="0" smtClean="0"/>
          </a:p>
          <a:p>
            <a:pPr algn="ctr"/>
            <a:r>
              <a:rPr lang="en-AU" sz="2000" b="1" dirty="0" err="1" smtClean="0"/>
              <a:t>Nhanh</a:t>
            </a:r>
            <a:r>
              <a:rPr lang="en-AU" sz="2000" b="1" dirty="0" smtClean="0"/>
              <a:t> </a:t>
            </a:r>
            <a:r>
              <a:rPr lang="en-AU" sz="2000" b="1" dirty="0" err="1" smtClean="0"/>
              <a:t>tới</a:t>
            </a:r>
            <a:r>
              <a:rPr lang="en-AU" sz="2000" b="1" dirty="0" smtClean="0"/>
              <a:t> </a:t>
            </a:r>
            <a:r>
              <a:rPr lang="en-AU" sz="2000" b="1" dirty="0" err="1" smtClean="0"/>
              <a:t>bến</a:t>
            </a:r>
            <a:endParaRPr lang="en-AU" sz="2000" b="1" dirty="0" smtClean="0"/>
          </a:p>
          <a:p>
            <a:pPr algn="ctr"/>
            <a:r>
              <a:rPr lang="en-AU" sz="2000" b="1" dirty="0" err="1" smtClean="0"/>
              <a:t>Là</a:t>
            </a:r>
            <a:r>
              <a:rPr lang="en-AU" sz="2000" b="1" dirty="0" smtClean="0"/>
              <a:t> </a:t>
            </a:r>
            <a:r>
              <a:rPr lang="en-AU" sz="2000" b="1" dirty="0" err="1" smtClean="0"/>
              <a:t>cái</a:t>
            </a:r>
            <a:r>
              <a:rPr lang="en-AU" sz="2000" b="1" dirty="0" smtClean="0"/>
              <a:t> </a:t>
            </a:r>
            <a:r>
              <a:rPr lang="en-AU" sz="2000" b="1" dirty="0" err="1" smtClean="0"/>
              <a:t>gì</a:t>
            </a:r>
            <a:r>
              <a:rPr lang="en-AU" sz="2000" b="1" dirty="0" smtClean="0"/>
              <a:t>?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57119" y="1651379"/>
            <a:ext cx="2510960" cy="1690713"/>
          </a:xfrm>
          <a:prstGeom prst="rect">
            <a:avLst/>
          </a:prstGeom>
        </p:spPr>
      </p:pic>
      <p:pic>
        <p:nvPicPr>
          <p:cNvPr id="8" name="Tiếng còi âm thanh của x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71603" y="265937"/>
            <a:ext cx="609600" cy="609600"/>
          </a:xfrm>
          <a:prstGeom prst="rect">
            <a:avLst/>
          </a:prstGeom>
        </p:spPr>
      </p:pic>
      <p:pic>
        <p:nvPicPr>
          <p:cNvPr id="9" name="Âm thanh 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51442" y="702570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1324" y="2979405"/>
            <a:ext cx="8925318" cy="4066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8" y="3172698"/>
            <a:ext cx="8766808" cy="3853006"/>
          </a:xfrm>
          <a:prstGeom prst="rect">
            <a:avLst/>
          </a:prstGeom>
        </p:spPr>
      </p:pic>
      <p:pic>
        <p:nvPicPr>
          <p:cNvPr id="12" name="Câu hỏi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86155" y="-719350"/>
            <a:ext cx="609600" cy="609600"/>
          </a:xfrm>
          <a:prstGeom prst="rect">
            <a:avLst/>
          </a:prstGeom>
        </p:spPr>
      </p:pic>
      <p:pic>
        <p:nvPicPr>
          <p:cNvPr id="13" name="Đáp án 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71829" y="-729057"/>
            <a:ext cx="609600" cy="609600"/>
          </a:xfrm>
          <a:prstGeom prst="rect">
            <a:avLst/>
          </a:prstGeom>
        </p:spPr>
      </p:pic>
      <p:sp>
        <p:nvSpPr>
          <p:cNvPr id="14" name="Right Arrow 13">
            <a:hlinkClick r:id="rId21" action="ppaction://hlinksldjump"/>
          </p:cNvPr>
          <p:cNvSpPr/>
          <p:nvPr/>
        </p:nvSpPr>
        <p:spPr>
          <a:xfrm>
            <a:off x="10844463" y="5961013"/>
            <a:ext cx="1090863" cy="7445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8669" y="1549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1504 L 0.78932 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77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23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34479 0.120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23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23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323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1.48148E-6 L 0.94896 -0.00556 " pathEditMode="relative" rAng="0" ptsTypes="AA">
                                      <p:cBhvr>
                                        <p:cTn id="37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48" y="-27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673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8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6"/>
          <a:stretch/>
        </p:blipFill>
        <p:spPr>
          <a:xfrm>
            <a:off x="0" y="22414"/>
            <a:ext cx="10058400" cy="32498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8" b="22456"/>
          <a:stretch/>
        </p:blipFill>
        <p:spPr>
          <a:xfrm flipH="1">
            <a:off x="8182447" y="22413"/>
            <a:ext cx="4017574" cy="3249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69" y="907071"/>
            <a:ext cx="6746442" cy="3901327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9" t="808" r="9192" b="51112"/>
          <a:stretch/>
        </p:blipFill>
        <p:spPr>
          <a:xfrm>
            <a:off x="7755990" y="2690025"/>
            <a:ext cx="866443" cy="1611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6808" y="3272276"/>
            <a:ext cx="8766808" cy="3853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933"/>
            <a:ext cx="8949704" cy="3932261"/>
          </a:xfrm>
          <a:prstGeom prst="rect">
            <a:avLst/>
          </a:prstGeom>
        </p:spPr>
      </p:pic>
      <p:pic>
        <p:nvPicPr>
          <p:cNvPr id="5" name="Tiếng còi âm thanh của x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70811" y="122829"/>
            <a:ext cx="609600" cy="609600"/>
          </a:xfrm>
          <a:prstGeom prst="rect">
            <a:avLst/>
          </a:prstGeom>
        </p:spPr>
      </p:pic>
      <p:pic>
        <p:nvPicPr>
          <p:cNvPr id="7" name="Âm thanh 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24411" y="7028194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5351" y="130635"/>
            <a:ext cx="734209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400" b="1" dirty="0" err="1"/>
              <a:t>Khi</a:t>
            </a:r>
            <a:r>
              <a:rPr lang="en-AU" sz="2400" b="1" dirty="0"/>
              <a:t> </a:t>
            </a:r>
            <a:r>
              <a:rPr lang="en-AU" sz="2400" b="1" dirty="0" err="1"/>
              <a:t>được</a:t>
            </a:r>
            <a:r>
              <a:rPr lang="en-AU" sz="2400" b="1" dirty="0"/>
              <a:t> </a:t>
            </a:r>
            <a:r>
              <a:rPr lang="en-AU" sz="2400" b="1" dirty="0" err="1"/>
              <a:t>người</a:t>
            </a:r>
            <a:r>
              <a:rPr lang="en-AU" sz="2400" b="1" dirty="0"/>
              <a:t> </a:t>
            </a:r>
            <a:r>
              <a:rPr lang="en-AU" sz="2400" b="1" dirty="0" err="1"/>
              <a:t>lớn</a:t>
            </a:r>
            <a:r>
              <a:rPr lang="en-AU" sz="2400" b="1" dirty="0"/>
              <a:t> </a:t>
            </a:r>
            <a:r>
              <a:rPr lang="en-AU" sz="2400" b="1" dirty="0" err="1"/>
              <a:t>chở</a:t>
            </a:r>
            <a:r>
              <a:rPr lang="en-AU" sz="2400" b="1" dirty="0"/>
              <a:t> </a:t>
            </a:r>
            <a:r>
              <a:rPr lang="en-AU" sz="2400" b="1" dirty="0" err="1"/>
              <a:t>bằng</a:t>
            </a:r>
            <a:r>
              <a:rPr lang="en-AU" sz="2400" b="1" dirty="0"/>
              <a:t> </a:t>
            </a:r>
            <a:r>
              <a:rPr lang="en-AU" sz="2400" b="1" dirty="0" err="1"/>
              <a:t>xe</a:t>
            </a:r>
            <a:r>
              <a:rPr lang="en-AU" sz="2400" b="1" dirty="0"/>
              <a:t> </a:t>
            </a:r>
            <a:r>
              <a:rPr lang="en-AU" sz="2400" b="1" dirty="0" err="1"/>
              <a:t>máy</a:t>
            </a:r>
            <a:r>
              <a:rPr lang="en-AU" sz="2400" b="1" dirty="0"/>
              <a:t>, </a:t>
            </a:r>
            <a:r>
              <a:rPr lang="en-AU" sz="2400" b="1" dirty="0" err="1"/>
              <a:t>em</a:t>
            </a:r>
            <a:r>
              <a:rPr lang="en-AU" sz="2400" b="1" dirty="0"/>
              <a:t> </a:t>
            </a:r>
            <a:r>
              <a:rPr lang="en-AU" sz="2400" b="1" dirty="0" err="1"/>
              <a:t>phải</a:t>
            </a:r>
            <a:r>
              <a:rPr lang="en-AU" sz="2400" b="1" dirty="0"/>
              <a:t> </a:t>
            </a:r>
            <a:r>
              <a:rPr lang="en-AU" sz="2400" b="1" dirty="0" err="1"/>
              <a:t>ngồi</a:t>
            </a:r>
            <a:r>
              <a:rPr lang="en-AU" sz="2400" b="1" dirty="0"/>
              <a:t> </a:t>
            </a:r>
            <a:r>
              <a:rPr lang="en-AU" sz="2400" b="1" dirty="0" err="1"/>
              <a:t>thế</a:t>
            </a:r>
            <a:r>
              <a:rPr lang="en-AU" sz="2400" b="1" dirty="0"/>
              <a:t> </a:t>
            </a:r>
            <a:r>
              <a:rPr lang="en-AU" sz="2400" b="1" dirty="0" err="1"/>
              <a:t>nào</a:t>
            </a:r>
            <a:r>
              <a:rPr lang="en-AU" sz="2400" b="1" dirty="0"/>
              <a:t> </a:t>
            </a:r>
            <a:r>
              <a:rPr lang="en-AU" sz="2400" b="1" dirty="0" err="1"/>
              <a:t>cho</a:t>
            </a:r>
            <a:r>
              <a:rPr lang="en-AU" sz="2400" b="1" dirty="0"/>
              <a:t> an </a:t>
            </a:r>
            <a:r>
              <a:rPr lang="en-AU" sz="2400" b="1" dirty="0" err="1"/>
              <a:t>toàn</a:t>
            </a:r>
            <a:r>
              <a:rPr lang="en-AU" sz="2400" b="1" dirty="0"/>
              <a:t>?</a:t>
            </a:r>
            <a:endParaRPr lang="en-US" sz="2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4083" y="1204963"/>
            <a:ext cx="516784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 smtClean="0"/>
              <a:t>A. </a:t>
            </a:r>
            <a:r>
              <a:rPr lang="en-AU" b="1" dirty="0" err="1" smtClean="0"/>
              <a:t>Đội</a:t>
            </a:r>
            <a:r>
              <a:rPr lang="en-AU" b="1" dirty="0" smtClean="0"/>
              <a:t> </a:t>
            </a:r>
            <a:r>
              <a:rPr lang="en-AU" b="1" dirty="0" err="1"/>
              <a:t>mũ</a:t>
            </a:r>
            <a:r>
              <a:rPr lang="en-AU" b="1" dirty="0"/>
              <a:t> </a:t>
            </a:r>
            <a:r>
              <a:rPr lang="en-AU" b="1" dirty="0" err="1"/>
              <a:t>bảo</a:t>
            </a:r>
            <a:r>
              <a:rPr lang="en-AU" b="1" dirty="0"/>
              <a:t> </a:t>
            </a:r>
            <a:r>
              <a:rPr lang="en-AU" b="1" dirty="0" err="1"/>
              <a:t>hiểm</a:t>
            </a:r>
            <a:r>
              <a:rPr lang="en-AU" b="1" dirty="0"/>
              <a:t>, </a:t>
            </a:r>
            <a:r>
              <a:rPr lang="en-AU" b="1" dirty="0" err="1" smtClean="0"/>
              <a:t>ngồi</a:t>
            </a:r>
            <a:endParaRPr lang="en-AU" b="1" dirty="0"/>
          </a:p>
          <a:p>
            <a:r>
              <a:rPr lang="en-AU" b="1" dirty="0" err="1" smtClean="0"/>
              <a:t>ngay</a:t>
            </a:r>
            <a:r>
              <a:rPr lang="en-AU" b="1" dirty="0" smtClean="0"/>
              <a:t> </a:t>
            </a:r>
            <a:r>
              <a:rPr lang="en-AU" b="1" dirty="0" err="1"/>
              <a:t>ngắn</a:t>
            </a:r>
            <a:r>
              <a:rPr lang="en-AU" b="1" dirty="0"/>
              <a:t> </a:t>
            </a:r>
            <a:r>
              <a:rPr lang="en-AU" b="1" dirty="0" err="1"/>
              <a:t>và</a:t>
            </a:r>
            <a:r>
              <a:rPr lang="en-AU" b="1" dirty="0"/>
              <a:t> </a:t>
            </a:r>
            <a:r>
              <a:rPr lang="en-AU" b="1" dirty="0" err="1"/>
              <a:t>bám</a:t>
            </a:r>
            <a:r>
              <a:rPr lang="en-AU" b="1" dirty="0"/>
              <a:t> </a:t>
            </a:r>
            <a:r>
              <a:rPr lang="en-AU" b="1" dirty="0" err="1"/>
              <a:t>chắc</a:t>
            </a:r>
            <a:r>
              <a:rPr lang="en-AU" b="1" dirty="0"/>
              <a:t> </a:t>
            </a:r>
            <a:r>
              <a:rPr lang="en-AU" b="1" dirty="0" err="1" smtClean="0"/>
              <a:t>vào</a:t>
            </a:r>
            <a:endParaRPr lang="en-AU" b="1" dirty="0" smtClean="0"/>
          </a:p>
          <a:p>
            <a:r>
              <a:rPr lang="en-AU" b="1" dirty="0" err="1" smtClean="0"/>
              <a:t>người</a:t>
            </a:r>
            <a:r>
              <a:rPr lang="en-AU" b="1" dirty="0" smtClean="0"/>
              <a:t> </a:t>
            </a:r>
            <a:r>
              <a:rPr lang="en-AU" b="1" dirty="0" err="1"/>
              <a:t>lớn</a:t>
            </a:r>
            <a:r>
              <a:rPr lang="en-AU" b="1" dirty="0" smtClean="0"/>
              <a:t>.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184084" y="2297391"/>
            <a:ext cx="5167845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b="1" dirty="0"/>
              <a:t>B. </a:t>
            </a:r>
            <a:r>
              <a:rPr lang="en-AU" b="1" dirty="0" err="1"/>
              <a:t>Không</a:t>
            </a:r>
            <a:r>
              <a:rPr lang="en-AU" b="1" dirty="0"/>
              <a:t> </a:t>
            </a:r>
            <a:r>
              <a:rPr lang="en-AU" b="1" dirty="0" err="1"/>
              <a:t>đội</a:t>
            </a:r>
            <a:r>
              <a:rPr lang="en-AU" b="1" dirty="0"/>
              <a:t> </a:t>
            </a:r>
            <a:r>
              <a:rPr lang="en-AU" b="1" dirty="0" err="1"/>
              <a:t>mũ</a:t>
            </a:r>
            <a:r>
              <a:rPr lang="en-AU" b="1" dirty="0"/>
              <a:t> </a:t>
            </a:r>
            <a:r>
              <a:rPr lang="en-AU" b="1" dirty="0" err="1"/>
              <a:t>bảo</a:t>
            </a:r>
            <a:r>
              <a:rPr lang="en-AU" b="1" dirty="0"/>
              <a:t> </a:t>
            </a:r>
            <a:r>
              <a:rPr lang="en-AU" b="1" dirty="0" err="1" smtClean="0"/>
              <a:t>hiểm</a:t>
            </a:r>
            <a:endParaRPr lang="en-AU" b="1" dirty="0"/>
          </a:p>
          <a:p>
            <a:r>
              <a:rPr lang="en-AU" b="1" dirty="0" err="1" smtClean="0"/>
              <a:t>và</a:t>
            </a:r>
            <a:r>
              <a:rPr lang="en-AU" b="1" dirty="0" smtClean="0"/>
              <a:t> </a:t>
            </a:r>
            <a:r>
              <a:rPr lang="en-AU" b="1" dirty="0" err="1"/>
              <a:t>đùa</a:t>
            </a:r>
            <a:r>
              <a:rPr lang="en-AU" b="1" dirty="0"/>
              <a:t> </a:t>
            </a:r>
            <a:r>
              <a:rPr lang="en-AU" b="1" dirty="0" err="1"/>
              <a:t>nghịch</a:t>
            </a:r>
            <a:r>
              <a:rPr lang="en-AU" b="1" dirty="0"/>
              <a:t> </a:t>
            </a:r>
            <a:r>
              <a:rPr lang="en-AU" b="1" dirty="0" err="1"/>
              <a:t>trên</a:t>
            </a:r>
            <a:r>
              <a:rPr lang="en-AU" b="1" dirty="0"/>
              <a:t> </a:t>
            </a:r>
            <a:r>
              <a:rPr lang="en-AU" b="1" dirty="0" err="1"/>
              <a:t>xe</a:t>
            </a:r>
            <a:r>
              <a:rPr lang="en-AU" b="1" dirty="0"/>
              <a:t>.</a:t>
            </a:r>
            <a:endParaRPr lang="en-US" i="1" dirty="0"/>
          </a:p>
          <a:p>
            <a:endParaRPr lang="en-AU" sz="2000" b="1" dirty="0">
              <a:solidFill>
                <a:srgbClr val="C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82769" y="2449393"/>
            <a:ext cx="804742" cy="7011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11990" y="1313029"/>
            <a:ext cx="804742" cy="707197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36057" y="1201806"/>
            <a:ext cx="609600" cy="609600"/>
          </a:xfrm>
          <a:prstGeom prst="rect">
            <a:avLst/>
          </a:prstGeom>
        </p:spPr>
      </p:pic>
      <p:pic>
        <p:nvPicPr>
          <p:cNvPr id="25" name="Picture 2" descr="Sử dụng đai xe máy giúp bé an toàn- mẹ an tâm khi lái x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75" y="1201806"/>
            <a:ext cx="1084817" cy="92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Bất an học sinh đi xe máy, xe máy điện không mũ bảo hiểm đến trườ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155790" y="2296197"/>
            <a:ext cx="1108696" cy="95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ight Arrow 21">
            <a:hlinkClick r:id="rId23" action="ppaction://hlinksldjump"/>
          </p:cNvPr>
          <p:cNvSpPr/>
          <p:nvPr/>
        </p:nvSpPr>
        <p:spPr>
          <a:xfrm>
            <a:off x="10844463" y="5961013"/>
            <a:ext cx="1090863" cy="7445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40205" y="2574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71902 -0.019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51" y="-99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3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41692 0.1314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46" y="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70833E-6 -2.96296E-6 L 0.99896 0.0224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48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6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8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/>
          <a:srcRect r="2505"/>
          <a:stretch/>
        </p:blipFill>
        <p:spPr>
          <a:xfrm>
            <a:off x="0" y="6995"/>
            <a:ext cx="12191999" cy="3252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32" y="875769"/>
            <a:ext cx="6746442" cy="390132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9" t="48283" r="36099" b="6601"/>
          <a:stretch/>
        </p:blipFill>
        <p:spPr>
          <a:xfrm>
            <a:off x="8329753" y="2695849"/>
            <a:ext cx="835455" cy="1448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0669" y="2811848"/>
            <a:ext cx="9010669" cy="3962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1" y="3026471"/>
            <a:ext cx="9059441" cy="3981033"/>
          </a:xfrm>
          <a:prstGeom prst="rect">
            <a:avLst/>
          </a:prstGeom>
        </p:spPr>
      </p:pic>
      <p:pic>
        <p:nvPicPr>
          <p:cNvPr id="6" name="Tiếng còi âm thanh của x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12292" y="0"/>
            <a:ext cx="609600" cy="609600"/>
          </a:xfrm>
          <a:prstGeom prst="rect">
            <a:avLst/>
          </a:prstGeom>
        </p:spPr>
      </p:pic>
      <p:pic>
        <p:nvPicPr>
          <p:cNvPr id="7" name="Âm thanh 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93374" y="700750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351" y="130634"/>
            <a:ext cx="636178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800" b="1" dirty="0" err="1"/>
              <a:t>Khi</a:t>
            </a:r>
            <a:r>
              <a:rPr lang="en-AU" sz="2800" b="1" dirty="0"/>
              <a:t> </a:t>
            </a:r>
            <a:r>
              <a:rPr lang="en-AU" sz="2800" b="1" dirty="0" err="1"/>
              <a:t>lên</a:t>
            </a:r>
            <a:r>
              <a:rPr lang="en-AU" sz="2800" b="1" dirty="0"/>
              <a:t>, </a:t>
            </a:r>
            <a:r>
              <a:rPr lang="en-AU" sz="2800" b="1" dirty="0" err="1"/>
              <a:t>xuống</a:t>
            </a:r>
            <a:r>
              <a:rPr lang="en-AU" sz="2800" b="1" dirty="0"/>
              <a:t> ô </a:t>
            </a:r>
            <a:r>
              <a:rPr lang="en-AU" sz="2800" b="1" dirty="0" err="1"/>
              <a:t>tô</a:t>
            </a:r>
            <a:r>
              <a:rPr lang="en-AU" sz="2800" b="1" dirty="0"/>
              <a:t> </a:t>
            </a:r>
            <a:r>
              <a:rPr lang="en-AU" sz="2800" b="1" dirty="0" err="1" smtClean="0"/>
              <a:t>em</a:t>
            </a:r>
            <a:r>
              <a:rPr lang="en-AU" sz="2800" b="1" dirty="0" smtClean="0"/>
              <a:t> </a:t>
            </a:r>
            <a:r>
              <a:rPr lang="en-AU" sz="2800" b="1" dirty="0" err="1"/>
              <a:t>phải</a:t>
            </a:r>
            <a:r>
              <a:rPr lang="en-AU" sz="2800" b="1" dirty="0"/>
              <a:t> </a:t>
            </a:r>
            <a:r>
              <a:rPr lang="en-AU" sz="2800" b="1" dirty="0" err="1"/>
              <a:t>chú</a:t>
            </a:r>
            <a:r>
              <a:rPr lang="en-AU" sz="2800" b="1" dirty="0"/>
              <a:t> ý </a:t>
            </a:r>
            <a:r>
              <a:rPr lang="en-AU" sz="2800" b="1" dirty="0" err="1"/>
              <a:t>điều</a:t>
            </a:r>
            <a:r>
              <a:rPr lang="en-AU" sz="2800" b="1" dirty="0"/>
              <a:t> </a:t>
            </a:r>
            <a:r>
              <a:rPr lang="en-AU" sz="2800" b="1" dirty="0" err="1"/>
              <a:t>gì</a:t>
            </a:r>
            <a:r>
              <a:rPr lang="en-AU" sz="2800" b="1" dirty="0"/>
              <a:t>?</a:t>
            </a:r>
            <a:endParaRPr lang="en-US" sz="28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84083" y="1035864"/>
            <a:ext cx="516784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AU" sz="2400" b="1" dirty="0" err="1" smtClean="0"/>
              <a:t>Chỉ</a:t>
            </a:r>
            <a:r>
              <a:rPr lang="en-AU" sz="2400" b="1" dirty="0" smtClean="0"/>
              <a:t> </a:t>
            </a:r>
            <a:r>
              <a:rPr lang="en-AU" sz="2400" b="1" dirty="0" err="1"/>
              <a:t>lên</a:t>
            </a:r>
            <a:r>
              <a:rPr lang="en-AU" sz="2400" b="1" dirty="0"/>
              <a:t>, </a:t>
            </a:r>
            <a:r>
              <a:rPr lang="en-AU" sz="2400" b="1" dirty="0" err="1"/>
              <a:t>xuống</a:t>
            </a:r>
            <a:r>
              <a:rPr lang="en-AU" sz="2400" b="1" dirty="0"/>
              <a:t> </a:t>
            </a:r>
            <a:r>
              <a:rPr lang="en-AU" sz="2400" b="1" dirty="0" err="1"/>
              <a:t>khi</a:t>
            </a:r>
            <a:r>
              <a:rPr lang="en-AU" sz="2400" b="1" dirty="0"/>
              <a:t> </a:t>
            </a:r>
            <a:r>
              <a:rPr lang="en-AU" sz="2400" b="1" dirty="0" smtClean="0"/>
              <a:t>ô</a:t>
            </a:r>
          </a:p>
          <a:p>
            <a:r>
              <a:rPr lang="en-AU" sz="2400" b="1" dirty="0" err="1" smtClean="0"/>
              <a:t>tô</a:t>
            </a:r>
            <a:r>
              <a:rPr lang="en-AU" sz="2400" b="1" dirty="0" smtClean="0"/>
              <a:t> </a:t>
            </a:r>
            <a:r>
              <a:rPr lang="en-AU" sz="2400" b="1" dirty="0" err="1"/>
              <a:t>đã</a:t>
            </a:r>
            <a:r>
              <a:rPr lang="en-AU" sz="2400" b="1" dirty="0"/>
              <a:t> </a:t>
            </a:r>
            <a:r>
              <a:rPr lang="en-AU" sz="2400" b="1" dirty="0" err="1"/>
              <a:t>dừng</a:t>
            </a:r>
            <a:r>
              <a:rPr lang="en-AU" sz="2400" b="1" dirty="0"/>
              <a:t> </a:t>
            </a:r>
            <a:r>
              <a:rPr lang="en-AU" sz="2400" b="1" dirty="0" err="1"/>
              <a:t>hẳn</a:t>
            </a:r>
            <a:r>
              <a:rPr lang="en-AU" sz="2400" b="1" dirty="0"/>
              <a:t>.</a:t>
            </a:r>
            <a:endParaRPr lang="en-US" sz="2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5351" y="2181805"/>
            <a:ext cx="516784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400" b="1" dirty="0"/>
              <a:t>B. </a:t>
            </a:r>
            <a:r>
              <a:rPr lang="en-AU" sz="2400" b="1" dirty="0" err="1"/>
              <a:t>Lên</a:t>
            </a:r>
            <a:r>
              <a:rPr lang="en-AU" sz="2400" b="1" dirty="0"/>
              <a:t>, </a:t>
            </a:r>
            <a:r>
              <a:rPr lang="en-AU" sz="2400" b="1" dirty="0" err="1"/>
              <a:t>xuống</a:t>
            </a:r>
            <a:r>
              <a:rPr lang="en-AU" sz="2400" b="1" dirty="0"/>
              <a:t> ô </a:t>
            </a:r>
            <a:r>
              <a:rPr lang="en-AU" sz="2400" b="1" dirty="0" err="1"/>
              <a:t>tô</a:t>
            </a:r>
            <a:r>
              <a:rPr lang="en-AU" sz="2400" b="1" dirty="0"/>
              <a:t> </a:t>
            </a:r>
            <a:r>
              <a:rPr lang="en-AU" sz="2400" b="1" dirty="0" err="1" smtClean="0"/>
              <a:t>khi</a:t>
            </a:r>
            <a:endParaRPr lang="en-AU" sz="2400" b="1" dirty="0"/>
          </a:p>
          <a:p>
            <a:r>
              <a:rPr lang="en-AU" sz="2400" b="1" dirty="0" err="1" smtClean="0"/>
              <a:t>xe</a:t>
            </a:r>
            <a:r>
              <a:rPr lang="en-AU" sz="2400" b="1" dirty="0" smtClean="0"/>
              <a:t> </a:t>
            </a:r>
            <a:r>
              <a:rPr lang="en-AU" sz="2400" b="1" dirty="0" err="1"/>
              <a:t>vẫn</a:t>
            </a:r>
            <a:r>
              <a:rPr lang="en-AU" sz="2400" b="1" dirty="0"/>
              <a:t> </a:t>
            </a:r>
            <a:r>
              <a:rPr lang="en-AU" sz="2400" b="1" dirty="0" err="1"/>
              <a:t>chạy</a:t>
            </a:r>
            <a:r>
              <a:rPr lang="en-AU" sz="2400" b="1" dirty="0" smtClean="0"/>
              <a:t>.</a:t>
            </a:r>
            <a:endParaRPr lang="en-US" sz="2400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01825" y="1087433"/>
            <a:ext cx="804742" cy="7071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98810" y="2253139"/>
            <a:ext cx="804742" cy="7011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76461" y="815810"/>
            <a:ext cx="609600" cy="609600"/>
          </a:xfrm>
          <a:prstGeom prst="rect">
            <a:avLst/>
          </a:prstGeom>
        </p:spPr>
      </p:pic>
      <p:pic>
        <p:nvPicPr>
          <p:cNvPr id="22" name="Picture 4" descr="Mức phạt đối với xe khách hợp đồng khi không ghi đầy đủ danh sách hành khách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34" y="1050428"/>
            <a:ext cx="1054829" cy="81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Rùng mình, 2 phụ nữ “đu” theo xe ôtô để… đánh ghen | Báo Pháp luật Việt Nam  điện tử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41" y="2197483"/>
            <a:ext cx="1020517" cy="8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>
            <a:hlinkClick r:id="rId23" action="ppaction://hlinksldjump"/>
          </p:cNvPr>
          <p:cNvSpPr/>
          <p:nvPr/>
        </p:nvSpPr>
        <p:spPr>
          <a:xfrm>
            <a:off x="10844463" y="5961013"/>
            <a:ext cx="1090863" cy="7445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92076" y="2181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77604 0.048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2" y="240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3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60521 0.1539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76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95156 0.0525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8" y="261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5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83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5" t="27803" b="23504"/>
          <a:stretch/>
        </p:blipFill>
        <p:spPr>
          <a:xfrm flipH="1">
            <a:off x="9192085" y="0"/>
            <a:ext cx="3007936" cy="3293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27803" b="23504"/>
          <a:stretch/>
        </p:blipFill>
        <p:spPr>
          <a:xfrm>
            <a:off x="-1" y="0"/>
            <a:ext cx="9241883" cy="32932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45" y="943544"/>
            <a:ext cx="6746442" cy="390132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6" t="51717" r="5758" b="5859"/>
          <a:stretch/>
        </p:blipFill>
        <p:spPr>
          <a:xfrm>
            <a:off x="8581082" y="2894208"/>
            <a:ext cx="917347" cy="14061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9704" y="3293245"/>
            <a:ext cx="8949704" cy="3932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2" y="2895257"/>
            <a:ext cx="9010669" cy="3962743"/>
          </a:xfrm>
          <a:prstGeom prst="rect">
            <a:avLst/>
          </a:prstGeom>
        </p:spPr>
      </p:pic>
      <p:pic>
        <p:nvPicPr>
          <p:cNvPr id="7" name="Tiếng còi âm thanh của x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65252" y="122829"/>
            <a:ext cx="609600" cy="609600"/>
          </a:xfrm>
          <a:prstGeom prst="rect">
            <a:avLst/>
          </a:prstGeom>
        </p:spPr>
      </p:pic>
      <p:pic>
        <p:nvPicPr>
          <p:cNvPr id="8" name="Âm thanh 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96053" y="691938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351" y="130635"/>
            <a:ext cx="734209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AU" sz="2800" b="1" dirty="0" err="1" smtClean="0">
                <a:solidFill>
                  <a:prstClr val="black"/>
                </a:solidFill>
              </a:rPr>
              <a:t>Phương</a:t>
            </a:r>
            <a:r>
              <a:rPr lang="en-AU" sz="2800" b="1" dirty="0" smtClean="0">
                <a:solidFill>
                  <a:prstClr val="black"/>
                </a:solidFill>
              </a:rPr>
              <a:t> </a:t>
            </a:r>
            <a:r>
              <a:rPr lang="en-AU" sz="2800" b="1" dirty="0" err="1" smtClean="0">
                <a:solidFill>
                  <a:prstClr val="black"/>
                </a:solidFill>
              </a:rPr>
              <a:t>tiện</a:t>
            </a:r>
            <a:r>
              <a:rPr lang="en-AU" sz="2800" b="1" dirty="0" smtClean="0">
                <a:solidFill>
                  <a:prstClr val="black"/>
                </a:solidFill>
              </a:rPr>
              <a:t> </a:t>
            </a:r>
            <a:r>
              <a:rPr lang="en-AU" sz="2800" b="1" dirty="0" err="1" smtClean="0">
                <a:solidFill>
                  <a:prstClr val="black"/>
                </a:solidFill>
              </a:rPr>
              <a:t>giao</a:t>
            </a:r>
            <a:r>
              <a:rPr lang="en-AU" sz="2800" b="1" dirty="0" smtClean="0">
                <a:solidFill>
                  <a:prstClr val="black"/>
                </a:solidFill>
              </a:rPr>
              <a:t> </a:t>
            </a:r>
            <a:r>
              <a:rPr lang="en-AU" sz="2800" b="1" dirty="0" err="1" smtClean="0">
                <a:solidFill>
                  <a:prstClr val="black"/>
                </a:solidFill>
              </a:rPr>
              <a:t>thông</a:t>
            </a:r>
            <a:r>
              <a:rPr lang="en-AU" sz="2800" b="1" dirty="0" smtClean="0">
                <a:solidFill>
                  <a:prstClr val="black"/>
                </a:solidFill>
              </a:rPr>
              <a:t> </a:t>
            </a:r>
            <a:r>
              <a:rPr lang="en-AU" sz="2800" b="1" dirty="0" err="1">
                <a:solidFill>
                  <a:prstClr val="black"/>
                </a:solidFill>
              </a:rPr>
              <a:t>nào</a:t>
            </a:r>
            <a:r>
              <a:rPr lang="en-AU" sz="2800" b="1" dirty="0">
                <a:solidFill>
                  <a:prstClr val="black"/>
                </a:solidFill>
              </a:rPr>
              <a:t> </a:t>
            </a:r>
            <a:r>
              <a:rPr lang="en-AU" sz="2800" b="1" dirty="0" err="1">
                <a:solidFill>
                  <a:prstClr val="black"/>
                </a:solidFill>
              </a:rPr>
              <a:t>được</a:t>
            </a:r>
            <a:r>
              <a:rPr lang="en-AU" sz="2800" b="1" dirty="0">
                <a:solidFill>
                  <a:prstClr val="black"/>
                </a:solidFill>
              </a:rPr>
              <a:t> </a:t>
            </a:r>
            <a:r>
              <a:rPr lang="en-AU" sz="2800" b="1" dirty="0" err="1">
                <a:solidFill>
                  <a:prstClr val="black"/>
                </a:solidFill>
              </a:rPr>
              <a:t>ưu</a:t>
            </a:r>
            <a:r>
              <a:rPr lang="en-AU" sz="2800" b="1" dirty="0">
                <a:solidFill>
                  <a:prstClr val="black"/>
                </a:solidFill>
              </a:rPr>
              <a:t> </a:t>
            </a:r>
            <a:r>
              <a:rPr lang="en-AU" sz="2800" b="1" dirty="0" err="1">
                <a:solidFill>
                  <a:prstClr val="black"/>
                </a:solidFill>
              </a:rPr>
              <a:t>tiên</a:t>
            </a:r>
            <a:r>
              <a:rPr lang="en-AU" sz="2800" b="1" dirty="0">
                <a:solidFill>
                  <a:prstClr val="black"/>
                </a:solidFill>
              </a:rPr>
              <a:t> </a:t>
            </a:r>
            <a:r>
              <a:rPr lang="en-AU" sz="2800" b="1" dirty="0" err="1">
                <a:solidFill>
                  <a:prstClr val="black"/>
                </a:solidFill>
              </a:rPr>
              <a:t>khi</a:t>
            </a:r>
            <a:r>
              <a:rPr lang="en-AU" sz="2800" b="1" dirty="0">
                <a:solidFill>
                  <a:prstClr val="black"/>
                </a:solidFill>
              </a:rPr>
              <a:t> </a:t>
            </a:r>
            <a:r>
              <a:rPr lang="en-AU" sz="2800" b="1" dirty="0" err="1" smtClean="0">
                <a:solidFill>
                  <a:prstClr val="black"/>
                </a:solidFill>
              </a:rPr>
              <a:t>tham</a:t>
            </a:r>
            <a:r>
              <a:rPr lang="en-AU" sz="2800" b="1" dirty="0" smtClean="0">
                <a:solidFill>
                  <a:prstClr val="black"/>
                </a:solidFill>
              </a:rPr>
              <a:t> </a:t>
            </a:r>
            <a:r>
              <a:rPr lang="en-AU" sz="2800" b="1" dirty="0" err="1">
                <a:solidFill>
                  <a:prstClr val="black"/>
                </a:solidFill>
              </a:rPr>
              <a:t>gia</a:t>
            </a:r>
            <a:r>
              <a:rPr lang="en-AU" sz="2800" b="1" dirty="0">
                <a:solidFill>
                  <a:prstClr val="black"/>
                </a:solidFill>
              </a:rPr>
              <a:t> </a:t>
            </a:r>
            <a:r>
              <a:rPr lang="en-AU" sz="2800" b="1" dirty="0" err="1">
                <a:solidFill>
                  <a:prstClr val="black"/>
                </a:solidFill>
              </a:rPr>
              <a:t>giao</a:t>
            </a:r>
            <a:r>
              <a:rPr lang="en-AU" sz="2800" b="1" dirty="0">
                <a:solidFill>
                  <a:prstClr val="black"/>
                </a:solidFill>
              </a:rPr>
              <a:t> </a:t>
            </a:r>
            <a:r>
              <a:rPr lang="en-AU" sz="2800" b="1" dirty="0" err="1">
                <a:solidFill>
                  <a:prstClr val="black"/>
                </a:solidFill>
              </a:rPr>
              <a:t>thông</a:t>
            </a:r>
            <a:r>
              <a:rPr lang="en-AU" sz="28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4083" y="1374061"/>
            <a:ext cx="516784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lvl="0" indent="-514350">
              <a:buAutoNum type="alphaUcPeriod"/>
            </a:pPr>
            <a:r>
              <a:rPr lang="en-AU" sz="2800" b="1" dirty="0" err="1" smtClean="0">
                <a:solidFill>
                  <a:srgbClr val="0070C0"/>
                </a:solidFill>
              </a:rPr>
              <a:t>Xe</a:t>
            </a:r>
            <a:r>
              <a:rPr lang="en-AU" sz="2800" b="1" dirty="0" smtClean="0">
                <a:solidFill>
                  <a:srgbClr val="0070C0"/>
                </a:solidFill>
              </a:rPr>
              <a:t> </a:t>
            </a:r>
            <a:r>
              <a:rPr lang="en-AU" sz="2800" b="1" dirty="0" err="1">
                <a:solidFill>
                  <a:srgbClr val="0070C0"/>
                </a:solidFill>
              </a:rPr>
              <a:t>chở</a:t>
            </a:r>
            <a:r>
              <a:rPr lang="en-AU" sz="2800" b="1" dirty="0">
                <a:solidFill>
                  <a:srgbClr val="0070C0"/>
                </a:solidFill>
              </a:rPr>
              <a:t> </a:t>
            </a:r>
            <a:r>
              <a:rPr lang="en-AU" sz="2800" b="1" dirty="0" err="1">
                <a:solidFill>
                  <a:srgbClr val="0070C0"/>
                </a:solidFill>
              </a:rPr>
              <a:t>hàng</a:t>
            </a:r>
            <a:r>
              <a:rPr lang="en-AU" sz="2800" b="1" dirty="0" smtClean="0">
                <a:solidFill>
                  <a:srgbClr val="0070C0"/>
                </a:solidFill>
              </a:rPr>
              <a:t>.</a:t>
            </a:r>
          </a:p>
          <a:p>
            <a:pPr lvl="0"/>
            <a:endParaRPr lang="en-AU" sz="20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084" y="2295957"/>
            <a:ext cx="516784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C00000"/>
                </a:solidFill>
              </a:rPr>
              <a:t>B. </a:t>
            </a:r>
            <a:r>
              <a:rPr lang="en-AU" sz="2800" b="1" dirty="0" err="1">
                <a:solidFill>
                  <a:srgbClr val="C00000"/>
                </a:solidFill>
              </a:rPr>
              <a:t>Xe</a:t>
            </a:r>
            <a:r>
              <a:rPr lang="en-AU" sz="2800" b="1" dirty="0">
                <a:solidFill>
                  <a:srgbClr val="C00000"/>
                </a:solidFill>
              </a:rPr>
              <a:t> </a:t>
            </a:r>
            <a:r>
              <a:rPr lang="en-AU" sz="2800" b="1" dirty="0" err="1">
                <a:solidFill>
                  <a:srgbClr val="C00000"/>
                </a:solidFill>
              </a:rPr>
              <a:t>cứu</a:t>
            </a:r>
            <a:r>
              <a:rPr lang="en-AU" sz="2800" b="1" dirty="0">
                <a:solidFill>
                  <a:srgbClr val="C00000"/>
                </a:solidFill>
              </a:rPr>
              <a:t> </a:t>
            </a:r>
            <a:r>
              <a:rPr lang="en-AU" sz="2800" b="1" dirty="0" err="1">
                <a:solidFill>
                  <a:srgbClr val="C00000"/>
                </a:solidFill>
              </a:rPr>
              <a:t>hỏa</a:t>
            </a:r>
            <a:r>
              <a:rPr lang="en-AU" sz="2800" b="1" dirty="0" smtClean="0">
                <a:solidFill>
                  <a:srgbClr val="C00000"/>
                </a:solidFill>
              </a:rPr>
              <a:t>.</a:t>
            </a:r>
          </a:p>
          <a:p>
            <a:endParaRPr lang="en-AU" sz="2000" b="1" dirty="0">
              <a:solidFill>
                <a:srgbClr val="C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26242" y="1410674"/>
            <a:ext cx="1275132" cy="738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16792" y="2367876"/>
            <a:ext cx="1275132" cy="7286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00556" y="2350446"/>
            <a:ext cx="804742" cy="7071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74350" y="1450891"/>
            <a:ext cx="804742" cy="701101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00361" y="1069261"/>
            <a:ext cx="609600" cy="609600"/>
          </a:xfrm>
          <a:prstGeom prst="rect">
            <a:avLst/>
          </a:prstGeom>
        </p:spPr>
      </p:pic>
      <p:sp>
        <p:nvSpPr>
          <p:cNvPr id="18" name="Right Arrow 17">
            <a:hlinkClick r:id="rId23" action="ppaction://hlinksldjump"/>
          </p:cNvPr>
          <p:cNvSpPr/>
          <p:nvPr/>
        </p:nvSpPr>
        <p:spPr>
          <a:xfrm>
            <a:off x="10844463" y="5961013"/>
            <a:ext cx="1090863" cy="7445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05087" y="2683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3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9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0.79558 -0.0351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79" y="-175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3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5086 0.1092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0" y="546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925 0.028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143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5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8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99" y="2811765"/>
            <a:ext cx="2812862" cy="3513540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3943" y="98905"/>
            <a:ext cx="2047940" cy="18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59" y="1221436"/>
            <a:ext cx="7416854" cy="199151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8" y="4169796"/>
            <a:ext cx="3432217" cy="19177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0408" y="2041290"/>
            <a:ext cx="5875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 smtClean="0">
                <a:solidFill>
                  <a:srgbClr val="FF0000"/>
                </a:solidFill>
              </a:rPr>
              <a:t>Xin </a:t>
            </a:r>
            <a:r>
              <a:rPr lang="en-AU" sz="3600" dirty="0" err="1" smtClean="0">
                <a:solidFill>
                  <a:srgbClr val="FF0000"/>
                </a:solidFill>
              </a:rPr>
              <a:t>chào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và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hẹn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gặp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lại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các</a:t>
            </a:r>
            <a:r>
              <a:rPr lang="en-AU" sz="3600" dirty="0" smtClean="0">
                <a:solidFill>
                  <a:srgbClr val="FF0000"/>
                </a:solidFill>
              </a:rPr>
              <a:t> </a:t>
            </a:r>
            <a:r>
              <a:rPr lang="en-AU" sz="3600" dirty="0" err="1" smtClean="0">
                <a:solidFill>
                  <a:srgbClr val="FF0000"/>
                </a:solidFill>
              </a:rPr>
              <a:t>bé</a:t>
            </a:r>
            <a:r>
              <a:rPr lang="en-AU" sz="3600" dirty="0" smtClean="0">
                <a:solidFill>
                  <a:srgbClr val="FF0000"/>
                </a:solidFill>
              </a:rPr>
              <a:t>!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55586" y="-903341"/>
            <a:ext cx="609600" cy="609600"/>
          </a:xfrm>
          <a:prstGeom prst="rect">
            <a:avLst/>
          </a:prstGeom>
        </p:spPr>
      </p:pic>
      <p:pic>
        <p:nvPicPr>
          <p:cNvPr id="12" name="Co-Day-Be-Bai-Hoc-Giao-Thong-Be-Phuong-Nh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0790.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87296" y="-946707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29382" y="284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59091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8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266</Words>
  <Application>Microsoft Office PowerPoint</Application>
  <PresentationFormat>Widescreen</PresentationFormat>
  <Paragraphs>34</Paragraphs>
  <Slides>9</Slides>
  <Notes>2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宋体</vt:lpstr>
      <vt:lpstr>Arial</vt:lpstr>
      <vt:lpstr>Calibri</vt:lpstr>
      <vt:lpstr>Calibri Light</vt:lpstr>
      <vt:lpstr>等线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78</cp:revision>
  <dcterms:created xsi:type="dcterms:W3CDTF">2022-08-07T07:29:12Z</dcterms:created>
  <dcterms:modified xsi:type="dcterms:W3CDTF">2022-11-30T02:47:26Z</dcterms:modified>
</cp:coreProperties>
</file>