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0" r:id="rId3"/>
    <p:sldId id="258" r:id="rId4"/>
    <p:sldId id="259" r:id="rId5"/>
    <p:sldId id="265" r:id="rId6"/>
    <p:sldId id="268" r:id="rId7"/>
    <p:sldId id="263" r:id="rId8"/>
    <p:sldId id="269" r:id="rId9"/>
    <p:sldId id="262" r:id="rId10"/>
    <p:sldId id="27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100A-AEFB-45A6-A8FA-C1D6A911B75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178C-84B7-4EBD-B594-90769B61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6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100A-AEFB-45A6-A8FA-C1D6A911B75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178C-84B7-4EBD-B594-90769B61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25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100A-AEFB-45A6-A8FA-C1D6A911B75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178C-84B7-4EBD-B594-90769B61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1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100A-AEFB-45A6-A8FA-C1D6A911B75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178C-84B7-4EBD-B594-90769B61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4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100A-AEFB-45A6-A8FA-C1D6A911B75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178C-84B7-4EBD-B594-90769B61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7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100A-AEFB-45A6-A8FA-C1D6A911B75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178C-84B7-4EBD-B594-90769B61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1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100A-AEFB-45A6-A8FA-C1D6A911B75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178C-84B7-4EBD-B594-90769B61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2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100A-AEFB-45A6-A8FA-C1D6A911B75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178C-84B7-4EBD-B594-90769B61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8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100A-AEFB-45A6-A8FA-C1D6A911B75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178C-84B7-4EBD-B594-90769B61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90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100A-AEFB-45A6-A8FA-C1D6A911B75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178C-84B7-4EBD-B594-90769B61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27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100A-AEFB-45A6-A8FA-C1D6A911B75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178C-84B7-4EBD-B594-90769B61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C100A-AEFB-45A6-A8FA-C1D6A911B75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E178C-84B7-4EBD-B594-90769B61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6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Arial Black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 Black" pitchFamily="34" charset="0"/>
            </a:endParaRPr>
          </a:p>
        </p:txBody>
      </p:sp>
      <p:pic>
        <p:nvPicPr>
          <p:cNvPr id="3076" name="Picture 4" descr="530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6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34153" y="3129699"/>
            <a:ext cx="7965649" cy="1442301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25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MĨ THUẬT LỚP 4</a:t>
            </a:r>
          </a:p>
        </p:txBody>
      </p:sp>
      <p:sp>
        <p:nvSpPr>
          <p:cNvPr id="11" name="WordArt 5"/>
          <p:cNvSpPr>
            <a:spLocks noChangeArrowheads="1" noChangeShapeType="1" noTextEdit="1"/>
          </p:cNvSpPr>
          <p:nvPr/>
        </p:nvSpPr>
        <p:spPr bwMode="auto">
          <a:xfrm>
            <a:off x="685014" y="961535"/>
            <a:ext cx="10821971" cy="207609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25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CHÀO </a:t>
            </a:r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MỪNG CÁC THẦY CÔ VÀ CÁC EM HOC SINH ĐẾN VỚI   TIẾT HỌC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C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FCB57D-FDB3-4C4C-A77E-FE0A04E481F0}"/>
              </a:ext>
            </a:extLst>
          </p:cNvPr>
          <p:cNvSpPr txBox="1"/>
          <p:nvPr/>
        </p:nvSpPr>
        <p:spPr>
          <a:xfrm>
            <a:off x="3179135" y="4664074"/>
            <a:ext cx="6666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Bích Hà</a:t>
            </a:r>
            <a:endParaRPr lang="vi-VN" sz="3600" b="0" i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10811-9BC0-44EF-AE5E-08342375E95F}"/>
              </a:ext>
            </a:extLst>
          </p:cNvPr>
          <p:cNvSpPr txBox="1"/>
          <p:nvPr/>
        </p:nvSpPr>
        <p:spPr>
          <a:xfrm>
            <a:off x="0" y="82049"/>
            <a:ext cx="3733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  <a:p>
            <a:pPr algn="l"/>
            <a:r>
              <a:rPr lang="en-US" sz="2000" b="1" i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CÁT BI</a:t>
            </a:r>
            <a:endParaRPr lang="vi-VN" sz="2000" b="1" i="0"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 descr="34">
            <a:extLst>
              <a:ext uri="{FF2B5EF4-FFF2-40B4-BE49-F238E27FC236}">
                <a16:creationId xmlns:a16="http://schemas.microsoft.com/office/drawing/2014/main" id="{32D3091C-C831-FC0D-DE67-CC3152A46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9" y="3234762"/>
            <a:ext cx="11994022" cy="3663631"/>
          </a:xfrm>
          <a:prstGeom prst="rect">
            <a:avLst/>
          </a:prstGeom>
        </p:spPr>
      </p:pic>
      <p:pic>
        <p:nvPicPr>
          <p:cNvPr id="10" name="图片 6" descr="32">
            <a:extLst>
              <a:ext uri="{FF2B5EF4-FFF2-40B4-BE49-F238E27FC236}">
                <a16:creationId xmlns:a16="http://schemas.microsoft.com/office/drawing/2014/main" id="{D56F37B1-800C-1AF2-2237-5E0A12C5C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55832"/>
            <a:ext cx="2219382" cy="2301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CC82B3-23F4-4290-1E61-62A493A099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0903" y="3596399"/>
            <a:ext cx="2016883" cy="33968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535836-1097-3481-9994-573740AC1FEE}"/>
              </a:ext>
            </a:extLst>
          </p:cNvPr>
          <p:cNvGrpSpPr/>
          <p:nvPr/>
        </p:nvGrpSpPr>
        <p:grpSpPr>
          <a:xfrm>
            <a:off x="488624" y="3690230"/>
            <a:ext cx="3407203" cy="3309392"/>
            <a:chOff x="488751" y="3690298"/>
            <a:chExt cx="3408091" cy="331025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BB9BF8-BE3B-E041-AD65-97C44C584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75EB6E-119A-9051-EF5A-51A7EB4FB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0A6AD0D-ABF9-7657-E855-ECD207BF74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2504" y="4114506"/>
            <a:ext cx="2016883" cy="286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>
            <a:extLst>
              <a:ext uri="{FF2B5EF4-FFF2-40B4-BE49-F238E27FC236}">
                <a16:creationId xmlns:a16="http://schemas.microsoft.com/office/drawing/2014/main" id="{86F0E4DF-7014-E5BF-DE0F-58E78ADD8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" y="303994"/>
            <a:ext cx="12179302" cy="5795405"/>
          </a:xfrm>
          <a:prstGeom prst="rect">
            <a:avLst/>
          </a:prstGeom>
        </p:spPr>
      </p:pic>
      <p:pic>
        <p:nvPicPr>
          <p:cNvPr id="8" name="图片 4" descr="34">
            <a:extLst>
              <a:ext uri="{FF2B5EF4-FFF2-40B4-BE49-F238E27FC236}">
                <a16:creationId xmlns:a16="http://schemas.microsoft.com/office/drawing/2014/main" id="{32D3091C-C831-FC0D-DE67-CC3152A46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89" y="3234762"/>
            <a:ext cx="11994022" cy="3663631"/>
          </a:xfrm>
          <a:prstGeom prst="rect">
            <a:avLst/>
          </a:prstGeom>
        </p:spPr>
      </p:pic>
      <p:pic>
        <p:nvPicPr>
          <p:cNvPr id="10" name="图片 6" descr="32">
            <a:extLst>
              <a:ext uri="{FF2B5EF4-FFF2-40B4-BE49-F238E27FC236}">
                <a16:creationId xmlns:a16="http://schemas.microsoft.com/office/drawing/2014/main" id="{D56F37B1-800C-1AF2-2237-5E0A12C5C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555832"/>
            <a:ext cx="2219382" cy="2301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CC82B3-23F4-4290-1E61-62A493A099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0903" y="3596399"/>
            <a:ext cx="2016883" cy="33968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535836-1097-3481-9994-573740AC1FEE}"/>
              </a:ext>
            </a:extLst>
          </p:cNvPr>
          <p:cNvGrpSpPr/>
          <p:nvPr/>
        </p:nvGrpSpPr>
        <p:grpSpPr>
          <a:xfrm>
            <a:off x="488624" y="3690230"/>
            <a:ext cx="3407203" cy="3309392"/>
            <a:chOff x="488751" y="3690298"/>
            <a:chExt cx="3408091" cy="331025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BB9BF8-BE3B-E041-AD65-97C44C584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75EB6E-119A-9051-EF5A-51A7EB4FB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0A6AD0D-ABF9-7657-E855-ECD207BF74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2504" y="4114506"/>
            <a:ext cx="2016883" cy="286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0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0;p22">
            <a:extLst>
              <a:ext uri="{FF2B5EF4-FFF2-40B4-BE49-F238E27FC236}">
                <a16:creationId xmlns:a16="http://schemas.microsoft.com/office/drawing/2014/main" id="{BD200BE3-9467-4BD8-8DA4-44EB42ACD92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53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04F8F9-79DB-4866-A9FE-832D9E88D0CE}"/>
              </a:ext>
            </a:extLst>
          </p:cNvPr>
          <p:cNvSpPr txBox="1"/>
          <p:nvPr/>
        </p:nvSpPr>
        <p:spPr>
          <a:xfrm>
            <a:off x="2200940" y="2320459"/>
            <a:ext cx="854857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TẬP:</a:t>
            </a:r>
          </a:p>
          <a:p>
            <a:pPr marL="45720" indent="0">
              <a:buNone/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1. Sách giáo khoa </a:t>
            </a:r>
          </a:p>
          <a:p>
            <a:pPr marL="45720" indent="0">
              <a:buNone/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2. Vở vẽ, màu vẽ, bút chì, tẩy... </a:t>
            </a:r>
          </a:p>
        </p:txBody>
      </p:sp>
    </p:spTree>
    <p:extLst>
      <p:ext uri="{BB962C8B-B14F-4D97-AF65-F5344CB8AC3E}">
        <p14:creationId xmlns:p14="http://schemas.microsoft.com/office/powerpoint/2010/main" val="251773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>
            <a:extLst>
              <a:ext uri="{FF2B5EF4-FFF2-40B4-BE49-F238E27FC236}">
                <a16:creationId xmlns:a16="http://schemas.microsoft.com/office/drawing/2014/main" id="{BAA0368E-BA1C-444E-B605-6B9C0DAAE3B1}"/>
              </a:ext>
            </a:extLst>
          </p:cNvPr>
          <p:cNvSpPr/>
          <p:nvPr/>
        </p:nvSpPr>
        <p:spPr>
          <a:xfrm>
            <a:off x="2" y="150043"/>
            <a:ext cx="3646966" cy="2114691"/>
          </a:xfrm>
          <a:prstGeom prst="wedgeEllipseCallout">
            <a:avLst>
              <a:gd name="adj1" fmla="val -59158"/>
              <a:gd name="adj2" fmla="val 3665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u="sng">
                <a:solidFill>
                  <a:srgbClr val="0070C0"/>
                </a:solidFill>
                <a:latin typeface="Constantia" pitchFamily="18" charset="0"/>
              </a:rPr>
              <a:t>KHÁM PHÁ</a:t>
            </a:r>
            <a:endParaRPr lang="en-US" sz="4800" b="1" u="sng" dirty="0">
              <a:solidFill>
                <a:srgbClr val="0070C0"/>
              </a:solidFill>
              <a:latin typeface="Constantia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844BBB-EA5A-476A-9377-8DE33C16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82" y="-1"/>
            <a:ext cx="795501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805444-0798-4F4E-9247-605EAEB6D0C3}"/>
              </a:ext>
            </a:extLst>
          </p:cNvPr>
          <p:cNvSpPr/>
          <p:nvPr/>
        </p:nvSpPr>
        <p:spPr>
          <a:xfrm>
            <a:off x="962156" y="1855447"/>
            <a:ext cx="3038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en-US" sz="28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AA3E36-2B4F-4EA2-BC28-1BA0BBCA93E6}"/>
              </a:ext>
            </a:extLst>
          </p:cNvPr>
          <p:cNvSpPr txBox="1"/>
          <p:nvPr/>
        </p:nvSpPr>
        <p:spPr>
          <a:xfrm>
            <a:off x="159488" y="2509283"/>
            <a:ext cx="4040372" cy="4397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HS quan sát hình minh họa S</a:t>
            </a: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gk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thảo luận nhóm đôi</a:t>
            </a:r>
            <a:endParaRPr lang="vi-VN" sz="24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 lời c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âu hỏi </a:t>
            </a:r>
            <a:endParaRPr lang="en-US" sz="24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Các nét chấm màu ở hình minh hoạ được thể hiện như thế nào?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Màu sắc trong hình được kết hợp như thế nào để tạo được các màu cam, xanh lục, tím..? 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biết những cách chấm màu nào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2 phÃºt Ä‘áº¿m ngÆ°á»£c nháº¡c sÃ´i Ä‘á»™ng  two minutes countdown with music (1)">
            <a:hlinkClick r:id="" action="ppaction://media"/>
            <a:extLst>
              <a:ext uri="{FF2B5EF4-FFF2-40B4-BE49-F238E27FC236}">
                <a16:creationId xmlns:a16="http://schemas.microsoft.com/office/drawing/2014/main" id="{4BF24F1E-1683-4C85-9C11-618B04A2FF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5975" y="5772149"/>
            <a:ext cx="2486026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0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6">
            <a:extLst>
              <a:ext uri="{FF2B5EF4-FFF2-40B4-BE49-F238E27FC236}">
                <a16:creationId xmlns:a16="http://schemas.microsoft.com/office/drawing/2014/main" id="{4776FF31-CAC5-4B2E-A91F-48D355A82B52}"/>
              </a:ext>
            </a:extLst>
          </p:cNvPr>
          <p:cNvSpPr/>
          <p:nvPr/>
        </p:nvSpPr>
        <p:spPr>
          <a:xfrm>
            <a:off x="-85060" y="7844"/>
            <a:ext cx="2913320" cy="2230753"/>
          </a:xfrm>
          <a:prstGeom prst="wedgeEllipseCallout">
            <a:avLst>
              <a:gd name="adj1" fmla="val -59158"/>
              <a:gd name="adj2" fmla="val 3665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 kiến thức</a:t>
            </a:r>
          </a:p>
          <a:p>
            <a:pPr algn="ctr"/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năng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8451DC-0656-4FE6-BCF7-ABA44FB14702}"/>
              </a:ext>
            </a:extLst>
          </p:cNvPr>
          <p:cNvSpPr txBox="1"/>
          <p:nvPr/>
        </p:nvSpPr>
        <p:spPr>
          <a:xfrm>
            <a:off x="2828259" y="1"/>
            <a:ext cx="85826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24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*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uan sát hình ảnh minh họa </a:t>
            </a: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SGK /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luận nhóm đô</a:t>
            </a: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vẽ tranh chấm màu.</a:t>
            </a: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Có mấy bước vẽ tranh chấm màu 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Nêu các bước vẽ 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Chấm màu tạo hình các cảnh vật được thực hiện ở bước nào ?....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vi-VN" sz="24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Quan sát hình để nhận biết các bước vẽ tranh chấm màu theo gợi ý dưới đây:">
            <a:extLst>
              <a:ext uri="{FF2B5EF4-FFF2-40B4-BE49-F238E27FC236}">
                <a16:creationId xmlns:a16="http://schemas.microsoft.com/office/drawing/2014/main" id="{E6EE24EA-DD95-405F-A63E-F83E4A176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6" y="2184396"/>
            <a:ext cx="4200524" cy="45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5DEFF3-2D2D-4582-A801-B214EDCC4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64" y="2238598"/>
            <a:ext cx="3844044" cy="4563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C8EE61-1FD9-4DEB-95D0-2A7014C65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634"/>
            <a:ext cx="3700462" cy="4484897"/>
          </a:xfrm>
          <a:prstGeom prst="rect">
            <a:avLst/>
          </a:prstGeom>
        </p:spPr>
      </p:pic>
      <p:pic>
        <p:nvPicPr>
          <p:cNvPr id="3" name="1 minute countdown timer_Äá»“ng há»“ Ä‘áº¿m ngÆ°á»£c 1 phÃºt--COUNTDOWN">
            <a:hlinkClick r:id="" action="ppaction://media"/>
            <a:extLst>
              <a:ext uri="{FF2B5EF4-FFF2-40B4-BE49-F238E27FC236}">
                <a16:creationId xmlns:a16="http://schemas.microsoft.com/office/drawing/2014/main" id="{8D4ED100-2FF4-4F32-8847-6A30B6B5B2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8492" y="1"/>
            <a:ext cx="1123507" cy="11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nh">
            <a:extLst>
              <a:ext uri="{FF2B5EF4-FFF2-40B4-BE49-F238E27FC236}">
                <a16:creationId xmlns:a16="http://schemas.microsoft.com/office/drawing/2014/main" id="{6CC48548-31B2-41A3-867F-B0994C339B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30" y="0"/>
            <a:ext cx="12122870" cy="69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770755-EA63-4C8C-9DF2-5CFDCBB4549B}"/>
              </a:ext>
            </a:extLst>
          </p:cNvPr>
          <p:cNvSpPr txBox="1"/>
          <p:nvPr/>
        </p:nvSpPr>
        <p:spPr>
          <a:xfrm>
            <a:off x="2660099" y="882502"/>
            <a:ext cx="4399920" cy="5138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● </a:t>
            </a:r>
            <a:r>
              <a:rPr lang="en-US" sz="36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 1:</a:t>
            </a:r>
            <a:r>
              <a:rPr lang="en-US" sz="360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Vẽ các hình ảnh trong tranh bằng nét chì mờ.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● </a:t>
            </a:r>
            <a:r>
              <a:rPr lang="en-US" sz="36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 2</a:t>
            </a:r>
            <a:r>
              <a:rPr lang="en-US" sz="360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Chấm màu tạo hình các cảnh vật.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● </a:t>
            </a:r>
            <a:r>
              <a:rPr lang="en-US" sz="36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 3:</a:t>
            </a:r>
            <a:r>
              <a:rPr lang="en-US" sz="360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Chấm màu tạo không gian và hoàn thiện bức tranh.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D2ACC-0ED4-449E-97C1-924FDBD9D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02" y="4199860"/>
            <a:ext cx="4908698" cy="252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97117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Æ¯á»šNG DáºªN BÃ‰ _Váº¼ TRANH Báº°NG TÄ‚M BÃ”NG_">
            <a:hlinkClick r:id="" action="ppaction://media"/>
            <a:extLst>
              <a:ext uri="{FF2B5EF4-FFF2-40B4-BE49-F238E27FC236}">
                <a16:creationId xmlns:a16="http://schemas.microsoft.com/office/drawing/2014/main" id="{DEA92F71-40C8-4B6F-83B5-090EE5C229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62" end="1480.1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7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H="1">
            <a:off x="-4" y="0"/>
            <a:ext cx="37330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 tham khảo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hi tiết với hơn 63 vẽ tranh chấm tròn tuyệt vời nhất - Tin ...">
            <a:extLst>
              <a:ext uri="{FF2B5EF4-FFF2-40B4-BE49-F238E27FC236}">
                <a16:creationId xmlns:a16="http://schemas.microsoft.com/office/drawing/2014/main" id="{E0B64A53-5D57-4525-92EC-FDC5A1BD8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0" y="800100"/>
            <a:ext cx="2962280" cy="278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h chấm màu (Ý tưởng cho lớp vẽ... - Sản Phẩm Làm Bằng Tay | Facebook">
            <a:extLst>
              <a:ext uri="{FF2B5EF4-FFF2-40B4-BE49-F238E27FC236}">
                <a16:creationId xmlns:a16="http://schemas.microsoft.com/office/drawing/2014/main" id="{9069B446-E082-4DEA-A265-8859AF4C2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6" y="184106"/>
            <a:ext cx="3544090" cy="401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óc chia sẻ: Vẽ tranh bằng cách chấm màu từ bông tăm">
            <a:extLst>
              <a:ext uri="{FF2B5EF4-FFF2-40B4-BE49-F238E27FC236}">
                <a16:creationId xmlns:a16="http://schemas.microsoft.com/office/drawing/2014/main" id="{7C7E8AA0-20C9-42B9-A273-8A1269BA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2873" y="76200"/>
            <a:ext cx="3959849" cy="350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óc chia sẻ: Vẽ tranh bằng cách chấm màu từ bông tăm">
            <a:extLst>
              <a:ext uri="{FF2B5EF4-FFF2-40B4-BE49-F238E27FC236}">
                <a16:creationId xmlns:a16="http://schemas.microsoft.com/office/drawing/2014/main" id="{87651BF2-3A16-4179-AA98-EB914010C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0" y="3949437"/>
            <a:ext cx="4845381" cy="297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ĩ Thuật | Vẽ Cá Voi Bằng Chấm Màu| Chơi Với Chấm| Những Chấm Tròn Thú Vị|  Con Vật Dưới Đại Dương - YouTube">
            <a:extLst>
              <a:ext uri="{FF2B5EF4-FFF2-40B4-BE49-F238E27FC236}">
                <a16:creationId xmlns:a16="http://schemas.microsoft.com/office/drawing/2014/main" id="{5A6DEF89-8BD0-42EA-A432-F942FC1DA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83" y="3802600"/>
            <a:ext cx="5448692" cy="29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A76098-59A7-4F23-9D54-3DCABFD48A21}"/>
              </a:ext>
            </a:extLst>
          </p:cNvPr>
          <p:cNvSpPr txBox="1"/>
          <p:nvPr/>
        </p:nvSpPr>
        <p:spPr>
          <a:xfrm rot="10800000" flipH="1" flipV="1">
            <a:off x="84841" y="1782844"/>
            <a:ext cx="384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vi-VN" sz="28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DACBBF-C8EE-469C-A7E2-0E6694D05E03}"/>
              </a:ext>
            </a:extLst>
          </p:cNvPr>
          <p:cNvSpPr txBox="1"/>
          <p:nvPr/>
        </p:nvSpPr>
        <p:spPr>
          <a:xfrm rot="10800000" flipV="1">
            <a:off x="5137116" y="92333"/>
            <a:ext cx="368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vi-VN" sz="28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827F47-F8F7-4F93-9FBE-126785609E10}"/>
              </a:ext>
            </a:extLst>
          </p:cNvPr>
          <p:cNvSpPr txBox="1"/>
          <p:nvPr/>
        </p:nvSpPr>
        <p:spPr>
          <a:xfrm rot="10800000" flipV="1">
            <a:off x="7201685" y="2120654"/>
            <a:ext cx="405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vi-VN" sz="28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7E4CE-F1A5-43F2-BB71-4D88A5A56D71}"/>
              </a:ext>
            </a:extLst>
          </p:cNvPr>
          <p:cNvSpPr txBox="1"/>
          <p:nvPr/>
        </p:nvSpPr>
        <p:spPr>
          <a:xfrm flipH="1">
            <a:off x="107325" y="3940160"/>
            <a:ext cx="384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vi-VN" sz="28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3A6773-6363-428D-83A4-FD8F6675CAB6}"/>
              </a:ext>
            </a:extLst>
          </p:cNvPr>
          <p:cNvSpPr txBox="1"/>
          <p:nvPr/>
        </p:nvSpPr>
        <p:spPr>
          <a:xfrm rot="10800000" flipV="1">
            <a:off x="6096000" y="5175086"/>
            <a:ext cx="436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vi-VN" sz="28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1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4EA87F62-595C-4216-AAA5-FC9083A8B0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1" y="578745"/>
            <a:ext cx="12158662" cy="5893083"/>
          </a:xfrm>
          <a:prstGeom prst="rect">
            <a:avLst/>
          </a:prstGeom>
        </p:spPr>
      </p:pic>
      <p:sp>
        <p:nvSpPr>
          <p:cNvPr id="10" name="Oval Callout 6">
            <a:extLst>
              <a:ext uri="{FF2B5EF4-FFF2-40B4-BE49-F238E27FC236}">
                <a16:creationId xmlns:a16="http://schemas.microsoft.com/office/drawing/2014/main" id="{15BE07B3-80DD-477B-8156-ACC5282941CF}"/>
              </a:ext>
            </a:extLst>
          </p:cNvPr>
          <p:cNvSpPr/>
          <p:nvPr/>
        </p:nvSpPr>
        <p:spPr>
          <a:xfrm>
            <a:off x="269841" y="0"/>
            <a:ext cx="7000875" cy="1352550"/>
          </a:xfrm>
          <a:prstGeom prst="wedgeEllipseCallout">
            <a:avLst>
              <a:gd name="adj1" fmla="val -59158"/>
              <a:gd name="adj2" fmla="val 3665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sáng tạo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61DD63-BA67-45B2-BD4C-1487D941EE7D}"/>
              </a:ext>
            </a:extLst>
          </p:cNvPr>
          <p:cNvSpPr txBox="1"/>
          <p:nvPr/>
        </p:nvSpPr>
        <p:spPr>
          <a:xfrm>
            <a:off x="1714500" y="3437129"/>
            <a:ext cx="7820025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sẽ vẽ nội dung gì? 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Hình ảnh nào là hình ảnh chính của bài vẽ?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sẽ kết hợp các chấm màu như thế nào     để tạo điểm nhấn cho bài vẽ?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884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ttachment">
            <a:extLst>
              <a:ext uri="{FF2B5EF4-FFF2-40B4-BE49-F238E27FC236}">
                <a16:creationId xmlns:a16="http://schemas.microsoft.com/office/drawing/2014/main" id="{327EE555-9CD9-45DC-93DE-8F2678A83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23">
            <a:extLst>
              <a:ext uri="{FF2B5EF4-FFF2-40B4-BE49-F238E27FC236}">
                <a16:creationId xmlns:a16="http://schemas.microsoft.com/office/drawing/2014/main" id="{AA8AC51D-AF54-49B3-AC68-4BA0F20EE4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4669" y="1723943"/>
            <a:ext cx="10938933" cy="314253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910"/>
                <a:gd name="adj2" fmla="val 2682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.VnCooperH"/>
              </a:rPr>
              <a:t>XIN TRÂN TRỌNG CẢM ƠN !</a:t>
            </a:r>
          </a:p>
        </p:txBody>
      </p:sp>
    </p:spTree>
    <p:extLst>
      <p:ext uri="{BB962C8B-B14F-4D97-AF65-F5344CB8AC3E}">
        <p14:creationId xmlns:p14="http://schemas.microsoft.com/office/powerpoint/2010/main" val="2684235066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292</Words>
  <Application>Microsoft Office PowerPoint</Application>
  <PresentationFormat>Màn hình rộng</PresentationFormat>
  <Paragraphs>35</Paragraphs>
  <Slides>11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20" baseType="lpstr">
      <vt:lpstr>.VnCooperH</vt:lpstr>
      <vt:lpstr>Arial</vt:lpstr>
      <vt:lpstr>Arial Black</vt:lpstr>
      <vt:lpstr>Calibri</vt:lpstr>
      <vt:lpstr>Calibri Light</vt:lpstr>
      <vt:lpstr>Constantia</vt:lpstr>
      <vt:lpstr>Open Sans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7490 i7</dc:creator>
  <cp:lastModifiedBy>Lương Quốc Phương</cp:lastModifiedBy>
  <cp:revision>51</cp:revision>
  <dcterms:created xsi:type="dcterms:W3CDTF">2022-08-18T15:44:19Z</dcterms:created>
  <dcterms:modified xsi:type="dcterms:W3CDTF">2023-12-12T14:36:06Z</dcterms:modified>
</cp:coreProperties>
</file>