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3"/>
  </p:notesMasterIdLst>
  <p:sldIdLst>
    <p:sldId id="324" r:id="rId2"/>
    <p:sldId id="420" r:id="rId3"/>
    <p:sldId id="421" r:id="rId4"/>
    <p:sldId id="422" r:id="rId5"/>
    <p:sldId id="423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19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4" r:id="rId28"/>
    <p:sldId id="445" r:id="rId29"/>
    <p:sldId id="447" r:id="rId30"/>
    <p:sldId id="448" r:id="rId31"/>
    <p:sldId id="44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FF"/>
    <a:srgbClr val="FF0066"/>
    <a:srgbClr val="FF66CC"/>
    <a:srgbClr val="003399"/>
    <a:srgbClr val="FF6600"/>
    <a:srgbClr val="00FF00"/>
    <a:srgbClr val="02045E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8CA9F-71B9-419A-8BD6-1C2C464D90A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52A3D-2171-4FDB-B7A4-E0B64E6EE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369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03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783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324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267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81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660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968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043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11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33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497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808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457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373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160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243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108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250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471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34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27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033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34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80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32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89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733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70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571CFD-0C53-A310-81CF-42A2E9379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CB42D-36A4-42E1-9EF6-1AD13AFD91B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2BB3120-BABC-E620-FC75-16C48B99A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0CFC0D8-5186-F726-496C-5810BC6AC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23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2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1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23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9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2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3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42F43D0F-73B3-56F5-53DD-D48B30638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924" y="66371"/>
            <a:ext cx="8109678" cy="1257300"/>
          </a:xfrm>
          <a:prstGeom prst="horizontalScroll">
            <a:avLst>
              <a:gd name="adj" fmla="val 125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HUYỆN VĨNH BẢO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THCS GIANG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39B21-7DEB-D7BB-AA0E-08EFA9A3A355}"/>
              </a:ext>
            </a:extLst>
          </p:cNvPr>
          <p:cNvSpPr txBox="1"/>
          <p:nvPr/>
        </p:nvSpPr>
        <p:spPr>
          <a:xfrm>
            <a:off x="13441" y="1345234"/>
            <a:ext cx="1175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HỘI THI GIÁO VIÊN DẠY GIỎI  HUYỆN CẤP THCS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2023–2024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8F272-6DE5-A6E8-3366-B1994CA32B3C}"/>
              </a:ext>
            </a:extLst>
          </p:cNvPr>
          <p:cNvSpPr txBox="1"/>
          <p:nvPr/>
        </p:nvSpPr>
        <p:spPr>
          <a:xfrm>
            <a:off x="776112" y="2780594"/>
            <a:ext cx="10870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NÂNG CAO CHẤT LƯỢNG GIÁO DỤC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GIÁO DỤC THỂ CHẤT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AD986-20AF-0FD1-85B4-973D1C2028BB}"/>
              </a:ext>
            </a:extLst>
          </p:cNvPr>
          <p:cNvSpPr txBox="1"/>
          <p:nvPr/>
        </p:nvSpPr>
        <p:spPr>
          <a:xfrm>
            <a:off x="373737" y="3703622"/>
            <a:ext cx="11036906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BIỆN PHÁP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pt-BR" sz="3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CC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7”</a:t>
            </a:r>
            <a:endParaRPr lang="en-SG" sz="3000" dirty="0">
              <a:solidFill>
                <a:srgbClr val="CC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7E856-64E0-01E3-B385-0CE8587CF13F}"/>
              </a:ext>
            </a:extLst>
          </p:cNvPr>
          <p:cNvSpPr txBox="1"/>
          <p:nvPr/>
        </p:nvSpPr>
        <p:spPr>
          <a:xfrm>
            <a:off x="2086434" y="5266616"/>
            <a:ext cx="8019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Hoàng Thị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THCS Giang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KHOA HỌC TỰ NHIÊN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0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47209" y="5835142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49225" y="5943834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9F401-5C20-CAA6-468B-19DEC7229FAC}"/>
              </a:ext>
            </a:extLst>
          </p:cNvPr>
          <p:cNvSpPr txBox="1"/>
          <p:nvPr/>
        </p:nvSpPr>
        <p:spPr>
          <a:xfrm>
            <a:off x="285469" y="424217"/>
            <a:ext cx="862791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D4D95-C220-90C1-6B73-565971A77B89}"/>
              </a:ext>
            </a:extLst>
          </p:cNvPr>
          <p:cNvSpPr txBox="1"/>
          <p:nvPr/>
        </p:nvSpPr>
        <p:spPr>
          <a:xfrm>
            <a:off x="285469" y="1004184"/>
            <a:ext cx="10812021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D80D1-8D76-E8D0-E8C8-09B847CB4261}"/>
              </a:ext>
            </a:extLst>
          </p:cNvPr>
          <p:cNvSpPr txBox="1"/>
          <p:nvPr/>
        </p:nvSpPr>
        <p:spPr>
          <a:xfrm>
            <a:off x="285469" y="1706044"/>
            <a:ext cx="1093671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63B91-6543-B5C6-D4AB-D6637779B906}"/>
              </a:ext>
            </a:extLst>
          </p:cNvPr>
          <p:cNvSpPr txBox="1"/>
          <p:nvPr/>
        </p:nvSpPr>
        <p:spPr>
          <a:xfrm>
            <a:off x="285469" y="2407904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33478-C004-2439-F8A2-E106DB664EB6}"/>
              </a:ext>
            </a:extLst>
          </p:cNvPr>
          <p:cNvSpPr txBox="1"/>
          <p:nvPr/>
        </p:nvSpPr>
        <p:spPr>
          <a:xfrm>
            <a:off x="386367" y="3214083"/>
            <a:ext cx="1121652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29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0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43832" y="5861256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49225" y="5836524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630126-B254-B8CC-4D8C-A5BF250310A9}"/>
              </a:ext>
            </a:extLst>
          </p:cNvPr>
          <p:cNvSpPr txBox="1"/>
          <p:nvPr/>
        </p:nvSpPr>
        <p:spPr>
          <a:xfrm>
            <a:off x="776112" y="269353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8E040-BE56-240B-63FE-98AD578E1E06}"/>
              </a:ext>
            </a:extLst>
          </p:cNvPr>
          <p:cNvSpPr txBox="1"/>
          <p:nvPr/>
        </p:nvSpPr>
        <p:spPr>
          <a:xfrm>
            <a:off x="427472" y="887283"/>
            <a:ext cx="1134687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E6334-59F7-B201-6331-EF0EA6E61EC9}"/>
              </a:ext>
            </a:extLst>
          </p:cNvPr>
          <p:cNvSpPr txBox="1"/>
          <p:nvPr/>
        </p:nvSpPr>
        <p:spPr>
          <a:xfrm>
            <a:off x="427472" y="1963419"/>
            <a:ext cx="11346873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7”.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654AB-850E-2949-6310-115B57148787}"/>
              </a:ext>
            </a:extLst>
          </p:cNvPr>
          <p:cNvSpPr txBox="1"/>
          <p:nvPr/>
        </p:nvSpPr>
        <p:spPr>
          <a:xfrm>
            <a:off x="534290" y="4372718"/>
            <a:ext cx="11109319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03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0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47209" y="5802670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49225" y="5892538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80338-6935-00BC-C82F-855C756988EB}"/>
              </a:ext>
            </a:extLst>
          </p:cNvPr>
          <p:cNvSpPr txBox="1"/>
          <p:nvPr/>
        </p:nvSpPr>
        <p:spPr>
          <a:xfrm>
            <a:off x="805948" y="616677"/>
            <a:ext cx="874474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3.1.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pháp1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SG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BB96D-252A-43E0-783E-A85CCE524D98}"/>
              </a:ext>
            </a:extLst>
          </p:cNvPr>
          <p:cNvSpPr txBox="1"/>
          <p:nvPr/>
        </p:nvSpPr>
        <p:spPr>
          <a:xfrm>
            <a:off x="776112" y="1545932"/>
            <a:ext cx="939494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3B06A-039F-7E52-A7C0-440081752ABF}"/>
              </a:ext>
            </a:extLst>
          </p:cNvPr>
          <p:cNvSpPr txBox="1"/>
          <p:nvPr/>
        </p:nvSpPr>
        <p:spPr>
          <a:xfrm>
            <a:off x="776112" y="2339261"/>
            <a:ext cx="800219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C6E26-6B91-490A-406C-1A03AF3C0304}"/>
              </a:ext>
            </a:extLst>
          </p:cNvPr>
          <p:cNvSpPr txBox="1"/>
          <p:nvPr/>
        </p:nvSpPr>
        <p:spPr>
          <a:xfrm>
            <a:off x="573698" y="3214136"/>
            <a:ext cx="11255885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– 4 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nọ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1 -1,5 m.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10 -12 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2 - 4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1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5616" y="-11709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0B7D1-3418-3A6F-0442-27DF7CF5F2DF}"/>
              </a:ext>
            </a:extLst>
          </p:cNvPr>
          <p:cNvSpPr txBox="1"/>
          <p:nvPr/>
        </p:nvSpPr>
        <p:spPr>
          <a:xfrm>
            <a:off x="408709" y="489177"/>
            <a:ext cx="11374582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9EE0A-E5DB-911E-E785-94BC7DE817F4}"/>
              </a:ext>
            </a:extLst>
          </p:cNvPr>
          <p:cNvSpPr txBox="1"/>
          <p:nvPr/>
        </p:nvSpPr>
        <p:spPr>
          <a:xfrm>
            <a:off x="526473" y="2441199"/>
            <a:ext cx="11256818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66409-DB7C-7B61-D37F-6FFB8AF3C801}"/>
              </a:ext>
            </a:extLst>
          </p:cNvPr>
          <p:cNvSpPr txBox="1"/>
          <p:nvPr/>
        </p:nvSpPr>
        <p:spPr>
          <a:xfrm>
            <a:off x="743788" y="3740755"/>
            <a:ext cx="10667739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.)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.)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35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47209" y="5852239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0"/>
            <a:ext cx="552135" cy="54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B1D278-DA0A-5E22-AED9-61C5B0159C4B}"/>
              </a:ext>
            </a:extLst>
          </p:cNvPr>
          <p:cNvSpPr txBox="1"/>
          <p:nvPr/>
        </p:nvSpPr>
        <p:spPr>
          <a:xfrm>
            <a:off x="306301" y="807060"/>
            <a:ext cx="5190909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4A5EE-7D38-E4FB-5584-81A34E363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623" y="193916"/>
            <a:ext cx="6289964" cy="6372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876B63-F757-FB73-DB85-3C88AC8ADBD9}"/>
              </a:ext>
            </a:extLst>
          </p:cNvPr>
          <p:cNvSpPr txBox="1"/>
          <p:nvPr/>
        </p:nvSpPr>
        <p:spPr>
          <a:xfrm>
            <a:off x="432943" y="3558613"/>
            <a:ext cx="4937623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9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40837" y="0"/>
            <a:ext cx="640754" cy="93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9269" y="6082508"/>
            <a:ext cx="728150" cy="7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38816" y="5945108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222E5-E936-EC2B-8D7C-11AEE7874B1F}"/>
              </a:ext>
            </a:extLst>
          </p:cNvPr>
          <p:cNvSpPr txBox="1"/>
          <p:nvPr/>
        </p:nvSpPr>
        <p:spPr>
          <a:xfrm>
            <a:off x="782781" y="152278"/>
            <a:ext cx="780703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3.2.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?”</a:t>
            </a:r>
            <a:endParaRPr lang="en-SG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39609-9D59-124A-724C-D69CA8FD0922}"/>
              </a:ext>
            </a:extLst>
          </p:cNvPr>
          <p:cNvSpPr txBox="1"/>
          <p:nvPr/>
        </p:nvSpPr>
        <p:spPr>
          <a:xfrm>
            <a:off x="403504" y="624678"/>
            <a:ext cx="1145771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8161E-111D-7F4F-E81E-5F4D043ADA82}"/>
              </a:ext>
            </a:extLst>
          </p:cNvPr>
          <p:cNvSpPr txBox="1"/>
          <p:nvPr/>
        </p:nvSpPr>
        <p:spPr>
          <a:xfrm>
            <a:off x="367145" y="1663702"/>
            <a:ext cx="1145771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76812-EF90-4BD9-D2D9-08481F0D0457}"/>
              </a:ext>
            </a:extLst>
          </p:cNvPr>
          <p:cNvSpPr txBox="1"/>
          <p:nvPr/>
        </p:nvSpPr>
        <p:spPr>
          <a:xfrm>
            <a:off x="367145" y="2678901"/>
            <a:ext cx="11281082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6 -10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ngón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ngón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nọ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1-2 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10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0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2527" y="5900094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40536" y="5902707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3C716-EA16-BCBC-1759-2658238E72BB}"/>
              </a:ext>
            </a:extLst>
          </p:cNvPr>
          <p:cNvSpPr txBox="1"/>
          <p:nvPr/>
        </p:nvSpPr>
        <p:spPr>
          <a:xfrm>
            <a:off x="522725" y="368667"/>
            <a:ext cx="5145202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1và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162F8-BD6E-8448-39CC-8762094D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20" y="268214"/>
            <a:ext cx="5760720" cy="61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859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EB47F-2F91-5DC9-3ACF-991A15756E8E}"/>
              </a:ext>
            </a:extLst>
          </p:cNvPr>
          <p:cNvSpPr txBox="1"/>
          <p:nvPr/>
        </p:nvSpPr>
        <p:spPr>
          <a:xfrm>
            <a:off x="776112" y="1330057"/>
            <a:ext cx="11152909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42D56-B042-E0DF-80B7-1004A02B028C}"/>
              </a:ext>
            </a:extLst>
          </p:cNvPr>
          <p:cNvSpPr txBox="1"/>
          <p:nvPr/>
        </p:nvSpPr>
        <p:spPr>
          <a:xfrm>
            <a:off x="519546" y="2846237"/>
            <a:ext cx="11152908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18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57910-72E3-296C-B802-8F76C96D3AFD}"/>
              </a:ext>
            </a:extLst>
          </p:cNvPr>
          <p:cNvSpPr txBox="1"/>
          <p:nvPr/>
        </p:nvSpPr>
        <p:spPr>
          <a:xfrm>
            <a:off x="776111" y="348986"/>
            <a:ext cx="8908215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3.3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  <a:endParaRPr lang="en-SG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BBDD2-389D-99B5-952D-3088E75DDB0E}"/>
              </a:ext>
            </a:extLst>
          </p:cNvPr>
          <p:cNvSpPr txBox="1"/>
          <p:nvPr/>
        </p:nvSpPr>
        <p:spPr>
          <a:xfrm>
            <a:off x="451776" y="1114671"/>
            <a:ext cx="1131916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CEB5D-524E-CA18-C0E1-92B47A7BAD9A}"/>
              </a:ext>
            </a:extLst>
          </p:cNvPr>
          <p:cNvSpPr txBox="1"/>
          <p:nvPr/>
        </p:nvSpPr>
        <p:spPr>
          <a:xfrm>
            <a:off x="386367" y="2270178"/>
            <a:ext cx="1131916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49BFB5-6B88-98F8-C5AC-C723C9796BF4}"/>
              </a:ext>
            </a:extLst>
          </p:cNvPr>
          <p:cNvSpPr txBox="1"/>
          <p:nvPr/>
        </p:nvSpPr>
        <p:spPr>
          <a:xfrm>
            <a:off x="309071" y="3712358"/>
            <a:ext cx="11102457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nọ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1,5-3m,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30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7CA61-85C8-B39C-369D-B44EB9F2518D}"/>
              </a:ext>
            </a:extLst>
          </p:cNvPr>
          <p:cNvSpPr txBox="1"/>
          <p:nvPr/>
        </p:nvSpPr>
        <p:spPr>
          <a:xfrm>
            <a:off x="831513" y="424217"/>
            <a:ext cx="4043015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Khi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E15BB-0E0E-DFEA-11FE-1D0BE4870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808" y="424217"/>
            <a:ext cx="5760720" cy="59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26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66B18-D97F-2098-C4AA-CBC632E2DAC2}"/>
              </a:ext>
            </a:extLst>
          </p:cNvPr>
          <p:cNvSpPr txBox="1"/>
          <p:nvPr/>
        </p:nvSpPr>
        <p:spPr>
          <a:xfrm>
            <a:off x="904009" y="348986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I.MỞ ĐẦU.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CF56E-4249-4C15-4BA1-892948D6389F}"/>
              </a:ext>
            </a:extLst>
          </p:cNvPr>
          <p:cNvSpPr txBox="1"/>
          <p:nvPr/>
        </p:nvSpPr>
        <p:spPr>
          <a:xfrm>
            <a:off x="1458191" y="928953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00CCB-1486-8B05-666C-2D99958E4456}"/>
              </a:ext>
            </a:extLst>
          </p:cNvPr>
          <p:cNvSpPr txBox="1"/>
          <p:nvPr/>
        </p:nvSpPr>
        <p:spPr>
          <a:xfrm>
            <a:off x="498764" y="1974250"/>
            <a:ext cx="11346871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84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88277-A154-0B61-5021-D621C9B00B55}"/>
              </a:ext>
            </a:extLst>
          </p:cNvPr>
          <p:cNvSpPr txBox="1"/>
          <p:nvPr/>
        </p:nvSpPr>
        <p:spPr>
          <a:xfrm>
            <a:off x="756834" y="403069"/>
            <a:ext cx="1101410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Lần 1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Giáo viên tổ chức học sinh chơi đồng thời chỉ ra chân khỏe cho các em.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BEE25-2632-D82D-F508-CD894841C458}"/>
              </a:ext>
            </a:extLst>
          </p:cNvPr>
          <p:cNvSpPr txBox="1"/>
          <p:nvPr/>
        </p:nvSpPr>
        <p:spPr>
          <a:xfrm>
            <a:off x="662435" y="1044629"/>
            <a:ext cx="1120290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8E9BC-6C5C-729E-1E85-7F8AD8AEF028}"/>
              </a:ext>
            </a:extLst>
          </p:cNvPr>
          <p:cNvSpPr txBox="1"/>
          <p:nvPr/>
        </p:nvSpPr>
        <p:spPr>
          <a:xfrm>
            <a:off x="645688" y="2440339"/>
            <a:ext cx="890500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3.4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en-SG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B658E-E9C7-4555-CBED-A34979129DE5}"/>
              </a:ext>
            </a:extLst>
          </p:cNvPr>
          <p:cNvSpPr txBox="1"/>
          <p:nvPr/>
        </p:nvSpPr>
        <p:spPr>
          <a:xfrm>
            <a:off x="776112" y="3282051"/>
            <a:ext cx="10994828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6A2C4F-39B6-39C3-FA9C-0011E52A1808}"/>
              </a:ext>
            </a:extLst>
          </p:cNvPr>
          <p:cNvSpPr txBox="1"/>
          <p:nvPr/>
        </p:nvSpPr>
        <p:spPr>
          <a:xfrm>
            <a:off x="645688" y="4600483"/>
            <a:ext cx="10994825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00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14076" y="5838813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659E2-8AB6-3F2F-67C3-F16D36991F80}"/>
              </a:ext>
            </a:extLst>
          </p:cNvPr>
          <p:cNvSpPr txBox="1"/>
          <p:nvPr/>
        </p:nvSpPr>
        <p:spPr>
          <a:xfrm>
            <a:off x="540565" y="633041"/>
            <a:ext cx="5889741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2,5 - 3m, Khi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1,5-2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C7810-367D-E197-3C77-575C2DC9ADC4}"/>
              </a:ext>
            </a:extLst>
          </p:cNvPr>
          <p:cNvSpPr txBox="1"/>
          <p:nvPr/>
        </p:nvSpPr>
        <p:spPr>
          <a:xfrm>
            <a:off x="386367" y="4426160"/>
            <a:ext cx="588974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58121-2E87-D48D-E611-89742EBAB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789" y="938727"/>
            <a:ext cx="492064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04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0F706-F5CA-1D99-8B52-0E0A4E46C46D}"/>
              </a:ext>
            </a:extLst>
          </p:cNvPr>
          <p:cNvSpPr txBox="1"/>
          <p:nvPr/>
        </p:nvSpPr>
        <p:spPr>
          <a:xfrm>
            <a:off x="945573" y="195180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7392E-D89A-F5E0-BB4A-D1BC8EB6C92C}"/>
              </a:ext>
            </a:extLst>
          </p:cNvPr>
          <p:cNvSpPr txBox="1"/>
          <p:nvPr/>
        </p:nvSpPr>
        <p:spPr>
          <a:xfrm>
            <a:off x="386367" y="894986"/>
            <a:ext cx="11445815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AA322-7948-BD99-B68D-BAFCB88BC0A2}"/>
              </a:ext>
            </a:extLst>
          </p:cNvPr>
          <p:cNvSpPr txBox="1"/>
          <p:nvPr/>
        </p:nvSpPr>
        <p:spPr>
          <a:xfrm>
            <a:off x="571500" y="2730859"/>
            <a:ext cx="618605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7A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7B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52D74-2132-4280-BAEE-ECD3B0B7B803}"/>
              </a:ext>
            </a:extLst>
          </p:cNvPr>
          <p:cNvSpPr txBox="1"/>
          <p:nvPr/>
        </p:nvSpPr>
        <p:spPr>
          <a:xfrm>
            <a:off x="645389" y="4275052"/>
            <a:ext cx="1092776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13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C5ECB8-1B40-6265-12A8-D1A0D7902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57443"/>
              </p:ext>
            </p:extLst>
          </p:nvPr>
        </p:nvGraphicFramePr>
        <p:xfrm>
          <a:off x="1233055" y="1177636"/>
          <a:ext cx="9961419" cy="4490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6885">
                  <a:extLst>
                    <a:ext uri="{9D8B030D-6E8A-4147-A177-3AD203B41FA5}">
                      <a16:colId xmlns:a16="http://schemas.microsoft.com/office/drawing/2014/main" val="2187187147"/>
                    </a:ext>
                  </a:extLst>
                </a:gridCol>
                <a:gridCol w="1355621">
                  <a:extLst>
                    <a:ext uri="{9D8B030D-6E8A-4147-A177-3AD203B41FA5}">
                      <a16:colId xmlns:a16="http://schemas.microsoft.com/office/drawing/2014/main" val="3618143903"/>
                    </a:ext>
                  </a:extLst>
                </a:gridCol>
                <a:gridCol w="1721373">
                  <a:extLst>
                    <a:ext uri="{9D8B030D-6E8A-4147-A177-3AD203B41FA5}">
                      <a16:colId xmlns:a16="http://schemas.microsoft.com/office/drawing/2014/main" val="2398171599"/>
                    </a:ext>
                  </a:extLst>
                </a:gridCol>
                <a:gridCol w="1376885">
                  <a:extLst>
                    <a:ext uri="{9D8B030D-6E8A-4147-A177-3AD203B41FA5}">
                      <a16:colId xmlns:a16="http://schemas.microsoft.com/office/drawing/2014/main" val="639950408"/>
                    </a:ext>
                  </a:extLst>
                </a:gridCol>
                <a:gridCol w="1376885">
                  <a:extLst>
                    <a:ext uri="{9D8B030D-6E8A-4147-A177-3AD203B41FA5}">
                      <a16:colId xmlns:a16="http://schemas.microsoft.com/office/drawing/2014/main" val="41054565"/>
                    </a:ext>
                  </a:extLst>
                </a:gridCol>
                <a:gridCol w="1376885">
                  <a:extLst>
                    <a:ext uri="{9D8B030D-6E8A-4147-A177-3AD203B41FA5}">
                      <a16:colId xmlns:a16="http://schemas.microsoft.com/office/drawing/2014/main" val="4292456265"/>
                    </a:ext>
                  </a:extLst>
                </a:gridCol>
                <a:gridCol w="1376885">
                  <a:extLst>
                    <a:ext uri="{9D8B030D-6E8A-4147-A177-3AD203B41FA5}">
                      <a16:colId xmlns:a16="http://schemas.microsoft.com/office/drawing/2014/main" val="1839797587"/>
                    </a:ext>
                  </a:extLst>
                </a:gridCol>
              </a:tblGrid>
              <a:tr h="72460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SG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SG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26380"/>
                  </a:ext>
                </a:extLst>
              </a:tr>
              <a:tr h="867721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019788"/>
                  </a:ext>
                </a:extLst>
              </a:tr>
              <a:tr h="724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tích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9740830"/>
                  </a:ext>
                </a:extLst>
              </a:tr>
              <a:tr h="724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thuật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237341"/>
                  </a:ext>
                </a:extLst>
              </a:tr>
              <a:tr h="724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7B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tích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53,3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3479519"/>
                  </a:ext>
                </a:extLst>
              </a:tr>
              <a:tr h="724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thuật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192643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67F5908-A6CB-DBFE-609F-928B50C3F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981" y="433647"/>
            <a:ext cx="40891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55560B7-5434-E9FC-71D1-A83D430A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824" y="5943276"/>
            <a:ext cx="42033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9229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648AF5C-BFAA-274C-B2C7-E33060D63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84444"/>
              </p:ext>
            </p:extLst>
          </p:nvPr>
        </p:nvGraphicFramePr>
        <p:xfrm>
          <a:off x="637309" y="1080658"/>
          <a:ext cx="11152909" cy="4876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3068">
                  <a:extLst>
                    <a:ext uri="{9D8B030D-6E8A-4147-A177-3AD203B41FA5}">
                      <a16:colId xmlns:a16="http://schemas.microsoft.com/office/drawing/2014/main" val="1466152659"/>
                    </a:ext>
                  </a:extLst>
                </a:gridCol>
                <a:gridCol w="936941">
                  <a:extLst>
                    <a:ext uri="{9D8B030D-6E8A-4147-A177-3AD203B41FA5}">
                      <a16:colId xmlns:a16="http://schemas.microsoft.com/office/drawing/2014/main" val="3653792041"/>
                    </a:ext>
                  </a:extLst>
                </a:gridCol>
                <a:gridCol w="2253068">
                  <a:extLst>
                    <a:ext uri="{9D8B030D-6E8A-4147-A177-3AD203B41FA5}">
                      <a16:colId xmlns:a16="http://schemas.microsoft.com/office/drawing/2014/main" val="3823819331"/>
                    </a:ext>
                  </a:extLst>
                </a:gridCol>
                <a:gridCol w="1427458">
                  <a:extLst>
                    <a:ext uri="{9D8B030D-6E8A-4147-A177-3AD203B41FA5}">
                      <a16:colId xmlns:a16="http://schemas.microsoft.com/office/drawing/2014/main" val="2940094897"/>
                    </a:ext>
                  </a:extLst>
                </a:gridCol>
                <a:gridCol w="1427458">
                  <a:extLst>
                    <a:ext uri="{9D8B030D-6E8A-4147-A177-3AD203B41FA5}">
                      <a16:colId xmlns:a16="http://schemas.microsoft.com/office/drawing/2014/main" val="3499968173"/>
                    </a:ext>
                  </a:extLst>
                </a:gridCol>
                <a:gridCol w="1427458">
                  <a:extLst>
                    <a:ext uri="{9D8B030D-6E8A-4147-A177-3AD203B41FA5}">
                      <a16:colId xmlns:a16="http://schemas.microsoft.com/office/drawing/2014/main" val="441224943"/>
                    </a:ext>
                  </a:extLst>
                </a:gridCol>
                <a:gridCol w="1427458">
                  <a:extLst>
                    <a:ext uri="{9D8B030D-6E8A-4147-A177-3AD203B41FA5}">
                      <a16:colId xmlns:a16="http://schemas.microsoft.com/office/drawing/2014/main" val="3196661954"/>
                    </a:ext>
                  </a:extLst>
                </a:gridCol>
              </a:tblGrid>
              <a:tr h="78689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149860"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4986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SG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SG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128751"/>
                  </a:ext>
                </a:extLst>
              </a:tr>
              <a:tr h="94231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656504"/>
                  </a:ext>
                </a:extLst>
              </a:tr>
              <a:tr h="78689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3030767"/>
                  </a:ext>
                </a:extLst>
              </a:tr>
              <a:tr h="78689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thuật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6192236"/>
                  </a:ext>
                </a:extLst>
              </a:tr>
              <a:tr h="78689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7B</a:t>
                      </a:r>
                      <a:endParaRPr lang="en-SG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tích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77,8%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22,2%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5098675"/>
                  </a:ext>
                </a:extLst>
              </a:tr>
              <a:tr h="78689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thuật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75,6%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24,4%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24140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10D3311A-6EC7-8075-2EC3-0BFAF901A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381" y="378941"/>
            <a:ext cx="9590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khi thực hiện biện pháp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5512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F6C5F-4D42-D2F9-33EA-DE2B8CC0AE5A}"/>
              </a:ext>
            </a:extLst>
          </p:cNvPr>
          <p:cNvSpPr txBox="1"/>
          <p:nvPr/>
        </p:nvSpPr>
        <p:spPr>
          <a:xfrm>
            <a:off x="424067" y="1174183"/>
            <a:ext cx="1134687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DEB45-CD82-F4A9-DF7F-657958701737}"/>
              </a:ext>
            </a:extLst>
          </p:cNvPr>
          <p:cNvSpPr txBox="1"/>
          <p:nvPr/>
        </p:nvSpPr>
        <p:spPr>
          <a:xfrm>
            <a:off x="386367" y="2661991"/>
            <a:ext cx="11346872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-Sau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nữa.Thành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2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17939" y="5860619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C2A11C-8243-5B75-4473-64627B8A7E6A}"/>
              </a:ext>
            </a:extLst>
          </p:cNvPr>
          <p:cNvSpPr txBox="1"/>
          <p:nvPr/>
        </p:nvSpPr>
        <p:spPr>
          <a:xfrm>
            <a:off x="890154" y="124641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KẾT LUẬN VÀ KIẾN NGHỊ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385434-7D20-D496-0647-A038C8FD01FA}"/>
              </a:ext>
            </a:extLst>
          </p:cNvPr>
          <p:cNvSpPr txBox="1"/>
          <p:nvPr/>
        </p:nvSpPr>
        <p:spPr>
          <a:xfrm>
            <a:off x="890154" y="579914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F4576-07E6-A17C-B85C-13FF4EEFEABD}"/>
              </a:ext>
            </a:extLst>
          </p:cNvPr>
          <p:cNvSpPr txBox="1"/>
          <p:nvPr/>
        </p:nvSpPr>
        <p:spPr>
          <a:xfrm>
            <a:off x="890154" y="1049046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1.1.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8F47D-28AD-D998-B22D-32917635417C}"/>
              </a:ext>
            </a:extLst>
          </p:cNvPr>
          <p:cNvSpPr txBox="1"/>
          <p:nvPr/>
        </p:nvSpPr>
        <p:spPr>
          <a:xfrm>
            <a:off x="353292" y="1556819"/>
            <a:ext cx="11485416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D622DF-8909-F91D-795B-C65A6B72D7B9}"/>
              </a:ext>
            </a:extLst>
          </p:cNvPr>
          <p:cNvSpPr txBox="1"/>
          <p:nvPr/>
        </p:nvSpPr>
        <p:spPr>
          <a:xfrm>
            <a:off x="655637" y="2694383"/>
            <a:ext cx="1106259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EDC5F3-1B9F-B7CF-D690-D8337E2DD634}"/>
              </a:ext>
            </a:extLst>
          </p:cNvPr>
          <p:cNvSpPr txBox="1"/>
          <p:nvPr/>
        </p:nvSpPr>
        <p:spPr>
          <a:xfrm>
            <a:off x="481813" y="3315911"/>
            <a:ext cx="11244467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935B43-B216-8ACF-D614-79DED0F2F4B7}"/>
              </a:ext>
            </a:extLst>
          </p:cNvPr>
          <p:cNvSpPr txBox="1"/>
          <p:nvPr/>
        </p:nvSpPr>
        <p:spPr>
          <a:xfrm>
            <a:off x="636950" y="4529478"/>
            <a:ext cx="10804859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62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320B41-DFC5-F352-3C16-0154F745B3DE}"/>
              </a:ext>
            </a:extLst>
          </p:cNvPr>
          <p:cNvSpPr txBox="1"/>
          <p:nvPr/>
        </p:nvSpPr>
        <p:spPr>
          <a:xfrm>
            <a:off x="990014" y="1130220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1.2.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6C41C-22A3-B955-1B41-2240CEB528C5}"/>
              </a:ext>
            </a:extLst>
          </p:cNvPr>
          <p:cNvSpPr txBox="1"/>
          <p:nvPr/>
        </p:nvSpPr>
        <p:spPr>
          <a:xfrm>
            <a:off x="990014" y="1896709"/>
            <a:ext cx="10211972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85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479059-E399-2350-E14B-6AE63AA02C44}"/>
              </a:ext>
            </a:extLst>
          </p:cNvPr>
          <p:cNvSpPr txBox="1"/>
          <p:nvPr/>
        </p:nvSpPr>
        <p:spPr>
          <a:xfrm>
            <a:off x="776112" y="518043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D66EC-D29F-1AA1-ADCF-E11CCA14C324}"/>
              </a:ext>
            </a:extLst>
          </p:cNvPr>
          <p:cNvSpPr txBox="1"/>
          <p:nvPr/>
        </p:nvSpPr>
        <p:spPr>
          <a:xfrm>
            <a:off x="549016" y="1351987"/>
            <a:ext cx="1102796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944DF-886B-C3B6-3F73-E11E4EA19430}"/>
              </a:ext>
            </a:extLst>
          </p:cNvPr>
          <p:cNvSpPr txBox="1"/>
          <p:nvPr/>
        </p:nvSpPr>
        <p:spPr>
          <a:xfrm>
            <a:off x="303077" y="2645195"/>
            <a:ext cx="11585846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nghiệp,phải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39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0FC117-CF49-80AD-FE9E-33BC7E216D4B}"/>
              </a:ext>
            </a:extLst>
          </p:cNvPr>
          <p:cNvSpPr txBox="1"/>
          <p:nvPr/>
        </p:nvSpPr>
        <p:spPr>
          <a:xfrm>
            <a:off x="386367" y="1005329"/>
            <a:ext cx="11166764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88AE79-DE86-76B7-7706-AB1FD20B101E}"/>
              </a:ext>
            </a:extLst>
          </p:cNvPr>
          <p:cNvSpPr txBox="1"/>
          <p:nvPr/>
        </p:nvSpPr>
        <p:spPr>
          <a:xfrm>
            <a:off x="386367" y="3108124"/>
            <a:ext cx="1091712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GDTC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39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43832" y="575805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083548" y="5880536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A4B24-E47D-CFE8-778C-AEC058947D23}"/>
              </a:ext>
            </a:extLst>
          </p:cNvPr>
          <p:cNvSpPr txBox="1"/>
          <p:nvPr/>
        </p:nvSpPr>
        <p:spPr>
          <a:xfrm>
            <a:off x="375706" y="453531"/>
            <a:ext cx="11374581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AEEFF-ABD3-F510-D648-1BEC984A4C02}"/>
              </a:ext>
            </a:extLst>
          </p:cNvPr>
          <p:cNvSpPr txBox="1"/>
          <p:nvPr/>
        </p:nvSpPr>
        <p:spPr>
          <a:xfrm>
            <a:off x="289059" y="3338235"/>
            <a:ext cx="11613881" cy="280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1358611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B70D5-63E2-64FB-B417-76B2F8942085}"/>
              </a:ext>
            </a:extLst>
          </p:cNvPr>
          <p:cNvSpPr txBox="1"/>
          <p:nvPr/>
        </p:nvSpPr>
        <p:spPr>
          <a:xfrm>
            <a:off x="1000991" y="348986"/>
            <a:ext cx="82815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rãi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3490C-6DF0-6882-4C49-BD7F706867FA}"/>
              </a:ext>
            </a:extLst>
          </p:cNvPr>
          <p:cNvSpPr txBox="1"/>
          <p:nvPr/>
        </p:nvSpPr>
        <p:spPr>
          <a:xfrm>
            <a:off x="386367" y="1244327"/>
            <a:ext cx="11346873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THCS,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A3B6D-0646-6A5E-0E4E-71117017B89C}"/>
              </a:ext>
            </a:extLst>
          </p:cNvPr>
          <p:cNvSpPr txBox="1"/>
          <p:nvPr/>
        </p:nvSpPr>
        <p:spPr>
          <a:xfrm>
            <a:off x="386367" y="3868501"/>
            <a:ext cx="11346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1016516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CA1933-91A7-D262-1BC5-6BCC3D424A6D}"/>
              </a:ext>
            </a:extLst>
          </p:cNvPr>
          <p:cNvSpPr txBox="1"/>
          <p:nvPr/>
        </p:nvSpPr>
        <p:spPr>
          <a:xfrm>
            <a:off x="508642" y="687082"/>
            <a:ext cx="11174715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018CAA-A743-CDA7-E195-4CD2308290D2}"/>
              </a:ext>
            </a:extLst>
          </p:cNvPr>
          <p:cNvSpPr txBox="1"/>
          <p:nvPr/>
        </p:nvSpPr>
        <p:spPr>
          <a:xfrm>
            <a:off x="886949" y="3244145"/>
            <a:ext cx="618605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SG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68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2162" y="-34702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43832" y="5833909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49225" y="5836524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930C7-5318-39E3-E51F-21D60E5BE5D9}"/>
              </a:ext>
            </a:extLst>
          </p:cNvPr>
          <p:cNvSpPr txBox="1"/>
          <p:nvPr/>
        </p:nvSpPr>
        <p:spPr>
          <a:xfrm>
            <a:off x="386367" y="519522"/>
            <a:ext cx="113884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xa.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5B8B7-7884-1267-B678-A1D5BDE8CC17}"/>
              </a:ext>
            </a:extLst>
          </p:cNvPr>
          <p:cNvSpPr txBox="1"/>
          <p:nvPr/>
        </p:nvSpPr>
        <p:spPr>
          <a:xfrm>
            <a:off x="249677" y="2271391"/>
            <a:ext cx="11573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D57AD-BAD1-A6F4-2565-648DCA69C382}"/>
              </a:ext>
            </a:extLst>
          </p:cNvPr>
          <p:cNvSpPr txBox="1"/>
          <p:nvPr/>
        </p:nvSpPr>
        <p:spPr>
          <a:xfrm>
            <a:off x="323090" y="3201272"/>
            <a:ext cx="11204477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60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-43514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36514" y="6084660"/>
            <a:ext cx="814439" cy="81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49224" y="5920308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0AB6B-89A5-2B17-5A5A-2B136D8F1307}"/>
              </a:ext>
            </a:extLst>
          </p:cNvPr>
          <p:cNvSpPr txBox="1"/>
          <p:nvPr/>
        </p:nvSpPr>
        <p:spPr>
          <a:xfrm>
            <a:off x="994064" y="133014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A8E30-E202-C70A-7FF2-B97AC19348D9}"/>
              </a:ext>
            </a:extLst>
          </p:cNvPr>
          <p:cNvSpPr txBox="1"/>
          <p:nvPr/>
        </p:nvSpPr>
        <p:spPr>
          <a:xfrm>
            <a:off x="380957" y="621880"/>
            <a:ext cx="1134687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4F073-347C-9A6F-40B8-0A069307617A}"/>
              </a:ext>
            </a:extLst>
          </p:cNvPr>
          <p:cNvSpPr txBox="1"/>
          <p:nvPr/>
        </p:nvSpPr>
        <p:spPr>
          <a:xfrm>
            <a:off x="716997" y="1838940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91FD9-538C-FED7-6BA8-DD3FEBDA748B}"/>
              </a:ext>
            </a:extLst>
          </p:cNvPr>
          <p:cNvSpPr txBox="1"/>
          <p:nvPr/>
        </p:nvSpPr>
        <p:spPr>
          <a:xfrm>
            <a:off x="306520" y="2395759"/>
            <a:ext cx="1134687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BFC69-7BF5-7689-9CB6-CB9FA7DB854F}"/>
              </a:ext>
            </a:extLst>
          </p:cNvPr>
          <p:cNvSpPr txBox="1"/>
          <p:nvPr/>
        </p:nvSpPr>
        <p:spPr>
          <a:xfrm>
            <a:off x="716997" y="3523433"/>
            <a:ext cx="11242921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7A, 7B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THCS Giang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6CBDB-35C3-238D-DBEF-87FC21DA3F60}"/>
              </a:ext>
            </a:extLst>
          </p:cNvPr>
          <p:cNvSpPr txBox="1"/>
          <p:nvPr/>
        </p:nvSpPr>
        <p:spPr>
          <a:xfrm>
            <a:off x="306520" y="4158779"/>
            <a:ext cx="11495744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24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30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6832" y="0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60256" y="5716682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36177" y="5943833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4E8583-5BAB-C17E-510C-3EAC42D8167B}"/>
              </a:ext>
            </a:extLst>
          </p:cNvPr>
          <p:cNvSpPr txBox="1"/>
          <p:nvPr/>
        </p:nvSpPr>
        <p:spPr>
          <a:xfrm>
            <a:off x="1139536" y="348986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NỘI DUNG BIỆN PHÁP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58566-1BEB-B88E-A0D8-CB1B9EC4F099}"/>
              </a:ext>
            </a:extLst>
          </p:cNvPr>
          <p:cNvSpPr txBox="1"/>
          <p:nvPr/>
        </p:nvSpPr>
        <p:spPr>
          <a:xfrm>
            <a:off x="1139535" y="807060"/>
            <a:ext cx="9237519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Giai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96A72-F5F2-321E-7DF2-15B267928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193" y="2132355"/>
            <a:ext cx="7978639" cy="43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9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41375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CA4F7-48FA-FBE0-9F99-1B5CBC450939}"/>
              </a:ext>
            </a:extLst>
          </p:cNvPr>
          <p:cNvSpPr txBox="1"/>
          <p:nvPr/>
        </p:nvSpPr>
        <p:spPr>
          <a:xfrm>
            <a:off x="823140" y="3610824"/>
            <a:ext cx="1106977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41DC0-2DBB-F44E-3819-D605F2DA713B}"/>
              </a:ext>
            </a:extLst>
          </p:cNvPr>
          <p:cNvSpPr txBox="1"/>
          <p:nvPr/>
        </p:nvSpPr>
        <p:spPr>
          <a:xfrm>
            <a:off x="776112" y="424217"/>
            <a:ext cx="10994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Sau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khuỵu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47F14-6F93-95A6-FA06-5AE141D47C67}"/>
              </a:ext>
            </a:extLst>
          </p:cNvPr>
          <p:cNvSpPr txBox="1"/>
          <p:nvPr/>
        </p:nvSpPr>
        <p:spPr>
          <a:xfrm>
            <a:off x="579180" y="1770537"/>
            <a:ext cx="11313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xo. </a:t>
            </a:r>
            <a:endParaRPr lang="en-SG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3ACBF-F491-D61A-4E8A-BFE3DAAD218B}"/>
              </a:ext>
            </a:extLst>
          </p:cNvPr>
          <p:cNvSpPr txBox="1"/>
          <p:nvPr/>
        </p:nvSpPr>
        <p:spPr>
          <a:xfrm>
            <a:off x="386367" y="2742470"/>
            <a:ext cx="11341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Khi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42638-F3AF-7F13-A68B-97D1B7940D6D}"/>
              </a:ext>
            </a:extLst>
          </p:cNvPr>
          <p:cNvSpPr txBox="1"/>
          <p:nvPr/>
        </p:nvSpPr>
        <p:spPr>
          <a:xfrm>
            <a:off x="202413" y="4613967"/>
            <a:ext cx="957323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70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19391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249623" y="5579897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0917144" y="5722660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971E2-C518-97F9-42E2-0D8065824CA4}"/>
              </a:ext>
            </a:extLst>
          </p:cNvPr>
          <p:cNvSpPr txBox="1"/>
          <p:nvPr/>
        </p:nvSpPr>
        <p:spPr>
          <a:xfrm>
            <a:off x="415636" y="1083379"/>
            <a:ext cx="11360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2DCD2-1015-8EB2-5D28-32089B5F7FF0}"/>
              </a:ext>
            </a:extLst>
          </p:cNvPr>
          <p:cNvSpPr txBox="1"/>
          <p:nvPr/>
        </p:nvSpPr>
        <p:spPr>
          <a:xfrm>
            <a:off x="386367" y="2654613"/>
            <a:ext cx="117266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857FA-B119-CC5E-FB4E-336FF633E013}"/>
              </a:ext>
            </a:extLst>
          </p:cNvPr>
          <p:cNvSpPr txBox="1"/>
          <p:nvPr/>
        </p:nvSpPr>
        <p:spPr>
          <a:xfrm>
            <a:off x="386367" y="3935877"/>
            <a:ext cx="11262315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056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0" name="Group 4">
            <a:extLst>
              <a:ext uri="{FF2B5EF4-FFF2-40B4-BE49-F238E27FC236}">
                <a16:creationId xmlns:a16="http://schemas.microsoft.com/office/drawing/2014/main" id="{8D71C345-DBB6-C969-575B-84D492B62572}"/>
              </a:ext>
            </a:extLst>
          </p:cNvPr>
          <p:cNvGrpSpPr>
            <a:grpSpLocks/>
          </p:cNvGrpSpPr>
          <p:nvPr/>
        </p:nvGrpSpPr>
        <p:grpSpPr bwMode="auto">
          <a:xfrm>
            <a:off x="9550696" y="4903951"/>
            <a:ext cx="2788170" cy="1971207"/>
            <a:chOff x="3538" y="1776"/>
            <a:chExt cx="2016" cy="1968"/>
          </a:xfrm>
        </p:grpSpPr>
        <p:sp>
          <p:nvSpPr>
            <p:cNvPr id="70661" name="Line 5">
              <a:extLst>
                <a:ext uri="{FF2B5EF4-FFF2-40B4-BE49-F238E27FC236}">
                  <a16:creationId xmlns:a16="http://schemas.microsoft.com/office/drawing/2014/main" id="{7AB2D622-D2B1-DF5F-5C7A-7A599E854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776"/>
              <a:ext cx="0" cy="1968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70662" name="Line 6">
              <a:extLst>
                <a:ext uri="{FF2B5EF4-FFF2-40B4-BE49-F238E27FC236}">
                  <a16:creationId xmlns:a16="http://schemas.microsoft.com/office/drawing/2014/main" id="{ADC01158-877D-6D05-7B24-39CD46A3D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3549"/>
              <a:ext cx="2016" cy="0"/>
            </a:xfrm>
            <a:prstGeom prst="line">
              <a:avLst/>
            </a:prstGeom>
            <a:noFill/>
            <a:ln w="38100" cmpd="dbl">
              <a:solidFill>
                <a:srgbClr val="66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pic>
        <p:nvPicPr>
          <p:cNvPr id="70664" name="Picture 8">
            <a:extLst>
              <a:ext uri="{FF2B5EF4-FFF2-40B4-BE49-F238E27FC236}">
                <a16:creationId xmlns:a16="http://schemas.microsoft.com/office/drawing/2014/main" id="{C4E5F94E-0710-85FA-661C-B5886990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9880" y="-8166"/>
            <a:ext cx="842120" cy="1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>
            <a:extLst>
              <a:ext uri="{FF2B5EF4-FFF2-40B4-BE49-F238E27FC236}">
                <a16:creationId xmlns:a16="http://schemas.microsoft.com/office/drawing/2014/main" id="{D88A2565-A9C3-C14A-C074-A149AE0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0983">
            <a:off x="39349" y="5835342"/>
            <a:ext cx="1052978" cy="1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>
            <a:extLst>
              <a:ext uri="{FF2B5EF4-FFF2-40B4-BE49-F238E27FC236}">
                <a16:creationId xmlns:a16="http://schemas.microsoft.com/office/drawing/2014/main" id="{1693043F-D5D2-4CD3-D910-2F8786E1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8311">
            <a:off x="11149225" y="5896651"/>
            <a:ext cx="988768" cy="9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tomo_23">
            <a:extLst>
              <a:ext uri="{FF2B5EF4-FFF2-40B4-BE49-F238E27FC236}">
                <a16:creationId xmlns:a16="http://schemas.microsoft.com/office/drawing/2014/main" id="{D8447B98-AD6D-E41C-73F3-50D9E25F3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" y="41375"/>
            <a:ext cx="779489" cy="7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F096A-044A-0447-757E-100264DCD154}"/>
              </a:ext>
            </a:extLst>
          </p:cNvPr>
          <p:cNvSpPr txBox="1"/>
          <p:nvPr/>
        </p:nvSpPr>
        <p:spPr>
          <a:xfrm>
            <a:off x="1139536" y="114779"/>
            <a:ext cx="6186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CDD1F-E275-090E-A901-66CD2F468BC2}"/>
              </a:ext>
            </a:extLst>
          </p:cNvPr>
          <p:cNvSpPr txBox="1"/>
          <p:nvPr/>
        </p:nvSpPr>
        <p:spPr>
          <a:xfrm>
            <a:off x="354794" y="713633"/>
            <a:ext cx="11416146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S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phỏng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.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A0BFC-402D-9AE6-2DE6-D145F7627451}"/>
              </a:ext>
            </a:extLst>
          </p:cNvPr>
          <p:cNvSpPr txBox="1"/>
          <p:nvPr/>
        </p:nvSpPr>
        <p:spPr>
          <a:xfrm>
            <a:off x="386367" y="3034676"/>
            <a:ext cx="11416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SG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DA6B2-A89C-1C8E-6BD4-0DD9356AA773}"/>
              </a:ext>
            </a:extLst>
          </p:cNvPr>
          <p:cNvSpPr txBox="1"/>
          <p:nvPr/>
        </p:nvSpPr>
        <p:spPr>
          <a:xfrm>
            <a:off x="565838" y="4154408"/>
            <a:ext cx="1062297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43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1123</TotalTime>
  <Words>3596</Words>
  <Application>Microsoft Office PowerPoint</Application>
  <PresentationFormat>Widescreen</PresentationFormat>
  <Paragraphs>221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Times New Roman</vt:lpstr>
      <vt:lpstr>VNI-Times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 Sang</dc:creator>
  <cp:lastModifiedBy>Nguyễn Thị Thu Huyền</cp:lastModifiedBy>
  <cp:revision>159</cp:revision>
  <dcterms:created xsi:type="dcterms:W3CDTF">2023-07-17T06:01:02Z</dcterms:created>
  <dcterms:modified xsi:type="dcterms:W3CDTF">2023-11-23T08:40:10Z</dcterms:modified>
</cp:coreProperties>
</file>