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9" r:id="rId4"/>
    <p:sldId id="259" r:id="rId5"/>
    <p:sldId id="260" r:id="rId6"/>
    <p:sldId id="261" r:id="rId7"/>
    <p:sldId id="262" r:id="rId8"/>
    <p:sldId id="263" r:id="rId9"/>
    <p:sldId id="264" r:id="rId10"/>
    <p:sldId id="273" r:id="rId11"/>
    <p:sldId id="274" r:id="rId12"/>
    <p:sldId id="276" r:id="rId13"/>
    <p:sldId id="277" r:id="rId14"/>
    <p:sldId id="265" r:id="rId15"/>
    <p:sldId id="278" r:id="rId16"/>
    <p:sldId id="266" r:id="rId17"/>
    <p:sldId id="280" r:id="rId18"/>
    <p:sldId id="279" r:id="rId19"/>
    <p:sldId id="267" r:id="rId20"/>
    <p:sldId id="282" r:id="rId21"/>
    <p:sldId id="281" r:id="rId22"/>
    <p:sldId id="268" r:id="rId23"/>
    <p:sldId id="283" r:id="rId24"/>
    <p:sldId id="284" r:id="rId25"/>
    <p:sldId id="286" r:id="rId26"/>
    <p:sldId id="270" r:id="rId27"/>
    <p:sldId id="271" r:id="rId28"/>
    <p:sldId id="28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h Gia" initials="NG" lastIdx="1" clrIdx="0">
    <p:extLst>
      <p:ext uri="{19B8F6BF-5375-455C-9EA6-DF929625EA0E}">
        <p15:presenceInfo xmlns:p15="http://schemas.microsoft.com/office/powerpoint/2012/main" userId="Ninh G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7200"/>
    <a:srgbClr val="0000CC"/>
    <a:srgbClr val="000510"/>
    <a:srgbClr val="F7F7D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4660"/>
  </p:normalViewPr>
  <p:slideViewPr>
    <p:cSldViewPr>
      <p:cViewPr varScale="1">
        <p:scale>
          <a:sx n="81" d="100"/>
          <a:sy n="81" d="100"/>
        </p:scale>
        <p:origin x="304" y="64"/>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16T13:39:58.194"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53491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94183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83929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2420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317A1-C806-4A29-BD19-FDF2DEDD18D3}" type="datetimeFigureOut">
              <a:rPr lang="vi-VN" smtClean="0"/>
              <a:t>15/12/2023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46335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317A1-C806-4A29-BD19-FDF2DEDD18D3}" type="datetimeFigureOut">
              <a:rPr lang="vi-VN" smtClean="0"/>
              <a:t>15/12/2023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1432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317A1-C806-4A29-BD19-FDF2DEDD18D3}" type="datetimeFigureOut">
              <a:rPr lang="vi-VN" smtClean="0"/>
              <a:t>15/12/2023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06921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1317A1-C806-4A29-BD19-FDF2DEDD18D3}" type="datetimeFigureOut">
              <a:rPr lang="vi-VN" smtClean="0"/>
              <a:t>15/12/2023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09219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317A1-C806-4A29-BD19-FDF2DEDD18D3}" type="datetimeFigureOut">
              <a:rPr lang="vi-VN" smtClean="0"/>
              <a:t>15/12/2023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97422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1317A1-C806-4A29-BD19-FDF2DEDD18D3}" type="datetimeFigureOut">
              <a:rPr lang="vi-VN" smtClean="0"/>
              <a:t>15/12/2023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88600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1317A1-C806-4A29-BD19-FDF2DEDD18D3}" type="datetimeFigureOut">
              <a:rPr lang="vi-VN" smtClean="0"/>
              <a:t>15/12/2023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98398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317A1-C806-4A29-BD19-FDF2DEDD18D3}" type="datetimeFigureOut">
              <a:rPr lang="vi-VN" smtClean="0"/>
              <a:t>15/12/2023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9A7D3-CA97-4328-88F8-6C416A4E9E60}" type="slidenum">
              <a:rPr lang="vi-VN" smtClean="0"/>
              <a:t>‹#›</a:t>
            </a:fld>
            <a:endParaRPr lang="vi-VN"/>
          </a:p>
        </p:txBody>
      </p:sp>
    </p:spTree>
    <p:extLst>
      <p:ext uri="{BB962C8B-B14F-4D97-AF65-F5344CB8AC3E}">
        <p14:creationId xmlns:p14="http://schemas.microsoft.com/office/powerpoint/2010/main" val="946130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28.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7.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9.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g"/><Relationship Id="rId1" Type="http://schemas.openxmlformats.org/officeDocument/2006/relationships/slideLayout" Target="../slideLayouts/slideLayout7.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3.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4.wdp"/><Relationship Id="rId4" Type="http://schemas.openxmlformats.org/officeDocument/2006/relationships/image" Target="../media/image5.png"/><Relationship Id="rId9" Type="http://schemas.microsoft.com/office/2007/relationships/hdphoto" Target="../media/hdphoto5.wdp"/></Relationships>
</file>

<file path=ppt/slides/_rels/slide20.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jpg"/><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34.png"/><Relationship Id="rId4" Type="http://schemas.microsoft.com/office/2007/relationships/hdphoto" Target="../media/hdphoto13.wdp"/></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13.wdp"/></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google.com/maps" TargetMode="External"/><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5.png"/><Relationship Id="rId4" Type="http://schemas.microsoft.com/office/2007/relationships/hdphoto" Target="../media/hdphoto16.wdp"/></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png"/><Relationship Id="rId4" Type="http://schemas.microsoft.com/office/2007/relationships/hdphoto" Target="../media/hdphoto16.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jp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3.pn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46EA4FD-8392-4D8B-B292-816E3CD68E1B}"/>
              </a:ext>
            </a:extLst>
          </p:cNvPr>
          <p:cNvPicPr>
            <a:picLocks noChangeAspect="1"/>
          </p:cNvPicPr>
          <p:nvPr/>
        </p:nvPicPr>
        <p:blipFill>
          <a:blip r:embed="rId2"/>
          <a:stretch>
            <a:fillRect/>
          </a:stretch>
        </p:blipFill>
        <p:spPr>
          <a:xfrm>
            <a:off x="6744000" y="405000"/>
            <a:ext cx="4864034" cy="3657602"/>
          </a:xfrm>
          <a:prstGeom prst="rect">
            <a:avLst/>
          </a:prstGeom>
        </p:spPr>
      </p:pic>
      <p:sp>
        <p:nvSpPr>
          <p:cNvPr id="3" name="TextBox 2">
            <a:extLst>
              <a:ext uri="{FF2B5EF4-FFF2-40B4-BE49-F238E27FC236}">
                <a16:creationId xmlns:a16="http://schemas.microsoft.com/office/drawing/2014/main" xmlns="" id="{ED2CD1E5-4DE2-48F9-8AEF-5ADED01D7CA1}"/>
              </a:ext>
            </a:extLst>
          </p:cNvPr>
          <p:cNvSpPr txBox="1"/>
          <p:nvPr/>
        </p:nvSpPr>
        <p:spPr>
          <a:xfrm>
            <a:off x="607785" y="1156838"/>
            <a:ext cx="5878285"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6, ta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2 con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 (21</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01’B; 105</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51’Đ) </a:t>
            </a:r>
            <a:endParaRPr lang="vi-VN" sz="2800" dirty="0">
              <a:latin typeface="Times New Roman" panose="02020603050405020304" pitchFamily="18" charset="0"/>
              <a:cs typeface="Times New Roman" panose="02020603050405020304" pitchFamily="18" charset="0"/>
            </a:endParaRPr>
          </a:p>
        </p:txBody>
      </p:sp>
      <p:pic>
        <p:nvPicPr>
          <p:cNvPr id="2052" name="Picture 4" descr="Quả địa Cầu Hình ảnh PNG | Vector Và Các Tập Tin PSD | Tải Về Miễn Phí Trên  Pngtree">
            <a:extLst>
              <a:ext uri="{FF2B5EF4-FFF2-40B4-BE49-F238E27FC236}">
                <a16:creationId xmlns:a16="http://schemas.microsoft.com/office/drawing/2014/main" xmlns="" id="{08A56810-8821-42BA-846B-A692E2117D9C}"/>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80250" l="10000" r="90000"/>
                    </a14:imgEffect>
                  </a14:imgLayer>
                </a14:imgProps>
              </a:ext>
              <a:ext uri="{28A0092B-C50C-407E-A947-70E740481C1C}">
                <a14:useLocalDpi xmlns:a14="http://schemas.microsoft.com/office/drawing/2010/main" val="0"/>
              </a:ext>
            </a:extLst>
          </a:blip>
          <a:srcRect l="11210" t="6845" r="14361" b="19742"/>
          <a:stretch/>
        </p:blipFill>
        <p:spPr bwMode="auto">
          <a:xfrm>
            <a:off x="0" y="4652608"/>
            <a:ext cx="2235200" cy="2204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3B3CE2ED-0AE7-4770-8F28-B941D88EBE5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2235200" y="3752756"/>
            <a:ext cx="1481006" cy="1799703"/>
          </a:xfrm>
          <a:prstGeom prst="rect">
            <a:avLst/>
          </a:prstGeom>
        </p:spPr>
      </p:pic>
      <p:sp>
        <p:nvSpPr>
          <p:cNvPr id="8" name="Thought Bubble: Cloud 7">
            <a:extLst>
              <a:ext uri="{FF2B5EF4-FFF2-40B4-BE49-F238E27FC236}">
                <a16:creationId xmlns:a16="http://schemas.microsoft.com/office/drawing/2014/main" xmlns="" id="{361FF59A-442F-4E70-8A6C-F6AF53D745F6}"/>
              </a:ext>
            </a:extLst>
          </p:cNvPr>
          <p:cNvSpPr/>
          <p:nvPr/>
        </p:nvSpPr>
        <p:spPr>
          <a:xfrm>
            <a:off x="3879273" y="4187221"/>
            <a:ext cx="8091054" cy="2287794"/>
          </a:xfrm>
          <a:prstGeom prst="cloudCallout">
            <a:avLst>
              <a:gd name="adj1" fmla="val -57054"/>
              <a:gd name="adj2" fmla="val -39745"/>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toán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gọi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endParaRPr lang="en-US" b="1" dirty="0">
              <a:solidFill>
                <a:sysClr val="windowText" lastClr="000000"/>
              </a:solidFill>
              <a:latin typeface="Times New Roman" panose="02020603050405020304" pitchFamily="18" charset="0"/>
              <a:cs typeface="Times New Roman" panose="02020603050405020304" pitchFamily="18" charset="0"/>
            </a:endParaRPr>
          </a:p>
        </p:txBody>
      </p:sp>
      <p:sp>
        <p:nvSpPr>
          <p:cNvPr id="9" name="Ribbon: Tilted Up 8">
            <a:extLst>
              <a:ext uri="{FF2B5EF4-FFF2-40B4-BE49-F238E27FC236}">
                <a16:creationId xmlns:a16="http://schemas.microsoft.com/office/drawing/2014/main" xmlns="" id="{0A75AA3E-EEC1-494A-BFEB-1B44F4F690E7}"/>
              </a:ext>
            </a:extLst>
          </p:cNvPr>
          <p:cNvSpPr/>
          <p:nvPr/>
        </p:nvSpPr>
        <p:spPr>
          <a:xfrm>
            <a:off x="1545648" y="119742"/>
            <a:ext cx="4667250" cy="1037096"/>
          </a:xfrm>
          <a:prstGeom prst="ribbon2">
            <a:avLst>
              <a:gd name="adj1" fmla="val 14830"/>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KHỞI ĐỘNG</a:t>
            </a:r>
            <a:endParaRPr lang="vi-VN"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48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xmlns=""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xmlns=""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xmlns=""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xmlns=""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xmlns=""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xmlns=""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xmlns=""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xmlns=""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xmlns=""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xmlns=""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xmlns=""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xmlns=""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xmlns=""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xmlns=""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xmlns=""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xmlns=""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xmlns=""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xmlns=""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F8B08252-1C8A-40A5-BB8B-57D3C450F312}"/>
              </a:ext>
            </a:extLst>
          </p:cNvPr>
          <p:cNvSpPr txBox="1"/>
          <p:nvPr/>
        </p:nvSpPr>
        <p:spPr>
          <a:xfrm>
            <a:off x="579912" y="3203473"/>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047042DB-E90C-4C05-BF5C-34413CDA1F0E}"/>
              </a:ext>
            </a:extLst>
          </p:cNvPr>
          <p:cNvSpPr txBox="1"/>
          <p:nvPr/>
        </p:nvSpPr>
        <p:spPr>
          <a:xfrm>
            <a:off x="579912" y="4109282"/>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A(-1;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xmlns=""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xmlns=""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xmlns=""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xmlns=""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xmlns=""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xmlns=""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A(-1;2)</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45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circle(in)">
                                      <p:cBhvr>
                                        <p:cTn id="36" dur="500"/>
                                        <p:tgtEl>
                                          <p:spTgt spid="49"/>
                                        </p:tgtEl>
                                      </p:cBhvr>
                                    </p:animEffect>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9" grpId="0"/>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xmlns=""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xmlns=""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xmlns=""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xmlns=""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xmlns=""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xmlns=""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xmlns=""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xmlns=""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xmlns=""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xmlns=""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xmlns=""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xmlns=""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xmlns=""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xmlns=""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xmlns=""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xmlns=""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xmlns=""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xmlns=""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F8B08252-1C8A-40A5-BB8B-57D3C450F312}"/>
              </a:ext>
            </a:extLst>
          </p:cNvPr>
          <p:cNvSpPr txBox="1"/>
          <p:nvPr/>
        </p:nvSpPr>
        <p:spPr>
          <a:xfrm>
            <a:off x="579912" y="3203473"/>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047042DB-E90C-4C05-BF5C-34413CDA1F0E}"/>
              </a:ext>
            </a:extLst>
          </p:cNvPr>
          <p:cNvSpPr txBox="1"/>
          <p:nvPr/>
        </p:nvSpPr>
        <p:spPr>
          <a:xfrm>
            <a:off x="579912" y="4109282"/>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B(2; -2</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xmlns=""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xmlns=""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xmlns=""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xmlns=""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xmlns=""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xmlns=""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B(2;-2)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xmlns=""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xmlns=""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7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circle(in)">
                                      <p:cBhvr>
                                        <p:cTn id="34" dur="25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xmlns=""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xmlns=""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xmlns=""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xmlns=""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xmlns=""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xmlns=""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xmlns=""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xmlns=""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xmlns=""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xmlns=""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xmlns=""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xmlns=""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xmlns=""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xmlns=""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xmlns=""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xmlns=""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xmlns=""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xmlns=""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xmlns=""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xmlns=""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xmlns=""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xmlns=""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xmlns=""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xmlns=""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C(2;0)</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xmlns=""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xmlns=""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xmlns="" id="{E21B9DB5-667C-47F3-A453-AB3CCF34DA45}"/>
              </a:ext>
            </a:extLst>
          </p:cNvPr>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a:extLst>
              <a:ext uri="{FF2B5EF4-FFF2-40B4-BE49-F238E27FC236}">
                <a16:creationId xmlns:a16="http://schemas.microsoft.com/office/drawing/2014/main" xmlns="" id="{64AB280D-260E-42DC-98F4-553F2B00B7DD}"/>
              </a:ext>
            </a:extLst>
          </p:cNvPr>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5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xmlns=""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xmlns=""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xmlns=""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xmlns=""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xmlns=""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xmlns=""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xmlns=""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xmlns=""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xmlns=""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xmlns=""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xmlns=""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xmlns=""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xmlns=""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xmlns=""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xmlns=""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xmlns=""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xmlns=""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xmlns=""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xmlns=""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xmlns=""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xmlns=""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xmlns=""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xmlns=""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xmlns=""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D(0;-2)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xmlns=""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xmlns=""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xmlns="" id="{E21B9DB5-667C-47F3-A453-AB3CCF34DA45}"/>
              </a:ext>
            </a:extLst>
          </p:cNvPr>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a:extLst>
              <a:ext uri="{FF2B5EF4-FFF2-40B4-BE49-F238E27FC236}">
                <a16:creationId xmlns:a16="http://schemas.microsoft.com/office/drawing/2014/main" xmlns="" id="{64AB280D-260E-42DC-98F4-553F2B00B7DD}"/>
              </a:ext>
            </a:extLst>
          </p:cNvPr>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xmlns="" id="{96BC214D-A670-4667-BFB4-BA936E7E44B1}"/>
              </a:ext>
            </a:extLst>
          </p:cNvPr>
          <p:cNvSpPr txBox="1"/>
          <p:nvPr/>
        </p:nvSpPr>
        <p:spPr>
          <a:xfrm>
            <a:off x="9229993" y="400580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8" name="TextBox 57">
            <a:extLst>
              <a:ext uri="{FF2B5EF4-FFF2-40B4-BE49-F238E27FC236}">
                <a16:creationId xmlns:a16="http://schemas.microsoft.com/office/drawing/2014/main" xmlns="" id="{BB1D28DC-F359-45F9-8BF0-53B9216CFD99}"/>
              </a:ext>
            </a:extLst>
          </p:cNvPr>
          <p:cNvSpPr txBox="1"/>
          <p:nvPr/>
        </p:nvSpPr>
        <p:spPr>
          <a:xfrm>
            <a:off x="8487654" y="3814052"/>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D(0;-2)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59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down)">
                                      <p:cBhvr>
                                        <p:cTn id="2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9137C97-D3A4-4145-9070-4AC823B2051C}"/>
              </a:ext>
            </a:extLst>
          </p:cNvPr>
          <p:cNvGrpSpPr/>
          <p:nvPr/>
        </p:nvGrpSpPr>
        <p:grpSpPr>
          <a:xfrm>
            <a:off x="3632019" y="97768"/>
            <a:ext cx="4758431" cy="524685"/>
            <a:chOff x="3632019" y="138109"/>
            <a:chExt cx="4758431" cy="524685"/>
          </a:xfrm>
        </p:grpSpPr>
        <p:sp>
          <p:nvSpPr>
            <p:cNvPr id="3" name="TextBox 2">
              <a:extLst>
                <a:ext uri="{FF2B5EF4-FFF2-40B4-BE49-F238E27FC236}">
                  <a16:creationId xmlns:a16="http://schemas.microsoft.com/office/drawing/2014/main" xmlns="" id="{3482B6EF-639B-468B-A619-42EE7EB2C259}"/>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65EA2F3-1AC9-4ED2-8156-0E73A4069A33}"/>
                </a:ext>
              </a:extLst>
            </p:cNvPr>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xmlns="" id="{D94B4056-AD7A-411E-8FFA-481A63A0CFA2}"/>
              </a:ext>
            </a:extLst>
          </p:cNvPr>
          <p:cNvPicPr>
            <a:picLocks noChangeAspect="1"/>
          </p:cNvPicPr>
          <p:nvPr/>
        </p:nvPicPr>
        <p:blipFill rotWithShape="1">
          <a:blip r:embed="rId2"/>
          <a:srcRect l="1872" t="2308" r="89713" b="41217"/>
          <a:stretch/>
        </p:blipFill>
        <p:spPr>
          <a:xfrm>
            <a:off x="98034" y="669923"/>
            <a:ext cx="1044967" cy="632012"/>
          </a:xfrm>
          <a:prstGeom prst="rect">
            <a:avLst/>
          </a:prstGeom>
        </p:spPr>
      </p:pic>
      <p:sp>
        <p:nvSpPr>
          <p:cNvPr id="2" name="TextBox 1">
            <a:extLst>
              <a:ext uri="{FF2B5EF4-FFF2-40B4-BE49-F238E27FC236}">
                <a16:creationId xmlns:a16="http://schemas.microsoft.com/office/drawing/2014/main" xmlns="" id="{0BB49A48-279B-4B3E-AA21-03F69C9181B1}"/>
              </a:ext>
            </a:extLst>
          </p:cNvPr>
          <p:cNvSpPr txBox="1"/>
          <p:nvPr/>
        </p:nvSpPr>
        <p:spPr>
          <a:xfrm>
            <a:off x="112854" y="1315383"/>
            <a:ext cx="7767122" cy="1815882"/>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Nhiệt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y (</a:t>
            </a:r>
            <a:r>
              <a:rPr lang="en-US" sz="2800" b="1" baseline="30000" dirty="0">
                <a:solidFill>
                  <a:schemeClr val="bg1"/>
                </a:solidFill>
                <a:latin typeface="Times New Roman" panose="02020603050405020304" pitchFamily="18" charset="0"/>
                <a:cs typeface="Times New Roman" panose="02020603050405020304" pitchFamily="18" charset="0"/>
              </a:rPr>
              <a:t>0</a:t>
            </a:r>
            <a:r>
              <a:rPr lang="en-US" sz="2800" b="1" dirty="0">
                <a:solidFill>
                  <a:schemeClr val="bg1"/>
                </a:solidFill>
                <a:latin typeface="Times New Roman" panose="02020603050405020304" pitchFamily="18" charset="0"/>
                <a:cs typeface="Times New Roman" panose="02020603050405020304" pitchFamily="18" charset="0"/>
              </a:rPr>
              <a:t>C) ở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x(h)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ngày</a:t>
            </a:r>
            <a:r>
              <a:rPr lang="en-US" sz="2800" b="1" dirty="0">
                <a:solidFill>
                  <a:schemeClr val="bg1"/>
                </a:solidFill>
                <a:latin typeface="Times New Roman" panose="02020603050405020304" pitchFamily="18" charset="0"/>
                <a:cs typeface="Times New Roman" panose="02020603050405020304" pitchFamily="18" charset="0"/>
              </a:rPr>
              <a:t> 14/ 4/2022.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đ</a:t>
            </a:r>
            <a:r>
              <a:rPr lang="vi-VN" sz="2800" b="1" dirty="0">
                <a:solidFill>
                  <a:schemeClr val="bg1"/>
                </a:solidFill>
                <a:latin typeface="Times New Roman" panose="02020603050405020304" pitchFamily="18" charset="0"/>
                <a:cs typeface="Times New Roman" panose="02020603050405020304" pitchFamily="18" charset="0"/>
              </a:rPr>
              <a:t>ược biểu thị dưới dạng Bảng 1.</a:t>
            </a:r>
          </a:p>
        </p:txBody>
      </p:sp>
      <p:graphicFrame>
        <p:nvGraphicFramePr>
          <p:cNvPr id="4" name="Table 5">
            <a:extLst>
              <a:ext uri="{FF2B5EF4-FFF2-40B4-BE49-F238E27FC236}">
                <a16:creationId xmlns:a16="http://schemas.microsoft.com/office/drawing/2014/main" xmlns="" id="{B954C7AB-4B0A-4E47-8690-6B726334E3B6}"/>
              </a:ext>
            </a:extLst>
          </p:cNvPr>
          <p:cNvGraphicFramePr>
            <a:graphicFrameLocks noGrp="1"/>
          </p:cNvGraphicFramePr>
          <p:nvPr>
            <p:extLst>
              <p:ext uri="{D42A27DB-BD31-4B8C-83A1-F6EECF244321}">
                <p14:modId xmlns:p14="http://schemas.microsoft.com/office/powerpoint/2010/main" val="2004122618"/>
              </p:ext>
            </p:extLst>
          </p:nvPr>
        </p:nvGraphicFramePr>
        <p:xfrm>
          <a:off x="111524" y="3089101"/>
          <a:ext cx="7404054" cy="1036320"/>
        </p:xfrm>
        <a:graphic>
          <a:graphicData uri="http://schemas.openxmlformats.org/drawingml/2006/table">
            <a:tbl>
              <a:tblPr firstRow="1" bandRow="1">
                <a:tableStyleId>{5C22544A-7EE6-4342-B048-85BDC9FD1C3A}</a:tableStyleId>
              </a:tblPr>
              <a:tblGrid>
                <a:gridCol w="1234009">
                  <a:extLst>
                    <a:ext uri="{9D8B030D-6E8A-4147-A177-3AD203B41FA5}">
                      <a16:colId xmlns:a16="http://schemas.microsoft.com/office/drawing/2014/main" xmlns="" val="3070345705"/>
                    </a:ext>
                  </a:extLst>
                </a:gridCol>
                <a:gridCol w="1234009">
                  <a:extLst>
                    <a:ext uri="{9D8B030D-6E8A-4147-A177-3AD203B41FA5}">
                      <a16:colId xmlns:a16="http://schemas.microsoft.com/office/drawing/2014/main" xmlns="" val="2695967371"/>
                    </a:ext>
                  </a:extLst>
                </a:gridCol>
                <a:gridCol w="1234009">
                  <a:extLst>
                    <a:ext uri="{9D8B030D-6E8A-4147-A177-3AD203B41FA5}">
                      <a16:colId xmlns:a16="http://schemas.microsoft.com/office/drawing/2014/main" xmlns="" val="129728088"/>
                    </a:ext>
                  </a:extLst>
                </a:gridCol>
                <a:gridCol w="1234009">
                  <a:extLst>
                    <a:ext uri="{9D8B030D-6E8A-4147-A177-3AD203B41FA5}">
                      <a16:colId xmlns:a16="http://schemas.microsoft.com/office/drawing/2014/main" xmlns="" val="2558310832"/>
                    </a:ext>
                  </a:extLst>
                </a:gridCol>
                <a:gridCol w="1234009">
                  <a:extLst>
                    <a:ext uri="{9D8B030D-6E8A-4147-A177-3AD203B41FA5}">
                      <a16:colId xmlns:a16="http://schemas.microsoft.com/office/drawing/2014/main" xmlns="" val="792480240"/>
                    </a:ext>
                  </a:extLst>
                </a:gridCol>
                <a:gridCol w="1234009">
                  <a:extLst>
                    <a:ext uri="{9D8B030D-6E8A-4147-A177-3AD203B41FA5}">
                      <a16:colId xmlns:a16="http://schemas.microsoft.com/office/drawing/2014/main" xmlns="" val="2186337486"/>
                    </a:ext>
                  </a:extLst>
                </a:gridCol>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21014720"/>
                  </a:ext>
                </a:extLst>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3788717"/>
                  </a:ext>
                </a:extLst>
              </a:tr>
            </a:tbl>
          </a:graphicData>
        </a:graphic>
      </p:graphicFrame>
      <p:pic>
        <p:nvPicPr>
          <p:cNvPr id="72" name="Picture 6" descr="Bút Chì Sáng Tạo Hình ảnh Hoạt Hình đáng Yêu | Công cụ đồ họa AI Tải xuống  miễn phí - Pikbest">
            <a:extLst>
              <a:ext uri="{FF2B5EF4-FFF2-40B4-BE49-F238E27FC236}">
                <a16:creationId xmlns:a16="http://schemas.microsoft.com/office/drawing/2014/main" xmlns="" id="{CD2B77BF-E9A2-42A3-917B-501B5CFA9C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xmlns="" id="{F0E057BB-1453-47D6-A869-6A2B16C87D8E}"/>
              </a:ext>
            </a:extLst>
          </p:cNvPr>
          <p:cNvGrpSpPr/>
          <p:nvPr/>
        </p:nvGrpSpPr>
        <p:grpSpPr>
          <a:xfrm>
            <a:off x="8064723" y="1513584"/>
            <a:ext cx="4127277" cy="4942934"/>
            <a:chOff x="8064723" y="1513584"/>
            <a:chExt cx="4127277" cy="4942934"/>
          </a:xfrm>
        </p:grpSpPr>
        <p:grpSp>
          <p:nvGrpSpPr>
            <p:cNvPr id="71" name="Group 70">
              <a:extLst>
                <a:ext uri="{FF2B5EF4-FFF2-40B4-BE49-F238E27FC236}">
                  <a16:creationId xmlns:a16="http://schemas.microsoft.com/office/drawing/2014/main" xmlns="" id="{41D08585-921C-4098-B6C7-F29CC2FB2EAA}"/>
                </a:ext>
              </a:extLst>
            </p:cNvPr>
            <p:cNvGrpSpPr/>
            <p:nvPr/>
          </p:nvGrpSpPr>
          <p:grpSpPr>
            <a:xfrm>
              <a:off x="8064723" y="1513584"/>
              <a:ext cx="4127277" cy="4372292"/>
              <a:chOff x="7921672" y="1507775"/>
              <a:chExt cx="4127277" cy="4372292"/>
            </a:xfrm>
          </p:grpSpPr>
          <p:grpSp>
            <p:nvGrpSpPr>
              <p:cNvPr id="69" name="Group 68">
                <a:extLst>
                  <a:ext uri="{FF2B5EF4-FFF2-40B4-BE49-F238E27FC236}">
                    <a16:creationId xmlns:a16="http://schemas.microsoft.com/office/drawing/2014/main" xmlns="" id="{B453341B-B35A-4415-90EA-A9421287ADCC}"/>
                  </a:ext>
                </a:extLst>
              </p:cNvPr>
              <p:cNvGrpSpPr/>
              <p:nvPr/>
            </p:nvGrpSpPr>
            <p:grpSpPr>
              <a:xfrm>
                <a:off x="7921672" y="1507775"/>
                <a:ext cx="4127277" cy="4372292"/>
                <a:chOff x="7921672" y="1507775"/>
                <a:chExt cx="4127277" cy="4372292"/>
              </a:xfrm>
            </p:grpSpPr>
            <p:grpSp>
              <p:nvGrpSpPr>
                <p:cNvPr id="58" name="Group 57">
                  <a:extLst>
                    <a:ext uri="{FF2B5EF4-FFF2-40B4-BE49-F238E27FC236}">
                      <a16:creationId xmlns:a16="http://schemas.microsoft.com/office/drawing/2014/main" xmlns="" id="{5353C1B8-D826-4066-98ED-93BF214726B2}"/>
                    </a:ext>
                  </a:extLst>
                </p:cNvPr>
                <p:cNvGrpSpPr/>
                <p:nvPr/>
              </p:nvGrpSpPr>
              <p:grpSpPr>
                <a:xfrm>
                  <a:off x="7921672" y="1507775"/>
                  <a:ext cx="4127277" cy="4372292"/>
                  <a:chOff x="7921672" y="1507775"/>
                  <a:chExt cx="4127277" cy="4372292"/>
                </a:xfrm>
              </p:grpSpPr>
              <p:grpSp>
                <p:nvGrpSpPr>
                  <p:cNvPr id="27" name="Group 26">
                    <a:extLst>
                      <a:ext uri="{FF2B5EF4-FFF2-40B4-BE49-F238E27FC236}">
                        <a16:creationId xmlns:a16="http://schemas.microsoft.com/office/drawing/2014/main" xmlns="" id="{EE78FEC5-6132-41CF-A061-C5E3FB216A0A}"/>
                      </a:ext>
                    </a:extLst>
                  </p:cNvPr>
                  <p:cNvGrpSpPr/>
                  <p:nvPr/>
                </p:nvGrpSpPr>
                <p:grpSpPr>
                  <a:xfrm>
                    <a:off x="7983767" y="1507775"/>
                    <a:ext cx="4065182" cy="4372292"/>
                    <a:chOff x="7983767" y="1507775"/>
                    <a:chExt cx="4065182" cy="4372292"/>
                  </a:xfrm>
                </p:grpSpPr>
                <p:cxnSp>
                  <p:nvCxnSpPr>
                    <p:cNvPr id="12" name="Straight Arrow Connector 11">
                      <a:extLst>
                        <a:ext uri="{FF2B5EF4-FFF2-40B4-BE49-F238E27FC236}">
                          <a16:creationId xmlns:a16="http://schemas.microsoft.com/office/drawing/2014/main" xmlns="" id="{7968716E-1214-477B-873C-A3AD56297238}"/>
                        </a:ext>
                      </a:extLst>
                    </p:cNvPr>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5DE8EE12-BFCE-4483-A2A8-7618032AB8DA}"/>
                        </a:ext>
                      </a:extLst>
                    </p:cNvPr>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D94164AA-5474-4158-9926-7916287FADEF}"/>
                        </a:ext>
                      </a:extLst>
                    </p:cNvPr>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p>
                  </p:txBody>
                </p:sp>
                <p:sp>
                  <p:nvSpPr>
                    <p:cNvPr id="16" name="TextBox 15">
                      <a:extLst>
                        <a:ext uri="{FF2B5EF4-FFF2-40B4-BE49-F238E27FC236}">
                          <a16:creationId xmlns:a16="http://schemas.microsoft.com/office/drawing/2014/main" xmlns="" id="{671E8A61-8C4B-4EFB-A84D-46A4CF3FB59D}"/>
                        </a:ext>
                      </a:extLst>
                    </p:cNvPr>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p>
                  </p:txBody>
                </p:sp>
                <p:sp>
                  <p:nvSpPr>
                    <p:cNvPr id="17" name="TextBox 16">
                      <a:extLst>
                        <a:ext uri="{FF2B5EF4-FFF2-40B4-BE49-F238E27FC236}">
                          <a16:creationId xmlns:a16="http://schemas.microsoft.com/office/drawing/2014/main" xmlns="" id="{996078C3-B639-4161-9423-4A9CE4013FB7}"/>
                        </a:ext>
                      </a:extLst>
                    </p:cNvPr>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p>
                  </p:txBody>
                </p:sp>
                <p:sp>
                  <p:nvSpPr>
                    <p:cNvPr id="18" name="TextBox 17">
                      <a:extLst>
                        <a:ext uri="{FF2B5EF4-FFF2-40B4-BE49-F238E27FC236}">
                          <a16:creationId xmlns:a16="http://schemas.microsoft.com/office/drawing/2014/main" xmlns="" id="{CD65AD3E-AD40-4ECF-86D0-9A9F28AD0346}"/>
                        </a:ext>
                      </a:extLst>
                    </p:cNvPr>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p>
                  </p:txBody>
                </p:sp>
                <p:sp>
                  <p:nvSpPr>
                    <p:cNvPr id="19" name="TextBox 18">
                      <a:extLst>
                        <a:ext uri="{FF2B5EF4-FFF2-40B4-BE49-F238E27FC236}">
                          <a16:creationId xmlns:a16="http://schemas.microsoft.com/office/drawing/2014/main" xmlns="" id="{351E841F-6493-4A55-B1DC-57A4B1AE0C4C}"/>
                        </a:ext>
                      </a:extLst>
                    </p:cNvPr>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p>
                  </p:txBody>
                </p:sp>
                <p:sp>
                  <p:nvSpPr>
                    <p:cNvPr id="20" name="TextBox 19">
                      <a:extLst>
                        <a:ext uri="{FF2B5EF4-FFF2-40B4-BE49-F238E27FC236}">
                          <a16:creationId xmlns:a16="http://schemas.microsoft.com/office/drawing/2014/main" xmlns="" id="{AFB1E2D7-8F88-4281-B55D-64AE31527DBC}"/>
                        </a:ext>
                      </a:extLst>
                    </p:cNvPr>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p>
                  </p:txBody>
                </p:sp>
                <p:sp>
                  <p:nvSpPr>
                    <p:cNvPr id="21" name="TextBox 20">
                      <a:extLst>
                        <a:ext uri="{FF2B5EF4-FFF2-40B4-BE49-F238E27FC236}">
                          <a16:creationId xmlns:a16="http://schemas.microsoft.com/office/drawing/2014/main" xmlns="" id="{D21CE6B4-6521-4B17-96C0-07D6D5165106}"/>
                        </a:ext>
                      </a:extLst>
                    </p:cNvPr>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p>
                  </p:txBody>
                </p:sp>
                <p:sp>
                  <p:nvSpPr>
                    <p:cNvPr id="22" name="TextBox 21">
                      <a:extLst>
                        <a:ext uri="{FF2B5EF4-FFF2-40B4-BE49-F238E27FC236}">
                          <a16:creationId xmlns:a16="http://schemas.microsoft.com/office/drawing/2014/main" xmlns="" id="{3ED2C2D9-73BA-4BC9-AB5C-DD79D5D19B3D}"/>
                        </a:ext>
                      </a:extLst>
                    </p:cNvPr>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p>
                  </p:txBody>
                </p:sp>
                <p:sp>
                  <p:nvSpPr>
                    <p:cNvPr id="23" name="TextBox 22">
                      <a:extLst>
                        <a:ext uri="{FF2B5EF4-FFF2-40B4-BE49-F238E27FC236}">
                          <a16:creationId xmlns:a16="http://schemas.microsoft.com/office/drawing/2014/main" xmlns="" id="{D3CA0681-E837-4BCF-8AB4-7E6386B91EB9}"/>
                        </a:ext>
                      </a:extLst>
                    </p:cNvPr>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p>
                  </p:txBody>
                </p:sp>
                <p:sp>
                  <p:nvSpPr>
                    <p:cNvPr id="24" name="TextBox 23">
                      <a:extLst>
                        <a:ext uri="{FF2B5EF4-FFF2-40B4-BE49-F238E27FC236}">
                          <a16:creationId xmlns:a16="http://schemas.microsoft.com/office/drawing/2014/main" xmlns="" id="{E4484974-ADEA-4EB5-9347-139540625FDB}"/>
                        </a:ext>
                      </a:extLst>
                    </p:cNvPr>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p>
                  </p:txBody>
                </p:sp>
                <p:sp>
                  <p:nvSpPr>
                    <p:cNvPr id="25" name="TextBox 24">
                      <a:extLst>
                        <a:ext uri="{FF2B5EF4-FFF2-40B4-BE49-F238E27FC236}">
                          <a16:creationId xmlns:a16="http://schemas.microsoft.com/office/drawing/2014/main" xmlns="" id="{AF3F1CE2-1F8E-4775-A800-0546A3C0ABCD}"/>
                        </a:ext>
                      </a:extLst>
                    </p:cNvPr>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p>
                  </p:txBody>
                </p:sp>
                <p:sp>
                  <p:nvSpPr>
                    <p:cNvPr id="26" name="TextBox 25">
                      <a:extLst>
                        <a:ext uri="{FF2B5EF4-FFF2-40B4-BE49-F238E27FC236}">
                          <a16:creationId xmlns:a16="http://schemas.microsoft.com/office/drawing/2014/main" xmlns="" id="{0730786D-9734-4175-B592-2597B7D4A4E7}"/>
                        </a:ext>
                      </a:extLst>
                    </p:cNvPr>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p>
                  </p:txBody>
                </p:sp>
              </p:grpSp>
              <p:sp>
                <p:nvSpPr>
                  <p:cNvPr id="28" name="TextBox 27">
                    <a:extLst>
                      <a:ext uri="{FF2B5EF4-FFF2-40B4-BE49-F238E27FC236}">
                        <a16:creationId xmlns:a16="http://schemas.microsoft.com/office/drawing/2014/main" xmlns="" id="{CC2943AC-A166-46C6-92AD-170D35B0BB7F}"/>
                      </a:ext>
                    </a:extLst>
                  </p:cNvPr>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p>
                </p:txBody>
              </p:sp>
              <p:sp>
                <p:nvSpPr>
                  <p:cNvPr id="29" name="TextBox 28">
                    <a:extLst>
                      <a:ext uri="{FF2B5EF4-FFF2-40B4-BE49-F238E27FC236}">
                        <a16:creationId xmlns:a16="http://schemas.microsoft.com/office/drawing/2014/main" xmlns="" id="{21BCF74C-2C45-46DB-A6E0-A674A720A0A8}"/>
                      </a:ext>
                    </a:extLst>
                  </p:cNvPr>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p>
                </p:txBody>
              </p:sp>
              <p:sp>
                <p:nvSpPr>
                  <p:cNvPr id="30" name="TextBox 29">
                    <a:extLst>
                      <a:ext uri="{FF2B5EF4-FFF2-40B4-BE49-F238E27FC236}">
                        <a16:creationId xmlns:a16="http://schemas.microsoft.com/office/drawing/2014/main" xmlns="" id="{FF545166-A913-4F35-9383-E6B775D52A92}"/>
                      </a:ext>
                    </a:extLst>
                  </p:cNvPr>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p>
                </p:txBody>
              </p:sp>
              <p:sp>
                <p:nvSpPr>
                  <p:cNvPr id="31" name="TextBox 30">
                    <a:extLst>
                      <a:ext uri="{FF2B5EF4-FFF2-40B4-BE49-F238E27FC236}">
                        <a16:creationId xmlns:a16="http://schemas.microsoft.com/office/drawing/2014/main" xmlns="" id="{D5D7D765-729B-4645-9CE5-60C16212B9D1}"/>
                      </a:ext>
                    </a:extLst>
                  </p:cNvPr>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p>
                </p:txBody>
              </p:sp>
              <p:sp>
                <p:nvSpPr>
                  <p:cNvPr id="32" name="TextBox 31">
                    <a:extLst>
                      <a:ext uri="{FF2B5EF4-FFF2-40B4-BE49-F238E27FC236}">
                        <a16:creationId xmlns:a16="http://schemas.microsoft.com/office/drawing/2014/main" xmlns="" id="{353B1A55-6D9F-4884-829E-47A03DC476AA}"/>
                      </a:ext>
                    </a:extLst>
                  </p:cNvPr>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p>
                </p:txBody>
              </p:sp>
              <p:sp>
                <p:nvSpPr>
                  <p:cNvPr id="33" name="TextBox 32">
                    <a:extLst>
                      <a:ext uri="{FF2B5EF4-FFF2-40B4-BE49-F238E27FC236}">
                        <a16:creationId xmlns:a16="http://schemas.microsoft.com/office/drawing/2014/main" xmlns="" id="{11F0C829-E34B-4AC0-B2FC-721581FAD606}"/>
                      </a:ext>
                    </a:extLst>
                  </p:cNvPr>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p>
                </p:txBody>
              </p:sp>
              <p:sp>
                <p:nvSpPr>
                  <p:cNvPr id="34" name="TextBox 33">
                    <a:extLst>
                      <a:ext uri="{FF2B5EF4-FFF2-40B4-BE49-F238E27FC236}">
                        <a16:creationId xmlns:a16="http://schemas.microsoft.com/office/drawing/2014/main" xmlns="" id="{0D87A9C3-18DA-4221-9F72-1394CAF352B8}"/>
                      </a:ext>
                    </a:extLst>
                  </p:cNvPr>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p>
                </p:txBody>
              </p:sp>
              <p:sp>
                <p:nvSpPr>
                  <p:cNvPr id="35" name="TextBox 34">
                    <a:extLst>
                      <a:ext uri="{FF2B5EF4-FFF2-40B4-BE49-F238E27FC236}">
                        <a16:creationId xmlns:a16="http://schemas.microsoft.com/office/drawing/2014/main" xmlns="" id="{89305414-390D-43BB-8663-3B4A20BA5261}"/>
                      </a:ext>
                    </a:extLst>
                  </p:cNvPr>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p>
                </p:txBody>
              </p:sp>
              <p:cxnSp>
                <p:nvCxnSpPr>
                  <p:cNvPr id="39" name="Straight Connector 38">
                    <a:extLst>
                      <a:ext uri="{FF2B5EF4-FFF2-40B4-BE49-F238E27FC236}">
                        <a16:creationId xmlns:a16="http://schemas.microsoft.com/office/drawing/2014/main" xmlns="" id="{4E3492F4-27D3-4463-AD9E-6547BF3CC243}"/>
                      </a:ext>
                    </a:extLst>
                  </p:cNvPr>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F8585D87-10E4-48E6-91CF-02EF4E1C366A}"/>
                      </a:ext>
                    </a:extLst>
                  </p:cNvPr>
                  <p:cNvCxnSpPr>
                    <a:cxnSpLocks/>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554E5AE-4E75-49B6-A909-2CFCF67DA6AD}"/>
                      </a:ext>
                    </a:extLst>
                  </p:cNvPr>
                  <p:cNvCxnSpPr>
                    <a:cxnSpLocks/>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4003543D-89C4-446E-B699-91571D1AC32F}"/>
                      </a:ext>
                    </a:extLst>
                  </p:cNvPr>
                  <p:cNvCxnSpPr>
                    <a:cxnSpLocks/>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92C8B218-64D9-475E-BFBB-C5777236B915}"/>
                      </a:ext>
                    </a:extLst>
                  </p:cNvPr>
                  <p:cNvCxnSpPr>
                    <a:cxnSpLocks/>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A9661814-BABD-4EF8-B88E-1F57AB00D155}"/>
                      </a:ext>
                    </a:extLst>
                  </p:cNvPr>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30F990F-A0A5-4015-82EA-551E2851C49C}"/>
                      </a:ext>
                    </a:extLst>
                  </p:cNvPr>
                  <p:cNvCxnSpPr>
                    <a:cxnSpLocks/>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AFFEF174-EB81-40C9-A946-8D3ADE911A30}"/>
                      </a:ext>
                    </a:extLst>
                  </p:cNvPr>
                  <p:cNvCxnSpPr>
                    <a:cxnSpLocks/>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B40CD2BE-D8BF-4D9F-B8E8-13C438C571F8}"/>
                      </a:ext>
                    </a:extLst>
                  </p:cNvPr>
                  <p:cNvCxnSpPr>
                    <a:cxnSpLocks/>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xmlns="" id="{44EE9E6D-823F-4339-B9CA-CC24E2182472}"/>
                    </a:ext>
                  </a:extLst>
                </p:cNvPr>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a:extLst>
                    <a:ext uri="{FF2B5EF4-FFF2-40B4-BE49-F238E27FC236}">
                      <a16:creationId xmlns:a16="http://schemas.microsoft.com/office/drawing/2014/main" xmlns="" id="{6C8BB790-217C-4B30-ABCA-2F4AD481C74D}"/>
                    </a:ext>
                  </a:extLst>
                </p:cNvPr>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a:extLst>
                    <a:ext uri="{FF2B5EF4-FFF2-40B4-BE49-F238E27FC236}">
                      <a16:creationId xmlns:a16="http://schemas.microsoft.com/office/drawing/2014/main" xmlns="" id="{C89B33E7-0F25-4CF3-883B-1F37999282F7}"/>
                    </a:ext>
                  </a:extLst>
                </p:cNvPr>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a:extLst>
                    <a:ext uri="{FF2B5EF4-FFF2-40B4-BE49-F238E27FC236}">
                      <a16:creationId xmlns:a16="http://schemas.microsoft.com/office/drawing/2014/main" xmlns="" id="{974C27CE-67CF-41E9-8212-ED7B3B11717F}"/>
                    </a:ext>
                  </a:extLst>
                </p:cNvPr>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a:extLst>
                    <a:ext uri="{FF2B5EF4-FFF2-40B4-BE49-F238E27FC236}">
                      <a16:creationId xmlns:a16="http://schemas.microsoft.com/office/drawing/2014/main" xmlns="" id="{9E74718F-D2D1-4AD6-A1A4-A4AF13F707BD}"/>
                    </a:ext>
                  </a:extLst>
                </p:cNvPr>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a:extLst>
                    <a:ext uri="{FF2B5EF4-FFF2-40B4-BE49-F238E27FC236}">
                      <a16:creationId xmlns:a16="http://schemas.microsoft.com/office/drawing/2014/main" xmlns="" id="{B598BB38-D682-4CBF-B74C-794A06F87E3E}"/>
                    </a:ext>
                  </a:extLst>
                </p:cNvPr>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p>
              </p:txBody>
            </p:sp>
            <p:sp>
              <p:nvSpPr>
                <p:cNvPr id="65" name="TextBox 64">
                  <a:extLst>
                    <a:ext uri="{FF2B5EF4-FFF2-40B4-BE49-F238E27FC236}">
                      <a16:creationId xmlns:a16="http://schemas.microsoft.com/office/drawing/2014/main" xmlns="" id="{DF4C2C1C-0271-4DBF-983D-59C89DA36FDE}"/>
                    </a:ext>
                  </a:extLst>
                </p:cNvPr>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p>
              </p:txBody>
            </p:sp>
            <p:sp>
              <p:nvSpPr>
                <p:cNvPr id="66" name="TextBox 65">
                  <a:extLst>
                    <a:ext uri="{FF2B5EF4-FFF2-40B4-BE49-F238E27FC236}">
                      <a16:creationId xmlns:a16="http://schemas.microsoft.com/office/drawing/2014/main" xmlns="" id="{3A69A0EC-DB58-4988-A1E1-8411EFD4CC4A}"/>
                    </a:ext>
                  </a:extLst>
                </p:cNvPr>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p>
              </p:txBody>
            </p:sp>
            <p:sp>
              <p:nvSpPr>
                <p:cNvPr id="67" name="TextBox 66">
                  <a:extLst>
                    <a:ext uri="{FF2B5EF4-FFF2-40B4-BE49-F238E27FC236}">
                      <a16:creationId xmlns:a16="http://schemas.microsoft.com/office/drawing/2014/main" xmlns="" id="{DAF4AF3A-0AD0-431A-A716-CB897DCC65F9}"/>
                    </a:ext>
                  </a:extLst>
                </p:cNvPr>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p>
              </p:txBody>
            </p:sp>
            <p:sp>
              <p:nvSpPr>
                <p:cNvPr id="68" name="TextBox 67">
                  <a:extLst>
                    <a:ext uri="{FF2B5EF4-FFF2-40B4-BE49-F238E27FC236}">
                      <a16:creationId xmlns:a16="http://schemas.microsoft.com/office/drawing/2014/main" xmlns="" id="{77288B0B-DF04-42CA-B75E-19487967A560}"/>
                    </a:ext>
                  </a:extLst>
                </p:cNvPr>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p>
              </p:txBody>
            </p:sp>
          </p:grpSp>
          <p:sp>
            <p:nvSpPr>
              <p:cNvPr id="70" name="TextBox 69">
                <a:extLst>
                  <a:ext uri="{FF2B5EF4-FFF2-40B4-BE49-F238E27FC236}">
                    <a16:creationId xmlns:a16="http://schemas.microsoft.com/office/drawing/2014/main" xmlns="" id="{7DD6C9B8-A9B6-4D87-B585-444AAE7B21F7}"/>
                  </a:ext>
                </a:extLst>
              </p:cNvPr>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p>
            </p:txBody>
          </p:sp>
        </p:grpSp>
        <p:sp>
          <p:nvSpPr>
            <p:cNvPr id="73" name="TextBox 72">
              <a:extLst>
                <a:ext uri="{FF2B5EF4-FFF2-40B4-BE49-F238E27FC236}">
                  <a16:creationId xmlns:a16="http://schemas.microsoft.com/office/drawing/2014/main" xmlns="" id="{F1270C80-5ECA-44FD-97CE-3B8CEAA31E5B}"/>
                </a:ext>
              </a:extLst>
            </p:cNvPr>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pic>
        <p:nvPicPr>
          <p:cNvPr id="75" name="Picture 74">
            <a:extLst>
              <a:ext uri="{FF2B5EF4-FFF2-40B4-BE49-F238E27FC236}">
                <a16:creationId xmlns:a16="http://schemas.microsoft.com/office/drawing/2014/main" xmlns="" id="{313FC02B-1629-4C13-AF2B-6F6C9FDE862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250" b="100000" l="2500" r="99028">
                        <a14:foregroundMark x1="35833" y1="65417" x2="35833" y2="65417"/>
                        <a14:foregroundMark x1="35417" y1="73889" x2="35417" y2="73889"/>
                        <a14:foregroundMark x1="19444" y1="65417" x2="19444" y2="65417"/>
                        <a14:foregroundMark x1="20556" y1="60000" x2="20556" y2="60000"/>
                        <a14:foregroundMark x1="12361" y1="66250" x2="12361" y2="66250"/>
                        <a14:foregroundMark x1="30139" y1="75972" x2="30139" y2="75972"/>
                        <a14:foregroundMark x1="32361" y1="69028" x2="32361" y2="69028"/>
                        <a14:foregroundMark x1="26111" y1="71111" x2="29444" y2="73889"/>
                        <a14:foregroundMark x1="15000" y1="75000" x2="15000" y2="75000"/>
                        <a14:foregroundMark x1="11389" y1="80417" x2="11389" y2="80417"/>
                        <a14:foregroundMark x1="11250" y1="84861" x2="11250" y2="84861"/>
                        <a14:foregroundMark x1="15000" y1="89306" x2="15000" y2="89306"/>
                        <a14:foregroundMark x1="16806" y1="95417" x2="16806" y2="95417"/>
                        <a14:foregroundMark x1="19306" y1="97917" x2="19306" y2="97917"/>
                        <a14:foregroundMark x1="27222" y1="96944" x2="27222" y2="96944"/>
                        <a14:foregroundMark x1="27778" y1="93194" x2="27778" y2="93194"/>
                        <a14:foregroundMark x1="28194" y1="88750" x2="28194" y2="88750"/>
                        <a14:foregroundMark x1="14861" y1="88472" x2="14861" y2="88472"/>
                        <a14:foregroundMark x1="18056" y1="88889" x2="18056" y2="88889"/>
                        <a14:foregroundMark x1="33889" y1="72361" x2="33889" y2="72361"/>
                        <a14:foregroundMark x1="14722" y1="82222" x2="16528" y2="82222"/>
                        <a14:foregroundMark x1="17222" y1="82222" x2="26528" y2="81806"/>
                        <a14:backgroundMark x1="7361" y1="48750" x2="41944" y2="58889"/>
                        <a14:backgroundMark x1="33333" y1="57778" x2="42639" y2="83889"/>
                      </a14:backgroundRemoval>
                    </a14:imgEffect>
                  </a14:imgLayer>
                </a14:imgProps>
              </a:ext>
            </a:extLst>
          </a:blip>
          <a:srcRect t="58205" r="62381"/>
          <a:stretch/>
        </p:blipFill>
        <p:spPr>
          <a:xfrm>
            <a:off x="-13231" y="5357432"/>
            <a:ext cx="1156232" cy="1496426"/>
          </a:xfrm>
          <a:prstGeom prst="rect">
            <a:avLst/>
          </a:prstGeom>
        </p:spPr>
      </p:pic>
      <p:sp>
        <p:nvSpPr>
          <p:cNvPr id="76" name="Thought Bubble: Cloud 75">
            <a:extLst>
              <a:ext uri="{FF2B5EF4-FFF2-40B4-BE49-F238E27FC236}">
                <a16:creationId xmlns:a16="http://schemas.microsoft.com/office/drawing/2014/main" xmlns="" id="{CB0851E7-680E-4525-8454-2AEFAC1B110B}"/>
              </a:ext>
            </a:extLst>
          </p:cNvPr>
          <p:cNvSpPr/>
          <p:nvPr/>
        </p:nvSpPr>
        <p:spPr>
          <a:xfrm>
            <a:off x="1386694" y="4520026"/>
            <a:ext cx="6189264" cy="1036311"/>
          </a:xfrm>
          <a:prstGeom prst="cloudCallout">
            <a:avLst>
              <a:gd name="adj1" fmla="val -58087"/>
              <a:gd name="adj2" fmla="val 3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Nêu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xét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về</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Hình</a:t>
            </a:r>
            <a:r>
              <a:rPr lang="en-US" sz="2800" b="1" dirty="0">
                <a:solidFill>
                  <a:srgbClr val="FFFF00"/>
                </a:solidFill>
                <a:latin typeface="Times New Roman" panose="02020603050405020304" pitchFamily="18" charset="0"/>
                <a:cs typeface="Times New Roman" panose="02020603050405020304" pitchFamily="18" charset="0"/>
              </a:rPr>
              <a:t> 9</a:t>
            </a:r>
            <a:endParaRPr lang="vi-VN"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2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600"/>
                                        <p:tgtEl>
                                          <p:spTgt spid="4"/>
                                        </p:tgtEl>
                                      </p:cBhvr>
                                    </p:animEffect>
                                    <p:anim calcmode="lin" valueType="num">
                                      <p:cBhvr>
                                        <p:cTn id="15" dur="600" fill="hold"/>
                                        <p:tgtEl>
                                          <p:spTgt spid="4"/>
                                        </p:tgtEl>
                                        <p:attrNameLst>
                                          <p:attrName>ppt_x</p:attrName>
                                        </p:attrNameLst>
                                      </p:cBhvr>
                                      <p:tavLst>
                                        <p:tav tm="0">
                                          <p:val>
                                            <p:strVal val="#ppt_x"/>
                                          </p:val>
                                        </p:tav>
                                        <p:tav tm="100000">
                                          <p:val>
                                            <p:strVal val="#ppt_x"/>
                                          </p:val>
                                        </p:tav>
                                      </p:tavLst>
                                    </p:anim>
                                    <p:anim calcmode="lin" valueType="num">
                                      <p:cBhvr>
                                        <p:cTn id="16"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down)">
                                      <p:cBhvr>
                                        <p:cTn id="21" dur="435">
                                          <p:stCondLst>
                                            <p:cond delay="0"/>
                                          </p:stCondLst>
                                        </p:cTn>
                                        <p:tgtEl>
                                          <p:spTgt spid="74"/>
                                        </p:tgtEl>
                                      </p:cBhvr>
                                    </p:animEffect>
                                    <p:anim calcmode="lin" valueType="num">
                                      <p:cBhvr>
                                        <p:cTn id="22" dur="1367"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3" dur="498"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4" dur="498" tmFilter="0, 0; 0.125,0.2665; 0.25,0.4; 0.375,0.465; 0.5,0.5;  0.625,0.535; 0.75,0.6; 0.875,0.7335; 1,1">
                                          <p:stCondLst>
                                            <p:cond delay="498"/>
                                          </p:stCondLst>
                                        </p:cTn>
                                        <p:tgtEl>
                                          <p:spTgt spid="74"/>
                                        </p:tgtEl>
                                        <p:attrNameLst>
                                          <p:attrName>ppt_y</p:attrName>
                                        </p:attrNameLst>
                                      </p:cBhvr>
                                      <p:tavLst>
                                        <p:tav tm="0" fmla="#ppt_y-sin(pi*$)/9">
                                          <p:val>
                                            <p:fltVal val="0"/>
                                          </p:val>
                                        </p:tav>
                                        <p:tav tm="100000">
                                          <p:val>
                                            <p:fltVal val="1"/>
                                          </p:val>
                                        </p:tav>
                                      </p:tavLst>
                                    </p:anim>
                                    <p:anim calcmode="lin" valueType="num">
                                      <p:cBhvr>
                                        <p:cTn id="25" dur="249" tmFilter="0, 0; 0.125,0.2665; 0.25,0.4; 0.375,0.465; 0.5,0.5;  0.625,0.535; 0.75,0.6; 0.875,0.7335; 1,1">
                                          <p:stCondLst>
                                            <p:cond delay="993"/>
                                          </p:stCondLst>
                                        </p:cTn>
                                        <p:tgtEl>
                                          <p:spTgt spid="74"/>
                                        </p:tgtEl>
                                        <p:attrNameLst>
                                          <p:attrName>ppt_y</p:attrName>
                                        </p:attrNameLst>
                                      </p:cBhvr>
                                      <p:tavLst>
                                        <p:tav tm="0" fmla="#ppt_y-sin(pi*$)/27">
                                          <p:val>
                                            <p:fltVal val="0"/>
                                          </p:val>
                                        </p:tav>
                                        <p:tav tm="100000">
                                          <p:val>
                                            <p:fltVal val="1"/>
                                          </p:val>
                                        </p:tav>
                                      </p:tavLst>
                                    </p:anim>
                                    <p:anim calcmode="lin" valueType="num">
                                      <p:cBhvr>
                                        <p:cTn id="26" dur="123" tmFilter="0, 0; 0.125,0.2665; 0.25,0.4; 0.375,0.465; 0.5,0.5;  0.625,0.535; 0.75,0.6; 0.875,0.7335; 1,1">
                                          <p:stCondLst>
                                            <p:cond delay="1242"/>
                                          </p:stCondLst>
                                        </p:cTn>
                                        <p:tgtEl>
                                          <p:spTgt spid="74"/>
                                        </p:tgtEl>
                                        <p:attrNameLst>
                                          <p:attrName>ppt_y</p:attrName>
                                        </p:attrNameLst>
                                      </p:cBhvr>
                                      <p:tavLst>
                                        <p:tav tm="0" fmla="#ppt_y-sin(pi*$)/81">
                                          <p:val>
                                            <p:fltVal val="0"/>
                                          </p:val>
                                        </p:tav>
                                        <p:tav tm="100000">
                                          <p:val>
                                            <p:fltVal val="1"/>
                                          </p:val>
                                        </p:tav>
                                      </p:tavLst>
                                    </p:anim>
                                    <p:animScale>
                                      <p:cBhvr>
                                        <p:cTn id="27" dur="20">
                                          <p:stCondLst>
                                            <p:cond delay="487"/>
                                          </p:stCondLst>
                                        </p:cTn>
                                        <p:tgtEl>
                                          <p:spTgt spid="74"/>
                                        </p:tgtEl>
                                      </p:cBhvr>
                                      <p:to x="100000" y="60000"/>
                                    </p:animScale>
                                    <p:animScale>
                                      <p:cBhvr>
                                        <p:cTn id="28" dur="124" decel="50000">
                                          <p:stCondLst>
                                            <p:cond delay="507"/>
                                          </p:stCondLst>
                                        </p:cTn>
                                        <p:tgtEl>
                                          <p:spTgt spid="74"/>
                                        </p:tgtEl>
                                      </p:cBhvr>
                                      <p:to x="100000" y="100000"/>
                                    </p:animScale>
                                    <p:animScale>
                                      <p:cBhvr>
                                        <p:cTn id="29" dur="20">
                                          <p:stCondLst>
                                            <p:cond delay="984"/>
                                          </p:stCondLst>
                                        </p:cTn>
                                        <p:tgtEl>
                                          <p:spTgt spid="74"/>
                                        </p:tgtEl>
                                      </p:cBhvr>
                                      <p:to x="100000" y="80000"/>
                                    </p:animScale>
                                    <p:animScale>
                                      <p:cBhvr>
                                        <p:cTn id="30" dur="124" decel="50000">
                                          <p:stCondLst>
                                            <p:cond delay="1004"/>
                                          </p:stCondLst>
                                        </p:cTn>
                                        <p:tgtEl>
                                          <p:spTgt spid="74"/>
                                        </p:tgtEl>
                                      </p:cBhvr>
                                      <p:to x="100000" y="100000"/>
                                    </p:animScale>
                                    <p:animScale>
                                      <p:cBhvr>
                                        <p:cTn id="31" dur="20">
                                          <p:stCondLst>
                                            <p:cond delay="1231"/>
                                          </p:stCondLst>
                                        </p:cTn>
                                        <p:tgtEl>
                                          <p:spTgt spid="74"/>
                                        </p:tgtEl>
                                      </p:cBhvr>
                                      <p:to x="100000" y="90000"/>
                                    </p:animScale>
                                    <p:animScale>
                                      <p:cBhvr>
                                        <p:cTn id="32" dur="124" decel="50000">
                                          <p:stCondLst>
                                            <p:cond delay="1251"/>
                                          </p:stCondLst>
                                        </p:cTn>
                                        <p:tgtEl>
                                          <p:spTgt spid="74"/>
                                        </p:tgtEl>
                                      </p:cBhvr>
                                      <p:to x="100000" y="100000"/>
                                    </p:animScale>
                                    <p:animScale>
                                      <p:cBhvr>
                                        <p:cTn id="33" dur="20">
                                          <p:stCondLst>
                                            <p:cond delay="1356"/>
                                          </p:stCondLst>
                                        </p:cTn>
                                        <p:tgtEl>
                                          <p:spTgt spid="74"/>
                                        </p:tgtEl>
                                      </p:cBhvr>
                                      <p:to x="100000" y="95000"/>
                                    </p:animScale>
                                    <p:animScale>
                                      <p:cBhvr>
                                        <p:cTn id="34" dur="124" decel="50000">
                                          <p:stCondLst>
                                            <p:cond delay="1376"/>
                                          </p:stCondLst>
                                        </p:cTn>
                                        <p:tgtEl>
                                          <p:spTgt spid="7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barn(outVertical)">
                                      <p:cBhvr>
                                        <p:cTn id="39" dur="500"/>
                                        <p:tgtEl>
                                          <p:spTgt spid="75"/>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arn(outVertical)">
                                      <p:cBhvr>
                                        <p:cTn id="4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9137C97-D3A4-4145-9070-4AC823B2051C}"/>
              </a:ext>
            </a:extLst>
          </p:cNvPr>
          <p:cNvGrpSpPr/>
          <p:nvPr/>
        </p:nvGrpSpPr>
        <p:grpSpPr>
          <a:xfrm>
            <a:off x="3632019" y="97768"/>
            <a:ext cx="4758431" cy="524685"/>
            <a:chOff x="3632019" y="138109"/>
            <a:chExt cx="4758431" cy="524685"/>
          </a:xfrm>
        </p:grpSpPr>
        <p:sp>
          <p:nvSpPr>
            <p:cNvPr id="3" name="TextBox 2">
              <a:extLst>
                <a:ext uri="{FF2B5EF4-FFF2-40B4-BE49-F238E27FC236}">
                  <a16:creationId xmlns:a16="http://schemas.microsoft.com/office/drawing/2014/main" xmlns="" id="{3482B6EF-639B-468B-A619-42EE7EB2C259}"/>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65EA2F3-1AC9-4ED2-8156-0E73A4069A33}"/>
                </a:ext>
              </a:extLst>
            </p:cNvPr>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xmlns="" id="{D94B4056-AD7A-411E-8FFA-481A63A0CFA2}"/>
              </a:ext>
            </a:extLst>
          </p:cNvPr>
          <p:cNvPicPr>
            <a:picLocks noChangeAspect="1"/>
          </p:cNvPicPr>
          <p:nvPr/>
        </p:nvPicPr>
        <p:blipFill rotWithShape="1">
          <a:blip r:embed="rId2"/>
          <a:srcRect l="1872" t="2308" r="89713" b="41217"/>
          <a:stretch/>
        </p:blipFill>
        <p:spPr>
          <a:xfrm>
            <a:off x="98034" y="669923"/>
            <a:ext cx="1044967" cy="632012"/>
          </a:xfrm>
          <a:prstGeom prst="rect">
            <a:avLst/>
          </a:prstGeom>
        </p:spPr>
      </p:pic>
      <p:sp>
        <p:nvSpPr>
          <p:cNvPr id="2" name="TextBox 1">
            <a:extLst>
              <a:ext uri="{FF2B5EF4-FFF2-40B4-BE49-F238E27FC236}">
                <a16:creationId xmlns:a16="http://schemas.microsoft.com/office/drawing/2014/main" xmlns="" id="{0BB49A48-279B-4B3E-AA21-03F69C9181B1}"/>
              </a:ext>
            </a:extLst>
          </p:cNvPr>
          <p:cNvSpPr txBox="1"/>
          <p:nvPr/>
        </p:nvSpPr>
        <p:spPr>
          <a:xfrm>
            <a:off x="112854" y="1315383"/>
            <a:ext cx="7767122" cy="1815882"/>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Nhiệt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y (</a:t>
            </a:r>
            <a:r>
              <a:rPr lang="en-US" sz="2800" b="1" baseline="30000" dirty="0">
                <a:solidFill>
                  <a:schemeClr val="bg1"/>
                </a:solidFill>
                <a:latin typeface="Times New Roman" panose="02020603050405020304" pitchFamily="18" charset="0"/>
                <a:cs typeface="Times New Roman" panose="02020603050405020304" pitchFamily="18" charset="0"/>
              </a:rPr>
              <a:t>0</a:t>
            </a:r>
            <a:r>
              <a:rPr lang="en-US" sz="2800" b="1" dirty="0">
                <a:solidFill>
                  <a:schemeClr val="bg1"/>
                </a:solidFill>
                <a:latin typeface="Times New Roman" panose="02020603050405020304" pitchFamily="18" charset="0"/>
                <a:cs typeface="Times New Roman" panose="02020603050405020304" pitchFamily="18" charset="0"/>
              </a:rPr>
              <a:t>C) ở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x(h)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ngày</a:t>
            </a:r>
            <a:r>
              <a:rPr lang="en-US" sz="2800" b="1" dirty="0">
                <a:solidFill>
                  <a:schemeClr val="bg1"/>
                </a:solidFill>
                <a:latin typeface="Times New Roman" panose="02020603050405020304" pitchFamily="18" charset="0"/>
                <a:cs typeface="Times New Roman" panose="02020603050405020304" pitchFamily="18" charset="0"/>
              </a:rPr>
              <a:t> 14/ 4/2022.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đ</a:t>
            </a:r>
            <a:r>
              <a:rPr lang="vi-VN" sz="2800" b="1" dirty="0">
                <a:solidFill>
                  <a:schemeClr val="bg1"/>
                </a:solidFill>
                <a:latin typeface="Times New Roman" panose="02020603050405020304" pitchFamily="18" charset="0"/>
                <a:cs typeface="Times New Roman" panose="02020603050405020304" pitchFamily="18" charset="0"/>
              </a:rPr>
              <a:t>ược biểu thị dưới dạng Bảng 1.</a:t>
            </a:r>
          </a:p>
        </p:txBody>
      </p:sp>
      <p:graphicFrame>
        <p:nvGraphicFramePr>
          <p:cNvPr id="4" name="Table 5">
            <a:extLst>
              <a:ext uri="{FF2B5EF4-FFF2-40B4-BE49-F238E27FC236}">
                <a16:creationId xmlns:a16="http://schemas.microsoft.com/office/drawing/2014/main" xmlns="" id="{B954C7AB-4B0A-4E47-8690-6B726334E3B6}"/>
              </a:ext>
            </a:extLst>
          </p:cNvPr>
          <p:cNvGraphicFramePr>
            <a:graphicFrameLocks noGrp="1"/>
          </p:cNvGraphicFramePr>
          <p:nvPr/>
        </p:nvGraphicFramePr>
        <p:xfrm>
          <a:off x="111524" y="3089101"/>
          <a:ext cx="7404054" cy="1036320"/>
        </p:xfrm>
        <a:graphic>
          <a:graphicData uri="http://schemas.openxmlformats.org/drawingml/2006/table">
            <a:tbl>
              <a:tblPr firstRow="1" bandRow="1">
                <a:tableStyleId>{5C22544A-7EE6-4342-B048-85BDC9FD1C3A}</a:tableStyleId>
              </a:tblPr>
              <a:tblGrid>
                <a:gridCol w="1234009">
                  <a:extLst>
                    <a:ext uri="{9D8B030D-6E8A-4147-A177-3AD203B41FA5}">
                      <a16:colId xmlns:a16="http://schemas.microsoft.com/office/drawing/2014/main" xmlns="" val="3070345705"/>
                    </a:ext>
                  </a:extLst>
                </a:gridCol>
                <a:gridCol w="1234009">
                  <a:extLst>
                    <a:ext uri="{9D8B030D-6E8A-4147-A177-3AD203B41FA5}">
                      <a16:colId xmlns:a16="http://schemas.microsoft.com/office/drawing/2014/main" xmlns="" val="2695967371"/>
                    </a:ext>
                  </a:extLst>
                </a:gridCol>
                <a:gridCol w="1234009">
                  <a:extLst>
                    <a:ext uri="{9D8B030D-6E8A-4147-A177-3AD203B41FA5}">
                      <a16:colId xmlns:a16="http://schemas.microsoft.com/office/drawing/2014/main" xmlns="" val="129728088"/>
                    </a:ext>
                  </a:extLst>
                </a:gridCol>
                <a:gridCol w="1234009">
                  <a:extLst>
                    <a:ext uri="{9D8B030D-6E8A-4147-A177-3AD203B41FA5}">
                      <a16:colId xmlns:a16="http://schemas.microsoft.com/office/drawing/2014/main" xmlns="" val="2558310832"/>
                    </a:ext>
                  </a:extLst>
                </a:gridCol>
                <a:gridCol w="1234009">
                  <a:extLst>
                    <a:ext uri="{9D8B030D-6E8A-4147-A177-3AD203B41FA5}">
                      <a16:colId xmlns:a16="http://schemas.microsoft.com/office/drawing/2014/main" xmlns="" val="792480240"/>
                    </a:ext>
                  </a:extLst>
                </a:gridCol>
                <a:gridCol w="1234009">
                  <a:extLst>
                    <a:ext uri="{9D8B030D-6E8A-4147-A177-3AD203B41FA5}">
                      <a16:colId xmlns:a16="http://schemas.microsoft.com/office/drawing/2014/main" xmlns="" val="2186337486"/>
                    </a:ext>
                  </a:extLst>
                </a:gridCol>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21014720"/>
                  </a:ext>
                </a:extLst>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3788717"/>
                  </a:ext>
                </a:extLst>
              </a:tr>
            </a:tbl>
          </a:graphicData>
        </a:graphic>
      </p:graphicFrame>
      <p:pic>
        <p:nvPicPr>
          <p:cNvPr id="72" name="Picture 6" descr="Bút Chì Sáng Tạo Hình ảnh Hoạt Hình đáng Yêu | Công cụ đồ họa AI Tải xuống  miễn phí - Pikbest">
            <a:extLst>
              <a:ext uri="{FF2B5EF4-FFF2-40B4-BE49-F238E27FC236}">
                <a16:creationId xmlns:a16="http://schemas.microsoft.com/office/drawing/2014/main" xmlns="" id="{CD2B77BF-E9A2-42A3-917B-501B5CFA9C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xmlns="" id="{F0E057BB-1453-47D6-A869-6A2B16C87D8E}"/>
              </a:ext>
            </a:extLst>
          </p:cNvPr>
          <p:cNvGrpSpPr/>
          <p:nvPr/>
        </p:nvGrpSpPr>
        <p:grpSpPr>
          <a:xfrm>
            <a:off x="8064723" y="1513584"/>
            <a:ext cx="4127277" cy="4942934"/>
            <a:chOff x="8064723" y="1513584"/>
            <a:chExt cx="4127277" cy="4942934"/>
          </a:xfrm>
        </p:grpSpPr>
        <p:grpSp>
          <p:nvGrpSpPr>
            <p:cNvPr id="71" name="Group 70">
              <a:extLst>
                <a:ext uri="{FF2B5EF4-FFF2-40B4-BE49-F238E27FC236}">
                  <a16:creationId xmlns:a16="http://schemas.microsoft.com/office/drawing/2014/main" xmlns="" id="{41D08585-921C-4098-B6C7-F29CC2FB2EAA}"/>
                </a:ext>
              </a:extLst>
            </p:cNvPr>
            <p:cNvGrpSpPr/>
            <p:nvPr/>
          </p:nvGrpSpPr>
          <p:grpSpPr>
            <a:xfrm>
              <a:off x="8064723" y="1513584"/>
              <a:ext cx="4127277" cy="4372292"/>
              <a:chOff x="7921672" y="1507775"/>
              <a:chExt cx="4127277" cy="4372292"/>
            </a:xfrm>
          </p:grpSpPr>
          <p:grpSp>
            <p:nvGrpSpPr>
              <p:cNvPr id="69" name="Group 68">
                <a:extLst>
                  <a:ext uri="{FF2B5EF4-FFF2-40B4-BE49-F238E27FC236}">
                    <a16:creationId xmlns:a16="http://schemas.microsoft.com/office/drawing/2014/main" xmlns="" id="{B453341B-B35A-4415-90EA-A9421287ADCC}"/>
                  </a:ext>
                </a:extLst>
              </p:cNvPr>
              <p:cNvGrpSpPr/>
              <p:nvPr/>
            </p:nvGrpSpPr>
            <p:grpSpPr>
              <a:xfrm>
                <a:off x="7921672" y="1507775"/>
                <a:ext cx="4127277" cy="4372292"/>
                <a:chOff x="7921672" y="1507775"/>
                <a:chExt cx="4127277" cy="4372292"/>
              </a:xfrm>
            </p:grpSpPr>
            <p:grpSp>
              <p:nvGrpSpPr>
                <p:cNvPr id="58" name="Group 57">
                  <a:extLst>
                    <a:ext uri="{FF2B5EF4-FFF2-40B4-BE49-F238E27FC236}">
                      <a16:creationId xmlns:a16="http://schemas.microsoft.com/office/drawing/2014/main" xmlns="" id="{5353C1B8-D826-4066-98ED-93BF214726B2}"/>
                    </a:ext>
                  </a:extLst>
                </p:cNvPr>
                <p:cNvGrpSpPr/>
                <p:nvPr/>
              </p:nvGrpSpPr>
              <p:grpSpPr>
                <a:xfrm>
                  <a:off x="7921672" y="1507775"/>
                  <a:ext cx="4127277" cy="4372292"/>
                  <a:chOff x="7921672" y="1507775"/>
                  <a:chExt cx="4127277" cy="4372292"/>
                </a:xfrm>
              </p:grpSpPr>
              <p:grpSp>
                <p:nvGrpSpPr>
                  <p:cNvPr id="27" name="Group 26">
                    <a:extLst>
                      <a:ext uri="{FF2B5EF4-FFF2-40B4-BE49-F238E27FC236}">
                        <a16:creationId xmlns:a16="http://schemas.microsoft.com/office/drawing/2014/main" xmlns="" id="{EE78FEC5-6132-41CF-A061-C5E3FB216A0A}"/>
                      </a:ext>
                    </a:extLst>
                  </p:cNvPr>
                  <p:cNvGrpSpPr/>
                  <p:nvPr/>
                </p:nvGrpSpPr>
                <p:grpSpPr>
                  <a:xfrm>
                    <a:off x="7983767" y="1507775"/>
                    <a:ext cx="4065182" cy="4372292"/>
                    <a:chOff x="7983767" y="1507775"/>
                    <a:chExt cx="4065182" cy="4372292"/>
                  </a:xfrm>
                </p:grpSpPr>
                <p:cxnSp>
                  <p:nvCxnSpPr>
                    <p:cNvPr id="12" name="Straight Arrow Connector 11">
                      <a:extLst>
                        <a:ext uri="{FF2B5EF4-FFF2-40B4-BE49-F238E27FC236}">
                          <a16:creationId xmlns:a16="http://schemas.microsoft.com/office/drawing/2014/main" xmlns="" id="{7968716E-1214-477B-873C-A3AD56297238}"/>
                        </a:ext>
                      </a:extLst>
                    </p:cNvPr>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5DE8EE12-BFCE-4483-A2A8-7618032AB8DA}"/>
                        </a:ext>
                      </a:extLst>
                    </p:cNvPr>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D94164AA-5474-4158-9926-7916287FADEF}"/>
                        </a:ext>
                      </a:extLst>
                    </p:cNvPr>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p>
                  </p:txBody>
                </p:sp>
                <p:sp>
                  <p:nvSpPr>
                    <p:cNvPr id="16" name="TextBox 15">
                      <a:extLst>
                        <a:ext uri="{FF2B5EF4-FFF2-40B4-BE49-F238E27FC236}">
                          <a16:creationId xmlns:a16="http://schemas.microsoft.com/office/drawing/2014/main" xmlns="" id="{671E8A61-8C4B-4EFB-A84D-46A4CF3FB59D}"/>
                        </a:ext>
                      </a:extLst>
                    </p:cNvPr>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p>
                  </p:txBody>
                </p:sp>
                <p:sp>
                  <p:nvSpPr>
                    <p:cNvPr id="17" name="TextBox 16">
                      <a:extLst>
                        <a:ext uri="{FF2B5EF4-FFF2-40B4-BE49-F238E27FC236}">
                          <a16:creationId xmlns:a16="http://schemas.microsoft.com/office/drawing/2014/main" xmlns="" id="{996078C3-B639-4161-9423-4A9CE4013FB7}"/>
                        </a:ext>
                      </a:extLst>
                    </p:cNvPr>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p>
                  </p:txBody>
                </p:sp>
                <p:sp>
                  <p:nvSpPr>
                    <p:cNvPr id="18" name="TextBox 17">
                      <a:extLst>
                        <a:ext uri="{FF2B5EF4-FFF2-40B4-BE49-F238E27FC236}">
                          <a16:creationId xmlns:a16="http://schemas.microsoft.com/office/drawing/2014/main" xmlns="" id="{CD65AD3E-AD40-4ECF-86D0-9A9F28AD0346}"/>
                        </a:ext>
                      </a:extLst>
                    </p:cNvPr>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p>
                  </p:txBody>
                </p:sp>
                <p:sp>
                  <p:nvSpPr>
                    <p:cNvPr id="19" name="TextBox 18">
                      <a:extLst>
                        <a:ext uri="{FF2B5EF4-FFF2-40B4-BE49-F238E27FC236}">
                          <a16:creationId xmlns:a16="http://schemas.microsoft.com/office/drawing/2014/main" xmlns="" id="{351E841F-6493-4A55-B1DC-57A4B1AE0C4C}"/>
                        </a:ext>
                      </a:extLst>
                    </p:cNvPr>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p>
                  </p:txBody>
                </p:sp>
                <p:sp>
                  <p:nvSpPr>
                    <p:cNvPr id="20" name="TextBox 19">
                      <a:extLst>
                        <a:ext uri="{FF2B5EF4-FFF2-40B4-BE49-F238E27FC236}">
                          <a16:creationId xmlns:a16="http://schemas.microsoft.com/office/drawing/2014/main" xmlns="" id="{AFB1E2D7-8F88-4281-B55D-64AE31527DBC}"/>
                        </a:ext>
                      </a:extLst>
                    </p:cNvPr>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p>
                  </p:txBody>
                </p:sp>
                <p:sp>
                  <p:nvSpPr>
                    <p:cNvPr id="21" name="TextBox 20">
                      <a:extLst>
                        <a:ext uri="{FF2B5EF4-FFF2-40B4-BE49-F238E27FC236}">
                          <a16:creationId xmlns:a16="http://schemas.microsoft.com/office/drawing/2014/main" xmlns="" id="{D21CE6B4-6521-4B17-96C0-07D6D5165106}"/>
                        </a:ext>
                      </a:extLst>
                    </p:cNvPr>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p>
                  </p:txBody>
                </p:sp>
                <p:sp>
                  <p:nvSpPr>
                    <p:cNvPr id="22" name="TextBox 21">
                      <a:extLst>
                        <a:ext uri="{FF2B5EF4-FFF2-40B4-BE49-F238E27FC236}">
                          <a16:creationId xmlns:a16="http://schemas.microsoft.com/office/drawing/2014/main" xmlns="" id="{3ED2C2D9-73BA-4BC9-AB5C-DD79D5D19B3D}"/>
                        </a:ext>
                      </a:extLst>
                    </p:cNvPr>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p>
                  </p:txBody>
                </p:sp>
                <p:sp>
                  <p:nvSpPr>
                    <p:cNvPr id="23" name="TextBox 22">
                      <a:extLst>
                        <a:ext uri="{FF2B5EF4-FFF2-40B4-BE49-F238E27FC236}">
                          <a16:creationId xmlns:a16="http://schemas.microsoft.com/office/drawing/2014/main" xmlns="" id="{D3CA0681-E837-4BCF-8AB4-7E6386B91EB9}"/>
                        </a:ext>
                      </a:extLst>
                    </p:cNvPr>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p>
                  </p:txBody>
                </p:sp>
                <p:sp>
                  <p:nvSpPr>
                    <p:cNvPr id="24" name="TextBox 23">
                      <a:extLst>
                        <a:ext uri="{FF2B5EF4-FFF2-40B4-BE49-F238E27FC236}">
                          <a16:creationId xmlns:a16="http://schemas.microsoft.com/office/drawing/2014/main" xmlns="" id="{E4484974-ADEA-4EB5-9347-139540625FDB}"/>
                        </a:ext>
                      </a:extLst>
                    </p:cNvPr>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p>
                  </p:txBody>
                </p:sp>
                <p:sp>
                  <p:nvSpPr>
                    <p:cNvPr id="25" name="TextBox 24">
                      <a:extLst>
                        <a:ext uri="{FF2B5EF4-FFF2-40B4-BE49-F238E27FC236}">
                          <a16:creationId xmlns:a16="http://schemas.microsoft.com/office/drawing/2014/main" xmlns="" id="{AF3F1CE2-1F8E-4775-A800-0546A3C0ABCD}"/>
                        </a:ext>
                      </a:extLst>
                    </p:cNvPr>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p>
                  </p:txBody>
                </p:sp>
                <p:sp>
                  <p:nvSpPr>
                    <p:cNvPr id="26" name="TextBox 25">
                      <a:extLst>
                        <a:ext uri="{FF2B5EF4-FFF2-40B4-BE49-F238E27FC236}">
                          <a16:creationId xmlns:a16="http://schemas.microsoft.com/office/drawing/2014/main" xmlns="" id="{0730786D-9734-4175-B592-2597B7D4A4E7}"/>
                        </a:ext>
                      </a:extLst>
                    </p:cNvPr>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p>
                  </p:txBody>
                </p:sp>
              </p:grpSp>
              <p:sp>
                <p:nvSpPr>
                  <p:cNvPr id="28" name="TextBox 27">
                    <a:extLst>
                      <a:ext uri="{FF2B5EF4-FFF2-40B4-BE49-F238E27FC236}">
                        <a16:creationId xmlns:a16="http://schemas.microsoft.com/office/drawing/2014/main" xmlns="" id="{CC2943AC-A166-46C6-92AD-170D35B0BB7F}"/>
                      </a:ext>
                    </a:extLst>
                  </p:cNvPr>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p>
                </p:txBody>
              </p:sp>
              <p:sp>
                <p:nvSpPr>
                  <p:cNvPr id="29" name="TextBox 28">
                    <a:extLst>
                      <a:ext uri="{FF2B5EF4-FFF2-40B4-BE49-F238E27FC236}">
                        <a16:creationId xmlns:a16="http://schemas.microsoft.com/office/drawing/2014/main" xmlns="" id="{21BCF74C-2C45-46DB-A6E0-A674A720A0A8}"/>
                      </a:ext>
                    </a:extLst>
                  </p:cNvPr>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p>
                </p:txBody>
              </p:sp>
              <p:sp>
                <p:nvSpPr>
                  <p:cNvPr id="30" name="TextBox 29">
                    <a:extLst>
                      <a:ext uri="{FF2B5EF4-FFF2-40B4-BE49-F238E27FC236}">
                        <a16:creationId xmlns:a16="http://schemas.microsoft.com/office/drawing/2014/main" xmlns="" id="{FF545166-A913-4F35-9383-E6B775D52A92}"/>
                      </a:ext>
                    </a:extLst>
                  </p:cNvPr>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p>
                </p:txBody>
              </p:sp>
              <p:sp>
                <p:nvSpPr>
                  <p:cNvPr id="31" name="TextBox 30">
                    <a:extLst>
                      <a:ext uri="{FF2B5EF4-FFF2-40B4-BE49-F238E27FC236}">
                        <a16:creationId xmlns:a16="http://schemas.microsoft.com/office/drawing/2014/main" xmlns="" id="{D5D7D765-729B-4645-9CE5-60C16212B9D1}"/>
                      </a:ext>
                    </a:extLst>
                  </p:cNvPr>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p>
                </p:txBody>
              </p:sp>
              <p:sp>
                <p:nvSpPr>
                  <p:cNvPr id="32" name="TextBox 31">
                    <a:extLst>
                      <a:ext uri="{FF2B5EF4-FFF2-40B4-BE49-F238E27FC236}">
                        <a16:creationId xmlns:a16="http://schemas.microsoft.com/office/drawing/2014/main" xmlns="" id="{353B1A55-6D9F-4884-829E-47A03DC476AA}"/>
                      </a:ext>
                    </a:extLst>
                  </p:cNvPr>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p>
                </p:txBody>
              </p:sp>
              <p:sp>
                <p:nvSpPr>
                  <p:cNvPr id="33" name="TextBox 32">
                    <a:extLst>
                      <a:ext uri="{FF2B5EF4-FFF2-40B4-BE49-F238E27FC236}">
                        <a16:creationId xmlns:a16="http://schemas.microsoft.com/office/drawing/2014/main" xmlns="" id="{11F0C829-E34B-4AC0-B2FC-721581FAD606}"/>
                      </a:ext>
                    </a:extLst>
                  </p:cNvPr>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p>
                </p:txBody>
              </p:sp>
              <p:sp>
                <p:nvSpPr>
                  <p:cNvPr id="34" name="TextBox 33">
                    <a:extLst>
                      <a:ext uri="{FF2B5EF4-FFF2-40B4-BE49-F238E27FC236}">
                        <a16:creationId xmlns:a16="http://schemas.microsoft.com/office/drawing/2014/main" xmlns="" id="{0D87A9C3-18DA-4221-9F72-1394CAF352B8}"/>
                      </a:ext>
                    </a:extLst>
                  </p:cNvPr>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p>
                </p:txBody>
              </p:sp>
              <p:sp>
                <p:nvSpPr>
                  <p:cNvPr id="35" name="TextBox 34">
                    <a:extLst>
                      <a:ext uri="{FF2B5EF4-FFF2-40B4-BE49-F238E27FC236}">
                        <a16:creationId xmlns:a16="http://schemas.microsoft.com/office/drawing/2014/main" xmlns="" id="{89305414-390D-43BB-8663-3B4A20BA5261}"/>
                      </a:ext>
                    </a:extLst>
                  </p:cNvPr>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p>
                </p:txBody>
              </p:sp>
              <p:cxnSp>
                <p:nvCxnSpPr>
                  <p:cNvPr id="39" name="Straight Connector 38">
                    <a:extLst>
                      <a:ext uri="{FF2B5EF4-FFF2-40B4-BE49-F238E27FC236}">
                        <a16:creationId xmlns:a16="http://schemas.microsoft.com/office/drawing/2014/main" xmlns="" id="{4E3492F4-27D3-4463-AD9E-6547BF3CC243}"/>
                      </a:ext>
                    </a:extLst>
                  </p:cNvPr>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F8585D87-10E4-48E6-91CF-02EF4E1C366A}"/>
                      </a:ext>
                    </a:extLst>
                  </p:cNvPr>
                  <p:cNvCxnSpPr>
                    <a:cxnSpLocks/>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554E5AE-4E75-49B6-A909-2CFCF67DA6AD}"/>
                      </a:ext>
                    </a:extLst>
                  </p:cNvPr>
                  <p:cNvCxnSpPr>
                    <a:cxnSpLocks/>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4003543D-89C4-446E-B699-91571D1AC32F}"/>
                      </a:ext>
                    </a:extLst>
                  </p:cNvPr>
                  <p:cNvCxnSpPr>
                    <a:cxnSpLocks/>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92C8B218-64D9-475E-BFBB-C5777236B915}"/>
                      </a:ext>
                    </a:extLst>
                  </p:cNvPr>
                  <p:cNvCxnSpPr>
                    <a:cxnSpLocks/>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A9661814-BABD-4EF8-B88E-1F57AB00D155}"/>
                      </a:ext>
                    </a:extLst>
                  </p:cNvPr>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30F990F-A0A5-4015-82EA-551E2851C49C}"/>
                      </a:ext>
                    </a:extLst>
                  </p:cNvPr>
                  <p:cNvCxnSpPr>
                    <a:cxnSpLocks/>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AFFEF174-EB81-40C9-A946-8D3ADE911A30}"/>
                      </a:ext>
                    </a:extLst>
                  </p:cNvPr>
                  <p:cNvCxnSpPr>
                    <a:cxnSpLocks/>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B40CD2BE-D8BF-4D9F-B8E8-13C438C571F8}"/>
                      </a:ext>
                    </a:extLst>
                  </p:cNvPr>
                  <p:cNvCxnSpPr>
                    <a:cxnSpLocks/>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xmlns="" id="{44EE9E6D-823F-4339-B9CA-CC24E2182472}"/>
                    </a:ext>
                  </a:extLst>
                </p:cNvPr>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a:extLst>
                    <a:ext uri="{FF2B5EF4-FFF2-40B4-BE49-F238E27FC236}">
                      <a16:creationId xmlns:a16="http://schemas.microsoft.com/office/drawing/2014/main" xmlns="" id="{6C8BB790-217C-4B30-ABCA-2F4AD481C74D}"/>
                    </a:ext>
                  </a:extLst>
                </p:cNvPr>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a:extLst>
                    <a:ext uri="{FF2B5EF4-FFF2-40B4-BE49-F238E27FC236}">
                      <a16:creationId xmlns:a16="http://schemas.microsoft.com/office/drawing/2014/main" xmlns="" id="{C89B33E7-0F25-4CF3-883B-1F37999282F7}"/>
                    </a:ext>
                  </a:extLst>
                </p:cNvPr>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a:extLst>
                    <a:ext uri="{FF2B5EF4-FFF2-40B4-BE49-F238E27FC236}">
                      <a16:creationId xmlns:a16="http://schemas.microsoft.com/office/drawing/2014/main" xmlns="" id="{974C27CE-67CF-41E9-8212-ED7B3B11717F}"/>
                    </a:ext>
                  </a:extLst>
                </p:cNvPr>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a:extLst>
                    <a:ext uri="{FF2B5EF4-FFF2-40B4-BE49-F238E27FC236}">
                      <a16:creationId xmlns:a16="http://schemas.microsoft.com/office/drawing/2014/main" xmlns="" id="{9E74718F-D2D1-4AD6-A1A4-A4AF13F707BD}"/>
                    </a:ext>
                  </a:extLst>
                </p:cNvPr>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a:extLst>
                    <a:ext uri="{FF2B5EF4-FFF2-40B4-BE49-F238E27FC236}">
                      <a16:creationId xmlns:a16="http://schemas.microsoft.com/office/drawing/2014/main" xmlns="" id="{B598BB38-D682-4CBF-B74C-794A06F87E3E}"/>
                    </a:ext>
                  </a:extLst>
                </p:cNvPr>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p>
              </p:txBody>
            </p:sp>
            <p:sp>
              <p:nvSpPr>
                <p:cNvPr id="65" name="TextBox 64">
                  <a:extLst>
                    <a:ext uri="{FF2B5EF4-FFF2-40B4-BE49-F238E27FC236}">
                      <a16:creationId xmlns:a16="http://schemas.microsoft.com/office/drawing/2014/main" xmlns="" id="{DF4C2C1C-0271-4DBF-983D-59C89DA36FDE}"/>
                    </a:ext>
                  </a:extLst>
                </p:cNvPr>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p>
              </p:txBody>
            </p:sp>
            <p:sp>
              <p:nvSpPr>
                <p:cNvPr id="66" name="TextBox 65">
                  <a:extLst>
                    <a:ext uri="{FF2B5EF4-FFF2-40B4-BE49-F238E27FC236}">
                      <a16:creationId xmlns:a16="http://schemas.microsoft.com/office/drawing/2014/main" xmlns="" id="{3A69A0EC-DB58-4988-A1E1-8411EFD4CC4A}"/>
                    </a:ext>
                  </a:extLst>
                </p:cNvPr>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p>
              </p:txBody>
            </p:sp>
            <p:sp>
              <p:nvSpPr>
                <p:cNvPr id="67" name="TextBox 66">
                  <a:extLst>
                    <a:ext uri="{FF2B5EF4-FFF2-40B4-BE49-F238E27FC236}">
                      <a16:creationId xmlns:a16="http://schemas.microsoft.com/office/drawing/2014/main" xmlns="" id="{DAF4AF3A-0AD0-431A-A716-CB897DCC65F9}"/>
                    </a:ext>
                  </a:extLst>
                </p:cNvPr>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p>
              </p:txBody>
            </p:sp>
            <p:sp>
              <p:nvSpPr>
                <p:cNvPr id="68" name="TextBox 67">
                  <a:extLst>
                    <a:ext uri="{FF2B5EF4-FFF2-40B4-BE49-F238E27FC236}">
                      <a16:creationId xmlns:a16="http://schemas.microsoft.com/office/drawing/2014/main" xmlns="" id="{77288B0B-DF04-42CA-B75E-19487967A560}"/>
                    </a:ext>
                  </a:extLst>
                </p:cNvPr>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p>
              </p:txBody>
            </p:sp>
          </p:grpSp>
          <p:sp>
            <p:nvSpPr>
              <p:cNvPr id="70" name="TextBox 69">
                <a:extLst>
                  <a:ext uri="{FF2B5EF4-FFF2-40B4-BE49-F238E27FC236}">
                    <a16:creationId xmlns:a16="http://schemas.microsoft.com/office/drawing/2014/main" xmlns="" id="{7DD6C9B8-A9B6-4D87-B585-444AAE7B21F7}"/>
                  </a:ext>
                </a:extLst>
              </p:cNvPr>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p>
            </p:txBody>
          </p:sp>
        </p:grpSp>
        <p:sp>
          <p:nvSpPr>
            <p:cNvPr id="73" name="TextBox 72">
              <a:extLst>
                <a:ext uri="{FF2B5EF4-FFF2-40B4-BE49-F238E27FC236}">
                  <a16:creationId xmlns:a16="http://schemas.microsoft.com/office/drawing/2014/main" xmlns="" id="{F1270C80-5ECA-44FD-97CE-3B8CEAA31E5B}"/>
                </a:ext>
              </a:extLst>
            </p:cNvPr>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sp>
        <p:nvSpPr>
          <p:cNvPr id="6" name="Scroll: Horizontal 5">
            <a:extLst>
              <a:ext uri="{FF2B5EF4-FFF2-40B4-BE49-F238E27FC236}">
                <a16:creationId xmlns:a16="http://schemas.microsoft.com/office/drawing/2014/main" xmlns="" id="{322AD1EB-FCA0-428E-9DBD-F83F6233DA6D}"/>
              </a:ext>
            </a:extLst>
          </p:cNvPr>
          <p:cNvSpPr/>
          <p:nvPr/>
        </p:nvSpPr>
        <p:spPr>
          <a:xfrm>
            <a:off x="77448" y="4366042"/>
            <a:ext cx="7777372" cy="230100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00CC"/>
                </a:solidFill>
                <a:latin typeface="Times New Roman" panose="02020603050405020304" pitchFamily="18" charset="0"/>
                <a:cs typeface="Times New Roman" panose="02020603050405020304" pitchFamily="18" charset="0"/>
              </a:rPr>
              <a:t>Nhận</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xét</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Tập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hợp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năm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điểm</a:t>
            </a:r>
            <a:r>
              <a:rPr lang="en-US" sz="2800" b="1" dirty="0">
                <a:solidFill>
                  <a:srgbClr val="000510"/>
                </a:solidFill>
                <a:latin typeface="Times New Roman" panose="02020603050405020304" pitchFamily="18" charset="0"/>
                <a:cs typeface="Times New Roman" panose="02020603050405020304" pitchFamily="18" charset="0"/>
              </a:rPr>
              <a:t> A(9;16); B(12;16); C(15;15); D(18;14); E(21;13) </a:t>
            </a:r>
            <a:r>
              <a:rPr lang="en-US" sz="2800" b="1" dirty="0" err="1">
                <a:solidFill>
                  <a:srgbClr val="000510"/>
                </a:solidFill>
                <a:latin typeface="Times New Roman" panose="02020603050405020304" pitchFamily="18" charset="0"/>
                <a:cs typeface="Times New Roman" panose="02020603050405020304" pitchFamily="18" charset="0"/>
              </a:rPr>
              <a:t>nh</a:t>
            </a:r>
            <a:r>
              <a:rPr lang="vi-VN" sz="2800" b="1" dirty="0">
                <a:solidFill>
                  <a:srgbClr val="000510"/>
                </a:solidFill>
                <a:latin typeface="Times New Roman" panose="02020603050405020304" pitchFamily="18" charset="0"/>
                <a:cs typeface="Times New Roman" panose="02020603050405020304" pitchFamily="18" charset="0"/>
              </a:rPr>
              <a:t>ư</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Hình</a:t>
            </a:r>
            <a:r>
              <a:rPr lang="en-US" sz="2800" b="1" dirty="0">
                <a:solidFill>
                  <a:srgbClr val="000510"/>
                </a:solidFill>
                <a:latin typeface="Times New Roman" panose="02020603050405020304" pitchFamily="18" charset="0"/>
                <a:cs typeface="Times New Roman" panose="02020603050405020304" pitchFamily="18" charset="0"/>
              </a:rPr>
              <a:t> 9 </a:t>
            </a:r>
            <a:r>
              <a:rPr lang="en-US" sz="2800" b="1" dirty="0" err="1">
                <a:solidFill>
                  <a:srgbClr val="000510"/>
                </a:solidFill>
                <a:latin typeface="Times New Roman" panose="02020603050405020304" pitchFamily="18" charset="0"/>
                <a:cs typeface="Times New Roman" panose="02020603050405020304" pitchFamily="18" charset="0"/>
              </a:rPr>
              <a:t>gọi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là</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đồ</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thị</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của</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hàm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số</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cho</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bởi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Bảng</a:t>
            </a:r>
            <a:r>
              <a:rPr lang="en-US" sz="2800" b="1" dirty="0">
                <a:solidFill>
                  <a:srgbClr val="000510"/>
                </a:solidFill>
                <a:latin typeface="Times New Roman" panose="02020603050405020304" pitchFamily="18" charset="0"/>
                <a:cs typeface="Times New Roman" panose="02020603050405020304" pitchFamily="18" charset="0"/>
              </a:rPr>
              <a:t> 1</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AAC45D6-BF83-4B1B-BCB9-CD43C1423874}"/>
              </a:ext>
            </a:extLst>
          </p:cNvPr>
          <p:cNvGrpSpPr/>
          <p:nvPr/>
        </p:nvGrpSpPr>
        <p:grpSpPr>
          <a:xfrm>
            <a:off x="3632019" y="139574"/>
            <a:ext cx="4758431" cy="540805"/>
            <a:chOff x="3632019" y="139574"/>
            <a:chExt cx="4758431" cy="540805"/>
          </a:xfrm>
        </p:grpSpPr>
        <p:sp>
          <p:nvSpPr>
            <p:cNvPr id="3" name="TextBox 2">
              <a:extLst>
                <a:ext uri="{FF2B5EF4-FFF2-40B4-BE49-F238E27FC236}">
                  <a16:creationId xmlns:a16="http://schemas.microsoft.com/office/drawing/2014/main" xmlns="" id="{8D775DB8-9D4B-45DE-9FA8-730E92665212}"/>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65BADAFE-1E31-4F33-B7CE-66F68DEA71BB}"/>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xmlns="" id="{C6797840-012A-4EB9-8742-81EDB0EB84F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56" b="100000" l="9589" r="100000"/>
                    </a14:imgEffect>
                  </a14:imgLayer>
                </a14:imgProps>
              </a:ext>
            </a:extLst>
          </a:blip>
          <a:stretch>
            <a:fillRect/>
          </a:stretch>
        </p:blipFill>
        <p:spPr>
          <a:xfrm>
            <a:off x="0" y="680379"/>
            <a:ext cx="931587" cy="523220"/>
          </a:xfrm>
          <a:prstGeom prst="rect">
            <a:avLst/>
          </a:prstGeom>
        </p:spPr>
      </p:pic>
      <p:sp>
        <p:nvSpPr>
          <p:cNvPr id="9" name="TextBox 8">
            <a:extLst>
              <a:ext uri="{FF2B5EF4-FFF2-40B4-BE49-F238E27FC236}">
                <a16:creationId xmlns:a16="http://schemas.microsoft.com/office/drawing/2014/main" xmlns="" id="{913840F7-9510-414A-98BF-DEF208DCF282}"/>
              </a:ext>
            </a:extLst>
          </p:cNvPr>
          <p:cNvSpPr txBox="1"/>
          <p:nvPr/>
        </p:nvSpPr>
        <p:spPr>
          <a:xfrm>
            <a:off x="195264" y="1167483"/>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y</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24E2DC32-67A2-4A49-B746-BC30D881F480}"/>
              </a:ext>
            </a:extLst>
          </p:cNvPr>
          <p:cNvSpPr txBox="1"/>
          <p:nvPr/>
        </p:nvSpPr>
        <p:spPr>
          <a:xfrm>
            <a:off x="931587" y="692361"/>
            <a:ext cx="386715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2x</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3BBF2F8A-6082-46B1-B41E-D7BD9829010E}"/>
              </a:ext>
            </a:extLst>
          </p:cNvPr>
          <p:cNvSpPr txBox="1"/>
          <p:nvPr/>
        </p:nvSpPr>
        <p:spPr>
          <a:xfrm>
            <a:off x="226834" y="2119658"/>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E21E166F-ADE6-4B42-8D6E-32F7F850162C}"/>
              </a:ext>
            </a:extLst>
          </p:cNvPr>
          <p:cNvSpPr txBox="1"/>
          <p:nvPr/>
        </p:nvSpPr>
        <p:spPr>
          <a:xfrm>
            <a:off x="1799293" y="3045126"/>
            <a:ext cx="1210607" cy="523220"/>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Giải</a:t>
            </a:r>
            <a:r>
              <a:rPr lang="en-US" sz="2800" b="1" i="1" u="sng" dirty="0">
                <a:latin typeface="Times New Roman" panose="02020603050405020304" pitchFamily="18" charset="0"/>
                <a:cs typeface="Times New Roman" panose="02020603050405020304" pitchFamily="18" charset="0"/>
              </a:rPr>
              <a:t>:</a:t>
            </a:r>
            <a:endParaRPr lang="vi-VN" sz="2800" b="1" i="1" u="sng"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B9F0B21E-E826-4EE8-B6DD-14A54F1BEF8E}"/>
              </a:ext>
            </a:extLst>
          </p:cNvPr>
          <p:cNvSpPr txBox="1"/>
          <p:nvPr/>
        </p:nvSpPr>
        <p:spPr>
          <a:xfrm>
            <a:off x="195264" y="3573000"/>
            <a:ext cx="5767386" cy="954107"/>
          </a:xfrm>
          <a:prstGeom prst="rect">
            <a:avLst/>
          </a:prstGeom>
          <a:noFill/>
        </p:spPr>
        <p:txBody>
          <a:bodyPr wrap="square" rtlCol="0">
            <a:spAutoFit/>
          </a:bodyPr>
          <a:lstStyle/>
          <a:p>
            <a:pPr marL="514350" indent="-514350">
              <a:buAutoNum type="alphaLcParenR"/>
            </a:pP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=&gt;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2.(-1) = -2</a:t>
            </a:r>
          </a:p>
          <a:p>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  =&gt; y</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2.1 = 2</a:t>
            </a:r>
            <a:endParaRPr lang="vi-VN" sz="2800" dirty="0">
              <a:latin typeface="Times New Roman" panose="02020603050405020304" pitchFamily="18" charset="0"/>
              <a:cs typeface="Times New Roman" panose="02020603050405020304" pitchFamily="18" charset="0"/>
            </a:endParaRPr>
          </a:p>
        </p:txBody>
      </p:sp>
      <p:grpSp>
        <p:nvGrpSpPr>
          <p:cNvPr id="46" name="Group 45">
            <a:extLst>
              <a:ext uri="{FF2B5EF4-FFF2-40B4-BE49-F238E27FC236}">
                <a16:creationId xmlns:a16="http://schemas.microsoft.com/office/drawing/2014/main" xmlns="" id="{B6AADA0A-3F07-4541-BD76-0E58EB537FC1}"/>
              </a:ext>
            </a:extLst>
          </p:cNvPr>
          <p:cNvGrpSpPr/>
          <p:nvPr/>
        </p:nvGrpSpPr>
        <p:grpSpPr>
          <a:xfrm>
            <a:off x="6532896" y="761674"/>
            <a:ext cx="6051898" cy="5043326"/>
            <a:chOff x="6532896" y="761674"/>
            <a:chExt cx="6051898" cy="5043326"/>
          </a:xfrm>
        </p:grpSpPr>
        <p:grpSp>
          <p:nvGrpSpPr>
            <p:cNvPr id="31" name="Group 30">
              <a:extLst>
                <a:ext uri="{FF2B5EF4-FFF2-40B4-BE49-F238E27FC236}">
                  <a16:creationId xmlns:a16="http://schemas.microsoft.com/office/drawing/2014/main" xmlns="" id="{FD4A20B5-FBC0-4B82-A860-54B89E6F0AF8}"/>
                </a:ext>
              </a:extLst>
            </p:cNvPr>
            <p:cNvGrpSpPr/>
            <p:nvPr/>
          </p:nvGrpSpPr>
          <p:grpSpPr>
            <a:xfrm>
              <a:off x="6600000" y="941989"/>
              <a:ext cx="5472000" cy="4863011"/>
              <a:chOff x="6600000" y="941989"/>
              <a:chExt cx="5472000" cy="4863011"/>
            </a:xfrm>
          </p:grpSpPr>
          <p:cxnSp>
            <p:nvCxnSpPr>
              <p:cNvPr id="16" name="Straight Arrow Connector 15">
                <a:extLst>
                  <a:ext uri="{FF2B5EF4-FFF2-40B4-BE49-F238E27FC236}">
                    <a16:creationId xmlns:a16="http://schemas.microsoft.com/office/drawing/2014/main" xmlns="" id="{51097517-4D9A-4F12-91D6-A5114195921D}"/>
                  </a:ext>
                </a:extLst>
              </p:cNvPr>
              <p:cNvCxnSpPr/>
              <p:nvPr/>
            </p:nvCxnSpPr>
            <p:spPr>
              <a:xfrm>
                <a:off x="6600000" y="3429000"/>
                <a:ext cx="5472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702A99F4-AD8C-4D0D-B497-C438B5357B53}"/>
                  </a:ext>
                </a:extLst>
              </p:cNvPr>
              <p:cNvCxnSpPr/>
              <p:nvPr/>
            </p:nvCxnSpPr>
            <p:spPr>
              <a:xfrm flipV="1">
                <a:off x="8976000" y="941989"/>
                <a:ext cx="0" cy="48630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58928307-FCB3-4150-B7B6-B6B878E5CFDA}"/>
                  </a:ext>
                </a:extLst>
              </p:cNvPr>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a:extLst>
                  <a:ext uri="{FF2B5EF4-FFF2-40B4-BE49-F238E27FC236}">
                    <a16:creationId xmlns:a16="http://schemas.microsoft.com/office/drawing/2014/main" xmlns="" id="{973BF223-3275-42B9-854E-0F471C060652}"/>
                  </a:ext>
                </a:extLst>
              </p:cNvPr>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a:extLst>
                  <a:ext uri="{FF2B5EF4-FFF2-40B4-BE49-F238E27FC236}">
                    <a16:creationId xmlns:a16="http://schemas.microsoft.com/office/drawing/2014/main" xmlns="" id="{2AF833A9-00EE-4108-B649-59CCC71DB9CF}"/>
                  </a:ext>
                </a:extLst>
              </p:cNvPr>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a:extLst>
                  <a:ext uri="{FF2B5EF4-FFF2-40B4-BE49-F238E27FC236}">
                    <a16:creationId xmlns:a16="http://schemas.microsoft.com/office/drawing/2014/main" xmlns="" id="{2D033642-1726-4C2F-8AFD-B53318DCE68B}"/>
                  </a:ext>
                </a:extLst>
              </p:cNvPr>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a:extLst>
                  <a:ext uri="{FF2B5EF4-FFF2-40B4-BE49-F238E27FC236}">
                    <a16:creationId xmlns:a16="http://schemas.microsoft.com/office/drawing/2014/main" xmlns="" id="{62C7FA99-D385-4195-8F84-C049CBAD3145}"/>
                  </a:ext>
                </a:extLst>
              </p:cNvPr>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a:extLst>
                  <a:ext uri="{FF2B5EF4-FFF2-40B4-BE49-F238E27FC236}">
                    <a16:creationId xmlns:a16="http://schemas.microsoft.com/office/drawing/2014/main" xmlns="" id="{B5BBC85C-22B8-40BC-AEC4-82E78DF2049A}"/>
                  </a:ext>
                </a:extLst>
              </p:cNvPr>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a:extLst>
                  <a:ext uri="{FF2B5EF4-FFF2-40B4-BE49-F238E27FC236}">
                    <a16:creationId xmlns:a16="http://schemas.microsoft.com/office/drawing/2014/main" xmlns="" id="{482B3B1D-7763-44B5-98D7-86C703FD2BFC}"/>
                  </a:ext>
                </a:extLst>
              </p:cNvPr>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a:extLst>
                  <a:ext uri="{FF2B5EF4-FFF2-40B4-BE49-F238E27FC236}">
                    <a16:creationId xmlns:a16="http://schemas.microsoft.com/office/drawing/2014/main" xmlns="" id="{1E7F8BB7-D61E-47CD-A79F-B4CE3E87FDAC}"/>
                  </a:ext>
                </a:extLst>
              </p:cNvPr>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a:extLst>
                  <a:ext uri="{FF2B5EF4-FFF2-40B4-BE49-F238E27FC236}">
                    <a16:creationId xmlns:a16="http://schemas.microsoft.com/office/drawing/2014/main" xmlns="" id="{3291183F-DCAD-4E6D-BD4F-2CA0F628D943}"/>
                  </a:ext>
                </a:extLst>
              </p:cNvPr>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a:extLst>
                  <a:ext uri="{FF2B5EF4-FFF2-40B4-BE49-F238E27FC236}">
                    <a16:creationId xmlns:a16="http://schemas.microsoft.com/office/drawing/2014/main" xmlns="" id="{E3A73CAC-DB87-492D-A326-82998305B022}"/>
                  </a:ext>
                </a:extLst>
              </p:cNvPr>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a:extLst>
                  <a:ext uri="{FF2B5EF4-FFF2-40B4-BE49-F238E27FC236}">
                    <a16:creationId xmlns:a16="http://schemas.microsoft.com/office/drawing/2014/main" xmlns="" id="{239394F4-77D2-4D23-8CD8-91050CBDE744}"/>
                  </a:ext>
                </a:extLst>
              </p:cNvPr>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a:extLst>
                  <a:ext uri="{FF2B5EF4-FFF2-40B4-BE49-F238E27FC236}">
                    <a16:creationId xmlns:a16="http://schemas.microsoft.com/office/drawing/2014/main" xmlns="" id="{5C963268-7422-434E-9656-99D94F831CC8}"/>
                  </a:ext>
                </a:extLst>
              </p:cNvPr>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a:extLst>
                <a:ext uri="{FF2B5EF4-FFF2-40B4-BE49-F238E27FC236}">
                  <a16:creationId xmlns:a16="http://schemas.microsoft.com/office/drawing/2014/main" xmlns="" id="{885FDF8A-5927-4748-AB46-EFA59D28F4E8}"/>
                </a:ext>
              </a:extLst>
            </p:cNvPr>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E3784B92-C837-4588-8978-2308F7FDA337}"/>
                </a:ext>
              </a:extLst>
            </p:cNvPr>
            <p:cNvSpPr txBox="1"/>
            <p:nvPr/>
          </p:nvSpPr>
          <p:spPr>
            <a:xfrm>
              <a:off x="8390450" y="76167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F6B6A119-7489-4CBD-B313-789F4F5EA702}"/>
                </a:ext>
              </a:extLst>
            </p:cNvPr>
            <p:cNvSpPr txBox="1"/>
            <p:nvPr/>
          </p:nvSpPr>
          <p:spPr>
            <a:xfrm>
              <a:off x="9484403" y="362429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DBD24EC6-E13A-4F9B-8241-C379612FE586}"/>
                </a:ext>
              </a:extLst>
            </p:cNvPr>
            <p:cNvSpPr txBox="1"/>
            <p:nvPr/>
          </p:nvSpPr>
          <p:spPr>
            <a:xfrm>
              <a:off x="10252549"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5ACF10DA-3FCE-46FC-B9FD-DE860381EAF5}"/>
                </a:ext>
              </a:extLst>
            </p:cNvPr>
            <p:cNvSpPr txBox="1"/>
            <p:nvPr/>
          </p:nvSpPr>
          <p:spPr>
            <a:xfrm>
              <a:off x="10949711"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7EF41BCF-7BD4-4875-8884-448A5066109E}"/>
                </a:ext>
              </a:extLst>
            </p:cNvPr>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6A3F2894-15C2-4681-A11A-0389975C06B1}"/>
                </a:ext>
              </a:extLst>
            </p:cNvPr>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57A18683-B08F-4599-8962-F9524A3FC555}"/>
                </a:ext>
              </a:extLst>
            </p:cNvPr>
            <p:cNvSpPr txBox="1"/>
            <p:nvPr/>
          </p:nvSpPr>
          <p:spPr>
            <a:xfrm>
              <a:off x="8544005" y="1086132"/>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EE179B52-E941-422E-9E56-2AA30CFE5DCD}"/>
                </a:ext>
              </a:extLst>
            </p:cNvPr>
            <p:cNvSpPr txBox="1"/>
            <p:nvPr/>
          </p:nvSpPr>
          <p:spPr>
            <a:xfrm>
              <a:off x="8413700" y="3874891"/>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BD561099-976E-4E0E-A51D-4FF0B4E25D67}"/>
                </a:ext>
              </a:extLst>
            </p:cNvPr>
            <p:cNvSpPr txBox="1"/>
            <p:nvPr/>
          </p:nvSpPr>
          <p:spPr>
            <a:xfrm>
              <a:off x="8390450" y="4590631"/>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938294CA-F5E3-49B0-B2E3-22E14B1EB15C}"/>
                </a:ext>
              </a:extLst>
            </p:cNvPr>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190995D-99C1-4DE3-9C26-B261E67A247A}"/>
                </a:ext>
              </a:extLst>
            </p:cNvPr>
            <p:cNvSpPr txBox="1"/>
            <p:nvPr/>
          </p:nvSpPr>
          <p:spPr>
            <a:xfrm>
              <a:off x="6532896" y="3506330"/>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ECB0565D-889C-4534-8570-7105673F11D7}"/>
                </a:ext>
              </a:extLst>
            </p:cNvPr>
            <p:cNvSpPr txBox="1"/>
            <p:nvPr/>
          </p:nvSpPr>
          <p:spPr>
            <a:xfrm>
              <a:off x="7226997" y="3484507"/>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2ED05D39-16D9-4D68-AAA4-11D334D72DDD}"/>
                </a:ext>
              </a:extLst>
            </p:cNvPr>
            <p:cNvSpPr txBox="1"/>
            <p:nvPr/>
          </p:nvSpPr>
          <p:spPr>
            <a:xfrm>
              <a:off x="7995143" y="3542448"/>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xmlns="" id="{2F57F925-E377-4C5B-8C14-0163ABC2F5DE}"/>
              </a:ext>
            </a:extLst>
          </p:cNvPr>
          <p:cNvCxnSpPr/>
          <p:nvPr/>
        </p:nvCxnSpPr>
        <p:spPr>
          <a:xfrm flipV="1">
            <a:off x="8265366" y="3429000"/>
            <a:ext cx="0" cy="14400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DDD7F695-E3D8-4D77-A5D1-E4C5F6397345}"/>
              </a:ext>
            </a:extLst>
          </p:cNvPr>
          <p:cNvCxnSpPr/>
          <p:nvPr/>
        </p:nvCxnSpPr>
        <p:spPr>
          <a:xfrm>
            <a:off x="8265366" y="4869000"/>
            <a:ext cx="710634" cy="0"/>
          </a:xfrm>
          <a:prstGeom prst="line">
            <a:avLst/>
          </a:prstGeom>
          <a:ln w="19050">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D6EE2BB8-9466-468B-91F6-8A8AE54B65DA}"/>
              </a:ext>
            </a:extLst>
          </p:cNvPr>
          <p:cNvSpPr txBox="1"/>
          <p:nvPr/>
        </p:nvSpPr>
        <p:spPr>
          <a:xfrm>
            <a:off x="195264" y="4509000"/>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(-1; -2);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(1; 2)</a:t>
            </a:r>
            <a:endParaRPr lang="vi-VN" sz="28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xmlns="" id="{03258D46-3FFA-47B8-92F5-0C0663FBEDEB}"/>
              </a:ext>
            </a:extLst>
          </p:cNvPr>
          <p:cNvSpPr txBox="1"/>
          <p:nvPr/>
        </p:nvSpPr>
        <p:spPr>
          <a:xfrm>
            <a:off x="7646619" y="4479701"/>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xmlns="" id="{F5C81B66-5D13-4314-A3F5-00D7230155C6}"/>
              </a:ext>
            </a:extLst>
          </p:cNvPr>
          <p:cNvCxnSpPr/>
          <p:nvPr/>
        </p:nvCxnSpPr>
        <p:spPr>
          <a:xfrm>
            <a:off x="9696000" y="1978561"/>
            <a:ext cx="0" cy="150594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B1DF2F2-3EE4-44FC-A7DC-17542F795BC0}"/>
              </a:ext>
            </a:extLst>
          </p:cNvPr>
          <p:cNvCxnSpPr/>
          <p:nvPr/>
        </p:nvCxnSpPr>
        <p:spPr>
          <a:xfrm flipH="1">
            <a:off x="8989444" y="1978561"/>
            <a:ext cx="706556" cy="0"/>
          </a:xfrm>
          <a:prstGeom prst="line">
            <a:avLst/>
          </a:prstGeom>
          <a:ln w="190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xmlns="" id="{7D51417F-9F91-48F4-B8E0-6308801E0AD7}"/>
              </a:ext>
            </a:extLst>
          </p:cNvPr>
          <p:cNvSpPr txBox="1"/>
          <p:nvPr/>
        </p:nvSpPr>
        <p:spPr>
          <a:xfrm>
            <a:off x="9785969" y="1941128"/>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pic>
        <p:nvPicPr>
          <p:cNvPr id="60" name="Picture 59">
            <a:extLst>
              <a:ext uri="{FF2B5EF4-FFF2-40B4-BE49-F238E27FC236}">
                <a16:creationId xmlns:a16="http://schemas.microsoft.com/office/drawing/2014/main" xmlns="" id="{066C38BE-989B-40A4-AA24-F709B83C6E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60413" y="5463107"/>
            <a:ext cx="1178786" cy="1432448"/>
          </a:xfrm>
          <a:prstGeom prst="rect">
            <a:avLst/>
          </a:prstGeom>
        </p:spPr>
      </p:pic>
      <p:sp>
        <p:nvSpPr>
          <p:cNvPr id="61" name="Thought Bubble: Cloud 60">
            <a:extLst>
              <a:ext uri="{FF2B5EF4-FFF2-40B4-BE49-F238E27FC236}">
                <a16:creationId xmlns:a16="http://schemas.microsoft.com/office/drawing/2014/main" xmlns="" id="{E71B2D29-B97B-4AE2-8DD4-7B47E2EBEA5A}"/>
              </a:ext>
            </a:extLst>
          </p:cNvPr>
          <p:cNvSpPr/>
          <p:nvPr/>
        </p:nvSpPr>
        <p:spPr>
          <a:xfrm>
            <a:off x="1214669" y="5424837"/>
            <a:ext cx="5903992" cy="1167483"/>
          </a:xfrm>
          <a:prstGeom prst="cloudCallout">
            <a:avLst>
              <a:gd name="adj1" fmla="val -56428"/>
              <a:gd name="adj2" fmla="val 7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Mỗi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giá</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trị</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biến</a:t>
            </a:r>
            <a:r>
              <a:rPr lang="en-US" sz="2400" b="1" dirty="0">
                <a:solidFill>
                  <a:srgbClr val="FFFF00"/>
                </a:solidFill>
                <a:latin typeface="Times New Roman" panose="02020603050405020304" pitchFamily="18" charset="0"/>
                <a:cs typeface="Times New Roman" panose="02020603050405020304" pitchFamily="18" charset="0"/>
              </a:rPr>
              <a:t> x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thể</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đ</a:t>
            </a:r>
            <a:r>
              <a:rPr lang="vi-VN" sz="2400" b="1" dirty="0">
                <a:solidFill>
                  <a:srgbClr val="FFFF00"/>
                </a:solidFill>
                <a:latin typeface="Times New Roman" panose="02020603050405020304" pitchFamily="18" charset="0"/>
                <a:cs typeface="Times New Roman" panose="02020603050405020304" pitchFamily="18" charset="0"/>
              </a:rPr>
              <a:t>ược mấy điểm M</a:t>
            </a:r>
          </a:p>
        </p:txBody>
      </p:sp>
    </p:spTree>
    <p:extLst>
      <p:ext uri="{BB962C8B-B14F-4D97-AF65-F5344CB8AC3E}">
        <p14:creationId xmlns:p14="http://schemas.microsoft.com/office/powerpoint/2010/main" val="387030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arn(inVertical)">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heel(1)">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par>
                                <p:cTn id="47" presetID="22" presetClass="entr" presetSubtype="2"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right)">
                                      <p:cBhvr>
                                        <p:cTn id="49" dur="500"/>
                                        <p:tgtEl>
                                          <p:spTgt spid="52"/>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down)">
                                      <p:cBhvr>
                                        <p:cTn id="58" dur="500"/>
                                        <p:tgtEl>
                                          <p:spTgt spid="56"/>
                                        </p:tgtEl>
                                      </p:cBhvr>
                                    </p:animEffect>
                                  </p:childTnLst>
                                </p:cTn>
                              </p:par>
                              <p:par>
                                <p:cTn id="59" presetID="22" presetClass="entr" presetSubtype="8"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childTnLst>
                          </p:cTn>
                        </p:par>
                        <p:par>
                          <p:cTn id="70" fill="hold">
                            <p:stCondLst>
                              <p:cond delay="0"/>
                            </p:stCondLst>
                            <p:childTnLst>
                              <p:par>
                                <p:cTn id="71" presetID="22" presetClass="entr" presetSubtype="8"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left)">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53" grpId="0"/>
      <p:bldP spid="54" grpId="0"/>
      <p:bldP spid="59" grpId="0"/>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AAC45D6-BF83-4B1B-BCB9-CD43C1423874}"/>
              </a:ext>
            </a:extLst>
          </p:cNvPr>
          <p:cNvGrpSpPr/>
          <p:nvPr/>
        </p:nvGrpSpPr>
        <p:grpSpPr>
          <a:xfrm>
            <a:off x="3632019" y="139574"/>
            <a:ext cx="4758431" cy="540805"/>
            <a:chOff x="3632019" y="139574"/>
            <a:chExt cx="4758431" cy="540805"/>
          </a:xfrm>
        </p:grpSpPr>
        <p:sp>
          <p:nvSpPr>
            <p:cNvPr id="3" name="TextBox 2">
              <a:extLst>
                <a:ext uri="{FF2B5EF4-FFF2-40B4-BE49-F238E27FC236}">
                  <a16:creationId xmlns:a16="http://schemas.microsoft.com/office/drawing/2014/main" xmlns="" id="{8D775DB8-9D4B-45DE-9FA8-730E92665212}"/>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65BADAFE-1E31-4F33-B7CE-66F68DEA71BB}"/>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xmlns="" id="{B6AADA0A-3F07-4541-BD76-0E58EB537FC1}"/>
              </a:ext>
            </a:extLst>
          </p:cNvPr>
          <p:cNvGrpSpPr/>
          <p:nvPr/>
        </p:nvGrpSpPr>
        <p:grpSpPr>
          <a:xfrm>
            <a:off x="6532896" y="761674"/>
            <a:ext cx="6051898" cy="5043326"/>
            <a:chOff x="6532896" y="761674"/>
            <a:chExt cx="6051898" cy="5043326"/>
          </a:xfrm>
        </p:grpSpPr>
        <p:grpSp>
          <p:nvGrpSpPr>
            <p:cNvPr id="31" name="Group 30">
              <a:extLst>
                <a:ext uri="{FF2B5EF4-FFF2-40B4-BE49-F238E27FC236}">
                  <a16:creationId xmlns:a16="http://schemas.microsoft.com/office/drawing/2014/main" xmlns="" id="{FD4A20B5-FBC0-4B82-A860-54B89E6F0AF8}"/>
                </a:ext>
              </a:extLst>
            </p:cNvPr>
            <p:cNvGrpSpPr/>
            <p:nvPr/>
          </p:nvGrpSpPr>
          <p:grpSpPr>
            <a:xfrm>
              <a:off x="6600000" y="941989"/>
              <a:ext cx="5472000" cy="4863011"/>
              <a:chOff x="6600000" y="941989"/>
              <a:chExt cx="5472000" cy="4863011"/>
            </a:xfrm>
          </p:grpSpPr>
          <p:cxnSp>
            <p:nvCxnSpPr>
              <p:cNvPr id="16" name="Straight Arrow Connector 15">
                <a:extLst>
                  <a:ext uri="{FF2B5EF4-FFF2-40B4-BE49-F238E27FC236}">
                    <a16:creationId xmlns:a16="http://schemas.microsoft.com/office/drawing/2014/main" xmlns="" id="{51097517-4D9A-4F12-91D6-A5114195921D}"/>
                  </a:ext>
                </a:extLst>
              </p:cNvPr>
              <p:cNvCxnSpPr/>
              <p:nvPr/>
            </p:nvCxnSpPr>
            <p:spPr>
              <a:xfrm>
                <a:off x="6600000" y="3429000"/>
                <a:ext cx="5472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702A99F4-AD8C-4D0D-B497-C438B5357B53}"/>
                  </a:ext>
                </a:extLst>
              </p:cNvPr>
              <p:cNvCxnSpPr/>
              <p:nvPr/>
            </p:nvCxnSpPr>
            <p:spPr>
              <a:xfrm flipV="1">
                <a:off x="8976000" y="941989"/>
                <a:ext cx="0" cy="48630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58928307-FCB3-4150-B7B6-B6B878E5CFDA}"/>
                  </a:ext>
                </a:extLst>
              </p:cNvPr>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a:extLst>
                  <a:ext uri="{FF2B5EF4-FFF2-40B4-BE49-F238E27FC236}">
                    <a16:creationId xmlns:a16="http://schemas.microsoft.com/office/drawing/2014/main" xmlns="" id="{973BF223-3275-42B9-854E-0F471C060652}"/>
                  </a:ext>
                </a:extLst>
              </p:cNvPr>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a:extLst>
                  <a:ext uri="{FF2B5EF4-FFF2-40B4-BE49-F238E27FC236}">
                    <a16:creationId xmlns:a16="http://schemas.microsoft.com/office/drawing/2014/main" xmlns="" id="{2AF833A9-00EE-4108-B649-59CCC71DB9CF}"/>
                  </a:ext>
                </a:extLst>
              </p:cNvPr>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a:extLst>
                  <a:ext uri="{FF2B5EF4-FFF2-40B4-BE49-F238E27FC236}">
                    <a16:creationId xmlns:a16="http://schemas.microsoft.com/office/drawing/2014/main" xmlns="" id="{2D033642-1726-4C2F-8AFD-B53318DCE68B}"/>
                  </a:ext>
                </a:extLst>
              </p:cNvPr>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a:extLst>
                  <a:ext uri="{FF2B5EF4-FFF2-40B4-BE49-F238E27FC236}">
                    <a16:creationId xmlns:a16="http://schemas.microsoft.com/office/drawing/2014/main" xmlns="" id="{62C7FA99-D385-4195-8F84-C049CBAD3145}"/>
                  </a:ext>
                </a:extLst>
              </p:cNvPr>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a:extLst>
                  <a:ext uri="{FF2B5EF4-FFF2-40B4-BE49-F238E27FC236}">
                    <a16:creationId xmlns:a16="http://schemas.microsoft.com/office/drawing/2014/main" xmlns="" id="{B5BBC85C-22B8-40BC-AEC4-82E78DF2049A}"/>
                  </a:ext>
                </a:extLst>
              </p:cNvPr>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a:extLst>
                  <a:ext uri="{FF2B5EF4-FFF2-40B4-BE49-F238E27FC236}">
                    <a16:creationId xmlns:a16="http://schemas.microsoft.com/office/drawing/2014/main" xmlns="" id="{482B3B1D-7763-44B5-98D7-86C703FD2BFC}"/>
                  </a:ext>
                </a:extLst>
              </p:cNvPr>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a:extLst>
                  <a:ext uri="{FF2B5EF4-FFF2-40B4-BE49-F238E27FC236}">
                    <a16:creationId xmlns:a16="http://schemas.microsoft.com/office/drawing/2014/main" xmlns="" id="{1E7F8BB7-D61E-47CD-A79F-B4CE3E87FDAC}"/>
                  </a:ext>
                </a:extLst>
              </p:cNvPr>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a:extLst>
                  <a:ext uri="{FF2B5EF4-FFF2-40B4-BE49-F238E27FC236}">
                    <a16:creationId xmlns:a16="http://schemas.microsoft.com/office/drawing/2014/main" xmlns="" id="{3291183F-DCAD-4E6D-BD4F-2CA0F628D943}"/>
                  </a:ext>
                </a:extLst>
              </p:cNvPr>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a:extLst>
                  <a:ext uri="{FF2B5EF4-FFF2-40B4-BE49-F238E27FC236}">
                    <a16:creationId xmlns:a16="http://schemas.microsoft.com/office/drawing/2014/main" xmlns="" id="{E3A73CAC-DB87-492D-A326-82998305B022}"/>
                  </a:ext>
                </a:extLst>
              </p:cNvPr>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a:extLst>
                  <a:ext uri="{FF2B5EF4-FFF2-40B4-BE49-F238E27FC236}">
                    <a16:creationId xmlns:a16="http://schemas.microsoft.com/office/drawing/2014/main" xmlns="" id="{239394F4-77D2-4D23-8CD8-91050CBDE744}"/>
                  </a:ext>
                </a:extLst>
              </p:cNvPr>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a:extLst>
                  <a:ext uri="{FF2B5EF4-FFF2-40B4-BE49-F238E27FC236}">
                    <a16:creationId xmlns:a16="http://schemas.microsoft.com/office/drawing/2014/main" xmlns="" id="{5C963268-7422-434E-9656-99D94F831CC8}"/>
                  </a:ext>
                </a:extLst>
              </p:cNvPr>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a:extLst>
                <a:ext uri="{FF2B5EF4-FFF2-40B4-BE49-F238E27FC236}">
                  <a16:creationId xmlns:a16="http://schemas.microsoft.com/office/drawing/2014/main" xmlns="" id="{885FDF8A-5927-4748-AB46-EFA59D28F4E8}"/>
                </a:ext>
              </a:extLst>
            </p:cNvPr>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E3784B92-C837-4588-8978-2308F7FDA337}"/>
                </a:ext>
              </a:extLst>
            </p:cNvPr>
            <p:cNvSpPr txBox="1"/>
            <p:nvPr/>
          </p:nvSpPr>
          <p:spPr>
            <a:xfrm>
              <a:off x="8390450" y="76167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F6B6A119-7489-4CBD-B313-789F4F5EA702}"/>
                </a:ext>
              </a:extLst>
            </p:cNvPr>
            <p:cNvSpPr txBox="1"/>
            <p:nvPr/>
          </p:nvSpPr>
          <p:spPr>
            <a:xfrm>
              <a:off x="9484403" y="362429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DBD24EC6-E13A-4F9B-8241-C379612FE586}"/>
                </a:ext>
              </a:extLst>
            </p:cNvPr>
            <p:cNvSpPr txBox="1"/>
            <p:nvPr/>
          </p:nvSpPr>
          <p:spPr>
            <a:xfrm>
              <a:off x="10252549"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5ACF10DA-3FCE-46FC-B9FD-DE860381EAF5}"/>
                </a:ext>
              </a:extLst>
            </p:cNvPr>
            <p:cNvSpPr txBox="1"/>
            <p:nvPr/>
          </p:nvSpPr>
          <p:spPr>
            <a:xfrm>
              <a:off x="10949711"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7EF41BCF-7BD4-4875-8884-448A5066109E}"/>
                </a:ext>
              </a:extLst>
            </p:cNvPr>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6A3F2894-15C2-4681-A11A-0389975C06B1}"/>
                </a:ext>
              </a:extLst>
            </p:cNvPr>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57A18683-B08F-4599-8962-F9524A3FC555}"/>
                </a:ext>
              </a:extLst>
            </p:cNvPr>
            <p:cNvSpPr txBox="1"/>
            <p:nvPr/>
          </p:nvSpPr>
          <p:spPr>
            <a:xfrm>
              <a:off x="8544005" y="1086132"/>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EE179B52-E941-422E-9E56-2AA30CFE5DCD}"/>
                </a:ext>
              </a:extLst>
            </p:cNvPr>
            <p:cNvSpPr txBox="1"/>
            <p:nvPr/>
          </p:nvSpPr>
          <p:spPr>
            <a:xfrm>
              <a:off x="8413700" y="3874891"/>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BD561099-976E-4E0E-A51D-4FF0B4E25D67}"/>
                </a:ext>
              </a:extLst>
            </p:cNvPr>
            <p:cNvSpPr txBox="1"/>
            <p:nvPr/>
          </p:nvSpPr>
          <p:spPr>
            <a:xfrm>
              <a:off x="8390450" y="4590631"/>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938294CA-F5E3-49B0-B2E3-22E14B1EB15C}"/>
                </a:ext>
              </a:extLst>
            </p:cNvPr>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5190995D-99C1-4DE3-9C26-B261E67A247A}"/>
                </a:ext>
              </a:extLst>
            </p:cNvPr>
            <p:cNvSpPr txBox="1"/>
            <p:nvPr/>
          </p:nvSpPr>
          <p:spPr>
            <a:xfrm>
              <a:off x="6532896" y="3506330"/>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ECB0565D-889C-4534-8570-7105673F11D7}"/>
                </a:ext>
              </a:extLst>
            </p:cNvPr>
            <p:cNvSpPr txBox="1"/>
            <p:nvPr/>
          </p:nvSpPr>
          <p:spPr>
            <a:xfrm>
              <a:off x="7226997" y="3484507"/>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2ED05D39-16D9-4D68-AAA4-11D334D72DDD}"/>
                </a:ext>
              </a:extLst>
            </p:cNvPr>
            <p:cNvSpPr txBox="1"/>
            <p:nvPr/>
          </p:nvSpPr>
          <p:spPr>
            <a:xfrm>
              <a:off x="7995143" y="3542448"/>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xmlns="" id="{2F57F925-E377-4C5B-8C14-0163ABC2F5DE}"/>
              </a:ext>
            </a:extLst>
          </p:cNvPr>
          <p:cNvCxnSpPr/>
          <p:nvPr/>
        </p:nvCxnSpPr>
        <p:spPr>
          <a:xfrm flipV="1">
            <a:off x="8265366" y="3429000"/>
            <a:ext cx="0" cy="14400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DDD7F695-E3D8-4D77-A5D1-E4C5F6397345}"/>
              </a:ext>
            </a:extLst>
          </p:cNvPr>
          <p:cNvCxnSpPr/>
          <p:nvPr/>
        </p:nvCxnSpPr>
        <p:spPr>
          <a:xfrm>
            <a:off x="8265366" y="4869000"/>
            <a:ext cx="710634" cy="0"/>
          </a:xfrm>
          <a:prstGeom prst="line">
            <a:avLst/>
          </a:prstGeom>
          <a:ln w="19050">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03258D46-3FFA-47B8-92F5-0C0663FBEDEB}"/>
              </a:ext>
            </a:extLst>
          </p:cNvPr>
          <p:cNvSpPr txBox="1"/>
          <p:nvPr/>
        </p:nvSpPr>
        <p:spPr>
          <a:xfrm>
            <a:off x="7592972" y="4462373"/>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xmlns="" id="{F5C81B66-5D13-4314-A3F5-00D7230155C6}"/>
              </a:ext>
            </a:extLst>
          </p:cNvPr>
          <p:cNvCxnSpPr/>
          <p:nvPr/>
        </p:nvCxnSpPr>
        <p:spPr>
          <a:xfrm>
            <a:off x="9696000" y="1978561"/>
            <a:ext cx="0" cy="150594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5B1DF2F2-3EE4-44FC-A7DC-17542F795BC0}"/>
              </a:ext>
            </a:extLst>
          </p:cNvPr>
          <p:cNvCxnSpPr/>
          <p:nvPr/>
        </p:nvCxnSpPr>
        <p:spPr>
          <a:xfrm flipH="1">
            <a:off x="8989444" y="1978561"/>
            <a:ext cx="706556" cy="0"/>
          </a:xfrm>
          <a:prstGeom prst="line">
            <a:avLst/>
          </a:prstGeom>
          <a:ln w="190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xmlns="" id="{7D51417F-9F91-48F4-B8E0-6308801E0AD7}"/>
              </a:ext>
            </a:extLst>
          </p:cNvPr>
          <p:cNvSpPr txBox="1"/>
          <p:nvPr/>
        </p:nvSpPr>
        <p:spPr>
          <a:xfrm>
            <a:off x="9785969" y="1941128"/>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sp>
        <p:nvSpPr>
          <p:cNvPr id="7" name="Callout: Down Arrow 6">
            <a:extLst>
              <a:ext uri="{FF2B5EF4-FFF2-40B4-BE49-F238E27FC236}">
                <a16:creationId xmlns:a16="http://schemas.microsoft.com/office/drawing/2014/main" xmlns="" id="{298D26A2-D888-4F83-A624-B9EB18AA2606}"/>
              </a:ext>
            </a:extLst>
          </p:cNvPr>
          <p:cNvSpPr/>
          <p:nvPr/>
        </p:nvSpPr>
        <p:spPr>
          <a:xfrm>
            <a:off x="1488000" y="941989"/>
            <a:ext cx="2197747" cy="774962"/>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effectLst>
                  <a:outerShdw blurRad="38100" dist="38100" dir="2700000" algn="tl">
                    <a:srgbClr val="000000">
                      <a:alpha val="43137"/>
                    </a:srgbClr>
                  </a:outerShdw>
                </a:effectLst>
                <a:latin typeface="+mj-lt"/>
              </a:rPr>
              <a:t>NHẬN XÉT</a:t>
            </a:r>
          </a:p>
        </p:txBody>
      </p:sp>
      <p:sp>
        <p:nvSpPr>
          <p:cNvPr id="15" name="Rectangle: Beveled 14">
            <a:extLst>
              <a:ext uri="{FF2B5EF4-FFF2-40B4-BE49-F238E27FC236}">
                <a16:creationId xmlns:a16="http://schemas.microsoft.com/office/drawing/2014/main" xmlns="" id="{AE67031B-5C7B-40BC-B3D3-6CF7AA2E85EF}"/>
              </a:ext>
            </a:extLst>
          </p:cNvPr>
          <p:cNvSpPr/>
          <p:nvPr/>
        </p:nvSpPr>
        <p:spPr>
          <a:xfrm>
            <a:off x="133086" y="1747617"/>
            <a:ext cx="6223095" cy="4417381"/>
          </a:xfrm>
          <a:prstGeom prst="bevel">
            <a:avLst>
              <a:gd name="adj" fmla="val 490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xmlns="" id="{1C085AEE-6797-45AB-A9C3-6B30F5E24ED3}"/>
              </a:ext>
            </a:extLst>
          </p:cNvPr>
          <p:cNvSpPr txBox="1"/>
          <p:nvPr/>
        </p:nvSpPr>
        <p:spPr>
          <a:xfrm>
            <a:off x="336000" y="2064418"/>
            <a:ext cx="5668559" cy="1815882"/>
          </a:xfrm>
          <a:prstGeom prst="rect">
            <a:avLst/>
          </a:prstGeom>
          <a:noFill/>
        </p:spPr>
        <p:txBody>
          <a:bodyPr wrap="square" rtlCol="0">
            <a:spAutoFit/>
          </a:bodyPr>
          <a:lstStyle/>
          <a:p>
            <a:pPr marL="457200" indent="-457200" algn="just">
              <a:buFontTx/>
              <a:buChar char="-"/>
            </a:pPr>
            <a:r>
              <a:rPr lang="vi-VN" sz="2800" b="1" dirty="0">
                <a:solidFill>
                  <a:srgbClr val="FFFF00"/>
                </a:solidFill>
                <a:latin typeface="+mj-lt"/>
              </a:rPr>
              <a:t>Với mỗi giá trị của biến x, ta có thể xác định được một điểm M(x</a:t>
            </a:r>
            <a:r>
              <a:rPr lang="vi-VN" sz="2800" b="1" baseline="-25000" dirty="0">
                <a:solidFill>
                  <a:srgbClr val="FFFF00"/>
                </a:solidFill>
                <a:latin typeface="+mj-lt"/>
              </a:rPr>
              <a:t>;</a:t>
            </a:r>
            <a:r>
              <a:rPr lang="vi-VN" sz="2800" b="1" dirty="0">
                <a:solidFill>
                  <a:srgbClr val="FFFF00"/>
                </a:solidFill>
                <a:latin typeface="+mj-lt"/>
              </a:rPr>
              <a:t>y) với y=2x trong mặt phẳng tọa độ Oxy</a:t>
            </a:r>
          </a:p>
        </p:txBody>
      </p:sp>
      <p:cxnSp>
        <p:nvCxnSpPr>
          <p:cNvPr id="48" name="Straight Connector 47">
            <a:extLst>
              <a:ext uri="{FF2B5EF4-FFF2-40B4-BE49-F238E27FC236}">
                <a16:creationId xmlns:a16="http://schemas.microsoft.com/office/drawing/2014/main" xmlns="" id="{DF1DBCC5-475A-47D8-8565-43BA150A9B0E}"/>
              </a:ext>
            </a:extLst>
          </p:cNvPr>
          <p:cNvCxnSpPr/>
          <p:nvPr/>
        </p:nvCxnSpPr>
        <p:spPr>
          <a:xfrm flipH="1">
            <a:off x="7965004" y="1197000"/>
            <a:ext cx="2103028" cy="42958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89642E85-5CC4-4A9F-8CAE-3871F2141AF9}"/>
              </a:ext>
            </a:extLst>
          </p:cNvPr>
          <p:cNvSpPr txBox="1"/>
          <p:nvPr/>
        </p:nvSpPr>
        <p:spPr>
          <a:xfrm rot="17761899">
            <a:off x="9238868" y="1071617"/>
            <a:ext cx="100921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y =2x</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xmlns="" id="{69D84B62-2FAD-4106-A417-A0D624BCE1E8}"/>
              </a:ext>
            </a:extLst>
          </p:cNvPr>
          <p:cNvSpPr txBox="1"/>
          <p:nvPr/>
        </p:nvSpPr>
        <p:spPr>
          <a:xfrm>
            <a:off x="318732" y="4128468"/>
            <a:ext cx="5668559" cy="1815882"/>
          </a:xfrm>
          <a:prstGeom prst="rect">
            <a:avLst/>
          </a:prstGeom>
          <a:noFill/>
        </p:spPr>
        <p:txBody>
          <a:bodyPr wrap="square" rtlCol="0">
            <a:spAutoFit/>
          </a:bodyPr>
          <a:lstStyle/>
          <a:p>
            <a:pPr marL="457200" indent="-457200" algn="just">
              <a:buFontTx/>
              <a:buChar char="-"/>
            </a:pPr>
            <a:r>
              <a:rPr lang="vi-VN" sz="2800" b="1" dirty="0">
                <a:solidFill>
                  <a:srgbClr val="FFFF00"/>
                </a:solidFill>
                <a:latin typeface="+mj-lt"/>
              </a:rPr>
              <a:t>Khi biến thay đổi, điểm M(x;y) sẽ thay đổi theo trong mặt phẳng tọa độ Oxy và tạo nên đồ thị hàm số y=2x (Hình 10)</a:t>
            </a:r>
          </a:p>
        </p:txBody>
      </p:sp>
    </p:spTree>
    <p:extLst>
      <p:ext uri="{BB962C8B-B14F-4D97-AF65-F5344CB8AC3E}">
        <p14:creationId xmlns:p14="http://schemas.microsoft.com/office/powerpoint/2010/main" val="2492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down)">
                                      <p:cBhvr>
                                        <p:cTn id="11" dur="500"/>
                                        <p:tgtEl>
                                          <p:spTgt spid="4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67A2B646-700C-480D-A410-676D7A4E54F8}"/>
              </a:ext>
            </a:extLst>
          </p:cNvPr>
          <p:cNvGrpSpPr/>
          <p:nvPr/>
        </p:nvGrpSpPr>
        <p:grpSpPr>
          <a:xfrm>
            <a:off x="3632019" y="139574"/>
            <a:ext cx="4758431" cy="540805"/>
            <a:chOff x="3632019" y="139574"/>
            <a:chExt cx="4758431" cy="540805"/>
          </a:xfrm>
        </p:grpSpPr>
        <p:sp>
          <p:nvSpPr>
            <p:cNvPr id="5" name="TextBox 4">
              <a:extLst>
                <a:ext uri="{FF2B5EF4-FFF2-40B4-BE49-F238E27FC236}">
                  <a16:creationId xmlns:a16="http://schemas.microsoft.com/office/drawing/2014/main" xmlns="" id="{3FD0A664-CDDE-4F57-8F25-3BB667B8EE03}"/>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7FAF704-8E09-4644-AA11-3E423AA8F945}"/>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7" name="Rectangle: Rounded Corners 6">
            <a:extLst>
              <a:ext uri="{FF2B5EF4-FFF2-40B4-BE49-F238E27FC236}">
                <a16:creationId xmlns:a16="http://schemas.microsoft.com/office/drawing/2014/main" xmlns="" id="{04D47E5A-1940-411D-8074-47EBEDDBFCDB}"/>
              </a:ext>
            </a:extLst>
          </p:cNvPr>
          <p:cNvSpPr/>
          <p:nvPr/>
        </p:nvSpPr>
        <p:spPr>
          <a:xfrm>
            <a:off x="496618" y="1360614"/>
            <a:ext cx="7615382" cy="2033400"/>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Rectangle 7">
            <a:extLst>
              <a:ext uri="{FF2B5EF4-FFF2-40B4-BE49-F238E27FC236}">
                <a16:creationId xmlns:a16="http://schemas.microsoft.com/office/drawing/2014/main" xmlns="" id="{FC6CF440-0508-4B6F-8282-E6D37FF7B3C1}"/>
              </a:ext>
            </a:extLst>
          </p:cNvPr>
          <p:cNvSpPr/>
          <p:nvPr/>
        </p:nvSpPr>
        <p:spPr>
          <a:xfrm>
            <a:off x="496618" y="1360614"/>
            <a:ext cx="7615382" cy="50210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a:extLst>
              <a:ext uri="{FF2B5EF4-FFF2-40B4-BE49-F238E27FC236}">
                <a16:creationId xmlns:a16="http://schemas.microsoft.com/office/drawing/2014/main" xmlns="" id="{E2708272-E9AD-4709-B7CA-020691BE6A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4666" y="1125000"/>
            <a:ext cx="1347395" cy="1607419"/>
          </a:xfrm>
          <a:prstGeom prst="rect">
            <a:avLst/>
          </a:prstGeom>
        </p:spPr>
      </p:pic>
      <p:sp>
        <p:nvSpPr>
          <p:cNvPr id="10" name="TextBox 9">
            <a:extLst>
              <a:ext uri="{FF2B5EF4-FFF2-40B4-BE49-F238E27FC236}">
                <a16:creationId xmlns:a16="http://schemas.microsoft.com/office/drawing/2014/main" xmlns="" id="{7BB42FDB-1E9B-4872-BD46-439C0131559E}"/>
              </a:ext>
            </a:extLst>
          </p:cNvPr>
          <p:cNvSpPr txBox="1"/>
          <p:nvPr/>
        </p:nvSpPr>
        <p:spPr>
          <a:xfrm>
            <a:off x="1163018" y="1987348"/>
            <a:ext cx="6755420"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f(x)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ương ứng (x;f(x)) trên mặt phẳng tọa độ.</a:t>
            </a:r>
          </a:p>
        </p:txBody>
      </p:sp>
    </p:spTree>
    <p:extLst>
      <p:ext uri="{BB962C8B-B14F-4D97-AF65-F5344CB8AC3E}">
        <p14:creationId xmlns:p14="http://schemas.microsoft.com/office/powerpoint/2010/main" val="211782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26F24A6-8931-47B0-9D6D-91230F34270B}"/>
              </a:ext>
            </a:extLst>
          </p:cNvPr>
          <p:cNvGrpSpPr/>
          <p:nvPr/>
        </p:nvGrpSpPr>
        <p:grpSpPr>
          <a:xfrm>
            <a:off x="3632019" y="139574"/>
            <a:ext cx="4758431" cy="540805"/>
            <a:chOff x="3632019" y="139574"/>
            <a:chExt cx="4758431" cy="540805"/>
          </a:xfrm>
        </p:grpSpPr>
        <p:sp>
          <p:nvSpPr>
            <p:cNvPr id="6" name="TextBox 5">
              <a:extLst>
                <a:ext uri="{FF2B5EF4-FFF2-40B4-BE49-F238E27FC236}">
                  <a16:creationId xmlns:a16="http://schemas.microsoft.com/office/drawing/2014/main" xmlns="" id="{860C8DAD-A83B-4AAE-A90F-9E50AEECA0DA}"/>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58472E7-7615-4417-9447-3E830CB21463}"/>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xmlns="" id="{1E50D4B1-F1F7-48C1-B7D0-AF3E68A8BA50}"/>
              </a:ext>
            </a:extLst>
          </p:cNvPr>
          <p:cNvSpPr txBox="1"/>
          <p:nvPr/>
        </p:nvSpPr>
        <p:spPr>
          <a:xfrm>
            <a:off x="1403516" y="1836045"/>
            <a:ext cx="6028346" cy="1815882"/>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A(0;2); B(-2;0); C(2;3)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98EFE2E9-44FD-4B45-81FD-8CF7CAA4AF6B}"/>
              </a:ext>
            </a:extLst>
          </p:cNvPr>
          <p:cNvSpPr txBox="1"/>
          <p:nvPr/>
        </p:nvSpPr>
        <p:spPr>
          <a:xfrm>
            <a:off x="1914578" y="810364"/>
            <a:ext cx="7035774"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x+2 (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11)</a:t>
            </a:r>
          </a:p>
          <a:p>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322E47ED-F3B2-47E1-8CB4-6EC94957254F}"/>
              </a:ext>
            </a:extLst>
          </p:cNvPr>
          <p:cNvSpPr txBox="1"/>
          <p:nvPr/>
        </p:nvSpPr>
        <p:spPr>
          <a:xfrm>
            <a:off x="1403517" y="3875611"/>
            <a:ext cx="6028346" cy="954107"/>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D(2022; 2023)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920A8D37-07DA-4F3D-BB8C-0E83D57EEED6}"/>
              </a:ext>
            </a:extLst>
          </p:cNvPr>
          <p:cNvSpPr txBox="1"/>
          <p:nvPr/>
        </p:nvSpPr>
        <p:spPr>
          <a:xfrm>
            <a:off x="264000" y="1033780"/>
            <a:ext cx="1440000" cy="52322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i="1" dirty="0" err="1">
                <a:latin typeface="Times New Roman" panose="02020603050405020304" pitchFamily="18" charset="0"/>
                <a:cs typeface="Times New Roman" panose="02020603050405020304" pitchFamily="18" charset="0"/>
              </a:rPr>
              <a:t>Ví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a:t>
            </a:r>
            <a:r>
              <a:rPr lang="en-US" sz="2800" b="1" i="1" dirty="0">
                <a:latin typeface="Times New Roman" panose="02020603050405020304" pitchFamily="18" charset="0"/>
                <a:cs typeface="Times New Roman" panose="02020603050405020304" pitchFamily="18" charset="0"/>
              </a:rPr>
              <a:t> 4</a:t>
            </a:r>
            <a:endParaRPr lang="vi-VN" sz="2800" b="1" i="1" dirty="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xmlns="" id="{52D33A51-EE73-4D3B-B89A-63D268429E67}"/>
              </a:ext>
            </a:extLst>
          </p:cNvPr>
          <p:cNvSpPr/>
          <p:nvPr/>
        </p:nvSpPr>
        <p:spPr>
          <a:xfrm>
            <a:off x="0" y="0"/>
            <a:ext cx="12192000" cy="6858000"/>
          </a:xfrm>
          <a:prstGeom prst="rect">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7" name="Group 56">
            <a:extLst>
              <a:ext uri="{FF2B5EF4-FFF2-40B4-BE49-F238E27FC236}">
                <a16:creationId xmlns:a16="http://schemas.microsoft.com/office/drawing/2014/main" xmlns="" id="{9AEE0CBF-30CD-43B8-828F-784437A0F997}"/>
              </a:ext>
            </a:extLst>
          </p:cNvPr>
          <p:cNvGrpSpPr/>
          <p:nvPr/>
        </p:nvGrpSpPr>
        <p:grpSpPr>
          <a:xfrm>
            <a:off x="7704818" y="881704"/>
            <a:ext cx="4236830" cy="3833196"/>
            <a:chOff x="7704818" y="881704"/>
            <a:chExt cx="4236830" cy="3833196"/>
          </a:xfrm>
        </p:grpSpPr>
        <p:grpSp>
          <p:nvGrpSpPr>
            <p:cNvPr id="12" name="Group 11">
              <a:extLst>
                <a:ext uri="{FF2B5EF4-FFF2-40B4-BE49-F238E27FC236}">
                  <a16:creationId xmlns:a16="http://schemas.microsoft.com/office/drawing/2014/main" xmlns="" id="{3F22A90A-0FE2-4BFF-8EF6-C58F81736BE2}"/>
                </a:ext>
              </a:extLst>
            </p:cNvPr>
            <p:cNvGrpSpPr/>
            <p:nvPr/>
          </p:nvGrpSpPr>
          <p:grpSpPr>
            <a:xfrm>
              <a:off x="7704818" y="881704"/>
              <a:ext cx="4236830" cy="3833196"/>
              <a:chOff x="7494143" y="796861"/>
              <a:chExt cx="4236830" cy="3833196"/>
            </a:xfrm>
          </p:grpSpPr>
          <p:grpSp>
            <p:nvGrpSpPr>
              <p:cNvPr id="13" name="Group 12">
                <a:extLst>
                  <a:ext uri="{FF2B5EF4-FFF2-40B4-BE49-F238E27FC236}">
                    <a16:creationId xmlns:a16="http://schemas.microsoft.com/office/drawing/2014/main" xmlns="" id="{83F75990-5F65-48E0-8439-4CDDD90F1F50}"/>
                  </a:ext>
                </a:extLst>
              </p:cNvPr>
              <p:cNvGrpSpPr/>
              <p:nvPr/>
            </p:nvGrpSpPr>
            <p:grpSpPr>
              <a:xfrm>
                <a:off x="7494143" y="957943"/>
                <a:ext cx="4023079" cy="3672114"/>
                <a:chOff x="7494143" y="957943"/>
                <a:chExt cx="4023079" cy="3672114"/>
              </a:xfrm>
            </p:grpSpPr>
            <p:grpSp>
              <p:nvGrpSpPr>
                <p:cNvPr id="28" name="Group 27">
                  <a:extLst>
                    <a:ext uri="{FF2B5EF4-FFF2-40B4-BE49-F238E27FC236}">
                      <a16:creationId xmlns:a16="http://schemas.microsoft.com/office/drawing/2014/main" xmlns="" id="{1424A58F-BA95-4D2C-B677-31FA49A6EFF9}"/>
                    </a:ext>
                  </a:extLst>
                </p:cNvPr>
                <p:cNvGrpSpPr/>
                <p:nvPr/>
              </p:nvGrpSpPr>
              <p:grpSpPr>
                <a:xfrm>
                  <a:off x="7494143" y="957943"/>
                  <a:ext cx="4023079" cy="3672114"/>
                  <a:chOff x="7494143" y="957943"/>
                  <a:chExt cx="4023079" cy="3672114"/>
                </a:xfrm>
              </p:grpSpPr>
              <p:cxnSp>
                <p:nvCxnSpPr>
                  <p:cNvPr id="41" name="Straight Arrow Connector 40">
                    <a:extLst>
                      <a:ext uri="{FF2B5EF4-FFF2-40B4-BE49-F238E27FC236}">
                        <a16:creationId xmlns:a16="http://schemas.microsoft.com/office/drawing/2014/main" xmlns="" id="{21515CF7-E9D2-479D-B855-A790EC23669B}"/>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2A93276A-FF63-4630-8CFA-E005B2BCBBFD}"/>
                      </a:ext>
                    </a:extLst>
                  </p:cNvPr>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xmlns="" id="{B47DFB15-9A17-4235-9496-69071EEC9746}"/>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30" name="TextBox 29">
                  <a:extLst>
                    <a:ext uri="{FF2B5EF4-FFF2-40B4-BE49-F238E27FC236}">
                      <a16:creationId xmlns:a16="http://schemas.microsoft.com/office/drawing/2014/main" xmlns="" id="{5E77E8D3-0F0D-4ACF-9228-99A75846F511}"/>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31" name="TextBox 30">
                  <a:extLst>
                    <a:ext uri="{FF2B5EF4-FFF2-40B4-BE49-F238E27FC236}">
                      <a16:creationId xmlns:a16="http://schemas.microsoft.com/office/drawing/2014/main" xmlns="" id="{A8CDE437-AF19-4494-9F1B-A5988C2AC6B1}"/>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32" name="TextBox 31">
                  <a:extLst>
                    <a:ext uri="{FF2B5EF4-FFF2-40B4-BE49-F238E27FC236}">
                      <a16:creationId xmlns:a16="http://schemas.microsoft.com/office/drawing/2014/main" xmlns="" id="{BAEBAD1C-C0DE-47CF-A712-CA9C43BEA0F5}"/>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33" name="TextBox 32">
                  <a:extLst>
                    <a:ext uri="{FF2B5EF4-FFF2-40B4-BE49-F238E27FC236}">
                      <a16:creationId xmlns:a16="http://schemas.microsoft.com/office/drawing/2014/main" xmlns="" id="{6E3CC8A7-1ACB-448E-9D6E-EB8DAD46F1B3}"/>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34" name="TextBox 33">
                  <a:extLst>
                    <a:ext uri="{FF2B5EF4-FFF2-40B4-BE49-F238E27FC236}">
                      <a16:creationId xmlns:a16="http://schemas.microsoft.com/office/drawing/2014/main" xmlns="" id="{060AD1C2-4B7D-4D8F-9652-6EFDEFBB4931}"/>
                    </a:ext>
                  </a:extLst>
                </p:cNvPr>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35" name="TextBox 34">
                  <a:extLst>
                    <a:ext uri="{FF2B5EF4-FFF2-40B4-BE49-F238E27FC236}">
                      <a16:creationId xmlns:a16="http://schemas.microsoft.com/office/drawing/2014/main" xmlns="" id="{3B3BE416-EBE6-4CC5-9487-5FA04DC19C6E}"/>
                    </a:ext>
                  </a:extLst>
                </p:cNvPr>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36" name="TextBox 35">
                  <a:extLst>
                    <a:ext uri="{FF2B5EF4-FFF2-40B4-BE49-F238E27FC236}">
                      <a16:creationId xmlns:a16="http://schemas.microsoft.com/office/drawing/2014/main" xmlns="" id="{428D4EDB-108A-46AA-BD23-A22A6B93A909}"/>
                    </a:ext>
                  </a:extLst>
                </p:cNvPr>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37" name="TextBox 36">
                  <a:extLst>
                    <a:ext uri="{FF2B5EF4-FFF2-40B4-BE49-F238E27FC236}">
                      <a16:creationId xmlns:a16="http://schemas.microsoft.com/office/drawing/2014/main" xmlns="" id="{9B78F4DC-4A30-4251-9B65-D8358C0E96B1}"/>
                    </a:ext>
                  </a:extLst>
                </p:cNvPr>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38" name="TextBox 37">
                  <a:extLst>
                    <a:ext uri="{FF2B5EF4-FFF2-40B4-BE49-F238E27FC236}">
                      <a16:creationId xmlns:a16="http://schemas.microsoft.com/office/drawing/2014/main" xmlns="" id="{469BF05F-B8CB-40CD-87CD-786C0712C3D2}"/>
                    </a:ext>
                  </a:extLst>
                </p:cNvPr>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39" name="TextBox 38">
                  <a:extLst>
                    <a:ext uri="{FF2B5EF4-FFF2-40B4-BE49-F238E27FC236}">
                      <a16:creationId xmlns:a16="http://schemas.microsoft.com/office/drawing/2014/main" xmlns="" id="{BE80837F-1206-4A27-98B7-7C9BAFC5138C}"/>
                    </a:ext>
                  </a:extLst>
                </p:cNvPr>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40" name="TextBox 39">
                  <a:extLst>
                    <a:ext uri="{FF2B5EF4-FFF2-40B4-BE49-F238E27FC236}">
                      <a16:creationId xmlns:a16="http://schemas.microsoft.com/office/drawing/2014/main" xmlns="" id="{79B5BDE3-657D-4B08-9297-C0CA3FED35C6}"/>
                    </a:ext>
                  </a:extLst>
                </p:cNvPr>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14" name="TextBox 13">
                <a:extLst>
                  <a:ext uri="{FF2B5EF4-FFF2-40B4-BE49-F238E27FC236}">
                    <a16:creationId xmlns:a16="http://schemas.microsoft.com/office/drawing/2014/main" xmlns="" id="{90D65F55-5D5E-4095-9C8F-286EAF13AC69}"/>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C5F6943-EB6A-4456-9394-83B947C6F6D1}"/>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4CD0A7DE-8B46-47F2-9AF7-3589B9A99C5B}"/>
                  </a:ext>
                </a:extLst>
              </p:cNvPr>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C01D21E0-901B-4B8A-B7C9-D98530B11F15}"/>
                  </a:ext>
                </a:extLst>
              </p:cNvPr>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779FD868-7A44-4C18-85D0-ADBD75DAC2C4}"/>
                  </a:ext>
                </a:extLst>
              </p:cNvPr>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3137123E-BDF4-43D1-9369-C225613D5C80}"/>
                  </a:ext>
                </a:extLst>
              </p:cNvPr>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4B7D3A45-CA08-4054-9E28-EA4E363E22F1}"/>
                  </a:ext>
                </a:extLst>
              </p:cNvPr>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80556848-F007-4D4A-AFFF-D76546DFDB34}"/>
                  </a:ext>
                </a:extLst>
              </p:cNvPr>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2045E971-D5E2-4476-BDD4-33355E9BFBA0}"/>
                  </a:ext>
                </a:extLst>
              </p:cNvPr>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5A71A87B-0F2A-4AE2-8932-BE9754B3CA4B}"/>
                  </a:ext>
                </a:extLst>
              </p:cNvPr>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B716E527-4D78-4BC8-8665-B44B49B20392}"/>
                  </a:ext>
                </a:extLst>
              </p:cNvPr>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F329FA9D-77B5-4875-A229-3BC8450E5B54}"/>
                  </a:ext>
                </a:extLst>
              </p:cNvPr>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35FF4F54-7756-4402-B3C5-B6D98A365FBD}"/>
                  </a:ext>
                </a:extLst>
              </p:cNvPr>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29AECFA8-86AF-4BB0-B812-3BF649B9DCCF}"/>
                  </a:ext>
                </a:extLst>
              </p:cNvPr>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5" name="TextBox 44">
              <a:extLst>
                <a:ext uri="{FF2B5EF4-FFF2-40B4-BE49-F238E27FC236}">
                  <a16:creationId xmlns:a16="http://schemas.microsoft.com/office/drawing/2014/main" xmlns="" id="{FD441CC1-58EA-418F-8301-CA7B628483FE}"/>
                </a:ext>
              </a:extLst>
            </p:cNvPr>
            <p:cNvSpPr txBox="1"/>
            <p:nvPr/>
          </p:nvSpPr>
          <p:spPr>
            <a:xfrm>
              <a:off x="9517475" y="2229028"/>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46" name="TextBox 45">
              <a:extLst>
                <a:ext uri="{FF2B5EF4-FFF2-40B4-BE49-F238E27FC236}">
                  <a16:creationId xmlns:a16="http://schemas.microsoft.com/office/drawing/2014/main" xmlns="" id="{833F2AD7-71B1-458C-A1C2-5ED125C1BC2A}"/>
                </a:ext>
              </a:extLst>
            </p:cNvPr>
            <p:cNvSpPr txBox="1"/>
            <p:nvPr/>
          </p:nvSpPr>
          <p:spPr>
            <a:xfrm>
              <a:off x="8589495" y="316001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48" name="Straight Connector 47">
              <a:extLst>
                <a:ext uri="{FF2B5EF4-FFF2-40B4-BE49-F238E27FC236}">
                  <a16:creationId xmlns:a16="http://schemas.microsoft.com/office/drawing/2014/main" xmlns="" id="{B1FA570F-3FF1-4729-9AD0-A4C7AC2451D7}"/>
                </a:ext>
              </a:extLst>
            </p:cNvPr>
            <p:cNvCxnSpPr>
              <a:cxnSpLocks/>
            </p:cNvCxnSpPr>
            <p:nvPr/>
          </p:nvCxnSpPr>
          <p:spPr>
            <a:xfrm flipV="1">
              <a:off x="8389402" y="1413000"/>
              <a:ext cx="2400246" cy="23878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6F4ED24A-A6A2-4D9F-938F-1FABBD104606}"/>
                </a:ext>
              </a:extLst>
            </p:cNvPr>
            <p:cNvCxnSpPr/>
            <p:nvPr/>
          </p:nvCxnSpPr>
          <p:spPr>
            <a:xfrm>
              <a:off x="10663056" y="1989000"/>
              <a:ext cx="0" cy="144883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794CC8A9-119D-45F1-8633-9209E2BA9666}"/>
                </a:ext>
              </a:extLst>
            </p:cNvPr>
            <p:cNvCxnSpPr/>
            <p:nvPr/>
          </p:nvCxnSpPr>
          <p:spPr>
            <a:xfrm flipH="1">
              <a:off x="9715800" y="2002648"/>
              <a:ext cx="943496" cy="0"/>
            </a:xfrm>
            <a:prstGeom prst="line">
              <a:avLst/>
            </a:prstGeom>
            <a:ln w="19050">
              <a:prstDash val="sysDot"/>
              <a:head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18C2CE01-3FDF-4555-B6A6-3ABD4839851E}"/>
                </a:ext>
              </a:extLst>
            </p:cNvPr>
            <p:cNvSpPr txBox="1"/>
            <p:nvPr/>
          </p:nvSpPr>
          <p:spPr>
            <a:xfrm>
              <a:off x="10702688" y="171148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xmlns="" id="{21082EF4-9837-4702-B7CC-BCAD1E8F75AC}"/>
                </a:ext>
              </a:extLst>
            </p:cNvPr>
            <p:cNvSpPr txBox="1"/>
            <p:nvPr/>
          </p:nvSpPr>
          <p:spPr>
            <a:xfrm>
              <a:off x="9230892" y="2050277"/>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xmlns="" id="{729EA387-59B2-452B-B4A0-B062F853A0B9}"/>
                </a:ext>
              </a:extLst>
            </p:cNvPr>
            <p:cNvSpPr txBox="1"/>
            <p:nvPr/>
          </p:nvSpPr>
          <p:spPr>
            <a:xfrm>
              <a:off x="8574845" y="3429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xmlns="" id="{CF5D4DA8-359D-405D-BC84-4F507A0FF85C}"/>
                </a:ext>
              </a:extLst>
            </p:cNvPr>
            <p:cNvSpPr txBox="1"/>
            <p:nvPr/>
          </p:nvSpPr>
          <p:spPr>
            <a:xfrm rot="18940190">
              <a:off x="9947579" y="930103"/>
              <a:ext cx="154022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 x+2</a:t>
              </a:r>
              <a:endParaRPr lang="vi-VN" sz="2800" dirty="0">
                <a:latin typeface="Times New Roman" panose="02020603050405020304" pitchFamily="18" charset="0"/>
                <a:cs typeface="Times New Roman" panose="02020603050405020304" pitchFamily="18" charset="0"/>
              </a:endParaRPr>
            </a:p>
          </p:txBody>
        </p:sp>
      </p:grpSp>
      <p:sp>
        <p:nvSpPr>
          <p:cNvPr id="58" name="TextBox 57">
            <a:extLst>
              <a:ext uri="{FF2B5EF4-FFF2-40B4-BE49-F238E27FC236}">
                <a16:creationId xmlns:a16="http://schemas.microsoft.com/office/drawing/2014/main" xmlns="" id="{3C12AC50-2818-436B-AAA1-04515188FAE1}"/>
              </a:ext>
            </a:extLst>
          </p:cNvPr>
          <p:cNvSpPr txBox="1"/>
          <p:nvPr/>
        </p:nvSpPr>
        <p:spPr>
          <a:xfrm>
            <a:off x="1410216" y="1836045"/>
            <a:ext cx="6028346" cy="1815882"/>
          </a:xfrm>
          <a:prstGeom prst="rect">
            <a:avLst/>
          </a:prstGeom>
          <a:solidFill>
            <a:schemeClr val="bg1"/>
          </a:solidFill>
        </p:spPr>
        <p:txBody>
          <a:bodyPr wrap="square" rtlCol="0">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a)</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A(0;2); B(-2;0)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p>
          <a:p>
            <a:pPr algn="just"/>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C(2;3)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a:t>
            </a:r>
          </a:p>
        </p:txBody>
      </p:sp>
      <p:sp>
        <p:nvSpPr>
          <p:cNvPr id="59" name="TextBox 58">
            <a:extLst>
              <a:ext uri="{FF2B5EF4-FFF2-40B4-BE49-F238E27FC236}">
                <a16:creationId xmlns:a16="http://schemas.microsoft.com/office/drawing/2014/main" xmlns="" id="{A6CBDB1B-B914-4870-94B7-B63E28B5D937}"/>
              </a:ext>
            </a:extLst>
          </p:cNvPr>
          <p:cNvSpPr txBox="1"/>
          <p:nvPr/>
        </p:nvSpPr>
        <p:spPr>
          <a:xfrm>
            <a:off x="1402145" y="3645000"/>
            <a:ext cx="6299829" cy="1815882"/>
          </a:xfrm>
          <a:prstGeom prst="rect">
            <a:avLst/>
          </a:prstGeom>
          <a:solidFill>
            <a:schemeClr val="bg1"/>
          </a:solidFill>
        </p:spPr>
        <p:txBody>
          <a:bodyPr wrap="square" rtlCol="0">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b)</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y=x+2.</a:t>
            </a:r>
          </a:p>
          <a:p>
            <a:pPr algn="just"/>
            <a:r>
              <a:rPr lang="en-US" sz="2800" dirty="0" err="1">
                <a:solidFill>
                  <a:srgbClr val="0070C0"/>
                </a:solidFill>
                <a:latin typeface="Times New Roman" panose="02020603050405020304" pitchFamily="18" charset="0"/>
                <a:cs typeface="Times New Roman" panose="02020603050405020304" pitchFamily="18" charset="0"/>
              </a:rPr>
              <a:t>Tại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trị</a:t>
            </a:r>
            <a:r>
              <a:rPr lang="en-US" sz="2800" dirty="0">
                <a:solidFill>
                  <a:srgbClr val="0070C0"/>
                </a:solidFill>
                <a:latin typeface="Times New Roman" panose="02020603050405020304" pitchFamily="18" charset="0"/>
                <a:cs typeface="Times New Roman" panose="02020603050405020304" pitchFamily="18" charset="0"/>
              </a:rPr>
              <a:t> x = 2022 ta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      y = 2022+2 =</a:t>
            </a:r>
            <a:r>
              <a:rPr lang="en-US" sz="2800" dirty="0" smtClean="0">
                <a:solidFill>
                  <a:srgbClr val="0070C0"/>
                </a:solidFill>
                <a:latin typeface="Times New Roman" panose="02020603050405020304" pitchFamily="18" charset="0"/>
                <a:cs typeface="Times New Roman" panose="02020603050405020304" pitchFamily="18" charset="0"/>
              </a:rPr>
              <a:t>2024 </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D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97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up)">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ổng hợp Quyển Sổ giá rẻ, bán chạy tháng 6/2023 - BeeCost">
            <a:extLst>
              <a:ext uri="{FF2B5EF4-FFF2-40B4-BE49-F238E27FC236}">
                <a16:creationId xmlns:a16="http://schemas.microsoft.com/office/drawing/2014/main" xmlns="" id="{C9644A55-2600-4316-B01D-19DBFE9D212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6607" t="11111" r="19782" b="119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12A59FAE-4222-4F3F-B4CB-A0F1372DC05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08" b="89508" l="8197" r="100000">
                        <a14:foregroundMark x1="42951" y1="70820" x2="10492" y2="63934"/>
                        <a14:foregroundMark x1="12459" y1="58361" x2="8197" y2="68525"/>
                        <a14:foregroundMark x1="10492" y1="55410" x2="21639" y2="53770"/>
                      </a14:backgroundRemoval>
                    </a14:imgEffect>
                  </a14:imgLayer>
                </a14:imgProps>
              </a:ext>
            </a:extLst>
          </a:blip>
          <a:srcRect t="19899"/>
          <a:stretch/>
        </p:blipFill>
        <p:spPr>
          <a:xfrm>
            <a:off x="9712036" y="0"/>
            <a:ext cx="2479964" cy="1986487"/>
          </a:xfrm>
          <a:prstGeom prst="rect">
            <a:avLst/>
          </a:prstGeom>
        </p:spPr>
      </p:pic>
      <p:sp>
        <p:nvSpPr>
          <p:cNvPr id="3" name="TextBox 2">
            <a:extLst>
              <a:ext uri="{FF2B5EF4-FFF2-40B4-BE49-F238E27FC236}">
                <a16:creationId xmlns:a16="http://schemas.microsoft.com/office/drawing/2014/main" xmlns="" id="{5678D1DC-C40A-472C-A71E-E99FCC844A24}"/>
              </a:ext>
            </a:extLst>
          </p:cNvPr>
          <p:cNvSpPr txBox="1"/>
          <p:nvPr/>
        </p:nvSpPr>
        <p:spPr>
          <a:xfrm>
            <a:off x="3113314" y="303944"/>
            <a:ext cx="5965372" cy="2123658"/>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§2.</a:t>
            </a:r>
          </a:p>
          <a:p>
            <a:pPr algn="ctr"/>
            <a:r>
              <a:rPr lang="en-US" sz="4400" b="1" dirty="0">
                <a:solidFill>
                  <a:srgbClr val="FF0000"/>
                </a:solidFill>
                <a:latin typeface="Times New Roman" panose="02020603050405020304" pitchFamily="18" charset="0"/>
                <a:cs typeface="Times New Roman" panose="02020603050405020304" pitchFamily="18" charset="0"/>
              </a:rPr>
              <a:t>MẶT PHẲNG TỌA ĐỘ</a:t>
            </a:r>
          </a:p>
          <a:p>
            <a:pPr algn="ctr"/>
            <a:r>
              <a:rPr lang="en-US" sz="4400" b="1" dirty="0">
                <a:solidFill>
                  <a:srgbClr val="FF0000"/>
                </a:solidFill>
                <a:latin typeface="Times New Roman" panose="02020603050405020304" pitchFamily="18" charset="0"/>
                <a:cs typeface="Times New Roman" panose="02020603050405020304" pitchFamily="18" charset="0"/>
              </a:rPr>
              <a:t> ĐỒ THỊ HÀM SỐ</a:t>
            </a:r>
            <a:endParaRPr lang="vi-VN" sz="4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Mặt phẳng tọa độ - Các dạng toán và phương pháp giải toán 7 | Hoc360.net">
            <a:extLst>
              <a:ext uri="{FF2B5EF4-FFF2-40B4-BE49-F238E27FC236}">
                <a16:creationId xmlns:a16="http://schemas.microsoft.com/office/drawing/2014/main" xmlns="" id="{C75D5671-3703-4329-9973-33815423BD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6000" y="2922122"/>
            <a:ext cx="4206153" cy="39358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rong mặt phẳng Oxy, hãy vẽ các đường thẳng có phương trình sau đây">
            <a:extLst>
              <a:ext uri="{FF2B5EF4-FFF2-40B4-BE49-F238E27FC236}">
                <a16:creationId xmlns:a16="http://schemas.microsoft.com/office/drawing/2014/main" xmlns="" id="{0C23493D-141A-4300-8D7C-F5AE7DE5C8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3846" y="3092642"/>
            <a:ext cx="5128236" cy="3631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út Chì Sáng Tạo Hình ảnh Hoạt Hình đáng Yêu | Công cụ đồ họa AI Tải xuống  miễn phí - Pikbest">
            <a:extLst>
              <a:ext uri="{FF2B5EF4-FFF2-40B4-BE49-F238E27FC236}">
                <a16:creationId xmlns:a16="http://schemas.microsoft.com/office/drawing/2014/main" xmlns="" id="{132D674E-F09A-4C5D-8F9B-AFF88412899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632000" y="130521"/>
            <a:ext cx="1481314" cy="148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555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6BDAE50-CB28-4240-89C5-A3DBCA4669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619" b="58748" l="49195" r="56808"/>
                    </a14:imgEffect>
                  </a14:imgLayer>
                </a14:imgProps>
              </a:ext>
            </a:extLst>
          </a:blip>
          <a:srcRect l="48128" t="48723" r="43447" b="40360"/>
          <a:stretch/>
        </p:blipFill>
        <p:spPr>
          <a:xfrm>
            <a:off x="1416000" y="0"/>
            <a:ext cx="1440000" cy="1008000"/>
          </a:xfrm>
          <a:prstGeom prst="rect">
            <a:avLst/>
          </a:prstGeom>
        </p:spPr>
      </p:pic>
      <p:sp>
        <p:nvSpPr>
          <p:cNvPr id="5" name="TextBox 4">
            <a:extLst>
              <a:ext uri="{FF2B5EF4-FFF2-40B4-BE49-F238E27FC236}">
                <a16:creationId xmlns:a16="http://schemas.microsoft.com/office/drawing/2014/main" xmlns="" id="{7EC0B25E-D18B-4CF3-A027-E3A97972F7EB}"/>
              </a:ext>
            </a:extLst>
          </p:cNvPr>
          <p:cNvSpPr txBox="1"/>
          <p:nvPr/>
        </p:nvSpPr>
        <p:spPr>
          <a:xfrm>
            <a:off x="2901000" y="215589"/>
            <a:ext cx="3330000" cy="523220"/>
          </a:xfrm>
          <a:prstGeom prst="rect">
            <a:avLst/>
          </a:prstGeom>
          <a:noFill/>
        </p:spPr>
        <p:txBody>
          <a:bodyPr wrap="square" rtlCol="0">
            <a:spAutoFit/>
          </a:bodyPr>
          <a:lstStyle/>
          <a:p>
            <a:r>
              <a:rPr lang="vi-VN" sz="2800" b="1" dirty="0">
                <a:solidFill>
                  <a:srgbClr val="0070C0"/>
                </a:solidFill>
                <a:latin typeface="+mj-lt"/>
              </a:rPr>
              <a:t>LUYỆN TẬP 2</a:t>
            </a:r>
          </a:p>
        </p:txBody>
      </p:sp>
      <p:sp>
        <p:nvSpPr>
          <p:cNvPr id="6" name="TextBox 5">
            <a:extLst>
              <a:ext uri="{FF2B5EF4-FFF2-40B4-BE49-F238E27FC236}">
                <a16:creationId xmlns:a16="http://schemas.microsoft.com/office/drawing/2014/main" xmlns="" id="{73FF494E-FF3F-4D65-A8EC-5292E5E8F283}"/>
              </a:ext>
            </a:extLst>
          </p:cNvPr>
          <p:cNvSpPr txBox="1"/>
          <p:nvPr/>
        </p:nvSpPr>
        <p:spPr>
          <a:xfrm>
            <a:off x="934145" y="924496"/>
            <a:ext cx="10296000" cy="954107"/>
          </a:xfrm>
          <a:prstGeom prst="rect">
            <a:avLst/>
          </a:prstGeom>
          <a:noFill/>
        </p:spPr>
        <p:txBody>
          <a:bodyPr wrap="square" rtlCol="0">
            <a:spAutoFit/>
          </a:bodyPr>
          <a:lstStyle/>
          <a:p>
            <a:r>
              <a:rPr lang="vi-VN" sz="2800" dirty="0">
                <a:latin typeface="+mj-lt"/>
              </a:rPr>
              <a:t>Số lượng sản phẩm bán được y(nghìn sản phẩm) là một hàm số theo thời gian x(tháng). Hàm số này được biểu thị dưới dạng Bảng 2</a:t>
            </a:r>
          </a:p>
        </p:txBody>
      </p:sp>
      <p:graphicFrame>
        <p:nvGraphicFramePr>
          <p:cNvPr id="7" name="Table 7">
            <a:extLst>
              <a:ext uri="{FF2B5EF4-FFF2-40B4-BE49-F238E27FC236}">
                <a16:creationId xmlns:a16="http://schemas.microsoft.com/office/drawing/2014/main" xmlns="" id="{ACC5C8CF-F931-4CCF-895F-26AF22CDE859}"/>
              </a:ext>
            </a:extLst>
          </p:cNvPr>
          <p:cNvGraphicFramePr>
            <a:graphicFrameLocks noGrp="1"/>
          </p:cNvGraphicFramePr>
          <p:nvPr/>
        </p:nvGraphicFramePr>
        <p:xfrm>
          <a:off x="1416000" y="1977481"/>
          <a:ext cx="9071342" cy="1036320"/>
        </p:xfrm>
        <a:graphic>
          <a:graphicData uri="http://schemas.openxmlformats.org/drawingml/2006/table">
            <a:tbl>
              <a:tblPr firstRow="1" bandRow="1">
                <a:tableStyleId>{5C22544A-7EE6-4342-B048-85BDC9FD1C3A}</a:tableStyleId>
              </a:tblPr>
              <a:tblGrid>
                <a:gridCol w="4346127">
                  <a:extLst>
                    <a:ext uri="{9D8B030D-6E8A-4147-A177-3AD203B41FA5}">
                      <a16:colId xmlns:a16="http://schemas.microsoft.com/office/drawing/2014/main" xmlns="" val="2379505526"/>
                    </a:ext>
                  </a:extLst>
                </a:gridCol>
                <a:gridCol w="1080190">
                  <a:extLst>
                    <a:ext uri="{9D8B030D-6E8A-4147-A177-3AD203B41FA5}">
                      <a16:colId xmlns:a16="http://schemas.microsoft.com/office/drawing/2014/main" xmlns="" val="905223172"/>
                    </a:ext>
                  </a:extLst>
                </a:gridCol>
                <a:gridCol w="945166">
                  <a:extLst>
                    <a:ext uri="{9D8B030D-6E8A-4147-A177-3AD203B41FA5}">
                      <a16:colId xmlns:a16="http://schemas.microsoft.com/office/drawing/2014/main" xmlns="" val="379203595"/>
                    </a:ext>
                  </a:extLst>
                </a:gridCol>
                <a:gridCol w="877655">
                  <a:extLst>
                    <a:ext uri="{9D8B030D-6E8A-4147-A177-3AD203B41FA5}">
                      <a16:colId xmlns:a16="http://schemas.microsoft.com/office/drawing/2014/main" xmlns="" val="551362651"/>
                    </a:ext>
                  </a:extLst>
                </a:gridCol>
                <a:gridCol w="945166">
                  <a:extLst>
                    <a:ext uri="{9D8B030D-6E8A-4147-A177-3AD203B41FA5}">
                      <a16:colId xmlns:a16="http://schemas.microsoft.com/office/drawing/2014/main" xmlns="" val="3534157861"/>
                    </a:ext>
                  </a:extLst>
                </a:gridCol>
                <a:gridCol w="877038">
                  <a:extLst>
                    <a:ext uri="{9D8B030D-6E8A-4147-A177-3AD203B41FA5}">
                      <a16:colId xmlns:a16="http://schemas.microsoft.com/office/drawing/2014/main" xmlns="" val="271557853"/>
                    </a:ext>
                  </a:extLst>
                </a:gridCol>
              </a:tblGrid>
              <a:tr h="370840">
                <a:tc>
                  <a:txBody>
                    <a:bodyPr/>
                    <a:lstStyle/>
                    <a:p>
                      <a:pPr algn="ctr"/>
                      <a:r>
                        <a:rPr lang="en-US" sz="2800" dirty="0">
                          <a:solidFill>
                            <a:srgbClr val="0070C0"/>
                          </a:solidFill>
                          <a:latin typeface="Times New Roman" panose="02020603050405020304" pitchFamily="18" charset="0"/>
                          <a:cs typeface="Times New Roman" panose="02020603050405020304" pitchFamily="18" charset="0"/>
                        </a:rPr>
                        <a:t>x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8357528"/>
                  </a:ext>
                </a:extLst>
              </a:tr>
              <a:tr h="370840">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y (</a:t>
                      </a:r>
                      <a:r>
                        <a:rPr lang="en-US" sz="2800" b="1" dirty="0" err="1">
                          <a:solidFill>
                            <a:srgbClr val="0070C0"/>
                          </a:solidFill>
                          <a:latin typeface="Times New Roman" panose="02020603050405020304" pitchFamily="18" charset="0"/>
                          <a:cs typeface="Times New Roman" panose="02020603050405020304" pitchFamily="18" charset="0"/>
                        </a:rPr>
                        <a:t>nghìn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42635396"/>
                  </a:ext>
                </a:extLst>
              </a:tr>
            </a:tbl>
          </a:graphicData>
        </a:graphic>
      </p:graphicFrame>
      <p:pic>
        <p:nvPicPr>
          <p:cNvPr id="8" name="Picture 2" descr="Cô Giáo Hình ảnh PNG | Vector Và Các Tập Tin PSD | Tải Về Miễn Phí Trên  Pngtree">
            <a:extLst>
              <a:ext uri="{FF2B5EF4-FFF2-40B4-BE49-F238E27FC236}">
                <a16:creationId xmlns:a16="http://schemas.microsoft.com/office/drawing/2014/main" xmlns="" id="{CABB31DE-0E25-47A7-9E7E-0C16A88A8AE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389" b="100000" l="16111" r="80000"/>
                    </a14:imgEffect>
                  </a14:imgLayer>
                </a14:imgProps>
              </a:ext>
              <a:ext uri="{28A0092B-C50C-407E-A947-70E740481C1C}">
                <a14:useLocalDpi xmlns:a14="http://schemas.microsoft.com/office/drawing/2010/main" val="0"/>
              </a:ext>
            </a:extLst>
          </a:blip>
          <a:srcRect/>
          <a:stretch>
            <a:fillRect/>
          </a:stretch>
        </p:blipFill>
        <p:spPr bwMode="auto">
          <a:xfrm flipH="1">
            <a:off x="-309941" y="32400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xmlns="" id="{703D0671-7AD1-4732-A025-B81FA5E19BA8}"/>
              </a:ext>
            </a:extLst>
          </p:cNvPr>
          <p:cNvSpPr/>
          <p:nvPr/>
        </p:nvSpPr>
        <p:spPr>
          <a:xfrm>
            <a:off x="2635956" y="3127828"/>
            <a:ext cx="8500043" cy="1851569"/>
          </a:xfrm>
          <a:prstGeom prst="cloudCallout">
            <a:avLst>
              <a:gd name="adj1" fmla="val -61533"/>
              <a:gd name="adj2" fmla="val 24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A(2;3) , B(5;6)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10" name="Picture 4" descr="Hình ảnh Học Sinh Trường Tiểu Học Sinh Trong Mùa Trong Ngày Khai Trường  Tích Cực Phát Biểu Một Nữ Sinh Trong Lớp Giơ Tay Phát Biểu PNG , Vẽ Tay Học">
            <a:extLst>
              <a:ext uri="{FF2B5EF4-FFF2-40B4-BE49-F238E27FC236}">
                <a16:creationId xmlns:a16="http://schemas.microsoft.com/office/drawing/2014/main" xmlns="" id="{DDA3DD87-2148-47B4-8687-8AAF2EA0CE01}"/>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6875"/>
                    </a14:imgEffect>
                  </a14:imgLayer>
                </a14:imgProps>
              </a:ext>
              <a:ext uri="{28A0092B-C50C-407E-A947-70E740481C1C}">
                <a14:useLocalDpi xmlns:a14="http://schemas.microsoft.com/office/drawing/2010/main" val="0"/>
              </a:ext>
            </a:extLst>
          </a:blip>
          <a:srcRect l="9454" t="14999" r="2656" b="18907"/>
          <a:stretch/>
        </p:blipFill>
        <p:spPr bwMode="auto">
          <a:xfrm>
            <a:off x="7392000" y="4976624"/>
            <a:ext cx="2544893" cy="19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786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6BDAE50-CB28-4240-89C5-A3DBCA4669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619" b="58748" l="49195" r="56808"/>
                    </a14:imgEffect>
                  </a14:imgLayer>
                </a14:imgProps>
              </a:ext>
            </a:extLst>
          </a:blip>
          <a:srcRect l="48128" t="48723" r="43447" b="40360"/>
          <a:stretch/>
        </p:blipFill>
        <p:spPr>
          <a:xfrm>
            <a:off x="1416000" y="0"/>
            <a:ext cx="1440000" cy="1008000"/>
          </a:xfrm>
          <a:prstGeom prst="rect">
            <a:avLst/>
          </a:prstGeom>
        </p:spPr>
      </p:pic>
      <p:sp>
        <p:nvSpPr>
          <p:cNvPr id="5" name="TextBox 4">
            <a:extLst>
              <a:ext uri="{FF2B5EF4-FFF2-40B4-BE49-F238E27FC236}">
                <a16:creationId xmlns:a16="http://schemas.microsoft.com/office/drawing/2014/main" xmlns="" id="{7EC0B25E-D18B-4CF3-A027-E3A97972F7EB}"/>
              </a:ext>
            </a:extLst>
          </p:cNvPr>
          <p:cNvSpPr txBox="1"/>
          <p:nvPr/>
        </p:nvSpPr>
        <p:spPr>
          <a:xfrm>
            <a:off x="2901000" y="215589"/>
            <a:ext cx="3330000" cy="523220"/>
          </a:xfrm>
          <a:prstGeom prst="rect">
            <a:avLst/>
          </a:prstGeom>
          <a:noFill/>
        </p:spPr>
        <p:txBody>
          <a:bodyPr wrap="square" rtlCol="0">
            <a:spAutoFit/>
          </a:bodyPr>
          <a:lstStyle/>
          <a:p>
            <a:r>
              <a:rPr lang="vi-VN" sz="2800" b="1" dirty="0">
                <a:solidFill>
                  <a:srgbClr val="0070C0"/>
                </a:solidFill>
                <a:latin typeface="+mj-lt"/>
              </a:rPr>
              <a:t>LUYỆN TẬP 2</a:t>
            </a:r>
          </a:p>
        </p:txBody>
      </p:sp>
      <p:sp>
        <p:nvSpPr>
          <p:cNvPr id="6" name="TextBox 5">
            <a:extLst>
              <a:ext uri="{FF2B5EF4-FFF2-40B4-BE49-F238E27FC236}">
                <a16:creationId xmlns:a16="http://schemas.microsoft.com/office/drawing/2014/main" xmlns="" id="{73FF494E-FF3F-4D65-A8EC-5292E5E8F283}"/>
              </a:ext>
            </a:extLst>
          </p:cNvPr>
          <p:cNvSpPr txBox="1"/>
          <p:nvPr/>
        </p:nvSpPr>
        <p:spPr>
          <a:xfrm>
            <a:off x="934145" y="924496"/>
            <a:ext cx="10296000" cy="954107"/>
          </a:xfrm>
          <a:prstGeom prst="rect">
            <a:avLst/>
          </a:prstGeom>
          <a:noFill/>
        </p:spPr>
        <p:txBody>
          <a:bodyPr wrap="square" rtlCol="0">
            <a:spAutoFit/>
          </a:bodyPr>
          <a:lstStyle/>
          <a:p>
            <a:r>
              <a:rPr lang="vi-VN" sz="2800" dirty="0">
                <a:latin typeface="+mj-lt"/>
              </a:rPr>
              <a:t>Số lượng sản phẩm bán được y(nghìn sản phẩm) là một hàm số theo thời gian x(tháng). Hàm số này được biểu thị dưới dạng Bảng 2</a:t>
            </a:r>
          </a:p>
        </p:txBody>
      </p:sp>
      <p:graphicFrame>
        <p:nvGraphicFramePr>
          <p:cNvPr id="7" name="Table 7">
            <a:extLst>
              <a:ext uri="{FF2B5EF4-FFF2-40B4-BE49-F238E27FC236}">
                <a16:creationId xmlns:a16="http://schemas.microsoft.com/office/drawing/2014/main" xmlns="" id="{ACC5C8CF-F931-4CCF-895F-26AF22CDE859}"/>
              </a:ext>
            </a:extLst>
          </p:cNvPr>
          <p:cNvGraphicFramePr>
            <a:graphicFrameLocks noGrp="1"/>
          </p:cNvGraphicFramePr>
          <p:nvPr>
            <p:extLst>
              <p:ext uri="{D42A27DB-BD31-4B8C-83A1-F6EECF244321}">
                <p14:modId xmlns:p14="http://schemas.microsoft.com/office/powerpoint/2010/main" val="1908302825"/>
              </p:ext>
            </p:extLst>
          </p:nvPr>
        </p:nvGraphicFramePr>
        <p:xfrm>
          <a:off x="1416000" y="1977481"/>
          <a:ext cx="9071342" cy="1036320"/>
        </p:xfrm>
        <a:graphic>
          <a:graphicData uri="http://schemas.openxmlformats.org/drawingml/2006/table">
            <a:tbl>
              <a:tblPr firstRow="1" bandRow="1">
                <a:tableStyleId>{5C22544A-7EE6-4342-B048-85BDC9FD1C3A}</a:tableStyleId>
              </a:tblPr>
              <a:tblGrid>
                <a:gridCol w="4346127">
                  <a:extLst>
                    <a:ext uri="{9D8B030D-6E8A-4147-A177-3AD203B41FA5}">
                      <a16:colId xmlns:a16="http://schemas.microsoft.com/office/drawing/2014/main" xmlns="" val="2379505526"/>
                    </a:ext>
                  </a:extLst>
                </a:gridCol>
                <a:gridCol w="1080190">
                  <a:extLst>
                    <a:ext uri="{9D8B030D-6E8A-4147-A177-3AD203B41FA5}">
                      <a16:colId xmlns:a16="http://schemas.microsoft.com/office/drawing/2014/main" xmlns="" val="905223172"/>
                    </a:ext>
                  </a:extLst>
                </a:gridCol>
                <a:gridCol w="945166">
                  <a:extLst>
                    <a:ext uri="{9D8B030D-6E8A-4147-A177-3AD203B41FA5}">
                      <a16:colId xmlns:a16="http://schemas.microsoft.com/office/drawing/2014/main" xmlns="" val="379203595"/>
                    </a:ext>
                  </a:extLst>
                </a:gridCol>
                <a:gridCol w="877655">
                  <a:extLst>
                    <a:ext uri="{9D8B030D-6E8A-4147-A177-3AD203B41FA5}">
                      <a16:colId xmlns:a16="http://schemas.microsoft.com/office/drawing/2014/main" xmlns="" val="551362651"/>
                    </a:ext>
                  </a:extLst>
                </a:gridCol>
                <a:gridCol w="945166">
                  <a:extLst>
                    <a:ext uri="{9D8B030D-6E8A-4147-A177-3AD203B41FA5}">
                      <a16:colId xmlns:a16="http://schemas.microsoft.com/office/drawing/2014/main" xmlns="" val="3534157861"/>
                    </a:ext>
                  </a:extLst>
                </a:gridCol>
                <a:gridCol w="877038">
                  <a:extLst>
                    <a:ext uri="{9D8B030D-6E8A-4147-A177-3AD203B41FA5}">
                      <a16:colId xmlns:a16="http://schemas.microsoft.com/office/drawing/2014/main" xmlns="" val="271557853"/>
                    </a:ext>
                  </a:extLst>
                </a:gridCol>
              </a:tblGrid>
              <a:tr h="370840">
                <a:tc>
                  <a:txBody>
                    <a:bodyPr/>
                    <a:lstStyle/>
                    <a:p>
                      <a:pPr algn="ctr"/>
                      <a:r>
                        <a:rPr lang="en-US" sz="2800" dirty="0">
                          <a:solidFill>
                            <a:srgbClr val="0070C0"/>
                          </a:solidFill>
                          <a:latin typeface="Times New Roman" panose="02020603050405020304" pitchFamily="18" charset="0"/>
                          <a:cs typeface="Times New Roman" panose="02020603050405020304" pitchFamily="18" charset="0"/>
                        </a:rPr>
                        <a:t>x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8357528"/>
                  </a:ext>
                </a:extLst>
              </a:tr>
              <a:tr h="370840">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y (</a:t>
                      </a:r>
                      <a:r>
                        <a:rPr lang="en-US" sz="2800" b="1" dirty="0" err="1">
                          <a:solidFill>
                            <a:srgbClr val="0070C0"/>
                          </a:solidFill>
                          <a:latin typeface="Times New Roman" panose="02020603050405020304" pitchFamily="18" charset="0"/>
                          <a:cs typeface="Times New Roman" panose="02020603050405020304" pitchFamily="18" charset="0"/>
                        </a:rPr>
                        <a:t>nghìn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42635396"/>
                  </a:ext>
                </a:extLst>
              </a:tr>
            </a:tbl>
          </a:graphicData>
        </a:graphic>
      </p:graphicFrame>
      <p:pic>
        <p:nvPicPr>
          <p:cNvPr id="10" name="Picture 9">
            <a:extLst>
              <a:ext uri="{FF2B5EF4-FFF2-40B4-BE49-F238E27FC236}">
                <a16:creationId xmlns:a16="http://schemas.microsoft.com/office/drawing/2014/main" xmlns="" id="{28A3EDC6-8A19-4060-A769-A5BA92A048D1}"/>
              </a:ext>
            </a:extLst>
          </p:cNvPr>
          <p:cNvPicPr>
            <a:picLocks noChangeAspect="1"/>
          </p:cNvPicPr>
          <p:nvPr/>
        </p:nvPicPr>
        <p:blipFill>
          <a:blip r:embed="rId5"/>
          <a:stretch>
            <a:fillRect/>
          </a:stretch>
        </p:blipFill>
        <p:spPr>
          <a:xfrm>
            <a:off x="374496" y="5085000"/>
            <a:ext cx="1257504" cy="1511999"/>
          </a:xfrm>
          <a:prstGeom prst="rect">
            <a:avLst/>
          </a:prstGeom>
        </p:spPr>
      </p:pic>
      <p:sp>
        <p:nvSpPr>
          <p:cNvPr id="11" name="Rectangle 10">
            <a:extLst>
              <a:ext uri="{FF2B5EF4-FFF2-40B4-BE49-F238E27FC236}">
                <a16:creationId xmlns:a16="http://schemas.microsoft.com/office/drawing/2014/main" xmlns="" id="{E8952B2B-704C-4914-822A-40F306A2A7AC}"/>
              </a:ext>
            </a:extLst>
          </p:cNvPr>
          <p:cNvSpPr/>
          <p:nvPr/>
        </p:nvSpPr>
        <p:spPr>
          <a:xfrm>
            <a:off x="1546474" y="3675804"/>
            <a:ext cx="9301526" cy="2400657"/>
          </a:xfrm>
          <a:prstGeom prst="rect">
            <a:avLst/>
          </a:prstGeom>
        </p:spPr>
        <p:txBody>
          <a:bodyPr wrap="square">
            <a:spAutoFit/>
          </a:bodyPr>
          <a:lstStyle/>
          <a:p>
            <a:pPr algn="just">
              <a:spcAft>
                <a:spcPts val="600"/>
              </a:spcAft>
            </a:pP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mặt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phẳng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tọa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độ</a:t>
            </a:r>
            <a:r>
              <a:rPr lang="en-US" sz="2800" b="1" dirty="0">
                <a:solidFill>
                  <a:srgbClr val="0070C0"/>
                </a:solidFill>
                <a:latin typeface="Times New Roman" panose="02020603050405020304" pitchFamily="18" charset="0"/>
                <a:cs typeface="Times New Roman" panose="02020603050405020304" pitchFamily="18" charset="0"/>
              </a:rPr>
              <a:t> Oxy, ta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cs typeface="Times New Roman" panose="02020603050405020304" pitchFamily="18" charset="0"/>
              </a:rPr>
              <a:t> (1;1); (2;3); (3;5); (4;6); (5;7) </a:t>
            </a:r>
          </a:p>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A(2;3)</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(2;3) </a:t>
            </a:r>
          </a:p>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B(5;6)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(5;6)</a:t>
            </a:r>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7E5BC818-C70D-4965-B5E8-A8748A0219FD}"/>
              </a:ext>
            </a:extLst>
          </p:cNvPr>
          <p:cNvSpPr txBox="1"/>
          <p:nvPr/>
        </p:nvSpPr>
        <p:spPr>
          <a:xfrm>
            <a:off x="3144000" y="3242863"/>
            <a:ext cx="1440000" cy="523220"/>
          </a:xfrm>
          <a:prstGeom prst="rect">
            <a:avLst/>
          </a:prstGeom>
          <a:noFill/>
        </p:spPr>
        <p:txBody>
          <a:bodyPr wrap="square" rtlCol="0">
            <a:spAutoFit/>
          </a:bodyPr>
          <a:lstStyle/>
          <a:p>
            <a:r>
              <a:rPr lang="vi-VN" sz="2800" b="1" i="1" u="sng" dirty="0">
                <a:solidFill>
                  <a:srgbClr val="0070C0"/>
                </a:solidFill>
                <a:latin typeface="+mj-lt"/>
              </a:rPr>
              <a:t>Giải:</a:t>
            </a:r>
          </a:p>
        </p:txBody>
      </p:sp>
    </p:spTree>
    <p:extLst>
      <p:ext uri="{BB962C8B-B14F-4D97-AF65-F5344CB8AC3E}">
        <p14:creationId xmlns:p14="http://schemas.microsoft.com/office/powerpoint/2010/main" val="1861578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BD91424-7B39-4F4A-96F3-C4BDB4FEBBC9}"/>
              </a:ext>
            </a:extLst>
          </p:cNvPr>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FBD768EF-7371-46D4-B824-43006D1906A5}"/>
              </a:ext>
            </a:extLst>
          </p:cNvPr>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B9E25F61-3E3A-4373-9ECA-ADA0701DD2C1}"/>
              </a:ext>
            </a:extLst>
          </p:cNvPr>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E560BEB-0BEF-4EB6-B5DC-20906490AAD9}"/>
              </a:ext>
            </a:extLst>
          </p:cNvPr>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ED31197-710E-4147-B302-97B4C62F56CB}"/>
              </a:ext>
            </a:extLst>
          </p:cNvPr>
          <p:cNvSpPr txBox="1"/>
          <p:nvPr/>
        </p:nvSpPr>
        <p:spPr>
          <a:xfrm>
            <a:off x="1210312" y="3319471"/>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75AEDCB0-1966-4CA9-A7BD-3877BCBC46D2}"/>
              </a:ext>
            </a:extLst>
          </p:cNvPr>
          <p:cNvSpPr txBox="1"/>
          <p:nvPr/>
        </p:nvSpPr>
        <p:spPr>
          <a:xfrm>
            <a:off x="7752000" y="177356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0B8E11A7-CAA8-4211-87E9-5D218FCEB98B}"/>
              </a:ext>
            </a:extLst>
          </p:cNvPr>
          <p:cNvSpPr txBox="1"/>
          <p:nvPr/>
        </p:nvSpPr>
        <p:spPr>
          <a:xfrm>
            <a:off x="7752000" y="32699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8A016606-3FDF-427C-9C6B-275D5A1C67A5}"/>
              </a:ext>
            </a:extLst>
          </p:cNvPr>
          <p:cNvSpPr txBox="1"/>
          <p:nvPr/>
        </p:nvSpPr>
        <p:spPr>
          <a:xfrm>
            <a:off x="7752000" y="2270004"/>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68393AA7-463E-47CB-8C9F-8BD6A84B3C18}"/>
              </a:ext>
            </a:extLst>
          </p:cNvPr>
          <p:cNvSpPr txBox="1"/>
          <p:nvPr/>
        </p:nvSpPr>
        <p:spPr>
          <a:xfrm>
            <a:off x="7752000" y="2781619"/>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683B8762-849B-4D72-B41F-FCD87807516E}"/>
              </a:ext>
            </a:extLst>
          </p:cNvPr>
          <p:cNvSpPr txBox="1"/>
          <p:nvPr/>
        </p:nvSpPr>
        <p:spPr>
          <a:xfrm>
            <a:off x="1192875" y="4077000"/>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48934A88-E546-4981-8C11-91768B020BFD}"/>
              </a:ext>
            </a:extLst>
          </p:cNvPr>
          <p:cNvSpPr txBox="1"/>
          <p:nvPr/>
        </p:nvSpPr>
        <p:spPr>
          <a:xfrm>
            <a:off x="1200000" y="4502367"/>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dirty="0" err="1">
                <a:latin typeface="Times New Roman" panose="02020603050405020304" pitchFamily="18" charset="0"/>
                <a:cs typeface="Times New Roman" panose="02020603050405020304" pitchFamily="18" charset="0"/>
              </a:rPr>
              <a:t>a;b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9B1D0F13-97E2-42A6-8535-C851D3F9FF1E}"/>
              </a:ext>
            </a:extLst>
          </p:cNvPr>
          <p:cNvSpPr txBox="1"/>
          <p:nvPr/>
        </p:nvSpPr>
        <p:spPr>
          <a:xfrm>
            <a:off x="1210312" y="4976529"/>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a)a&gt;0;b&gt;0</a:t>
            </a:r>
            <a:endParaRPr lang="vi-VN"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5A270527-B580-4627-B80E-7831360D9736}"/>
              </a:ext>
            </a:extLst>
          </p:cNvPr>
          <p:cNvSpPr txBox="1"/>
          <p:nvPr/>
        </p:nvSpPr>
        <p:spPr>
          <a:xfrm>
            <a:off x="6506112" y="4971544"/>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b)a&gt;0;b&lt;0</a:t>
            </a:r>
            <a:endParaRPr lang="vi-VN"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F5F5E278-6A89-45DB-8292-D496A6FE5F1D}"/>
              </a:ext>
            </a:extLst>
          </p:cNvPr>
          <p:cNvSpPr txBox="1"/>
          <p:nvPr/>
        </p:nvSpPr>
        <p:spPr>
          <a:xfrm>
            <a:off x="1210312" y="5528187"/>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c)a&lt;0;b&gt;0</a:t>
            </a:r>
            <a:endParaRPr lang="vi-VN"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B55F198E-2AD9-42EA-891C-AD18DE3B034D}"/>
              </a:ext>
            </a:extLst>
          </p:cNvPr>
          <p:cNvSpPr txBox="1"/>
          <p:nvPr/>
        </p:nvSpPr>
        <p:spPr>
          <a:xfrm>
            <a:off x="6526324" y="5493688"/>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d)a&lt;0;b&lt;0</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88390622-5C56-44D1-8C7D-D85DB2DE8B26}"/>
              </a:ext>
            </a:extLst>
          </p:cNvPr>
          <p:cNvSpPr txBox="1"/>
          <p:nvPr/>
        </p:nvSpPr>
        <p:spPr>
          <a:xfrm>
            <a:off x="3202312" y="4970468"/>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9BD94D73-ABE1-4BB1-9518-58DBF2528EC1}"/>
              </a:ext>
            </a:extLst>
          </p:cNvPr>
          <p:cNvSpPr txBox="1"/>
          <p:nvPr/>
        </p:nvSpPr>
        <p:spPr>
          <a:xfrm>
            <a:off x="3172650" y="55281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002D269B-C36E-489F-BCBE-23081B82DB74}"/>
              </a:ext>
            </a:extLst>
          </p:cNvPr>
          <p:cNvSpPr txBox="1"/>
          <p:nvPr/>
        </p:nvSpPr>
        <p:spPr>
          <a:xfrm>
            <a:off x="8769998" y="4927734"/>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(IV)</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B13A7027-9668-46A4-B0C4-EBC452125368}"/>
              </a:ext>
            </a:extLst>
          </p:cNvPr>
          <p:cNvSpPr txBox="1"/>
          <p:nvPr/>
        </p:nvSpPr>
        <p:spPr>
          <a:xfrm>
            <a:off x="8769998" y="539939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(III)</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45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BD91424-7B39-4F4A-96F3-C4BDB4FEBBC9}"/>
              </a:ext>
            </a:extLst>
          </p:cNvPr>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FBD768EF-7371-46D4-B824-43006D1906A5}"/>
              </a:ext>
            </a:extLst>
          </p:cNvPr>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5</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B9E25F61-3E3A-4373-9ECA-ADA0701DD2C1}"/>
              </a:ext>
            </a:extLst>
          </p:cNvPr>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E560BEB-0BEF-4EB6-B5DC-20906490AAD9}"/>
              </a:ext>
            </a:extLst>
          </p:cNvPr>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c)Tung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75AEDCB0-1966-4CA9-A7BD-3877BCBC46D2}"/>
              </a:ext>
            </a:extLst>
          </p:cNvPr>
          <p:cNvSpPr txBox="1"/>
          <p:nvPr/>
        </p:nvSpPr>
        <p:spPr>
          <a:xfrm>
            <a:off x="7752000" y="1773560"/>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A(-3; 5)</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8A016606-3FDF-427C-9C6B-275D5A1C67A5}"/>
              </a:ext>
            </a:extLst>
          </p:cNvPr>
          <p:cNvSpPr txBox="1"/>
          <p:nvPr/>
        </p:nvSpPr>
        <p:spPr>
          <a:xfrm>
            <a:off x="7752000" y="2270004"/>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-2;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68393AA7-463E-47CB-8C9F-8BD6A84B3C18}"/>
              </a:ext>
            </a:extLst>
          </p:cNvPr>
          <p:cNvSpPr txBox="1"/>
          <p:nvPr/>
        </p:nvSpPr>
        <p:spPr>
          <a:xfrm>
            <a:off x="7752000" y="2781619"/>
            <a:ext cx="1728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 -4)</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683B8762-849B-4D72-B41F-FCD87807516E}"/>
              </a:ext>
            </a:extLst>
          </p:cNvPr>
          <p:cNvSpPr txBox="1"/>
          <p:nvPr/>
        </p:nvSpPr>
        <p:spPr>
          <a:xfrm>
            <a:off x="1190618" y="3575917"/>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48934A88-E546-4981-8C11-91768B020BFD}"/>
              </a:ext>
            </a:extLst>
          </p:cNvPr>
          <p:cNvSpPr txBox="1"/>
          <p:nvPr/>
        </p:nvSpPr>
        <p:spPr>
          <a:xfrm>
            <a:off x="2111015" y="3573924"/>
            <a:ext cx="9074257"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A(-3;-5)</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88390622-5C56-44D1-8C7D-D85DB2DE8B26}"/>
              </a:ext>
            </a:extLst>
          </p:cNvPr>
          <p:cNvSpPr txBox="1"/>
          <p:nvPr/>
        </p:nvSpPr>
        <p:spPr>
          <a:xfrm>
            <a:off x="1210312" y="4063344"/>
            <a:ext cx="9936000" cy="2677656"/>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Cách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A(-3;-5):</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Ox,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-3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Oy,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-5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Oy</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266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BD91424-7B39-4F4A-96F3-C4BDB4FEBBC9}"/>
              </a:ext>
            </a:extLst>
          </p:cNvPr>
          <p:cNvSpPr txBox="1"/>
          <p:nvPr/>
        </p:nvSpPr>
        <p:spPr>
          <a:xfrm>
            <a:off x="1204532" y="1210855"/>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12</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FBD768EF-7371-46D4-B824-43006D1906A5}"/>
              </a:ext>
            </a:extLst>
          </p:cNvPr>
          <p:cNvSpPr txBox="1"/>
          <p:nvPr/>
        </p:nvSpPr>
        <p:spPr>
          <a:xfrm>
            <a:off x="912000" y="1701000"/>
            <a:ext cx="624013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 B, C</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B9E25F61-3E3A-4373-9ECA-ADA0701DD2C1}"/>
              </a:ext>
            </a:extLst>
          </p:cNvPr>
          <p:cNvSpPr txBox="1"/>
          <p:nvPr/>
        </p:nvSpPr>
        <p:spPr>
          <a:xfrm>
            <a:off x="912000" y="2207171"/>
            <a:ext cx="57599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AE560BEB-0BEF-4EB6-B5DC-20906490AAD9}"/>
              </a:ext>
            </a:extLst>
          </p:cNvPr>
          <p:cNvSpPr txBox="1"/>
          <p:nvPr/>
        </p:nvSpPr>
        <p:spPr>
          <a:xfrm>
            <a:off x="920389" y="3181459"/>
            <a:ext cx="611457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ABCD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endParaRPr lang="vi-VN" sz="2800" dirty="0">
              <a:latin typeface="Times New Roman" panose="02020603050405020304" pitchFamily="18" charset="0"/>
              <a:cs typeface="Times New Roman" panose="02020603050405020304" pitchFamily="18" charset="0"/>
            </a:endParaRPr>
          </a:p>
        </p:txBody>
      </p:sp>
      <p:grpSp>
        <p:nvGrpSpPr>
          <p:cNvPr id="64" name="Group 63">
            <a:extLst>
              <a:ext uri="{FF2B5EF4-FFF2-40B4-BE49-F238E27FC236}">
                <a16:creationId xmlns:a16="http://schemas.microsoft.com/office/drawing/2014/main" xmlns="" id="{96D918A4-5265-4E8F-9D99-E4EA3BAC411F}"/>
              </a:ext>
            </a:extLst>
          </p:cNvPr>
          <p:cNvGrpSpPr/>
          <p:nvPr/>
        </p:nvGrpSpPr>
        <p:grpSpPr>
          <a:xfrm>
            <a:off x="7283666" y="1466894"/>
            <a:ext cx="4236830" cy="3833196"/>
            <a:chOff x="7283666" y="1466894"/>
            <a:chExt cx="4236830" cy="3833196"/>
          </a:xfrm>
        </p:grpSpPr>
        <p:grpSp>
          <p:nvGrpSpPr>
            <p:cNvPr id="21" name="Group 20">
              <a:extLst>
                <a:ext uri="{FF2B5EF4-FFF2-40B4-BE49-F238E27FC236}">
                  <a16:creationId xmlns:a16="http://schemas.microsoft.com/office/drawing/2014/main" xmlns="" id="{334D1396-0509-44EC-9543-1DAC90AAB556}"/>
                </a:ext>
              </a:extLst>
            </p:cNvPr>
            <p:cNvGrpSpPr/>
            <p:nvPr/>
          </p:nvGrpSpPr>
          <p:grpSpPr>
            <a:xfrm>
              <a:off x="7283666" y="1466894"/>
              <a:ext cx="4236830" cy="3833196"/>
              <a:chOff x="7494143" y="796861"/>
              <a:chExt cx="4236830" cy="3833196"/>
            </a:xfrm>
          </p:grpSpPr>
          <p:grpSp>
            <p:nvGrpSpPr>
              <p:cNvPr id="32" name="Group 31">
                <a:extLst>
                  <a:ext uri="{FF2B5EF4-FFF2-40B4-BE49-F238E27FC236}">
                    <a16:creationId xmlns:a16="http://schemas.microsoft.com/office/drawing/2014/main" xmlns="" id="{9A72CA20-8ADE-4FFE-8D7C-611C25F37B52}"/>
                  </a:ext>
                </a:extLst>
              </p:cNvPr>
              <p:cNvGrpSpPr/>
              <p:nvPr/>
            </p:nvGrpSpPr>
            <p:grpSpPr>
              <a:xfrm>
                <a:off x="7494143" y="957943"/>
                <a:ext cx="4023079" cy="3672114"/>
                <a:chOff x="7494143" y="957943"/>
                <a:chExt cx="4023079" cy="3672114"/>
              </a:xfrm>
            </p:grpSpPr>
            <p:grpSp>
              <p:nvGrpSpPr>
                <p:cNvPr id="47" name="Group 46">
                  <a:extLst>
                    <a:ext uri="{FF2B5EF4-FFF2-40B4-BE49-F238E27FC236}">
                      <a16:creationId xmlns:a16="http://schemas.microsoft.com/office/drawing/2014/main" xmlns="" id="{89051E14-0289-4486-90B9-E274838CE690}"/>
                    </a:ext>
                  </a:extLst>
                </p:cNvPr>
                <p:cNvGrpSpPr/>
                <p:nvPr/>
              </p:nvGrpSpPr>
              <p:grpSpPr>
                <a:xfrm>
                  <a:off x="7494143" y="957943"/>
                  <a:ext cx="4023079" cy="3672114"/>
                  <a:chOff x="7494143" y="957943"/>
                  <a:chExt cx="4023079" cy="3672114"/>
                </a:xfrm>
              </p:grpSpPr>
              <p:cxnSp>
                <p:nvCxnSpPr>
                  <p:cNvPr id="60" name="Straight Arrow Connector 59">
                    <a:extLst>
                      <a:ext uri="{FF2B5EF4-FFF2-40B4-BE49-F238E27FC236}">
                        <a16:creationId xmlns:a16="http://schemas.microsoft.com/office/drawing/2014/main" xmlns="" id="{66F0E67B-66DA-4124-AFBD-F233A3B0E21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E9B59787-782E-4D83-A047-0D3D695F9889}"/>
                      </a:ext>
                    </a:extLst>
                  </p:cNvPr>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xmlns="" id="{B2693E58-0338-4069-9C47-C6E3E7165EFA}"/>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49" name="TextBox 48">
                  <a:extLst>
                    <a:ext uri="{FF2B5EF4-FFF2-40B4-BE49-F238E27FC236}">
                      <a16:creationId xmlns:a16="http://schemas.microsoft.com/office/drawing/2014/main" xmlns="" id="{6451C8CF-DF8F-43F2-BA9B-0AD6CE51FE18}"/>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50" name="TextBox 49">
                  <a:extLst>
                    <a:ext uri="{FF2B5EF4-FFF2-40B4-BE49-F238E27FC236}">
                      <a16:creationId xmlns:a16="http://schemas.microsoft.com/office/drawing/2014/main" xmlns="" id="{B1A479EE-F72D-46DB-99B0-DE5FC5F5108E}"/>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51" name="TextBox 50">
                  <a:extLst>
                    <a:ext uri="{FF2B5EF4-FFF2-40B4-BE49-F238E27FC236}">
                      <a16:creationId xmlns:a16="http://schemas.microsoft.com/office/drawing/2014/main" xmlns="" id="{CE602787-ABD0-4B55-BD37-94205C498741}"/>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52" name="TextBox 51">
                  <a:extLst>
                    <a:ext uri="{FF2B5EF4-FFF2-40B4-BE49-F238E27FC236}">
                      <a16:creationId xmlns:a16="http://schemas.microsoft.com/office/drawing/2014/main" xmlns="" id="{B1BA665B-C1EA-4ACA-888A-5D801CCCF083}"/>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53" name="TextBox 52">
                  <a:extLst>
                    <a:ext uri="{FF2B5EF4-FFF2-40B4-BE49-F238E27FC236}">
                      <a16:creationId xmlns:a16="http://schemas.microsoft.com/office/drawing/2014/main" xmlns="" id="{475C6ED8-D667-44E8-8B0B-D1038D67EA28}"/>
                    </a:ext>
                  </a:extLst>
                </p:cNvPr>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54" name="TextBox 53">
                  <a:extLst>
                    <a:ext uri="{FF2B5EF4-FFF2-40B4-BE49-F238E27FC236}">
                      <a16:creationId xmlns:a16="http://schemas.microsoft.com/office/drawing/2014/main" xmlns="" id="{ED73EB37-BB59-417C-AD37-B81A6A2173D6}"/>
                    </a:ext>
                  </a:extLst>
                </p:cNvPr>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55" name="TextBox 54">
                  <a:extLst>
                    <a:ext uri="{FF2B5EF4-FFF2-40B4-BE49-F238E27FC236}">
                      <a16:creationId xmlns:a16="http://schemas.microsoft.com/office/drawing/2014/main" xmlns="" id="{E57E17FB-E005-4EF4-BD19-14756957DB3C}"/>
                    </a:ext>
                  </a:extLst>
                </p:cNvPr>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56" name="TextBox 55">
                  <a:extLst>
                    <a:ext uri="{FF2B5EF4-FFF2-40B4-BE49-F238E27FC236}">
                      <a16:creationId xmlns:a16="http://schemas.microsoft.com/office/drawing/2014/main" xmlns="" id="{2095F54D-84FC-4613-A810-2CB1B8FE8B52}"/>
                    </a:ext>
                  </a:extLst>
                </p:cNvPr>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57" name="TextBox 56">
                  <a:extLst>
                    <a:ext uri="{FF2B5EF4-FFF2-40B4-BE49-F238E27FC236}">
                      <a16:creationId xmlns:a16="http://schemas.microsoft.com/office/drawing/2014/main" xmlns="" id="{B73FBF91-BBC2-4B2A-89ED-5D0A7E585D02}"/>
                    </a:ext>
                  </a:extLst>
                </p:cNvPr>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58" name="TextBox 57">
                  <a:extLst>
                    <a:ext uri="{FF2B5EF4-FFF2-40B4-BE49-F238E27FC236}">
                      <a16:creationId xmlns:a16="http://schemas.microsoft.com/office/drawing/2014/main" xmlns="" id="{FCBE006D-E809-40EF-950B-C0C5885D5CD4}"/>
                    </a:ext>
                  </a:extLst>
                </p:cNvPr>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59" name="TextBox 58">
                  <a:extLst>
                    <a:ext uri="{FF2B5EF4-FFF2-40B4-BE49-F238E27FC236}">
                      <a16:creationId xmlns:a16="http://schemas.microsoft.com/office/drawing/2014/main" xmlns="" id="{0BA03C3C-7E6F-4B6F-AD2B-028926AAB7D6}"/>
                    </a:ext>
                  </a:extLst>
                </p:cNvPr>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33" name="TextBox 32">
                <a:extLst>
                  <a:ext uri="{FF2B5EF4-FFF2-40B4-BE49-F238E27FC236}">
                    <a16:creationId xmlns:a16="http://schemas.microsoft.com/office/drawing/2014/main" xmlns="" id="{6FE0BE74-F12F-400C-A222-70D3AF7B7988}"/>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BFF1E67F-0AD9-433F-AFCE-93ABBA222BE9}"/>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D24B6808-9A67-45BC-8E48-53AC3CF79835}"/>
                  </a:ext>
                </a:extLst>
              </p:cNvPr>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37D76DA0-9D91-49E4-9011-158155C079A2}"/>
                  </a:ext>
                </a:extLst>
              </p:cNvPr>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4955E581-E9BE-4A13-86A9-7D16AAC303DB}"/>
                  </a:ext>
                </a:extLst>
              </p:cNvPr>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6BB94DDA-0B90-4FEF-9748-03B941AE5562}"/>
                  </a:ext>
                </a:extLst>
              </p:cNvPr>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CDEC2678-6E55-4D79-AE05-EF41E9B9A357}"/>
                  </a:ext>
                </a:extLst>
              </p:cNvPr>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607C9A9D-5E5A-423B-BDF3-0FF01077B62C}"/>
                  </a:ext>
                </a:extLst>
              </p:cNvPr>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60A6B7AB-AB14-480C-B0A4-39C120454339}"/>
                  </a:ext>
                </a:extLst>
              </p:cNvPr>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05FAF88A-2C7B-4C52-9CCF-4D66CAAF320C}"/>
                  </a:ext>
                </a:extLst>
              </p:cNvPr>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xmlns="" id="{4B6AB36A-B4C9-4B34-A5B8-0F39B6EE01CB}"/>
                  </a:ext>
                </a:extLst>
              </p:cNvPr>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2731015C-036C-4E41-A499-E219D2126099}"/>
                  </a:ext>
                </a:extLst>
              </p:cNvPr>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D655134E-741C-46DA-82F2-89ED8B97270B}"/>
                  </a:ext>
                </a:extLst>
              </p:cNvPr>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xmlns="" id="{64412EB4-32A2-4DA8-B5EB-E648E80EBBEB}"/>
                  </a:ext>
                </a:extLst>
              </p:cNvPr>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xmlns="" id="{E771D150-66B4-43F7-8715-81F9EADA447B}"/>
                </a:ext>
              </a:extLst>
            </p:cNvPr>
            <p:cNvSpPr txBox="1"/>
            <p:nvPr/>
          </p:nvSpPr>
          <p:spPr>
            <a:xfrm>
              <a:off x="8200608" y="2315659"/>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4" name="TextBox 23">
              <a:extLst>
                <a:ext uri="{FF2B5EF4-FFF2-40B4-BE49-F238E27FC236}">
                  <a16:creationId xmlns:a16="http://schemas.microsoft.com/office/drawing/2014/main" xmlns="" id="{05B89F7C-AAB4-4244-9767-F1968F355851}"/>
                </a:ext>
              </a:extLst>
            </p:cNvPr>
            <p:cNvSpPr txBox="1"/>
            <p:nvPr/>
          </p:nvSpPr>
          <p:spPr>
            <a:xfrm>
              <a:off x="8168343" y="374520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8" name="TextBox 27">
              <a:extLst>
                <a:ext uri="{FF2B5EF4-FFF2-40B4-BE49-F238E27FC236}">
                  <a16:creationId xmlns:a16="http://schemas.microsoft.com/office/drawing/2014/main" xmlns="" id="{2AE10BF6-87DF-4DE7-8947-D7B67235E57E}"/>
                </a:ext>
              </a:extLst>
            </p:cNvPr>
            <p:cNvSpPr txBox="1"/>
            <p:nvPr/>
          </p:nvSpPr>
          <p:spPr>
            <a:xfrm>
              <a:off x="10037119" y="4066702"/>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4D4A45B3-BCF6-49A9-9FF2-BB2744879C2F}"/>
                </a:ext>
              </a:extLst>
            </p:cNvPr>
            <p:cNvSpPr txBox="1"/>
            <p:nvPr/>
          </p:nvSpPr>
          <p:spPr>
            <a:xfrm>
              <a:off x="7947485" y="2133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E31BF66A-5F9A-40AF-8338-4E2E74AC4D8E}"/>
                </a:ext>
              </a:extLst>
            </p:cNvPr>
            <p:cNvSpPr txBox="1"/>
            <p:nvPr/>
          </p:nvSpPr>
          <p:spPr>
            <a:xfrm>
              <a:off x="8153693" y="401419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xmlns="" id="{45E3E545-7536-465A-A736-EBE5598BC451}"/>
                </a:ext>
              </a:extLst>
            </p:cNvPr>
            <p:cNvSpPr txBox="1"/>
            <p:nvPr/>
          </p:nvSpPr>
          <p:spPr>
            <a:xfrm>
              <a:off x="10072191" y="3743764"/>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63" name="Straight Connector 62">
              <a:extLst>
                <a:ext uri="{FF2B5EF4-FFF2-40B4-BE49-F238E27FC236}">
                  <a16:creationId xmlns:a16="http://schemas.microsoft.com/office/drawing/2014/main" xmlns="" id="{0E1ABA8B-424A-486D-821D-854AD9D1404B}"/>
                </a:ext>
              </a:extLst>
            </p:cNvPr>
            <p:cNvCxnSpPr>
              <a:cxnSpLocks/>
            </p:cNvCxnSpPr>
            <p:nvPr/>
          </p:nvCxnSpPr>
          <p:spPr>
            <a:xfrm flipH="1">
              <a:off x="8342288" y="2577269"/>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5CEBDE00-15B6-4D1C-9CB9-5523495E8CB3}"/>
                </a:ext>
              </a:extLst>
            </p:cNvPr>
            <p:cNvCxnSpPr>
              <a:cxnSpLocks/>
            </p:cNvCxnSpPr>
            <p:nvPr/>
          </p:nvCxnSpPr>
          <p:spPr>
            <a:xfrm>
              <a:off x="8375382" y="2584564"/>
              <a:ext cx="1853977" cy="144938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xmlns="" id="{51706937-146B-45AA-A0F9-7C52998CB993}"/>
              </a:ext>
            </a:extLst>
          </p:cNvPr>
          <p:cNvSpPr txBox="1"/>
          <p:nvPr/>
        </p:nvSpPr>
        <p:spPr>
          <a:xfrm>
            <a:off x="920582" y="1711560"/>
            <a:ext cx="7139987"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A(-2;3) ; B(-2;0) ; C(2;0)</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xmlns="" id="{159C13F8-A35B-4AD4-8981-86CBCDF540FF}"/>
              </a:ext>
            </a:extLst>
          </p:cNvPr>
          <p:cNvSpPr txBox="1"/>
          <p:nvPr/>
        </p:nvSpPr>
        <p:spPr>
          <a:xfrm>
            <a:off x="904587" y="2197576"/>
            <a:ext cx="5759997" cy="954107"/>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b)Tam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ABC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B</a:t>
            </a:r>
          </a:p>
        </p:txBody>
      </p:sp>
      <p:cxnSp>
        <p:nvCxnSpPr>
          <p:cNvPr id="67" name="Straight Connector 66">
            <a:extLst>
              <a:ext uri="{FF2B5EF4-FFF2-40B4-BE49-F238E27FC236}">
                <a16:creationId xmlns:a16="http://schemas.microsoft.com/office/drawing/2014/main" xmlns="" id="{75CE4BE6-D69F-44DD-9FB2-8D02A3AAC214}"/>
              </a:ext>
            </a:extLst>
          </p:cNvPr>
          <p:cNvCxnSpPr>
            <a:cxnSpLocks/>
          </p:cNvCxnSpPr>
          <p:nvPr/>
        </p:nvCxnSpPr>
        <p:spPr>
          <a:xfrm flipH="1">
            <a:off x="10240735" y="2604974"/>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05CC8BF-2ED4-448C-9159-447D20712BC6}"/>
              </a:ext>
            </a:extLst>
          </p:cNvPr>
          <p:cNvCxnSpPr/>
          <p:nvPr/>
        </p:nvCxnSpPr>
        <p:spPr>
          <a:xfrm>
            <a:off x="8350993" y="2587394"/>
            <a:ext cx="1898447" cy="7295"/>
          </a:xfrm>
          <a:prstGeom prst="line">
            <a:avLst/>
          </a:prstGeom>
          <a:ln w="28575">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F46A0B04-D7D8-4A57-A7E3-C04821FD57B1}"/>
              </a:ext>
            </a:extLst>
          </p:cNvPr>
          <p:cNvSpPr txBox="1"/>
          <p:nvPr/>
        </p:nvSpPr>
        <p:spPr>
          <a:xfrm>
            <a:off x="10062842" y="2109491"/>
            <a:ext cx="1519414" cy="523220"/>
          </a:xfrm>
          <a:prstGeom prst="rect">
            <a:avLst/>
          </a:prstGeom>
          <a:noFill/>
        </p:spPr>
        <p:txBody>
          <a:bodyPr wrap="square" rtlCol="0">
            <a:spAutoFit/>
          </a:bodyPr>
          <a:lstStyle/>
          <a:p>
            <a:r>
              <a:rPr lang="vi-VN" sz="2800" dirty="0">
                <a:latin typeface="+mj-lt"/>
                <a:sym typeface="Symbol" panose="05050102010706020507" pitchFamily="18" charset="2"/>
              </a:rPr>
              <a:t>D(2; 3) </a:t>
            </a:r>
            <a:endParaRPr lang="vi-VN" sz="2800" dirty="0">
              <a:latin typeface="+mj-lt"/>
            </a:endParaRPr>
          </a:p>
        </p:txBody>
      </p:sp>
      <p:sp>
        <p:nvSpPr>
          <p:cNvPr id="68" name="TextBox 67">
            <a:extLst>
              <a:ext uri="{FF2B5EF4-FFF2-40B4-BE49-F238E27FC236}">
                <a16:creationId xmlns:a16="http://schemas.microsoft.com/office/drawing/2014/main" xmlns="" id="{064E9B1A-7FB8-40F6-B332-510F1CCEA5B0}"/>
              </a:ext>
            </a:extLst>
          </p:cNvPr>
          <p:cNvSpPr txBox="1"/>
          <p:nvPr/>
        </p:nvSpPr>
        <p:spPr>
          <a:xfrm>
            <a:off x="932956" y="3197052"/>
            <a:ext cx="6698388" cy="1815882"/>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C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p>
          <a:p>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AB</a:t>
            </a:r>
          </a:p>
          <a:p>
            <a:r>
              <a:rPr lang="en-US" sz="2800" dirty="0">
                <a:solidFill>
                  <a:srgbClr val="0000CC"/>
                </a:solidFill>
                <a:latin typeface="Times New Roman" panose="02020603050405020304" pitchFamily="18" charset="0"/>
                <a:cs typeface="Times New Roman" panose="02020603050405020304" pitchFamily="18" charset="0"/>
              </a:rPr>
              <a:t>=&gt; </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thằng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69" name="Picture 68" descr="j0232133">
            <a:extLst>
              <a:ext uri="{FF2B5EF4-FFF2-40B4-BE49-F238E27FC236}">
                <a16:creationId xmlns:a16="http://schemas.microsoft.com/office/drawing/2014/main" xmlns="" id="{1A84459A-B0C0-4509-8A85-0C768AE54C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00" y="5157000"/>
            <a:ext cx="1492213" cy="154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hought Bubble: Cloud 12">
            <a:extLst>
              <a:ext uri="{FF2B5EF4-FFF2-40B4-BE49-F238E27FC236}">
                <a16:creationId xmlns:a16="http://schemas.microsoft.com/office/drawing/2014/main" xmlns="" id="{99FA111E-2BF8-4153-8BDA-9A5050650B23}"/>
              </a:ext>
            </a:extLst>
          </p:cNvPr>
          <p:cNvSpPr/>
          <p:nvPr/>
        </p:nvSpPr>
        <p:spPr>
          <a:xfrm>
            <a:off x="2640000" y="5301000"/>
            <a:ext cx="6912000" cy="936000"/>
          </a:xfrm>
          <a:prstGeom prst="cloudCallout">
            <a:avLst>
              <a:gd name="adj1" fmla="val -55508"/>
              <a:gd name="adj2" fmla="val 42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rPr>
              <a:t>Đọc tọa độ điểm D cần tìm</a:t>
            </a:r>
          </a:p>
        </p:txBody>
      </p:sp>
    </p:spTree>
    <p:extLst>
      <p:ext uri="{BB962C8B-B14F-4D97-AF65-F5344CB8AC3E}">
        <p14:creationId xmlns:p14="http://schemas.microsoft.com/office/powerpoint/2010/main" val="1141476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8" fill="hold" grpId="0" nodeType="clickEffect">
                                  <p:stCondLst>
                                    <p:cond delay="0"/>
                                  </p:stCondLst>
                                  <p:childTnLst>
                                    <p:anim calcmode="lin" valueType="num">
                                      <p:cBhvr additive="base">
                                        <p:cTn id="15" dur="500"/>
                                        <p:tgtEl>
                                          <p:spTgt spid="10"/>
                                        </p:tgtEl>
                                        <p:attrNameLst>
                                          <p:attrName>ppt_x</p:attrName>
                                        </p:attrNameLst>
                                      </p:cBhvr>
                                      <p:tavLst>
                                        <p:tav tm="0">
                                          <p:val>
                                            <p:strVal val="ppt_x"/>
                                          </p:val>
                                        </p:tav>
                                        <p:tav tm="100000">
                                          <p:val>
                                            <p:strVal val="0-ppt_w/2"/>
                                          </p:val>
                                        </p:tav>
                                      </p:tavLst>
                                    </p:anim>
                                    <p:anim calcmode="lin" valueType="num">
                                      <p:cBhvr additive="base">
                                        <p:cTn id="16" dur="500"/>
                                        <p:tgtEl>
                                          <p:spTgt spid="10"/>
                                        </p:tgtEl>
                                        <p:attrNameLst>
                                          <p:attrName>ppt_y</p:attrName>
                                        </p:attrNameLst>
                                      </p:cBhvr>
                                      <p:tavLst>
                                        <p:tav tm="0">
                                          <p:val>
                                            <p:strVal val="ppt_y"/>
                                          </p:val>
                                        </p:tav>
                                        <p:tav tm="100000">
                                          <p:val>
                                            <p:strVal val="ppt_y"/>
                                          </p:val>
                                        </p:tav>
                                      </p:tavLst>
                                    </p:anim>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500"/>
                            </p:stCondLst>
                            <p:childTnLst>
                              <p:par>
                                <p:cTn id="19" presetID="6" presetClass="entr" presetSubtype="32"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circle(out)">
                                      <p:cBhvr>
                                        <p:cTn id="21" dur="25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down)">
                                      <p:cBhvr>
                                        <p:cTn id="26" dur="500"/>
                                        <p:tgtEl>
                                          <p:spTgt spid="67"/>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0" nodeType="clickEffect">
                                  <p:stCondLst>
                                    <p:cond delay="0"/>
                                  </p:stCondLst>
                                  <p:childTnLst>
                                    <p:animEffect transition="out" filter="randombar(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randombar(horizontal)">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anim calcmode="lin" valueType="num">
                                      <p:cBhvr>
                                        <p:cTn id="45" dur="500" fill="hold"/>
                                        <p:tgtEl>
                                          <p:spTgt spid="69"/>
                                        </p:tgtEl>
                                        <p:attrNameLst>
                                          <p:attrName>ppt_x</p:attrName>
                                        </p:attrNameLst>
                                      </p:cBhvr>
                                      <p:tavLst>
                                        <p:tav tm="0">
                                          <p:val>
                                            <p:strVal val="#ppt_x"/>
                                          </p:val>
                                        </p:tav>
                                        <p:tav tm="100000">
                                          <p:val>
                                            <p:strVal val="#ppt_x"/>
                                          </p:val>
                                        </p:tav>
                                      </p:tavLst>
                                    </p:anim>
                                    <p:anim calcmode="lin" valueType="num">
                                      <p:cBhvr>
                                        <p:cTn id="46" dur="500" fill="hold"/>
                                        <p:tgtEl>
                                          <p:spTgt spid="6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5" grpId="0"/>
      <p:bldP spid="66" grpId="0"/>
      <p:bldP spid="12" grpId="0"/>
      <p:bldP spid="68"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C9DD6A3-E2F5-4D18-88F2-D5DDAAC27D4E}"/>
              </a:ext>
            </a:extLst>
          </p:cNvPr>
          <p:cNvPicPr>
            <a:picLocks noChangeAspect="1"/>
          </p:cNvPicPr>
          <p:nvPr/>
        </p:nvPicPr>
        <p:blipFill>
          <a:blip r:embed="rId2"/>
          <a:stretch>
            <a:fillRect/>
          </a:stretch>
        </p:blipFill>
        <p:spPr>
          <a:xfrm>
            <a:off x="90487" y="71437"/>
            <a:ext cx="12011025" cy="6715125"/>
          </a:xfrm>
          <a:prstGeom prst="rect">
            <a:avLst/>
          </a:prstGeom>
        </p:spPr>
      </p:pic>
      <p:sp>
        <p:nvSpPr>
          <p:cNvPr id="4" name="TextBox 3">
            <a:extLst>
              <a:ext uri="{FF2B5EF4-FFF2-40B4-BE49-F238E27FC236}">
                <a16:creationId xmlns:a16="http://schemas.microsoft.com/office/drawing/2014/main" xmlns="" id="{08688B6F-BA34-4923-A025-CE8A54BED4AD}"/>
              </a:ext>
            </a:extLst>
          </p:cNvPr>
          <p:cNvSpPr txBox="1"/>
          <p:nvPr/>
        </p:nvSpPr>
        <p:spPr>
          <a:xfrm>
            <a:off x="2496000" y="477000"/>
            <a:ext cx="259200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956EA22-8168-42FB-95B6-DD30360BA114}"/>
              </a:ext>
            </a:extLst>
          </p:cNvPr>
          <p:cNvSpPr txBox="1"/>
          <p:nvPr/>
        </p:nvSpPr>
        <p:spPr>
          <a:xfrm>
            <a:off x="499342" y="1077121"/>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80CC86B-EF2B-4F0B-BC2D-15ED0F2EEA37}"/>
              </a:ext>
            </a:extLst>
          </p:cNvPr>
          <p:cNvSpPr txBox="1"/>
          <p:nvPr/>
        </p:nvSpPr>
        <p:spPr>
          <a:xfrm>
            <a:off x="388755" y="1629000"/>
            <a:ext cx="5257660" cy="35394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3"/>
              </a:rPr>
              <a:t>https://google.com/maps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ta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43FC641C-DBBB-400F-91D5-F2B435D7E951}"/>
              </a:ext>
            </a:extLst>
          </p:cNvPr>
          <p:cNvSpPr txBox="1"/>
          <p:nvPr/>
        </p:nvSpPr>
        <p:spPr>
          <a:xfrm>
            <a:off x="408000" y="1629000"/>
            <a:ext cx="5257660" cy="1384995"/>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lý</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chợ</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Bến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a:t>
            </a:r>
            <a:r>
              <a:rPr lang="en-US" sz="2800" dirty="0">
                <a:solidFill>
                  <a:srgbClr val="0000CC"/>
                </a:solidFill>
                <a:latin typeface="Times New Roman" panose="02020603050405020304" pitchFamily="18" charset="0"/>
                <a:cs typeface="Times New Roman" panose="02020603050405020304" pitchFamily="18" charset="0"/>
              </a:rPr>
              <a:t> Minh: (10,77258;  106,69804)</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DF80FC1-CBCE-4468-87A0-0F95CF75CE00}"/>
              </a:ext>
            </a:extLst>
          </p:cNvPr>
          <p:cNvPicPr>
            <a:picLocks noChangeAspect="1"/>
          </p:cNvPicPr>
          <p:nvPr/>
        </p:nvPicPr>
        <p:blipFill>
          <a:blip r:embed="rId4"/>
          <a:stretch>
            <a:fillRect/>
          </a:stretch>
        </p:blipFill>
        <p:spPr>
          <a:xfrm>
            <a:off x="6527999" y="765000"/>
            <a:ext cx="4942769" cy="5112000"/>
          </a:xfrm>
          <a:prstGeom prst="rect">
            <a:avLst/>
          </a:prstGeom>
        </p:spPr>
      </p:pic>
    </p:spTree>
    <p:extLst>
      <p:ext uri="{BB962C8B-B14F-4D97-AF65-F5344CB8AC3E}">
        <p14:creationId xmlns:p14="http://schemas.microsoft.com/office/powerpoint/2010/main" val="4276213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childTnLst>
                          </p:cTn>
                        </p:par>
                        <p:par>
                          <p:cTn id="8" fill="hold">
                            <p:stCondLst>
                              <p:cond delay="25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EA6D9B-0038-49AB-8E2A-305898C1A509}"/>
              </a:ext>
            </a:extLst>
          </p:cNvPr>
          <p:cNvPicPr>
            <a:picLocks noChangeAspect="1"/>
          </p:cNvPicPr>
          <p:nvPr/>
        </p:nvPicPr>
        <p:blipFill>
          <a:blip r:embed="rId3"/>
          <a:stretch>
            <a:fillRect/>
          </a:stretch>
        </p:blipFill>
        <p:spPr>
          <a:xfrm>
            <a:off x="6384000" y="477000"/>
            <a:ext cx="5263952" cy="2531045"/>
          </a:xfrm>
          <a:prstGeom prst="rect">
            <a:avLst/>
          </a:prstGeom>
        </p:spPr>
      </p:pic>
      <p:sp>
        <p:nvSpPr>
          <p:cNvPr id="7" name="TextBox 6">
            <a:extLst>
              <a:ext uri="{FF2B5EF4-FFF2-40B4-BE49-F238E27FC236}">
                <a16:creationId xmlns:a16="http://schemas.microsoft.com/office/drawing/2014/main" xmlns="" id="{E3467F66-55E2-495A-93F3-4FFAACEA15BF}"/>
              </a:ext>
            </a:extLst>
          </p:cNvPr>
          <p:cNvSpPr txBox="1"/>
          <p:nvPr/>
        </p:nvSpPr>
        <p:spPr>
          <a:xfrm>
            <a:off x="624000" y="769215"/>
            <a:ext cx="5616000" cy="1259086"/>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25/05/2022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 đ</a:t>
            </a:r>
            <a:r>
              <a:rPr lang="vi-VN" sz="2800" dirty="0">
                <a:latin typeface="Times New Roman" panose="02020603050405020304" pitchFamily="18" charset="0"/>
                <a:cs typeface="Times New Roman" panose="02020603050405020304" pitchFamily="18" charset="0"/>
              </a:rPr>
              <a:t>ược cho bởi Hình 14</a:t>
            </a:r>
          </a:p>
        </p:txBody>
      </p:sp>
      <p:sp>
        <p:nvSpPr>
          <p:cNvPr id="8" name="TextBox 7">
            <a:extLst>
              <a:ext uri="{FF2B5EF4-FFF2-40B4-BE49-F238E27FC236}">
                <a16:creationId xmlns:a16="http://schemas.microsoft.com/office/drawing/2014/main" xmlns="" id="{EC25BD8D-ACAB-4A2D-9D58-E0DB4676F29B}"/>
              </a:ext>
            </a:extLst>
          </p:cNvPr>
          <p:cNvSpPr txBox="1"/>
          <p:nvPr/>
        </p:nvSpPr>
        <p:spPr>
          <a:xfrm>
            <a:off x="696000" y="2137215"/>
            <a:ext cx="5544000" cy="125908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y(</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x(h)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36577B1D-D97B-4BAA-9BD2-1D80E1357D6E}"/>
              </a:ext>
            </a:extLst>
          </p:cNvPr>
          <p:cNvSpPr txBox="1"/>
          <p:nvPr/>
        </p:nvSpPr>
        <p:spPr>
          <a:xfrm>
            <a:off x="624000" y="3717000"/>
            <a:ext cx="8784000" cy="86737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x;y</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4ECDF9BE-A844-4D34-A8D0-F8CAE6B6BD83}"/>
              </a:ext>
            </a:extLst>
          </p:cNvPr>
          <p:cNvSpPr txBox="1"/>
          <p:nvPr/>
        </p:nvSpPr>
        <p:spPr>
          <a:xfrm>
            <a:off x="696000" y="4793899"/>
            <a:ext cx="7128000" cy="125908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M(15;24)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F6876986-1AC2-4590-A7F9-FF967B5D6107}"/>
              </a:ext>
            </a:extLst>
          </p:cNvPr>
          <p:cNvSpPr txBox="1"/>
          <p:nvPr/>
        </p:nvSpPr>
        <p:spPr>
          <a:xfrm>
            <a:off x="624000" y="131288"/>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3" name="Table 13">
            <a:extLst>
              <a:ext uri="{FF2B5EF4-FFF2-40B4-BE49-F238E27FC236}">
                <a16:creationId xmlns:a16="http://schemas.microsoft.com/office/drawing/2014/main" xmlns="" id="{00E7576C-2DF1-4C69-ACE5-5EEE1F3B3336}"/>
              </a:ext>
            </a:extLst>
          </p:cNvPr>
          <p:cNvGraphicFramePr>
            <a:graphicFrameLocks noGrp="1"/>
          </p:cNvGraphicFramePr>
          <p:nvPr>
            <p:extLst>
              <p:ext uri="{D42A27DB-BD31-4B8C-83A1-F6EECF244321}">
                <p14:modId xmlns:p14="http://schemas.microsoft.com/office/powerpoint/2010/main" val="1995541331"/>
              </p:ext>
            </p:extLst>
          </p:nvPr>
        </p:nvGraphicFramePr>
        <p:xfrm>
          <a:off x="719874" y="2205000"/>
          <a:ext cx="6408000" cy="1036320"/>
        </p:xfrm>
        <a:graphic>
          <a:graphicData uri="http://schemas.openxmlformats.org/drawingml/2006/table">
            <a:tbl>
              <a:tblPr firstRow="1" bandRow="1">
                <a:tableStyleId>{5C22544A-7EE6-4342-B048-85BDC9FD1C3A}</a:tableStyleId>
              </a:tblPr>
              <a:tblGrid>
                <a:gridCol w="1141648">
                  <a:extLst>
                    <a:ext uri="{9D8B030D-6E8A-4147-A177-3AD203B41FA5}">
                      <a16:colId xmlns:a16="http://schemas.microsoft.com/office/drawing/2014/main" xmlns="" val="245588314"/>
                    </a:ext>
                  </a:extLst>
                </a:gridCol>
                <a:gridCol w="1316588">
                  <a:extLst>
                    <a:ext uri="{9D8B030D-6E8A-4147-A177-3AD203B41FA5}">
                      <a16:colId xmlns:a16="http://schemas.microsoft.com/office/drawing/2014/main" xmlns="" val="3599141661"/>
                    </a:ext>
                  </a:extLst>
                </a:gridCol>
                <a:gridCol w="1316588">
                  <a:extLst>
                    <a:ext uri="{9D8B030D-6E8A-4147-A177-3AD203B41FA5}">
                      <a16:colId xmlns:a16="http://schemas.microsoft.com/office/drawing/2014/main" xmlns="" val="4285893200"/>
                    </a:ext>
                  </a:extLst>
                </a:gridCol>
                <a:gridCol w="1316588">
                  <a:extLst>
                    <a:ext uri="{9D8B030D-6E8A-4147-A177-3AD203B41FA5}">
                      <a16:colId xmlns:a16="http://schemas.microsoft.com/office/drawing/2014/main" xmlns="" val="260960110"/>
                    </a:ext>
                  </a:extLst>
                </a:gridCol>
                <a:gridCol w="1316588">
                  <a:extLst>
                    <a:ext uri="{9D8B030D-6E8A-4147-A177-3AD203B41FA5}">
                      <a16:colId xmlns:a16="http://schemas.microsoft.com/office/drawing/2014/main" xmlns="" val="1880692014"/>
                    </a:ext>
                  </a:extLst>
                </a:gridCol>
              </a:tblGrid>
              <a:tr h="370840">
                <a:tc>
                  <a:txBody>
                    <a:bodyPr/>
                    <a:lstStyle/>
                    <a:p>
                      <a:pPr algn="ctr"/>
                      <a:r>
                        <a:rPr lang="en-US" sz="2800" b="1" dirty="0">
                          <a:solidFill>
                            <a:schemeClr val="tx1"/>
                          </a:solidFill>
                        </a:rPr>
                        <a:t>x (</a:t>
                      </a:r>
                      <a:r>
                        <a:rPr lang="en-US" sz="2800" b="1" dirty="0" err="1">
                          <a:solidFill>
                            <a:schemeClr val="tx1"/>
                          </a:solidFill>
                        </a:rPr>
                        <a:t>giờ</a:t>
                      </a:r>
                      <a:r>
                        <a:rPr lang="en-US" sz="2800" b="1" dirty="0">
                          <a:solidFill>
                            <a:schemeClr val="tx1"/>
                          </a:solidFill>
                        </a:rPr>
                        <a:t>)</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13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14</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15</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16</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81568812"/>
                  </a:ext>
                </a:extLst>
              </a:tr>
              <a:tr h="370840">
                <a:tc>
                  <a:txBody>
                    <a:bodyPr/>
                    <a:lstStyle/>
                    <a:p>
                      <a:pPr algn="ctr"/>
                      <a:r>
                        <a:rPr lang="en-US" sz="2800" b="1" dirty="0">
                          <a:solidFill>
                            <a:schemeClr val="tx1"/>
                          </a:solidFill>
                        </a:rPr>
                        <a:t>y (</a:t>
                      </a:r>
                      <a:r>
                        <a:rPr lang="en-US" sz="2800" b="1" baseline="30000" dirty="0">
                          <a:solidFill>
                            <a:schemeClr val="tx1"/>
                          </a:solidFill>
                        </a:rPr>
                        <a:t>0</a:t>
                      </a:r>
                      <a:r>
                        <a:rPr lang="en-US" sz="2800" b="1" baseline="0" dirty="0">
                          <a:solidFill>
                            <a:schemeClr val="tx1"/>
                          </a:solidFill>
                        </a:rPr>
                        <a:t>C)</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33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839930923"/>
                  </a:ext>
                </a:extLst>
              </a:tr>
            </a:tbl>
          </a:graphicData>
        </a:graphic>
      </p:graphicFrame>
      <p:grpSp>
        <p:nvGrpSpPr>
          <p:cNvPr id="10" name="Group 9">
            <a:extLst>
              <a:ext uri="{FF2B5EF4-FFF2-40B4-BE49-F238E27FC236}">
                <a16:creationId xmlns:a16="http://schemas.microsoft.com/office/drawing/2014/main" xmlns="" id="{1DB047D9-8542-47DA-9475-7A3B9D8DB255}"/>
              </a:ext>
            </a:extLst>
          </p:cNvPr>
          <p:cNvGrpSpPr/>
          <p:nvPr/>
        </p:nvGrpSpPr>
        <p:grpSpPr>
          <a:xfrm>
            <a:off x="7608000" y="549000"/>
            <a:ext cx="3901360" cy="4372292"/>
            <a:chOff x="5520000" y="1053000"/>
            <a:chExt cx="3901360" cy="4372292"/>
          </a:xfrm>
        </p:grpSpPr>
        <p:sp>
          <p:nvSpPr>
            <p:cNvPr id="14" name="TextBox 13">
              <a:extLst>
                <a:ext uri="{FF2B5EF4-FFF2-40B4-BE49-F238E27FC236}">
                  <a16:creationId xmlns:a16="http://schemas.microsoft.com/office/drawing/2014/main" xmlns="" id="{E88DE229-3231-4747-BB39-7370AF24FEDB}"/>
                </a:ext>
              </a:extLst>
            </p:cNvPr>
            <p:cNvSpPr txBox="1"/>
            <p:nvPr/>
          </p:nvSpPr>
          <p:spPr>
            <a:xfrm>
              <a:off x="8480546" y="2369724"/>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5" name="TextBox 14">
              <a:extLst>
                <a:ext uri="{FF2B5EF4-FFF2-40B4-BE49-F238E27FC236}">
                  <a16:creationId xmlns:a16="http://schemas.microsoft.com/office/drawing/2014/main" xmlns="" id="{E798BA64-2CAF-47B9-8765-463CB09915B1}"/>
                </a:ext>
              </a:extLst>
            </p:cNvPr>
            <p:cNvSpPr txBox="1"/>
            <p:nvPr/>
          </p:nvSpPr>
          <p:spPr>
            <a:xfrm>
              <a:off x="7208420" y="1451866"/>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6" name="TextBox 15">
              <a:extLst>
                <a:ext uri="{FF2B5EF4-FFF2-40B4-BE49-F238E27FC236}">
                  <a16:creationId xmlns:a16="http://schemas.microsoft.com/office/drawing/2014/main" xmlns="" id="{2A8B1E7C-B931-4DAF-9F1B-E8D4015E2697}"/>
                </a:ext>
              </a:extLst>
            </p:cNvPr>
            <p:cNvSpPr txBox="1"/>
            <p:nvPr/>
          </p:nvSpPr>
          <p:spPr>
            <a:xfrm>
              <a:off x="8065638"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7" name="TextBox 16">
              <a:extLst>
                <a:ext uri="{FF2B5EF4-FFF2-40B4-BE49-F238E27FC236}">
                  <a16:creationId xmlns:a16="http://schemas.microsoft.com/office/drawing/2014/main" xmlns="" id="{7900351A-506D-4958-8044-2CB0FAC09F3F}"/>
                </a:ext>
              </a:extLst>
            </p:cNvPr>
            <p:cNvSpPr txBox="1"/>
            <p:nvPr/>
          </p:nvSpPr>
          <p:spPr>
            <a:xfrm>
              <a:off x="7625092"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grpSp>
          <p:nvGrpSpPr>
            <p:cNvPr id="18" name="Group 17">
              <a:extLst>
                <a:ext uri="{FF2B5EF4-FFF2-40B4-BE49-F238E27FC236}">
                  <a16:creationId xmlns:a16="http://schemas.microsoft.com/office/drawing/2014/main" xmlns="" id="{C4334046-80B1-43BF-92AA-B6AA18BE525A}"/>
                </a:ext>
              </a:extLst>
            </p:cNvPr>
            <p:cNvGrpSpPr/>
            <p:nvPr/>
          </p:nvGrpSpPr>
          <p:grpSpPr>
            <a:xfrm>
              <a:off x="5520000" y="1053000"/>
              <a:ext cx="3901360" cy="4372292"/>
              <a:chOff x="5520000" y="1053000"/>
              <a:chExt cx="3901360" cy="4372292"/>
            </a:xfrm>
          </p:grpSpPr>
          <p:cxnSp>
            <p:nvCxnSpPr>
              <p:cNvPr id="19" name="Straight Arrow Connector 18">
                <a:extLst>
                  <a:ext uri="{FF2B5EF4-FFF2-40B4-BE49-F238E27FC236}">
                    <a16:creationId xmlns:a16="http://schemas.microsoft.com/office/drawing/2014/main" xmlns="" id="{954A5868-391A-4D92-BB8D-F70FA6CB748D}"/>
                  </a:ext>
                </a:extLst>
              </p:cNvPr>
              <p:cNvCxnSpPr/>
              <p:nvPr/>
            </p:nvCxnSpPr>
            <p:spPr>
              <a:xfrm>
                <a:off x="5731675" y="4919330"/>
                <a:ext cx="3689685" cy="0"/>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3ADA5414-6770-4BB7-BD71-D345A29F2F44}"/>
                  </a:ext>
                </a:extLst>
              </p:cNvPr>
              <p:cNvCxnSpPr/>
              <p:nvPr/>
            </p:nvCxnSpPr>
            <p:spPr>
              <a:xfrm flipV="1">
                <a:off x="5988778" y="1101309"/>
                <a:ext cx="0" cy="4090737"/>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EDBB9CE1-B11C-46F2-8CA2-FE0233C0AAE0}"/>
                  </a:ext>
                </a:extLst>
              </p:cNvPr>
              <p:cNvSpPr txBox="1"/>
              <p:nvPr/>
            </p:nvSpPr>
            <p:spPr>
              <a:xfrm>
                <a:off x="9048000" y="4941000"/>
                <a:ext cx="372654" cy="369332"/>
              </a:xfrm>
              <a:prstGeom prst="rect">
                <a:avLst/>
              </a:prstGeom>
              <a:noFill/>
              <a:ln>
                <a:noFill/>
              </a:ln>
            </p:spPr>
            <p:txBody>
              <a:bodyPr wrap="square" rtlCol="0">
                <a:spAutoFit/>
              </a:bodyPr>
              <a:lstStyle/>
              <a:p>
                <a:r>
                  <a:rPr lang="vi-VN" dirty="0"/>
                  <a:t>x</a:t>
                </a:r>
              </a:p>
            </p:txBody>
          </p:sp>
          <p:sp>
            <p:nvSpPr>
              <p:cNvPr id="22" name="TextBox 21">
                <a:extLst>
                  <a:ext uri="{FF2B5EF4-FFF2-40B4-BE49-F238E27FC236}">
                    <a16:creationId xmlns:a16="http://schemas.microsoft.com/office/drawing/2014/main" xmlns="" id="{E503364E-0738-4DD1-995C-01EFBA4B5A1C}"/>
                  </a:ext>
                </a:extLst>
              </p:cNvPr>
              <p:cNvSpPr txBox="1"/>
              <p:nvPr/>
            </p:nvSpPr>
            <p:spPr>
              <a:xfrm>
                <a:off x="5582095" y="1053000"/>
                <a:ext cx="372654" cy="369332"/>
              </a:xfrm>
              <a:prstGeom prst="rect">
                <a:avLst/>
              </a:prstGeom>
              <a:noFill/>
              <a:ln>
                <a:noFill/>
              </a:ln>
            </p:spPr>
            <p:txBody>
              <a:bodyPr wrap="square" rtlCol="0">
                <a:spAutoFit/>
              </a:bodyPr>
              <a:lstStyle/>
              <a:p>
                <a:r>
                  <a:rPr lang="vi-VN" dirty="0"/>
                  <a:t>y</a:t>
                </a:r>
              </a:p>
            </p:txBody>
          </p:sp>
          <p:sp>
            <p:nvSpPr>
              <p:cNvPr id="23" name="TextBox 22">
                <a:extLst>
                  <a:ext uri="{FF2B5EF4-FFF2-40B4-BE49-F238E27FC236}">
                    <a16:creationId xmlns:a16="http://schemas.microsoft.com/office/drawing/2014/main" xmlns="" id="{D20F3D02-229F-4924-A7D3-764766BBFB89}"/>
                  </a:ext>
                </a:extLst>
              </p:cNvPr>
              <p:cNvSpPr txBox="1"/>
              <p:nvPr/>
            </p:nvSpPr>
            <p:spPr>
              <a:xfrm>
                <a:off x="7231735" y="4719653"/>
                <a:ext cx="527124" cy="369332"/>
              </a:xfrm>
              <a:prstGeom prst="rect">
                <a:avLst/>
              </a:prstGeom>
              <a:noFill/>
              <a:ln>
                <a:noFill/>
              </a:ln>
            </p:spPr>
            <p:txBody>
              <a:bodyPr wrap="square" rtlCol="0">
                <a:spAutoFit/>
              </a:bodyPr>
              <a:lstStyle/>
              <a:p>
                <a:r>
                  <a:rPr lang="vi-VN" dirty="0"/>
                  <a:t>|</a:t>
                </a:r>
              </a:p>
            </p:txBody>
          </p:sp>
          <p:sp>
            <p:nvSpPr>
              <p:cNvPr id="24" name="TextBox 23">
                <a:extLst>
                  <a:ext uri="{FF2B5EF4-FFF2-40B4-BE49-F238E27FC236}">
                    <a16:creationId xmlns:a16="http://schemas.microsoft.com/office/drawing/2014/main" xmlns="" id="{9311C7DC-5004-4746-9F25-2112E86979F7}"/>
                  </a:ext>
                </a:extLst>
              </p:cNvPr>
              <p:cNvSpPr txBox="1"/>
              <p:nvPr/>
            </p:nvSpPr>
            <p:spPr>
              <a:xfrm>
                <a:off x="7647766" y="4719653"/>
                <a:ext cx="527124" cy="369332"/>
              </a:xfrm>
              <a:prstGeom prst="rect">
                <a:avLst/>
              </a:prstGeom>
              <a:noFill/>
              <a:ln>
                <a:noFill/>
              </a:ln>
            </p:spPr>
            <p:txBody>
              <a:bodyPr wrap="square" rtlCol="0">
                <a:spAutoFit/>
              </a:bodyPr>
              <a:lstStyle/>
              <a:p>
                <a:r>
                  <a:rPr lang="vi-VN" dirty="0"/>
                  <a:t>|</a:t>
                </a:r>
              </a:p>
            </p:txBody>
          </p:sp>
          <p:sp>
            <p:nvSpPr>
              <p:cNvPr id="25" name="TextBox 24">
                <a:extLst>
                  <a:ext uri="{FF2B5EF4-FFF2-40B4-BE49-F238E27FC236}">
                    <a16:creationId xmlns:a16="http://schemas.microsoft.com/office/drawing/2014/main" xmlns="" id="{F7036867-9DB3-4761-AA9A-434A8C36A911}"/>
                  </a:ext>
                </a:extLst>
              </p:cNvPr>
              <p:cNvSpPr txBox="1"/>
              <p:nvPr/>
            </p:nvSpPr>
            <p:spPr>
              <a:xfrm>
                <a:off x="8078519" y="4719653"/>
                <a:ext cx="527124" cy="369332"/>
              </a:xfrm>
              <a:prstGeom prst="rect">
                <a:avLst/>
              </a:prstGeom>
              <a:noFill/>
              <a:ln>
                <a:noFill/>
              </a:ln>
            </p:spPr>
            <p:txBody>
              <a:bodyPr wrap="square" rtlCol="0">
                <a:spAutoFit/>
              </a:bodyPr>
              <a:lstStyle/>
              <a:p>
                <a:r>
                  <a:rPr lang="vi-VN" dirty="0"/>
                  <a:t>|</a:t>
                </a:r>
              </a:p>
            </p:txBody>
          </p:sp>
          <p:sp>
            <p:nvSpPr>
              <p:cNvPr id="26" name="TextBox 25">
                <a:extLst>
                  <a:ext uri="{FF2B5EF4-FFF2-40B4-BE49-F238E27FC236}">
                    <a16:creationId xmlns:a16="http://schemas.microsoft.com/office/drawing/2014/main" xmlns="" id="{A007BE0E-8F84-4C74-8294-31B2BC044467}"/>
                  </a:ext>
                </a:extLst>
              </p:cNvPr>
              <p:cNvSpPr txBox="1"/>
              <p:nvPr/>
            </p:nvSpPr>
            <p:spPr>
              <a:xfrm>
                <a:off x="8500862" y="4719653"/>
                <a:ext cx="527124" cy="369332"/>
              </a:xfrm>
              <a:prstGeom prst="rect">
                <a:avLst/>
              </a:prstGeom>
              <a:noFill/>
              <a:ln>
                <a:noFill/>
              </a:ln>
            </p:spPr>
            <p:txBody>
              <a:bodyPr wrap="square" rtlCol="0">
                <a:spAutoFit/>
              </a:bodyPr>
              <a:lstStyle/>
              <a:p>
                <a:r>
                  <a:rPr lang="vi-VN" dirty="0"/>
                  <a:t>|</a:t>
                </a:r>
              </a:p>
            </p:txBody>
          </p:sp>
          <p:sp>
            <p:nvSpPr>
              <p:cNvPr id="27" name="TextBox 26">
                <a:extLst>
                  <a:ext uri="{FF2B5EF4-FFF2-40B4-BE49-F238E27FC236}">
                    <a16:creationId xmlns:a16="http://schemas.microsoft.com/office/drawing/2014/main" xmlns="" id="{C5088025-10D9-4C58-9A98-A104664B6A5C}"/>
                  </a:ext>
                </a:extLst>
              </p:cNvPr>
              <p:cNvSpPr txBox="1"/>
              <p:nvPr/>
            </p:nvSpPr>
            <p:spPr>
              <a:xfrm>
                <a:off x="7225054" y="5049910"/>
                <a:ext cx="554512" cy="369332"/>
              </a:xfrm>
              <a:prstGeom prst="rect">
                <a:avLst/>
              </a:prstGeom>
              <a:noFill/>
              <a:ln>
                <a:noFill/>
              </a:ln>
            </p:spPr>
            <p:txBody>
              <a:bodyPr wrap="square" rtlCol="0">
                <a:spAutoFit/>
              </a:bodyPr>
              <a:lstStyle/>
              <a:p>
                <a:r>
                  <a:rPr lang="vi-VN" dirty="0">
                    <a:latin typeface="+mj-lt"/>
                  </a:rPr>
                  <a:t>13</a:t>
                </a:r>
              </a:p>
            </p:txBody>
          </p:sp>
          <p:sp>
            <p:nvSpPr>
              <p:cNvPr id="28" name="TextBox 27">
                <a:extLst>
                  <a:ext uri="{FF2B5EF4-FFF2-40B4-BE49-F238E27FC236}">
                    <a16:creationId xmlns:a16="http://schemas.microsoft.com/office/drawing/2014/main" xmlns="" id="{8239D4CD-92DD-4111-B009-9021ABD365DD}"/>
                  </a:ext>
                </a:extLst>
              </p:cNvPr>
              <p:cNvSpPr txBox="1"/>
              <p:nvPr/>
            </p:nvSpPr>
            <p:spPr>
              <a:xfrm>
                <a:off x="7591627" y="5055960"/>
                <a:ext cx="554512" cy="369332"/>
              </a:xfrm>
              <a:prstGeom prst="rect">
                <a:avLst/>
              </a:prstGeom>
              <a:noFill/>
              <a:ln>
                <a:noFill/>
              </a:ln>
            </p:spPr>
            <p:txBody>
              <a:bodyPr wrap="square" rtlCol="0">
                <a:spAutoFit/>
              </a:bodyPr>
              <a:lstStyle/>
              <a:p>
                <a:r>
                  <a:rPr lang="vi-VN" dirty="0">
                    <a:latin typeface="+mj-lt"/>
                  </a:rPr>
                  <a:t>14</a:t>
                </a:r>
              </a:p>
            </p:txBody>
          </p:sp>
          <p:sp>
            <p:nvSpPr>
              <p:cNvPr id="29" name="TextBox 28">
                <a:extLst>
                  <a:ext uri="{FF2B5EF4-FFF2-40B4-BE49-F238E27FC236}">
                    <a16:creationId xmlns:a16="http://schemas.microsoft.com/office/drawing/2014/main" xmlns="" id="{0E1E97F4-5B61-4326-8782-42BB69BFF9A1}"/>
                  </a:ext>
                </a:extLst>
              </p:cNvPr>
              <p:cNvSpPr txBox="1"/>
              <p:nvPr/>
            </p:nvSpPr>
            <p:spPr>
              <a:xfrm>
                <a:off x="8002075" y="5046227"/>
                <a:ext cx="554512" cy="369332"/>
              </a:xfrm>
              <a:prstGeom prst="rect">
                <a:avLst/>
              </a:prstGeom>
              <a:noFill/>
              <a:ln>
                <a:noFill/>
              </a:ln>
            </p:spPr>
            <p:txBody>
              <a:bodyPr wrap="square" rtlCol="0">
                <a:spAutoFit/>
              </a:bodyPr>
              <a:lstStyle/>
              <a:p>
                <a:r>
                  <a:rPr lang="vi-VN" dirty="0">
                    <a:latin typeface="+mj-lt"/>
                  </a:rPr>
                  <a:t>15</a:t>
                </a:r>
              </a:p>
            </p:txBody>
          </p:sp>
          <p:sp>
            <p:nvSpPr>
              <p:cNvPr id="30" name="TextBox 29">
                <a:extLst>
                  <a:ext uri="{FF2B5EF4-FFF2-40B4-BE49-F238E27FC236}">
                    <a16:creationId xmlns:a16="http://schemas.microsoft.com/office/drawing/2014/main" xmlns="" id="{0822B608-D854-4BD7-9FAF-9C0FB4EF0D77}"/>
                  </a:ext>
                </a:extLst>
              </p:cNvPr>
              <p:cNvSpPr txBox="1"/>
              <p:nvPr/>
            </p:nvSpPr>
            <p:spPr>
              <a:xfrm>
                <a:off x="8397399" y="5037199"/>
                <a:ext cx="554512" cy="369332"/>
              </a:xfrm>
              <a:prstGeom prst="rect">
                <a:avLst/>
              </a:prstGeom>
              <a:noFill/>
              <a:ln>
                <a:noFill/>
              </a:ln>
            </p:spPr>
            <p:txBody>
              <a:bodyPr wrap="square" rtlCol="0">
                <a:spAutoFit/>
              </a:bodyPr>
              <a:lstStyle/>
              <a:p>
                <a:r>
                  <a:rPr lang="vi-VN" dirty="0">
                    <a:latin typeface="+mj-lt"/>
                  </a:rPr>
                  <a:t>16</a:t>
                </a:r>
              </a:p>
            </p:txBody>
          </p:sp>
          <p:sp>
            <p:nvSpPr>
              <p:cNvPr id="31" name="TextBox 30">
                <a:extLst>
                  <a:ext uri="{FF2B5EF4-FFF2-40B4-BE49-F238E27FC236}">
                    <a16:creationId xmlns:a16="http://schemas.microsoft.com/office/drawing/2014/main" xmlns="" id="{47F879E2-0596-4155-936E-9A9F19FB4FD3}"/>
                  </a:ext>
                </a:extLst>
              </p:cNvPr>
              <p:cNvSpPr txBox="1"/>
              <p:nvPr/>
            </p:nvSpPr>
            <p:spPr>
              <a:xfrm>
                <a:off x="5834490" y="1351421"/>
                <a:ext cx="424476" cy="369332"/>
              </a:xfrm>
              <a:prstGeom prst="rect">
                <a:avLst/>
              </a:prstGeom>
              <a:noFill/>
              <a:ln>
                <a:noFill/>
              </a:ln>
            </p:spPr>
            <p:txBody>
              <a:bodyPr wrap="square" rtlCol="0">
                <a:spAutoFit/>
              </a:bodyPr>
              <a:lstStyle/>
              <a:p>
                <a:r>
                  <a:rPr lang="vi-VN" dirty="0"/>
                  <a:t>_</a:t>
                </a:r>
              </a:p>
            </p:txBody>
          </p:sp>
          <p:sp>
            <p:nvSpPr>
              <p:cNvPr id="32" name="TextBox 31">
                <a:extLst>
                  <a:ext uri="{FF2B5EF4-FFF2-40B4-BE49-F238E27FC236}">
                    <a16:creationId xmlns:a16="http://schemas.microsoft.com/office/drawing/2014/main" xmlns="" id="{AC07700B-80CE-426C-98F1-2844CD1337DE}"/>
                  </a:ext>
                </a:extLst>
              </p:cNvPr>
              <p:cNvSpPr txBox="1"/>
              <p:nvPr/>
            </p:nvSpPr>
            <p:spPr>
              <a:xfrm>
                <a:off x="5834490" y="1536087"/>
                <a:ext cx="424476" cy="369332"/>
              </a:xfrm>
              <a:prstGeom prst="rect">
                <a:avLst/>
              </a:prstGeom>
              <a:noFill/>
              <a:ln>
                <a:noFill/>
              </a:ln>
            </p:spPr>
            <p:txBody>
              <a:bodyPr wrap="square" rtlCol="0">
                <a:spAutoFit/>
              </a:bodyPr>
              <a:lstStyle/>
              <a:p>
                <a:r>
                  <a:rPr lang="vi-VN" dirty="0"/>
                  <a:t>_</a:t>
                </a:r>
              </a:p>
            </p:txBody>
          </p:sp>
          <p:sp>
            <p:nvSpPr>
              <p:cNvPr id="33" name="TextBox 32">
                <a:extLst>
                  <a:ext uri="{FF2B5EF4-FFF2-40B4-BE49-F238E27FC236}">
                    <a16:creationId xmlns:a16="http://schemas.microsoft.com/office/drawing/2014/main" xmlns="" id="{A2A3C21B-9338-452A-AF58-DA3650C02C73}"/>
                  </a:ext>
                </a:extLst>
              </p:cNvPr>
              <p:cNvSpPr txBox="1"/>
              <p:nvPr/>
            </p:nvSpPr>
            <p:spPr>
              <a:xfrm>
                <a:off x="5834490" y="1709995"/>
                <a:ext cx="424476" cy="369332"/>
              </a:xfrm>
              <a:prstGeom prst="rect">
                <a:avLst/>
              </a:prstGeom>
              <a:noFill/>
              <a:ln>
                <a:noFill/>
              </a:ln>
            </p:spPr>
            <p:txBody>
              <a:bodyPr wrap="square" rtlCol="0">
                <a:spAutoFit/>
              </a:bodyPr>
              <a:lstStyle/>
              <a:p>
                <a:r>
                  <a:rPr lang="vi-VN" dirty="0"/>
                  <a:t>_</a:t>
                </a:r>
              </a:p>
            </p:txBody>
          </p:sp>
          <p:sp>
            <p:nvSpPr>
              <p:cNvPr id="34" name="TextBox 33">
                <a:extLst>
                  <a:ext uri="{FF2B5EF4-FFF2-40B4-BE49-F238E27FC236}">
                    <a16:creationId xmlns:a16="http://schemas.microsoft.com/office/drawing/2014/main" xmlns="" id="{9832F532-8A65-4490-9542-AB80B27B5A69}"/>
                  </a:ext>
                </a:extLst>
              </p:cNvPr>
              <p:cNvSpPr txBox="1"/>
              <p:nvPr/>
            </p:nvSpPr>
            <p:spPr>
              <a:xfrm>
                <a:off x="5834490" y="1890639"/>
                <a:ext cx="424476" cy="369332"/>
              </a:xfrm>
              <a:prstGeom prst="rect">
                <a:avLst/>
              </a:prstGeom>
              <a:noFill/>
              <a:ln>
                <a:noFill/>
              </a:ln>
            </p:spPr>
            <p:txBody>
              <a:bodyPr wrap="square" rtlCol="0">
                <a:spAutoFit/>
              </a:bodyPr>
              <a:lstStyle/>
              <a:p>
                <a:r>
                  <a:rPr lang="vi-VN" dirty="0"/>
                  <a:t>_</a:t>
                </a:r>
              </a:p>
            </p:txBody>
          </p:sp>
          <p:sp>
            <p:nvSpPr>
              <p:cNvPr id="35" name="TextBox 34">
                <a:extLst>
                  <a:ext uri="{FF2B5EF4-FFF2-40B4-BE49-F238E27FC236}">
                    <a16:creationId xmlns:a16="http://schemas.microsoft.com/office/drawing/2014/main" xmlns="" id="{A578B94F-9F60-46BD-A942-986716CF6028}"/>
                  </a:ext>
                </a:extLst>
              </p:cNvPr>
              <p:cNvSpPr txBox="1"/>
              <p:nvPr/>
            </p:nvSpPr>
            <p:spPr>
              <a:xfrm>
                <a:off x="5528180" y="2001369"/>
                <a:ext cx="423820" cy="369332"/>
              </a:xfrm>
              <a:prstGeom prst="rect">
                <a:avLst/>
              </a:prstGeom>
              <a:noFill/>
              <a:ln>
                <a:noFill/>
              </a:ln>
            </p:spPr>
            <p:txBody>
              <a:bodyPr wrap="square" rtlCol="0">
                <a:spAutoFit/>
              </a:bodyPr>
              <a:lstStyle/>
              <a:p>
                <a:r>
                  <a:rPr lang="vi-VN" dirty="0">
                    <a:latin typeface="+mj-lt"/>
                  </a:rPr>
                  <a:t>30</a:t>
                </a:r>
              </a:p>
            </p:txBody>
          </p:sp>
          <p:sp>
            <p:nvSpPr>
              <p:cNvPr id="36" name="TextBox 35">
                <a:extLst>
                  <a:ext uri="{FF2B5EF4-FFF2-40B4-BE49-F238E27FC236}">
                    <a16:creationId xmlns:a16="http://schemas.microsoft.com/office/drawing/2014/main" xmlns="" id="{7C211F7B-8369-48AC-A731-B44C9EBE7159}"/>
                  </a:ext>
                </a:extLst>
              </p:cNvPr>
              <p:cNvSpPr txBox="1"/>
              <p:nvPr/>
            </p:nvSpPr>
            <p:spPr>
              <a:xfrm>
                <a:off x="5528180" y="1816703"/>
                <a:ext cx="612620" cy="369332"/>
              </a:xfrm>
              <a:prstGeom prst="rect">
                <a:avLst/>
              </a:prstGeom>
              <a:noFill/>
              <a:ln>
                <a:noFill/>
              </a:ln>
            </p:spPr>
            <p:txBody>
              <a:bodyPr wrap="square" rtlCol="0">
                <a:spAutoFit/>
              </a:bodyPr>
              <a:lstStyle/>
              <a:p>
                <a:r>
                  <a:rPr lang="vi-VN" dirty="0">
                    <a:latin typeface="+mj-lt"/>
                  </a:rPr>
                  <a:t>31</a:t>
                </a:r>
              </a:p>
            </p:txBody>
          </p:sp>
          <p:sp>
            <p:nvSpPr>
              <p:cNvPr id="37" name="TextBox 36">
                <a:extLst>
                  <a:ext uri="{FF2B5EF4-FFF2-40B4-BE49-F238E27FC236}">
                    <a16:creationId xmlns:a16="http://schemas.microsoft.com/office/drawing/2014/main" xmlns="" id="{230A0EA7-6B43-4D63-983E-6C88013A0DB8}"/>
                  </a:ext>
                </a:extLst>
              </p:cNvPr>
              <p:cNvSpPr txBox="1"/>
              <p:nvPr/>
            </p:nvSpPr>
            <p:spPr>
              <a:xfrm>
                <a:off x="5528180" y="1633652"/>
                <a:ext cx="612620" cy="369332"/>
              </a:xfrm>
              <a:prstGeom prst="rect">
                <a:avLst/>
              </a:prstGeom>
              <a:noFill/>
              <a:ln>
                <a:noFill/>
              </a:ln>
            </p:spPr>
            <p:txBody>
              <a:bodyPr wrap="square" rtlCol="0">
                <a:spAutoFit/>
              </a:bodyPr>
              <a:lstStyle/>
              <a:p>
                <a:r>
                  <a:rPr lang="vi-VN" dirty="0">
                    <a:latin typeface="+mj-lt"/>
                  </a:rPr>
                  <a:t>32</a:t>
                </a:r>
              </a:p>
            </p:txBody>
          </p:sp>
          <p:sp>
            <p:nvSpPr>
              <p:cNvPr id="38" name="TextBox 37">
                <a:extLst>
                  <a:ext uri="{FF2B5EF4-FFF2-40B4-BE49-F238E27FC236}">
                    <a16:creationId xmlns:a16="http://schemas.microsoft.com/office/drawing/2014/main" xmlns="" id="{82210BEF-05BA-460D-82C1-494CB6A3E00A}"/>
                  </a:ext>
                </a:extLst>
              </p:cNvPr>
              <p:cNvSpPr txBox="1"/>
              <p:nvPr/>
            </p:nvSpPr>
            <p:spPr>
              <a:xfrm>
                <a:off x="5520000" y="1440464"/>
                <a:ext cx="612620" cy="369332"/>
              </a:xfrm>
              <a:prstGeom prst="rect">
                <a:avLst/>
              </a:prstGeom>
              <a:noFill/>
              <a:ln>
                <a:noFill/>
              </a:ln>
            </p:spPr>
            <p:txBody>
              <a:bodyPr wrap="square" rtlCol="0">
                <a:spAutoFit/>
              </a:bodyPr>
              <a:lstStyle/>
              <a:p>
                <a:r>
                  <a:rPr lang="vi-VN" dirty="0">
                    <a:latin typeface="+mj-lt"/>
                  </a:rPr>
                  <a:t>33</a:t>
                </a:r>
              </a:p>
            </p:txBody>
          </p:sp>
          <p:cxnSp>
            <p:nvCxnSpPr>
              <p:cNvPr id="39" name="Straight Connector 38">
                <a:extLst>
                  <a:ext uri="{FF2B5EF4-FFF2-40B4-BE49-F238E27FC236}">
                    <a16:creationId xmlns:a16="http://schemas.microsoft.com/office/drawing/2014/main" xmlns="" id="{5C58C147-1229-46C5-9FA0-B9A2168F1844}"/>
                  </a:ext>
                </a:extLst>
              </p:cNvPr>
              <p:cNvCxnSpPr/>
              <p:nvPr/>
            </p:nvCxnSpPr>
            <p:spPr>
              <a:xfrm flipV="1">
                <a:off x="7354578" y="1641603"/>
                <a:ext cx="0" cy="3285678"/>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CF1995A2-89C4-45B2-9EB2-B16CA874CD96}"/>
                  </a:ext>
                </a:extLst>
              </p:cNvPr>
              <p:cNvCxnSpPr>
                <a:cxnSpLocks/>
              </p:cNvCxnSpPr>
              <p:nvPr/>
            </p:nvCxnSpPr>
            <p:spPr>
              <a:xfrm>
                <a:off x="6005147" y="1652641"/>
                <a:ext cx="1339173"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67F0330A-784E-4580-9B25-73F799692AB9}"/>
                  </a:ext>
                </a:extLst>
              </p:cNvPr>
              <p:cNvCxnSpPr>
                <a:cxnSpLocks/>
              </p:cNvCxnSpPr>
              <p:nvPr/>
            </p:nvCxnSpPr>
            <p:spPr>
              <a:xfrm>
                <a:off x="5990109" y="2574728"/>
                <a:ext cx="2615534"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3DBCC75-B3D7-47FE-BECF-60B8A531BB5E}"/>
                  </a:ext>
                </a:extLst>
              </p:cNvPr>
              <p:cNvCxnSpPr>
                <a:cxnSpLocks/>
              </p:cNvCxnSpPr>
              <p:nvPr/>
            </p:nvCxnSpPr>
            <p:spPr>
              <a:xfrm flipV="1">
                <a:off x="7769367" y="2565000"/>
                <a:ext cx="0" cy="235566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93D68C72-67C5-47DE-84CC-2D2F93E357ED}"/>
                  </a:ext>
                </a:extLst>
              </p:cNvPr>
              <p:cNvCxnSpPr>
                <a:cxnSpLocks/>
              </p:cNvCxnSpPr>
              <p:nvPr/>
            </p:nvCxnSpPr>
            <p:spPr>
              <a:xfrm flipV="1">
                <a:off x="8200056" y="2565000"/>
                <a:ext cx="0" cy="234904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2CAA8357-0281-421D-BEE3-F969051E876D}"/>
                  </a:ext>
                </a:extLst>
              </p:cNvPr>
              <p:cNvCxnSpPr>
                <a:cxnSpLocks/>
              </p:cNvCxnSpPr>
              <p:nvPr/>
            </p:nvCxnSpPr>
            <p:spPr>
              <a:xfrm flipV="1">
                <a:off x="8621545" y="2565000"/>
                <a:ext cx="0" cy="2375659"/>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319CCE4E-2F99-42D0-A0A5-E392FF2C386A}"/>
                  </a:ext>
                </a:extLst>
              </p:cNvPr>
              <p:cNvSpPr txBox="1"/>
              <p:nvPr/>
            </p:nvSpPr>
            <p:spPr>
              <a:xfrm>
                <a:off x="5636859" y="4990682"/>
                <a:ext cx="351919" cy="369332"/>
              </a:xfrm>
              <a:prstGeom prst="rect">
                <a:avLst/>
              </a:prstGeom>
              <a:noFill/>
              <a:ln>
                <a:noFill/>
              </a:ln>
            </p:spPr>
            <p:txBody>
              <a:bodyPr wrap="square" rtlCol="0">
                <a:spAutoFit/>
              </a:bodyPr>
              <a:lstStyle/>
              <a:p>
                <a:r>
                  <a:rPr lang="vi-VN" dirty="0"/>
                  <a:t>0</a:t>
                </a:r>
              </a:p>
            </p:txBody>
          </p:sp>
          <p:sp>
            <p:nvSpPr>
              <p:cNvPr id="46" name="TextBox 45">
                <a:extLst>
                  <a:ext uri="{FF2B5EF4-FFF2-40B4-BE49-F238E27FC236}">
                    <a16:creationId xmlns:a16="http://schemas.microsoft.com/office/drawing/2014/main" xmlns="" id="{2D971CCE-29D9-45F0-80E8-8207434C43F2}"/>
                  </a:ext>
                </a:extLst>
              </p:cNvPr>
              <p:cNvSpPr txBox="1"/>
              <p:nvPr/>
            </p:nvSpPr>
            <p:spPr>
              <a:xfrm>
                <a:off x="5837184" y="2075592"/>
                <a:ext cx="424476" cy="369332"/>
              </a:xfrm>
              <a:prstGeom prst="rect">
                <a:avLst/>
              </a:prstGeom>
              <a:noFill/>
              <a:ln>
                <a:noFill/>
              </a:ln>
            </p:spPr>
            <p:txBody>
              <a:bodyPr wrap="square" rtlCol="0">
                <a:spAutoFit/>
              </a:bodyPr>
              <a:lstStyle/>
              <a:p>
                <a:r>
                  <a:rPr lang="vi-VN" dirty="0"/>
                  <a:t>_</a:t>
                </a:r>
              </a:p>
            </p:txBody>
          </p:sp>
          <p:sp>
            <p:nvSpPr>
              <p:cNvPr id="47" name="TextBox 46">
                <a:extLst>
                  <a:ext uri="{FF2B5EF4-FFF2-40B4-BE49-F238E27FC236}">
                    <a16:creationId xmlns:a16="http://schemas.microsoft.com/office/drawing/2014/main" xmlns="" id="{D91DD10C-EC4C-4C5B-A7B5-0A5E3DCF9827}"/>
                  </a:ext>
                </a:extLst>
              </p:cNvPr>
              <p:cNvSpPr txBox="1"/>
              <p:nvPr/>
            </p:nvSpPr>
            <p:spPr>
              <a:xfrm>
                <a:off x="5530874" y="2186322"/>
                <a:ext cx="423820" cy="369332"/>
              </a:xfrm>
              <a:prstGeom prst="rect">
                <a:avLst/>
              </a:prstGeom>
              <a:noFill/>
              <a:ln>
                <a:noFill/>
              </a:ln>
            </p:spPr>
            <p:txBody>
              <a:bodyPr wrap="square" rtlCol="0">
                <a:spAutoFit/>
              </a:bodyPr>
              <a:lstStyle/>
              <a:p>
                <a:r>
                  <a:rPr lang="vi-VN" dirty="0">
                    <a:latin typeface="+mj-lt"/>
                  </a:rPr>
                  <a:t>29</a:t>
                </a:r>
              </a:p>
            </p:txBody>
          </p:sp>
          <p:sp>
            <p:nvSpPr>
              <p:cNvPr id="48" name="TextBox 47">
                <a:extLst>
                  <a:ext uri="{FF2B5EF4-FFF2-40B4-BE49-F238E27FC236}">
                    <a16:creationId xmlns:a16="http://schemas.microsoft.com/office/drawing/2014/main" xmlns="" id="{53DCE1BC-405B-44A3-9241-F9E8EE880BB3}"/>
                  </a:ext>
                </a:extLst>
              </p:cNvPr>
              <p:cNvSpPr txBox="1"/>
              <p:nvPr/>
            </p:nvSpPr>
            <p:spPr>
              <a:xfrm>
                <a:off x="5837184" y="2267272"/>
                <a:ext cx="424476" cy="369332"/>
              </a:xfrm>
              <a:prstGeom prst="rect">
                <a:avLst/>
              </a:prstGeom>
              <a:noFill/>
              <a:ln>
                <a:noFill/>
              </a:ln>
            </p:spPr>
            <p:txBody>
              <a:bodyPr wrap="square" rtlCol="0">
                <a:spAutoFit/>
              </a:bodyPr>
              <a:lstStyle/>
              <a:p>
                <a:r>
                  <a:rPr lang="vi-VN" dirty="0"/>
                  <a:t>_</a:t>
                </a:r>
              </a:p>
            </p:txBody>
          </p:sp>
          <p:sp>
            <p:nvSpPr>
              <p:cNvPr id="49" name="TextBox 48">
                <a:extLst>
                  <a:ext uri="{FF2B5EF4-FFF2-40B4-BE49-F238E27FC236}">
                    <a16:creationId xmlns:a16="http://schemas.microsoft.com/office/drawing/2014/main" xmlns="" id="{7DD7BFB5-05EA-4CD5-BC24-09D0F8CADDEF}"/>
                  </a:ext>
                </a:extLst>
              </p:cNvPr>
              <p:cNvSpPr txBox="1"/>
              <p:nvPr/>
            </p:nvSpPr>
            <p:spPr>
              <a:xfrm>
                <a:off x="5530874" y="2378002"/>
                <a:ext cx="423820" cy="369332"/>
              </a:xfrm>
              <a:prstGeom prst="rect">
                <a:avLst/>
              </a:prstGeom>
              <a:noFill/>
              <a:ln>
                <a:noFill/>
              </a:ln>
            </p:spPr>
            <p:txBody>
              <a:bodyPr wrap="square" rtlCol="0">
                <a:spAutoFit/>
              </a:bodyPr>
              <a:lstStyle/>
              <a:p>
                <a:r>
                  <a:rPr lang="vi-VN" dirty="0">
                    <a:latin typeface="+mj-lt"/>
                  </a:rPr>
                  <a:t>28</a:t>
                </a:r>
              </a:p>
            </p:txBody>
          </p:sp>
        </p:grpSp>
      </p:grpSp>
      <p:sp>
        <p:nvSpPr>
          <p:cNvPr id="50" name="TextBox 49">
            <a:extLst>
              <a:ext uri="{FF2B5EF4-FFF2-40B4-BE49-F238E27FC236}">
                <a16:creationId xmlns:a16="http://schemas.microsoft.com/office/drawing/2014/main" xmlns="" id="{D5DD4633-87F1-4FC8-8745-AB11DD2F8EDB}"/>
              </a:ext>
            </a:extLst>
          </p:cNvPr>
          <p:cNvSpPr txBox="1"/>
          <p:nvPr/>
        </p:nvSpPr>
        <p:spPr>
          <a:xfrm>
            <a:off x="696000" y="4797000"/>
            <a:ext cx="7128000" cy="1384995"/>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mặt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Oxy,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M(15;24)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thị</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bởi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bảng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Vì</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cặp</a:t>
            </a:r>
            <a:r>
              <a:rPr lang="en-US" sz="2800" dirty="0">
                <a:solidFill>
                  <a:srgbClr val="0000CC"/>
                </a:solidFill>
                <a:latin typeface="Times New Roman" panose="02020603050405020304" pitchFamily="18" charset="0"/>
                <a:cs typeface="Times New Roman" panose="02020603050405020304" pitchFamily="18" charset="0"/>
              </a:rPr>
              <a:t> (15;24)</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16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16" fill="hold" grpId="0" nodeType="clickEffect">
                                  <p:stCondLst>
                                    <p:cond delay="0"/>
                                  </p:stCondLst>
                                  <p:childTnLst>
                                    <p:animEffect transition="out" filter="circle(in)">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7BA33BF-06C3-4C23-AD39-E3174EA79E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344000" y="-171000"/>
            <a:ext cx="5077192" cy="1155000"/>
          </a:xfrm>
          <a:prstGeom prst="rect">
            <a:avLst/>
          </a:prstGeom>
          <a:ln>
            <a:noFill/>
          </a:ln>
        </p:spPr>
      </p:pic>
      <p:sp>
        <p:nvSpPr>
          <p:cNvPr id="5" name="TextBox 4">
            <a:extLst>
              <a:ext uri="{FF2B5EF4-FFF2-40B4-BE49-F238E27FC236}">
                <a16:creationId xmlns:a16="http://schemas.microsoft.com/office/drawing/2014/main" xmlns="" id="{B5E161B5-948C-4E6F-9523-32F90BC3C9D2}"/>
              </a:ext>
            </a:extLst>
          </p:cNvPr>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45B89C7-4A4E-45FE-9FB8-9E0D84B5C549}"/>
              </a:ext>
            </a:extLst>
          </p:cNvPr>
          <p:cNvSpPr txBox="1"/>
          <p:nvPr/>
        </p:nvSpPr>
        <p:spPr>
          <a:xfrm>
            <a:off x="1488000" y="1557000"/>
            <a:ext cx="6383516" cy="4832092"/>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1.Ứng </a:t>
            </a:r>
            <a:r>
              <a:rPr lang="en-US" sz="2800" b="1" dirty="0" err="1">
                <a:solidFill>
                  <a:srgbClr val="0070C0"/>
                </a:solidFill>
                <a:latin typeface="Times New Roman" panose="02020603050405020304" pitchFamily="18" charset="0"/>
                <a:cs typeface="Times New Roman" panose="02020603050405020304" pitchFamily="18" charset="0"/>
              </a:rPr>
              <a:t>dụng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endParaRPr lang="en-US" sz="2800" b="1" dirty="0">
              <a:solidFill>
                <a:srgbClr val="0070C0"/>
              </a:solidFill>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ược vị trí của sân bay. Cũng như vậy, dựa trên sự thay đổi của tọa độ điểm M, trạm kiểm soát đó có thể xác định được đường bay của máy bay.</a:t>
            </a:r>
          </a:p>
        </p:txBody>
      </p:sp>
      <p:pic>
        <p:nvPicPr>
          <p:cNvPr id="7" name="Picture 6">
            <a:extLst>
              <a:ext uri="{FF2B5EF4-FFF2-40B4-BE49-F238E27FC236}">
                <a16:creationId xmlns:a16="http://schemas.microsoft.com/office/drawing/2014/main" xmlns="" id="{EC50E4EA-E2D5-47FB-9B3F-DBF85ABF4427}"/>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21907" b="75254" l="63022" r="96259">
                        <a14:foregroundMark x1="77122" y1="24746" x2="80000" y2="25152"/>
                        <a14:foregroundMark x1="65324" y1="48479" x2="95540" y2="48479"/>
                        <a14:foregroundMark x1="79856" y1="70791" x2="79568" y2="21907"/>
                        <a14:foregroundMark x1="94388" y1="49290" x2="96259" y2="52941"/>
                        <a14:foregroundMark x1="76403" y1="73631" x2="84748" y2="73631"/>
                        <a14:foregroundMark x1="75971" y1="71602" x2="84029" y2="71602"/>
                        <a14:foregroundMark x1="76259" y1="74037" x2="84317" y2="74645"/>
                        <a14:foregroundMark x1="75971" y1="71197" x2="75971" y2="74442"/>
                      </a14:backgroundRemoval>
                    </a14:imgEffect>
                  </a14:imgLayer>
                </a14:imgProps>
              </a:ext>
            </a:extLst>
          </a:blip>
          <a:srcRect l="62661" t="21622" b="24299"/>
          <a:stretch/>
        </p:blipFill>
        <p:spPr>
          <a:xfrm>
            <a:off x="7891801" y="1701000"/>
            <a:ext cx="4333349" cy="4452042"/>
          </a:xfrm>
          <a:prstGeom prst="rect">
            <a:avLst/>
          </a:prstGeom>
        </p:spPr>
      </p:pic>
      <p:sp>
        <p:nvSpPr>
          <p:cNvPr id="11" name="Rectangle 10">
            <a:extLst>
              <a:ext uri="{FF2B5EF4-FFF2-40B4-BE49-F238E27FC236}">
                <a16:creationId xmlns:a16="http://schemas.microsoft.com/office/drawing/2014/main" xmlns="" id="{8D4FC9E9-D822-4C92-B632-0FB2430C3F4D}"/>
              </a:ext>
            </a:extLst>
          </p:cNvPr>
          <p:cNvSpPr/>
          <p:nvPr/>
        </p:nvSpPr>
        <p:spPr>
          <a:xfrm>
            <a:off x="16042" y="0"/>
            <a:ext cx="1128000" cy="685800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78078826"/>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7BA33BF-06C3-4C23-AD39-E3174EA79E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344000" y="-171000"/>
            <a:ext cx="5077192" cy="1155000"/>
          </a:xfrm>
          <a:prstGeom prst="rect">
            <a:avLst/>
          </a:prstGeom>
          <a:ln>
            <a:noFill/>
          </a:ln>
        </p:spPr>
      </p:pic>
      <p:sp>
        <p:nvSpPr>
          <p:cNvPr id="5" name="TextBox 4">
            <a:extLst>
              <a:ext uri="{FF2B5EF4-FFF2-40B4-BE49-F238E27FC236}">
                <a16:creationId xmlns:a16="http://schemas.microsoft.com/office/drawing/2014/main" xmlns="" id="{B5E161B5-948C-4E6F-9523-32F90BC3C9D2}"/>
              </a:ext>
            </a:extLst>
          </p:cNvPr>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45B89C7-4A4E-45FE-9FB8-9E0D84B5C549}"/>
              </a:ext>
            </a:extLst>
          </p:cNvPr>
          <p:cNvSpPr txBox="1"/>
          <p:nvPr/>
        </p:nvSpPr>
        <p:spPr>
          <a:xfrm>
            <a:off x="1344000" y="1413000"/>
            <a:ext cx="10848000" cy="1384995"/>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2.GPS</a:t>
            </a:r>
          </a:p>
          <a:p>
            <a:pPr algn="just"/>
            <a:r>
              <a:rPr lang="vi-VN" sz="2800" dirty="0">
                <a:latin typeface="Times New Roman" panose="02020603050405020304" pitchFamily="18" charset="0"/>
                <a:cs typeface="Times New Roman" panose="02020603050405020304" pitchFamily="18" charset="0"/>
              </a:rPr>
              <a:t>Để theo dõi và dự đoán đường đi của một cơn bão, ngày nay các nhà khoa học sử dụng Hệ thống Định vị toàn cầu (GPS). Trong hệ thống GPS, kinh</a:t>
            </a:r>
          </a:p>
        </p:txBody>
      </p:sp>
      <p:sp>
        <p:nvSpPr>
          <p:cNvPr id="11" name="Rectangle 10">
            <a:extLst>
              <a:ext uri="{FF2B5EF4-FFF2-40B4-BE49-F238E27FC236}">
                <a16:creationId xmlns:a16="http://schemas.microsoft.com/office/drawing/2014/main" xmlns="" id="{8D4FC9E9-D822-4C92-B632-0FB2430C3F4D}"/>
              </a:ext>
            </a:extLst>
          </p:cNvPr>
          <p:cNvSpPr/>
          <p:nvPr/>
        </p:nvSpPr>
        <p:spPr>
          <a:xfrm>
            <a:off x="16042" y="0"/>
            <a:ext cx="1128000" cy="685800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xmlns="" id="{07855923-0EDA-416E-B2DA-441D2BCBD342}"/>
              </a:ext>
            </a:extLst>
          </p:cNvPr>
          <p:cNvPicPr>
            <a:picLocks noChangeAspect="1"/>
          </p:cNvPicPr>
          <p:nvPr/>
        </p:nvPicPr>
        <p:blipFill>
          <a:blip r:embed="rId5"/>
          <a:stretch>
            <a:fillRect/>
          </a:stretch>
        </p:blipFill>
        <p:spPr>
          <a:xfrm>
            <a:off x="6213738" y="2781000"/>
            <a:ext cx="5953125" cy="3819525"/>
          </a:xfrm>
          <a:prstGeom prst="rect">
            <a:avLst/>
          </a:prstGeom>
        </p:spPr>
      </p:pic>
      <p:sp>
        <p:nvSpPr>
          <p:cNvPr id="12" name="TextBox 11">
            <a:extLst>
              <a:ext uri="{FF2B5EF4-FFF2-40B4-BE49-F238E27FC236}">
                <a16:creationId xmlns:a16="http://schemas.microsoft.com/office/drawing/2014/main" xmlns="" id="{01380958-83D5-4C16-9378-0A3599172E1A}"/>
              </a:ext>
            </a:extLst>
          </p:cNvPr>
          <p:cNvSpPr txBox="1"/>
          <p:nvPr/>
        </p:nvSpPr>
        <p:spPr>
          <a:xfrm>
            <a:off x="1344000" y="2709000"/>
            <a:ext cx="4752000" cy="3970318"/>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độ gốc và vĩ độ xác định  một hệ trục tọa độ trên mặt phẳng (bản đồ dự báo), kinh độ và vĩ độ của một địa điểm trên Trái Đất là tọa độ của điểm đó trên bản đồ dự báo. Chẳng hạn, Hình 16 mô tả dự báo đường đi của cơn bão số 9 Rai sau 16 giờ ngày 19/12/2021 ở Việt Nam</a:t>
            </a:r>
          </a:p>
        </p:txBody>
      </p:sp>
    </p:spTree>
    <p:extLst>
      <p:ext uri="{BB962C8B-B14F-4D97-AF65-F5344CB8AC3E}">
        <p14:creationId xmlns:p14="http://schemas.microsoft.com/office/powerpoint/2010/main" val="9911353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xmlns="" id="{C00876CD-D5AF-4803-B69A-1F21776D468E}"/>
              </a:ext>
            </a:extLst>
          </p:cNvPr>
          <p:cNvSpPr>
            <a:spLocks noChangeArrowheads="1"/>
          </p:cNvSpPr>
          <p:nvPr/>
        </p:nvSpPr>
        <p:spPr bwMode="gray">
          <a:xfrm>
            <a:off x="2155016" y="2565000"/>
            <a:ext cx="9105418" cy="623056"/>
          </a:xfrm>
          <a:prstGeom prst="roundRect">
            <a:avLst>
              <a:gd name="adj" fmla="val 50000"/>
            </a:avLst>
          </a:prstGeom>
          <a:solidFill>
            <a:srgbClr val="0070C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TỌA ĐỘ CỦA MỘT ĐIỂM TRONG MẶT PHẲNG TỌA ĐỘ</a:t>
            </a:r>
          </a:p>
        </p:txBody>
      </p:sp>
      <p:sp>
        <p:nvSpPr>
          <p:cNvPr id="3" name="AutoShape 7">
            <a:extLst>
              <a:ext uri="{FF2B5EF4-FFF2-40B4-BE49-F238E27FC236}">
                <a16:creationId xmlns:a16="http://schemas.microsoft.com/office/drawing/2014/main" xmlns="" id="{43EDC7D6-7DB6-4587-B767-C8E1AEE8DBD1}"/>
              </a:ext>
            </a:extLst>
          </p:cNvPr>
          <p:cNvSpPr>
            <a:spLocks noChangeArrowheads="1"/>
          </p:cNvSpPr>
          <p:nvPr/>
        </p:nvSpPr>
        <p:spPr bwMode="gray">
          <a:xfrm>
            <a:off x="2178409" y="3347118"/>
            <a:ext cx="9101591" cy="618744"/>
          </a:xfrm>
          <a:prstGeom prst="roundRect">
            <a:avLst>
              <a:gd name="adj" fmla="val 50000"/>
            </a:avLst>
          </a:prstGeom>
          <a:solidFill>
            <a:schemeClr val="accent5">
              <a:lumMod val="50000"/>
            </a:schemeClr>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ĐỒ THỊ CỦA HÀM SỐ</a:t>
            </a:r>
          </a:p>
        </p:txBody>
      </p:sp>
      <p:sp>
        <p:nvSpPr>
          <p:cNvPr id="4" name="AutoShape 8">
            <a:extLst>
              <a:ext uri="{FF2B5EF4-FFF2-40B4-BE49-F238E27FC236}">
                <a16:creationId xmlns:a16="http://schemas.microsoft.com/office/drawing/2014/main" xmlns="" id="{E4BFA939-D3DA-42F6-A850-AD209437FC57}"/>
              </a:ext>
            </a:extLst>
          </p:cNvPr>
          <p:cNvSpPr>
            <a:spLocks noChangeArrowheads="1"/>
          </p:cNvSpPr>
          <p:nvPr/>
        </p:nvSpPr>
        <p:spPr bwMode="gray">
          <a:xfrm>
            <a:off x="2232727" y="4147218"/>
            <a:ext cx="9047273" cy="606177"/>
          </a:xfrm>
          <a:prstGeom prst="roundRect">
            <a:avLst>
              <a:gd name="adj" fmla="val 50000"/>
            </a:avLst>
          </a:prstGeom>
          <a:solidFill>
            <a:srgbClr val="00206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BÀI TẬP</a:t>
            </a:r>
          </a:p>
        </p:txBody>
      </p:sp>
      <p:sp>
        <p:nvSpPr>
          <p:cNvPr id="5" name="AutoShape 5">
            <a:extLst>
              <a:ext uri="{FF2B5EF4-FFF2-40B4-BE49-F238E27FC236}">
                <a16:creationId xmlns:a16="http://schemas.microsoft.com/office/drawing/2014/main" xmlns="" id="{6CCEE81C-AFEF-4716-B89F-9992B11704DB}"/>
              </a:ext>
            </a:extLst>
          </p:cNvPr>
          <p:cNvSpPr>
            <a:spLocks noChangeArrowheads="1"/>
          </p:cNvSpPr>
          <p:nvPr/>
        </p:nvSpPr>
        <p:spPr bwMode="gray">
          <a:xfrm>
            <a:off x="2108290" y="1749383"/>
            <a:ext cx="9105418" cy="623055"/>
          </a:xfrm>
          <a:prstGeom prst="roundRect">
            <a:avLst>
              <a:gd name="adj" fmla="val 50000"/>
            </a:avLst>
          </a:prstGeom>
          <a:solidFill>
            <a:schemeClr val="accent5">
              <a:lumMod val="40000"/>
              <a:lumOff val="60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MẶT PHẲNG TỌA ĐỘ</a:t>
            </a:r>
          </a:p>
        </p:txBody>
      </p:sp>
      <p:sp>
        <p:nvSpPr>
          <p:cNvPr id="11" name="Oval 10">
            <a:extLst>
              <a:ext uri="{FF2B5EF4-FFF2-40B4-BE49-F238E27FC236}">
                <a16:creationId xmlns:a16="http://schemas.microsoft.com/office/drawing/2014/main" xmlns="" id="{24AF2F21-7448-4109-B7EF-7C69F917D064}"/>
              </a:ext>
            </a:extLst>
          </p:cNvPr>
          <p:cNvSpPr/>
          <p:nvPr/>
        </p:nvSpPr>
        <p:spPr>
          <a:xfrm>
            <a:off x="1844739" y="3342806"/>
            <a:ext cx="858954" cy="623056"/>
          </a:xfrm>
          <a:prstGeom prst="ellipse">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itchFamily="18" charset="0"/>
                <a:cs typeface="Times New Roman" pitchFamily="18" charset="0"/>
              </a:rPr>
              <a:t>III</a:t>
            </a:r>
            <a:endParaRPr lang="vi-VN" sz="2400" b="1" dirty="0">
              <a:solidFill>
                <a:srgbClr val="FFFF00"/>
              </a:solidFill>
              <a:latin typeface="Times New Roman" pitchFamily="18" charset="0"/>
              <a:cs typeface="Times New Roman" pitchFamily="18" charset="0"/>
            </a:endParaRPr>
          </a:p>
        </p:txBody>
      </p:sp>
      <p:sp>
        <p:nvSpPr>
          <p:cNvPr id="12" name="Oval 11">
            <a:extLst>
              <a:ext uri="{FF2B5EF4-FFF2-40B4-BE49-F238E27FC236}">
                <a16:creationId xmlns:a16="http://schemas.microsoft.com/office/drawing/2014/main" xmlns="" id="{6AE58B6B-6716-4977-82EC-B8B1D5D4AC43}"/>
              </a:ext>
            </a:extLst>
          </p:cNvPr>
          <p:cNvSpPr/>
          <p:nvPr/>
        </p:nvSpPr>
        <p:spPr>
          <a:xfrm>
            <a:off x="1825336" y="1749382"/>
            <a:ext cx="858954" cy="623056"/>
          </a:xfrm>
          <a:prstGeom prst="ellipse">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I</a:t>
            </a:r>
            <a:endParaRPr lang="vi-VN" sz="2400" b="1" dirty="0">
              <a:solidFill>
                <a:srgbClr val="FF0000"/>
              </a:solidFill>
              <a:latin typeface="Times New Roman" pitchFamily="18" charset="0"/>
              <a:cs typeface="Times New Roman" pitchFamily="18" charset="0"/>
            </a:endParaRPr>
          </a:p>
        </p:txBody>
      </p:sp>
      <p:sp>
        <p:nvSpPr>
          <p:cNvPr id="13" name="Oval 12">
            <a:extLst>
              <a:ext uri="{FF2B5EF4-FFF2-40B4-BE49-F238E27FC236}">
                <a16:creationId xmlns:a16="http://schemas.microsoft.com/office/drawing/2014/main" xmlns="" id="{D693231D-E4E3-4E1D-B40D-040EDC50CCCE}"/>
              </a:ext>
            </a:extLst>
          </p:cNvPr>
          <p:cNvSpPr/>
          <p:nvPr/>
        </p:nvSpPr>
        <p:spPr>
          <a:xfrm>
            <a:off x="1813319" y="2567059"/>
            <a:ext cx="858954" cy="623056"/>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itchFamily="18" charset="0"/>
                <a:cs typeface="Times New Roman" pitchFamily="18" charset="0"/>
              </a:rPr>
              <a:t>II</a:t>
            </a:r>
            <a:endParaRPr lang="vi-VN" sz="2400" b="1" dirty="0">
              <a:solidFill>
                <a:srgbClr val="FFFF00"/>
              </a:solidFill>
              <a:latin typeface="Times New Roman" pitchFamily="18" charset="0"/>
              <a:cs typeface="Times New Roman" pitchFamily="18" charset="0"/>
            </a:endParaRPr>
          </a:p>
        </p:txBody>
      </p:sp>
      <p:sp>
        <p:nvSpPr>
          <p:cNvPr id="14" name="Oval 13">
            <a:extLst>
              <a:ext uri="{FF2B5EF4-FFF2-40B4-BE49-F238E27FC236}">
                <a16:creationId xmlns:a16="http://schemas.microsoft.com/office/drawing/2014/main" xmlns="" id="{114D7280-DAA0-47AE-8577-D25D90CBA2C8}"/>
              </a:ext>
            </a:extLst>
          </p:cNvPr>
          <p:cNvSpPr/>
          <p:nvPr/>
        </p:nvSpPr>
        <p:spPr>
          <a:xfrm>
            <a:off x="1851466" y="4130339"/>
            <a:ext cx="858954" cy="623056"/>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IV</a:t>
            </a:r>
            <a:endParaRPr lang="vi-VN" sz="2400" b="1" dirty="0">
              <a:solidFill>
                <a:srgbClr val="FFFF00"/>
              </a:solidFill>
              <a:latin typeface="Times New Roman" panose="02020603050405020304" pitchFamily="18" charset="0"/>
              <a:cs typeface="Times New Roman" panose="02020603050405020304" pitchFamily="18" charset="0"/>
            </a:endParaRPr>
          </a:p>
        </p:txBody>
      </p:sp>
      <p:pic>
        <p:nvPicPr>
          <p:cNvPr id="15" name="Picture 4" descr="Hình ảnh Phim Hoạt Hình Minh Họa Bài Giảng Ngày Của Giáo Viên PNG , Phim Hoạt  Hình Minh Họa Ngày Của Giáo Viên, Minh Họa Ngày Nhà Giáo, Ngày Nhà Giáo">
            <a:extLst>
              <a:ext uri="{FF2B5EF4-FFF2-40B4-BE49-F238E27FC236}">
                <a16:creationId xmlns:a16="http://schemas.microsoft.com/office/drawing/2014/main" xmlns="" id="{543CE8DC-F0C3-42C0-8DEC-1F28CFD3A9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6000" y="4773127"/>
            <a:ext cx="3213088" cy="20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2" descr="图片包含 鲜花, 花瓶, 餐桌, 植物&#10;&#10;已生成极高可信度的说明">
            <a:extLst>
              <a:ext uri="{FF2B5EF4-FFF2-40B4-BE49-F238E27FC236}">
                <a16:creationId xmlns:a16="http://schemas.microsoft.com/office/drawing/2014/main" xmlns="" id="{A374DD8F-CB06-4DA6-BC51-4EF5C4E84A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491" y="3651995"/>
            <a:ext cx="2030412" cy="31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xmlns="" id="{E6B2ED39-F1E0-4148-8FF0-B315C18D500E}"/>
              </a:ext>
            </a:extLst>
          </p:cNvPr>
          <p:cNvSpPr txBox="1"/>
          <p:nvPr/>
        </p:nvSpPr>
        <p:spPr>
          <a:xfrm>
            <a:off x="3288000" y="303944"/>
            <a:ext cx="6264000" cy="1200329"/>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§2.MẶT PHẲNG TỌA ĐỘ</a:t>
            </a:r>
          </a:p>
          <a:p>
            <a:pPr algn="ctr"/>
            <a:r>
              <a:rPr lang="en-US" sz="3600" b="1" dirty="0">
                <a:solidFill>
                  <a:srgbClr val="FF0000"/>
                </a:solidFill>
                <a:latin typeface="Times New Roman" panose="02020603050405020304" pitchFamily="18" charset="0"/>
                <a:cs typeface="Times New Roman" panose="02020603050405020304" pitchFamily="18" charset="0"/>
              </a:rPr>
              <a:t> ĐỒ THỊ HÀM SỐ</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54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75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750"/>
                                        <p:tgtEl>
                                          <p:spTgt spid="3"/>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08677D2D-67F5-490F-BDCB-2CE870ECF16D}"/>
              </a:ext>
            </a:extLst>
          </p:cNvPr>
          <p:cNvGrpSpPr/>
          <p:nvPr/>
        </p:nvGrpSpPr>
        <p:grpSpPr>
          <a:xfrm>
            <a:off x="595742" y="290945"/>
            <a:ext cx="4142518" cy="523220"/>
            <a:chOff x="595742" y="290945"/>
            <a:chExt cx="4142518" cy="523220"/>
          </a:xfrm>
        </p:grpSpPr>
        <p:sp>
          <p:nvSpPr>
            <p:cNvPr id="2" name="TextBox 1">
              <a:extLst>
                <a:ext uri="{FF2B5EF4-FFF2-40B4-BE49-F238E27FC236}">
                  <a16:creationId xmlns:a16="http://schemas.microsoft.com/office/drawing/2014/main" xmlns="" id="{302E3D55-DCFD-455B-8BBE-AFC26F59FD8F}"/>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43E0BBD8-BB01-4966-991A-EFA92D2C5434}"/>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xmlns="" id="{C19039B7-2543-4AD1-84D1-0CA6D96CCC3B}"/>
              </a:ext>
            </a:extLst>
          </p:cNvPr>
          <p:cNvSpPr txBox="1"/>
          <p:nvPr/>
        </p:nvSpPr>
        <p:spPr>
          <a:xfrm>
            <a:off x="96975" y="814165"/>
            <a:ext cx="5387686" cy="35394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Oy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3</a:t>
            </a:r>
            <a:endParaRPr lang="vi-VN" sz="2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FE3A9680-3DEE-448F-AC25-B8E51F21633F}"/>
              </a:ext>
            </a:extLst>
          </p:cNvPr>
          <p:cNvPicPr>
            <a:picLocks noChangeAspect="1"/>
          </p:cNvPicPr>
          <p:nvPr/>
        </p:nvPicPr>
        <p:blipFill>
          <a:blip r:embed="rId3"/>
          <a:stretch>
            <a:fillRect/>
          </a:stretch>
        </p:blipFill>
        <p:spPr>
          <a:xfrm>
            <a:off x="5734050" y="290945"/>
            <a:ext cx="6457950" cy="3829050"/>
          </a:xfrm>
          <a:prstGeom prst="rect">
            <a:avLst/>
          </a:prstGeom>
        </p:spPr>
      </p:pic>
      <p:sp>
        <p:nvSpPr>
          <p:cNvPr id="12" name="Thought Bubble: Cloud 11">
            <a:extLst>
              <a:ext uri="{FF2B5EF4-FFF2-40B4-BE49-F238E27FC236}">
                <a16:creationId xmlns:a16="http://schemas.microsoft.com/office/drawing/2014/main" xmlns="" id="{A2FBB6B1-79DC-4C49-8D02-2B6231ECD062}"/>
              </a:ext>
            </a:extLst>
          </p:cNvPr>
          <p:cNvSpPr/>
          <p:nvPr/>
        </p:nvSpPr>
        <p:spPr>
          <a:xfrm>
            <a:off x="3440836" y="4221000"/>
            <a:ext cx="8751164" cy="1083908"/>
          </a:xfrm>
          <a:prstGeom prst="cloudCallout">
            <a:avLst>
              <a:gd name="adj1" fmla="val -43649"/>
              <a:gd name="adj2" fmla="val 89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C000"/>
                </a:solidFill>
                <a:latin typeface="Times New Roman" panose="02020603050405020304" pitchFamily="18" charset="0"/>
                <a:cs typeface="Times New Roman" panose="02020603050405020304" pitchFamily="18" charset="0"/>
              </a:rPr>
              <a:t>Nêu</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nhận</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xét</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về</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hai</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trục</a:t>
            </a:r>
            <a:r>
              <a:rPr lang="en-US" sz="2800" b="1" dirty="0">
                <a:solidFill>
                  <a:srgbClr val="FFC000"/>
                </a:solidFill>
                <a:latin typeface="Times New Roman" panose="02020603050405020304" pitchFamily="18" charset="0"/>
                <a:cs typeface="Times New Roman" panose="02020603050405020304" pitchFamily="18" charset="0"/>
              </a:rPr>
              <a:t> Ox, Oy?</a:t>
            </a:r>
            <a:endParaRPr lang="vi-VN" sz="2800" b="1" dirty="0">
              <a:solidFill>
                <a:srgbClr val="FFC00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9AAA016C-571B-4BD7-B007-A44927A39FA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2856000" y="4869000"/>
            <a:ext cx="1481006" cy="1799703"/>
          </a:xfrm>
          <a:prstGeom prst="rect">
            <a:avLst/>
          </a:prstGeom>
        </p:spPr>
      </p:pic>
    </p:spTree>
    <p:extLst>
      <p:ext uri="{BB962C8B-B14F-4D97-AF65-F5344CB8AC3E}">
        <p14:creationId xmlns:p14="http://schemas.microsoft.com/office/powerpoint/2010/main" val="254812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31ACF99-674B-40E4-9645-532E3AE3B4C3}"/>
              </a:ext>
            </a:extLst>
          </p:cNvPr>
          <p:cNvSpPr/>
          <p:nvPr/>
        </p:nvSpPr>
        <p:spPr>
          <a:xfrm>
            <a:off x="101600" y="897207"/>
            <a:ext cx="7615382" cy="3691781"/>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Rectangle 4">
            <a:extLst>
              <a:ext uri="{FF2B5EF4-FFF2-40B4-BE49-F238E27FC236}">
                <a16:creationId xmlns:a16="http://schemas.microsoft.com/office/drawing/2014/main" xmlns="" id="{D2622FEB-A7EA-48CB-B1C8-09730C5FA701}"/>
              </a:ext>
            </a:extLst>
          </p:cNvPr>
          <p:cNvSpPr/>
          <p:nvPr/>
        </p:nvSpPr>
        <p:spPr>
          <a:xfrm>
            <a:off x="101600" y="897208"/>
            <a:ext cx="7615382" cy="50210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a:extLst>
              <a:ext uri="{FF2B5EF4-FFF2-40B4-BE49-F238E27FC236}">
                <a16:creationId xmlns:a16="http://schemas.microsoft.com/office/drawing/2014/main" xmlns="" id="{2FB0D8B8-DECE-4EC7-A1DC-36F3362CF9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40352" y="661594"/>
            <a:ext cx="1347395" cy="1607419"/>
          </a:xfrm>
          <a:prstGeom prst="rect">
            <a:avLst/>
          </a:prstGeom>
        </p:spPr>
      </p:pic>
      <p:sp>
        <p:nvSpPr>
          <p:cNvPr id="7" name="TextBox 6">
            <a:extLst>
              <a:ext uri="{FF2B5EF4-FFF2-40B4-BE49-F238E27FC236}">
                <a16:creationId xmlns:a16="http://schemas.microsoft.com/office/drawing/2014/main" xmlns="" id="{C1FFDBE7-901C-4047-A82D-B361FBEB7604}"/>
              </a:ext>
            </a:extLst>
          </p:cNvPr>
          <p:cNvSpPr txBox="1"/>
          <p:nvPr/>
        </p:nvSpPr>
        <p:spPr>
          <a:xfrm>
            <a:off x="961562" y="1408254"/>
            <a:ext cx="6755420" cy="3108543"/>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Oy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p>
          <a:p>
            <a:r>
              <a:rPr lang="en-US" sz="2800" dirty="0">
                <a:latin typeface="Times New Roman" panose="02020603050405020304" pitchFamily="18" charset="0"/>
                <a:cs typeface="Times New Roman" panose="02020603050405020304" pitchFamily="18" charset="0"/>
              </a:rPr>
              <a:t>Ox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O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xmlns="" id="{6BCACC37-FE60-4D28-A2E6-64BE3A77F2B5}"/>
              </a:ext>
            </a:extLst>
          </p:cNvPr>
          <p:cNvGrpSpPr/>
          <p:nvPr/>
        </p:nvGrpSpPr>
        <p:grpSpPr>
          <a:xfrm>
            <a:off x="595742" y="290945"/>
            <a:ext cx="4142518" cy="523220"/>
            <a:chOff x="595742" y="290945"/>
            <a:chExt cx="4142518" cy="523220"/>
          </a:xfrm>
        </p:grpSpPr>
        <p:sp>
          <p:nvSpPr>
            <p:cNvPr id="9" name="TextBox 8">
              <a:extLst>
                <a:ext uri="{FF2B5EF4-FFF2-40B4-BE49-F238E27FC236}">
                  <a16:creationId xmlns:a16="http://schemas.microsoft.com/office/drawing/2014/main" xmlns="" id="{3C2E4B1C-627D-4C3F-A945-F602FEB12C15}"/>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40A7B28C-6254-4B26-AFC3-5607EC87DFDC}"/>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xmlns="" id="{3D7843FD-D87B-4025-BC25-BFEFC27007EE}"/>
              </a:ext>
            </a:extLst>
          </p:cNvPr>
          <p:cNvSpPr txBox="1"/>
          <p:nvPr/>
        </p:nvSpPr>
        <p:spPr>
          <a:xfrm>
            <a:off x="3792000" y="5229000"/>
            <a:ext cx="8400000" cy="954107"/>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Chú</a:t>
            </a:r>
            <a:r>
              <a:rPr lang="en-US" sz="2800" b="1" i="1" u="sng"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ơ</a:t>
            </a:r>
            <a:r>
              <a:rPr lang="en-US" sz="2800" i="1" dirty="0">
                <a:latin typeface="Times New Roman" panose="02020603050405020304" pitchFamily="18" charset="0"/>
                <a:cs typeface="Times New Roman" panose="02020603050405020304" pitchFamily="18" charset="0"/>
              </a:rPr>
              <a:t>n </a:t>
            </a:r>
            <a:r>
              <a:rPr lang="en-US" sz="2800" i="1" dirty="0" err="1">
                <a:latin typeface="Times New Roman" panose="02020603050405020304" pitchFamily="18" charset="0"/>
                <a:cs typeface="Times New Roman" panose="02020603050405020304" pitchFamily="18" charset="0"/>
              </a:rPr>
              <a:t>vị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tọa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ược chọn bằng nhau (nếu không có lưu ý gì thêm)</a:t>
            </a:r>
          </a:p>
        </p:txBody>
      </p:sp>
      <p:pic>
        <p:nvPicPr>
          <p:cNvPr id="3" name="Picture 2">
            <a:extLst>
              <a:ext uri="{FF2B5EF4-FFF2-40B4-BE49-F238E27FC236}">
                <a16:creationId xmlns:a16="http://schemas.microsoft.com/office/drawing/2014/main" xmlns="" id="{E1E72543-36E0-4422-9B5E-B50C7D318A01}"/>
              </a:ext>
            </a:extLst>
          </p:cNvPr>
          <p:cNvPicPr>
            <a:picLocks noChangeAspect="1"/>
          </p:cNvPicPr>
          <p:nvPr/>
        </p:nvPicPr>
        <p:blipFill>
          <a:blip r:embed="rId5"/>
          <a:stretch>
            <a:fillRect/>
          </a:stretch>
        </p:blipFill>
        <p:spPr>
          <a:xfrm>
            <a:off x="7768580" y="895145"/>
            <a:ext cx="4248000" cy="3652177"/>
          </a:xfrm>
          <a:prstGeom prst="rect">
            <a:avLst/>
          </a:prstGeom>
        </p:spPr>
      </p:pic>
    </p:spTree>
    <p:extLst>
      <p:ext uri="{BB962C8B-B14F-4D97-AF65-F5344CB8AC3E}">
        <p14:creationId xmlns:p14="http://schemas.microsoft.com/office/powerpoint/2010/main" val="16884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EB8F67A-1E5F-4FB7-A18A-28517270D4E8}"/>
              </a:ext>
            </a:extLst>
          </p:cNvPr>
          <p:cNvGrpSpPr/>
          <p:nvPr/>
        </p:nvGrpSpPr>
        <p:grpSpPr>
          <a:xfrm>
            <a:off x="1200000" y="189000"/>
            <a:ext cx="4142518" cy="523220"/>
            <a:chOff x="595742" y="290945"/>
            <a:chExt cx="4142518" cy="523220"/>
          </a:xfrm>
        </p:grpSpPr>
        <p:sp>
          <p:nvSpPr>
            <p:cNvPr id="5" name="TextBox 4">
              <a:extLst>
                <a:ext uri="{FF2B5EF4-FFF2-40B4-BE49-F238E27FC236}">
                  <a16:creationId xmlns:a16="http://schemas.microsoft.com/office/drawing/2014/main" xmlns="" id="{267AE0E8-3271-4ACB-AD8F-00B38C7F90D0}"/>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EEF5B73-E857-4082-B3B4-7D157F1BCA29}"/>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xmlns="" id="{04BC3989-5A37-42A4-ABA2-FC0E702E3A34}"/>
              </a:ext>
            </a:extLst>
          </p:cNvPr>
          <p:cNvSpPr txBox="1"/>
          <p:nvPr/>
        </p:nvSpPr>
        <p:spPr>
          <a:xfrm>
            <a:off x="1242429" y="658933"/>
            <a:ext cx="6040582" cy="2677656"/>
          </a:xfrm>
          <a:prstGeom prst="rect">
            <a:avLst/>
          </a:prstGeom>
          <a:noFill/>
        </p:spPr>
        <p:txBody>
          <a:bodyPr wrap="square" rtlCol="0">
            <a:spAutoFit/>
          </a:bodyPr>
          <a:lstStyle/>
          <a:p>
            <a:pPr algn="just"/>
            <a:r>
              <a:rPr lang="en-US" sz="2800" b="1" i="1" u="sng" dirty="0" err="1">
                <a:latin typeface="Times New Roman" panose="02020603050405020304" pitchFamily="18" charset="0"/>
                <a:cs typeface="Times New Roman" panose="02020603050405020304" pitchFamily="18" charset="0"/>
              </a:rPr>
              <a:t>Ví</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dụ</a:t>
            </a:r>
            <a:r>
              <a:rPr lang="en-US" sz="2800" b="1" i="1" u="sng"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Ba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p>
          <a:p>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01B0CC96-A842-4E7F-83D1-A59304FBE592}"/>
              </a:ext>
            </a:extLst>
          </p:cNvPr>
          <p:cNvSpPr txBox="1"/>
          <p:nvPr/>
        </p:nvSpPr>
        <p:spPr>
          <a:xfrm>
            <a:off x="1839906" y="3054276"/>
            <a:ext cx="1607127"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DE2E477-2E32-45BF-B85B-9AA416DCFC56}"/>
              </a:ext>
            </a:extLst>
          </p:cNvPr>
          <p:cNvSpPr txBox="1"/>
          <p:nvPr/>
        </p:nvSpPr>
        <p:spPr>
          <a:xfrm>
            <a:off x="2352000" y="3501000"/>
            <a:ext cx="5003011"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2F5CADEE-FA1B-467C-BB47-06DC8C0FB0D4}"/>
              </a:ext>
            </a:extLst>
          </p:cNvPr>
          <p:cNvPicPr>
            <a:picLocks noChangeAspect="1"/>
          </p:cNvPicPr>
          <p:nvPr/>
        </p:nvPicPr>
        <p:blipFill>
          <a:blip r:embed="rId3"/>
          <a:stretch>
            <a:fillRect/>
          </a:stretch>
        </p:blipFill>
        <p:spPr>
          <a:xfrm>
            <a:off x="7320001" y="1289530"/>
            <a:ext cx="4032000" cy="3592145"/>
          </a:xfrm>
          <a:prstGeom prst="rect">
            <a:avLst/>
          </a:prstGeom>
        </p:spPr>
      </p:pic>
    </p:spTree>
    <p:extLst>
      <p:ext uri="{BB962C8B-B14F-4D97-AF65-F5344CB8AC3E}">
        <p14:creationId xmlns:p14="http://schemas.microsoft.com/office/powerpoint/2010/main" val="393134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6C8A1C9F-684C-4CDB-940A-5A9F19AC5E5B}"/>
              </a:ext>
            </a:extLst>
          </p:cNvPr>
          <p:cNvGrpSpPr/>
          <p:nvPr/>
        </p:nvGrpSpPr>
        <p:grpSpPr>
          <a:xfrm>
            <a:off x="955961" y="152400"/>
            <a:ext cx="10280078" cy="537075"/>
            <a:chOff x="374068" y="166254"/>
            <a:chExt cx="10280078" cy="537075"/>
          </a:xfrm>
        </p:grpSpPr>
        <p:sp>
          <p:nvSpPr>
            <p:cNvPr id="4" name="TextBox 3">
              <a:extLst>
                <a:ext uri="{FF2B5EF4-FFF2-40B4-BE49-F238E27FC236}">
                  <a16:creationId xmlns:a16="http://schemas.microsoft.com/office/drawing/2014/main" xmlns="" id="{581193BB-5A6A-42CA-8249-BCBE2EB9B9FB}"/>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E08C9DB-CF23-40CC-A38E-DD60D753A272}"/>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xmlns="" id="{0FD13CA3-99A7-4F8A-9615-D44F2717E62C}"/>
              </a:ext>
            </a:extLst>
          </p:cNvPr>
          <p:cNvPicPr>
            <a:picLocks noChangeAspect="1"/>
          </p:cNvPicPr>
          <p:nvPr/>
        </p:nvPicPr>
        <p:blipFill>
          <a:blip r:embed="rId2"/>
          <a:stretch>
            <a:fillRect/>
          </a:stretch>
        </p:blipFill>
        <p:spPr>
          <a:xfrm>
            <a:off x="8746983" y="727292"/>
            <a:ext cx="3468399" cy="3067606"/>
          </a:xfrm>
          <a:prstGeom prst="rect">
            <a:avLst/>
          </a:prstGeom>
        </p:spPr>
      </p:pic>
      <p:sp>
        <p:nvSpPr>
          <p:cNvPr id="11" name="TextBox 10">
            <a:extLst>
              <a:ext uri="{FF2B5EF4-FFF2-40B4-BE49-F238E27FC236}">
                <a16:creationId xmlns:a16="http://schemas.microsoft.com/office/drawing/2014/main" xmlns="" id="{204ADB10-E963-4B44-8F25-D9F80ED07B24}"/>
              </a:ext>
            </a:extLst>
          </p:cNvPr>
          <p:cNvSpPr txBox="1"/>
          <p:nvPr/>
        </p:nvSpPr>
        <p:spPr>
          <a:xfrm>
            <a:off x="258467" y="757334"/>
            <a:ext cx="8594584" cy="2677656"/>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Hoạt</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động</a:t>
            </a:r>
            <a:r>
              <a:rPr lang="en-US" sz="2800" b="1" i="1" u="sng" dirty="0">
                <a:latin typeface="Times New Roman" panose="02020603050405020304" pitchFamily="18" charset="0"/>
                <a:cs typeface="Times New Roman" panose="02020603050405020304" pitchFamily="18" charset="0"/>
              </a:rPr>
              <a:t> 2</a:t>
            </a:r>
          </a:p>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6)</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F19049C2-8C05-4D1A-BB64-30318683AB5C}"/>
              </a:ext>
            </a:extLst>
          </p:cNvPr>
          <p:cNvSpPr txBox="1"/>
          <p:nvPr/>
        </p:nvSpPr>
        <p:spPr>
          <a:xfrm>
            <a:off x="2419774" y="3502849"/>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A7F7DB1-465B-482A-BB2D-C2DCDD8C6E46}"/>
              </a:ext>
            </a:extLst>
          </p:cNvPr>
          <p:cNvSpPr txBox="1"/>
          <p:nvPr/>
        </p:nvSpPr>
        <p:spPr>
          <a:xfrm>
            <a:off x="369303" y="3993307"/>
            <a:ext cx="11490188" cy="954107"/>
          </a:xfrm>
          <a:prstGeom prst="rect">
            <a:avLst/>
          </a:prstGeom>
          <a:noFill/>
        </p:spPr>
        <p:txBody>
          <a:bodyPr wrap="square" rtlCol="0">
            <a:spAutoFit/>
          </a:bodyPr>
          <a:lstStyle/>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xmlns="" id="{6B28F1D0-4A0F-44DD-9D59-9800EF40B421}"/>
              </a:ext>
            </a:extLst>
          </p:cNvPr>
          <p:cNvGrpSpPr/>
          <p:nvPr/>
        </p:nvGrpSpPr>
        <p:grpSpPr>
          <a:xfrm>
            <a:off x="157164" y="5145823"/>
            <a:ext cx="11877672" cy="1404937"/>
            <a:chOff x="157164" y="5145823"/>
            <a:chExt cx="11877672" cy="1404937"/>
          </a:xfrm>
        </p:grpSpPr>
        <p:sp>
          <p:nvSpPr>
            <p:cNvPr id="14" name="Wave 13">
              <a:extLst>
                <a:ext uri="{FF2B5EF4-FFF2-40B4-BE49-F238E27FC236}">
                  <a16:creationId xmlns:a16="http://schemas.microsoft.com/office/drawing/2014/main" xmlns="" id="{0CECD3F2-AE3D-45F9-824B-526EEEC84B1C}"/>
                </a:ext>
              </a:extLst>
            </p:cNvPr>
            <p:cNvSpPr/>
            <p:nvPr/>
          </p:nvSpPr>
          <p:spPr>
            <a:xfrm>
              <a:off x="157164" y="5145823"/>
              <a:ext cx="11800178" cy="1404937"/>
            </a:xfrm>
            <a:prstGeom prst="wav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xmlns="" id="{C8CCEF76-5E6E-4BC9-9973-591BF4DA6CA2}"/>
                </a:ext>
              </a:extLst>
            </p:cNvPr>
            <p:cNvSpPr txBox="1"/>
            <p:nvPr/>
          </p:nvSpPr>
          <p:spPr>
            <a:xfrm>
              <a:off x="157164" y="5596653"/>
              <a:ext cx="11877672" cy="523220"/>
            </a:xfrm>
            <a:prstGeom prst="rect">
              <a:avLst/>
            </a:prstGeom>
            <a:noFill/>
          </p:spPr>
          <p:txBody>
            <a:bodyPr wrap="square" rtlCol="0">
              <a:spAutoFit/>
            </a:bodyPr>
            <a:lstStyle/>
            <a:p>
              <a:r>
                <a:rPr lang="en-US" sz="2800" b="1" i="1" u="sng" dirty="0" err="1">
                  <a:solidFill>
                    <a:srgbClr val="FFC000"/>
                  </a:solidFill>
                  <a:latin typeface="Times New Roman" panose="02020603050405020304" pitchFamily="18" charset="0"/>
                  <a:cs typeface="Times New Roman" panose="02020603050405020304" pitchFamily="18" charset="0"/>
                </a:rPr>
                <a:t>Nhận</a:t>
              </a:r>
              <a:r>
                <a:rPr lang="en-US" sz="2800" b="1" i="1" u="sng" dirty="0">
                  <a:solidFill>
                    <a:srgbClr val="FFC000"/>
                  </a:solidFill>
                  <a:latin typeface="Times New Roman" panose="02020603050405020304" pitchFamily="18" charset="0"/>
                  <a:cs typeface="Times New Roman" panose="02020603050405020304" pitchFamily="18" charset="0"/>
                </a:rPr>
                <a:t> </a:t>
              </a:r>
              <a:r>
                <a:rPr lang="en-US" sz="2800" b="1" i="1" u="sng" dirty="0" err="1">
                  <a:solidFill>
                    <a:srgbClr val="FFC000"/>
                  </a:solidFill>
                  <a:latin typeface="Times New Roman" panose="02020603050405020304" pitchFamily="18" charset="0"/>
                  <a:cs typeface="Times New Roman" panose="02020603050405020304" pitchFamily="18" charset="0"/>
                </a:rPr>
                <a:t>xét</a:t>
              </a:r>
              <a:r>
                <a:rPr lang="en-US" sz="2800" b="1" i="1" u="sng" dirty="0">
                  <a:solidFill>
                    <a:srgbClr val="FFC000"/>
                  </a:solidFill>
                  <a:latin typeface="Times New Roman" panose="02020603050405020304" pitchFamily="18" charset="0"/>
                  <a:cs typeface="Times New Roman" panose="02020603050405020304" pitchFamily="18" charset="0"/>
                </a:rPr>
                <a:t>: </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Cặp</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số</a:t>
              </a:r>
              <a:r>
                <a:rPr lang="en-US" sz="2800" b="1" i="1" dirty="0">
                  <a:solidFill>
                    <a:srgbClr val="FFC000"/>
                  </a:solidFill>
                  <a:latin typeface="Times New Roman" panose="02020603050405020304" pitchFamily="18" charset="0"/>
                  <a:cs typeface="Times New Roman" panose="02020603050405020304" pitchFamily="18" charset="0"/>
                </a:rPr>
                <a:t> (4; 3) </a:t>
              </a:r>
              <a:r>
                <a:rPr lang="en-US" sz="2800" b="1" i="1" dirty="0" err="1">
                  <a:solidFill>
                    <a:srgbClr val="FFC000"/>
                  </a:solidFill>
                  <a:latin typeface="Times New Roman" panose="02020603050405020304" pitchFamily="18" charset="0"/>
                  <a:cs typeface="Times New Roman" panose="02020603050405020304" pitchFamily="18" charset="0"/>
                </a:rPr>
                <a:t>gọi</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là</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tọa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độ</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của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điểm</a:t>
              </a:r>
              <a:r>
                <a:rPr lang="en-US" sz="2800" b="1" i="1" dirty="0">
                  <a:solidFill>
                    <a:srgbClr val="FFC000"/>
                  </a:solidFill>
                  <a:latin typeface="Times New Roman" panose="02020603050405020304" pitchFamily="18" charset="0"/>
                  <a:cs typeface="Times New Roman" panose="02020603050405020304" pitchFamily="18" charset="0"/>
                </a:rPr>
                <a:t> M </a:t>
              </a:r>
              <a:r>
                <a:rPr lang="en-US" sz="2800" b="1" i="1" dirty="0" err="1">
                  <a:solidFill>
                    <a:srgbClr val="FFC000"/>
                  </a:solidFill>
                  <a:latin typeface="Times New Roman" panose="02020603050405020304" pitchFamily="18" charset="0"/>
                  <a:cs typeface="Times New Roman" panose="02020603050405020304" pitchFamily="18" charset="0"/>
                </a:rPr>
                <a:t>trong</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mặt</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phẳng</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tọa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độ</a:t>
              </a:r>
              <a:r>
                <a:rPr lang="en-US" sz="2800" b="1" i="1" dirty="0">
                  <a:solidFill>
                    <a:srgbClr val="FFC000"/>
                  </a:solidFill>
                  <a:latin typeface="Times New Roman" panose="02020603050405020304" pitchFamily="18" charset="0"/>
                  <a:cs typeface="Times New Roman" panose="02020603050405020304" pitchFamily="18" charset="0"/>
                </a:rPr>
                <a:t> Oxy</a:t>
              </a:r>
              <a:r>
                <a:rPr lang="en-US" sz="2800" b="1" i="1" u="sng" dirty="0">
                  <a:solidFill>
                    <a:srgbClr val="FFC000"/>
                  </a:solidFill>
                  <a:latin typeface="Times New Roman" panose="02020603050405020304" pitchFamily="18" charset="0"/>
                  <a:cs typeface="Times New Roman" panose="02020603050405020304" pitchFamily="18" charset="0"/>
                </a:rPr>
                <a:t> </a:t>
              </a:r>
              <a:endParaRPr lang="vi-VN" sz="2800" b="1" i="1" u="sng" dirty="0">
                <a:solidFill>
                  <a:srgbClr val="FFC000"/>
                </a:solidFill>
                <a:latin typeface="Times New Roman" panose="020206030504050203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D3709170-9A67-4BAF-B0BE-A29E2717C9AE}"/>
              </a:ext>
            </a:extLst>
          </p:cNvPr>
          <p:cNvSpPr/>
          <p:nvPr/>
        </p:nvSpPr>
        <p:spPr>
          <a:xfrm>
            <a:off x="0" y="0"/>
            <a:ext cx="12192000" cy="6858000"/>
          </a:xfrm>
          <a:prstGeom prst="rect">
            <a:avLst/>
          </a:prstGeom>
          <a:noFill/>
          <a:ln w="76200" cmpd="thickThi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623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70CAA47-76E4-4AA5-9BCC-0636B0D73266}"/>
              </a:ext>
            </a:extLst>
          </p:cNvPr>
          <p:cNvGrpSpPr/>
          <p:nvPr/>
        </p:nvGrpSpPr>
        <p:grpSpPr>
          <a:xfrm>
            <a:off x="1631622" y="317336"/>
            <a:ext cx="10280078" cy="537075"/>
            <a:chOff x="374068" y="166254"/>
            <a:chExt cx="10280078" cy="537075"/>
          </a:xfrm>
        </p:grpSpPr>
        <p:sp>
          <p:nvSpPr>
            <p:cNvPr id="3" name="TextBox 2">
              <a:extLst>
                <a:ext uri="{FF2B5EF4-FFF2-40B4-BE49-F238E27FC236}">
                  <a16:creationId xmlns:a16="http://schemas.microsoft.com/office/drawing/2014/main" xmlns="" id="{D39CC5DB-3AB3-4936-8DB7-0175E4CC7621}"/>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72A6B2F-E6E6-4CAC-9118-25E9D5C7C530}"/>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6" name="Picture 5">
            <a:extLst>
              <a:ext uri="{FF2B5EF4-FFF2-40B4-BE49-F238E27FC236}">
                <a16:creationId xmlns:a16="http://schemas.microsoft.com/office/drawing/2014/main" xmlns="" id="{7E29B547-AC0E-49CF-876D-98B43A7114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3889" b="27431" l="2053" r="14663">
                        <a14:foregroundMark x1="3226" y1="20486" x2="14076" y2="21528"/>
                        <a14:foregroundMark x1="3079" y1="14931" x2="13636" y2="14583"/>
                        <a14:foregroundMark x1="13050" y1="16667" x2="13636" y2="26736"/>
                        <a14:foregroundMark x1="13343" y1="25694" x2="2639" y2="26736"/>
                        <a14:foregroundMark x1="2639" y1="25000" x2="2639" y2="16667"/>
                      </a14:backgroundRemoval>
                    </a14:imgEffect>
                  </a14:imgLayer>
                </a14:imgProps>
              </a:ext>
            </a:extLst>
          </a:blip>
          <a:srcRect l="909" t="9167" r="85367" b="71250"/>
          <a:stretch/>
        </p:blipFill>
        <p:spPr>
          <a:xfrm>
            <a:off x="1344000" y="549000"/>
            <a:ext cx="2072037" cy="1248535"/>
          </a:xfrm>
          <a:prstGeom prst="rect">
            <a:avLst/>
          </a:prstGeom>
        </p:spPr>
      </p:pic>
      <p:pic>
        <p:nvPicPr>
          <p:cNvPr id="7" name="Picture 6">
            <a:extLst>
              <a:ext uri="{FF2B5EF4-FFF2-40B4-BE49-F238E27FC236}">
                <a16:creationId xmlns:a16="http://schemas.microsoft.com/office/drawing/2014/main" xmlns="" id="{7FBC86B9-3BEA-47C0-9A95-4434DEE8D68E}"/>
              </a:ext>
            </a:extLst>
          </p:cNvPr>
          <p:cNvPicPr>
            <a:picLocks noChangeAspect="1"/>
          </p:cNvPicPr>
          <p:nvPr/>
        </p:nvPicPr>
        <p:blipFill rotWithShape="1">
          <a:blip r:embed="rId5"/>
          <a:srcRect l="63565" b="5394"/>
          <a:stretch/>
        </p:blipFill>
        <p:spPr>
          <a:xfrm>
            <a:off x="7814644" y="759602"/>
            <a:ext cx="3944717" cy="4325398"/>
          </a:xfrm>
          <a:prstGeom prst="rect">
            <a:avLst/>
          </a:prstGeom>
        </p:spPr>
      </p:pic>
      <p:sp>
        <p:nvSpPr>
          <p:cNvPr id="8" name="TextBox 7">
            <a:extLst>
              <a:ext uri="{FF2B5EF4-FFF2-40B4-BE49-F238E27FC236}">
                <a16:creationId xmlns:a16="http://schemas.microsoft.com/office/drawing/2014/main" xmlns="" id="{C664DA57-BF1A-4514-B942-57EBD7A443B1}"/>
              </a:ext>
            </a:extLst>
          </p:cNvPr>
          <p:cNvSpPr txBox="1"/>
          <p:nvPr/>
        </p:nvSpPr>
        <p:spPr>
          <a:xfrm>
            <a:off x="1344000" y="1629000"/>
            <a:ext cx="62865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E, F, G, O.</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17D884CD-E428-4382-9239-A369F90B6267}"/>
              </a:ext>
            </a:extLst>
          </p:cNvPr>
          <p:cNvSpPr txBox="1"/>
          <p:nvPr/>
        </p:nvSpPr>
        <p:spPr>
          <a:xfrm>
            <a:off x="3576000" y="2709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1A2A0182-153E-46CB-BC32-A8290AC4B007}"/>
              </a:ext>
            </a:extLst>
          </p:cNvPr>
          <p:cNvSpPr txBox="1"/>
          <p:nvPr/>
        </p:nvSpPr>
        <p:spPr>
          <a:xfrm>
            <a:off x="492125" y="3269712"/>
            <a:ext cx="318452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521B0C43-6357-4B80-9D04-0A22D79D222C}"/>
              </a:ext>
            </a:extLst>
          </p:cNvPr>
          <p:cNvSpPr txBox="1"/>
          <p:nvPr/>
        </p:nvSpPr>
        <p:spPr>
          <a:xfrm>
            <a:off x="3386975" y="3269712"/>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D(1; -2)</a:t>
            </a:r>
          </a:p>
        </p:txBody>
      </p:sp>
      <p:sp>
        <p:nvSpPr>
          <p:cNvPr id="12" name="TextBox 11">
            <a:extLst>
              <a:ext uri="{FF2B5EF4-FFF2-40B4-BE49-F238E27FC236}">
                <a16:creationId xmlns:a16="http://schemas.microsoft.com/office/drawing/2014/main" xmlns="" id="{FB9CDB5F-7BF4-48C9-ACC9-1782DF911149}"/>
              </a:ext>
            </a:extLst>
          </p:cNvPr>
          <p:cNvSpPr txBox="1"/>
          <p:nvPr/>
        </p:nvSpPr>
        <p:spPr>
          <a:xfrm>
            <a:off x="4967375" y="3269712"/>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E(-2;1)</a:t>
            </a:r>
          </a:p>
        </p:txBody>
      </p:sp>
      <p:sp>
        <p:nvSpPr>
          <p:cNvPr id="13" name="TextBox 12">
            <a:extLst>
              <a:ext uri="{FF2B5EF4-FFF2-40B4-BE49-F238E27FC236}">
                <a16:creationId xmlns:a16="http://schemas.microsoft.com/office/drawing/2014/main" xmlns="" id="{450B7696-97E1-4540-A509-3C135641ACEF}"/>
              </a:ext>
            </a:extLst>
          </p:cNvPr>
          <p:cNvSpPr txBox="1"/>
          <p:nvPr/>
        </p:nvSpPr>
        <p:spPr>
          <a:xfrm>
            <a:off x="1015960"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F(0;-3)</a:t>
            </a:r>
          </a:p>
        </p:txBody>
      </p:sp>
      <p:sp>
        <p:nvSpPr>
          <p:cNvPr id="14" name="TextBox 13">
            <a:extLst>
              <a:ext uri="{FF2B5EF4-FFF2-40B4-BE49-F238E27FC236}">
                <a16:creationId xmlns:a16="http://schemas.microsoft.com/office/drawing/2014/main" xmlns="" id="{A11433B2-B661-4D36-9383-E82982B036B9}"/>
              </a:ext>
            </a:extLst>
          </p:cNvPr>
          <p:cNvSpPr txBox="1"/>
          <p:nvPr/>
        </p:nvSpPr>
        <p:spPr>
          <a:xfrm>
            <a:off x="2340594"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G(-3;0)</a:t>
            </a:r>
          </a:p>
        </p:txBody>
      </p:sp>
      <p:sp>
        <p:nvSpPr>
          <p:cNvPr id="15" name="TextBox 14">
            <a:extLst>
              <a:ext uri="{FF2B5EF4-FFF2-40B4-BE49-F238E27FC236}">
                <a16:creationId xmlns:a16="http://schemas.microsoft.com/office/drawing/2014/main" xmlns="" id="{D1D18D11-C6BB-4E03-8D75-626B808E9F1D}"/>
              </a:ext>
            </a:extLst>
          </p:cNvPr>
          <p:cNvSpPr txBox="1"/>
          <p:nvPr/>
        </p:nvSpPr>
        <p:spPr>
          <a:xfrm>
            <a:off x="3944719"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O(0;0)</a:t>
            </a:r>
          </a:p>
        </p:txBody>
      </p:sp>
      <p:grpSp>
        <p:nvGrpSpPr>
          <p:cNvPr id="18" name="Group 17">
            <a:extLst>
              <a:ext uri="{FF2B5EF4-FFF2-40B4-BE49-F238E27FC236}">
                <a16:creationId xmlns:a16="http://schemas.microsoft.com/office/drawing/2014/main" xmlns="" id="{D8B69189-F4AC-44E2-ACB6-1C0F9D96FA54}"/>
              </a:ext>
            </a:extLst>
          </p:cNvPr>
          <p:cNvGrpSpPr/>
          <p:nvPr/>
        </p:nvGrpSpPr>
        <p:grpSpPr>
          <a:xfrm>
            <a:off x="1283955" y="5162550"/>
            <a:ext cx="9564045" cy="1107996"/>
            <a:chOff x="456255" y="4705350"/>
            <a:chExt cx="9564045" cy="1107996"/>
          </a:xfrm>
        </p:grpSpPr>
        <p:sp>
          <p:nvSpPr>
            <p:cNvPr id="16" name="Arrow: Pentagon 15">
              <a:extLst>
                <a:ext uri="{FF2B5EF4-FFF2-40B4-BE49-F238E27FC236}">
                  <a16:creationId xmlns:a16="http://schemas.microsoft.com/office/drawing/2014/main" xmlns="" id="{0B56CD20-AD9E-4E2B-9DDE-429B40C7A1C2}"/>
                </a:ext>
              </a:extLst>
            </p:cNvPr>
            <p:cNvSpPr/>
            <p:nvPr/>
          </p:nvSpPr>
          <p:spPr>
            <a:xfrm>
              <a:off x="456255" y="4705350"/>
              <a:ext cx="2443849" cy="11079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44E5CC35-5676-46DA-BC5E-53538C086370}"/>
                </a:ext>
              </a:extLst>
            </p:cNvPr>
            <p:cNvSpPr txBox="1"/>
            <p:nvPr/>
          </p:nvSpPr>
          <p:spPr>
            <a:xfrm>
              <a:off x="2927814" y="4705350"/>
              <a:ext cx="7092486" cy="1107996"/>
            </a:xfrm>
            <a:prstGeom prst="rect">
              <a:avLst/>
            </a:prstGeom>
            <a:solidFill>
              <a:schemeClr val="accent4">
                <a:lumMod val="20000"/>
                <a:lumOff val="80000"/>
              </a:schemeClr>
            </a:solidFill>
            <a:ln>
              <a:solidFill>
                <a:schemeClr val="tx1"/>
              </a:solidFill>
            </a:ln>
          </p:spPr>
          <p:txBody>
            <a:bodyPr wrap="square" rtlCol="0">
              <a:spAutoFit/>
            </a:bodyPr>
            <a:lstStyle/>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p>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p>
          </p:txBody>
        </p:sp>
      </p:grpSp>
    </p:spTree>
    <p:extLst>
      <p:ext uri="{BB962C8B-B14F-4D97-AF65-F5344CB8AC3E}">
        <p14:creationId xmlns:p14="http://schemas.microsoft.com/office/powerpoint/2010/main" val="2262222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24000" b="-7000"/>
          </a:stretch>
        </a:blipFill>
        <a:effectLst/>
      </p:bgPr>
    </p:bg>
    <p:spTree>
      <p:nvGrpSpPr>
        <p:cNvPr id="1" name=""/>
        <p:cNvGrpSpPr/>
        <p:nvPr/>
      </p:nvGrpSpPr>
      <p:grpSpPr>
        <a:xfrm>
          <a:off x="0" y="0"/>
          <a:ext cx="0" cy="0"/>
          <a:chOff x="0" y="0"/>
          <a:chExt cx="0" cy="0"/>
        </a:xfrm>
      </p:grpSpPr>
      <p:pic>
        <p:nvPicPr>
          <p:cNvPr id="20" name="Picture 2" descr="Thước Kẻ Gỗ - Cung cấp quà tặng quảng cáo">
            <a:extLst>
              <a:ext uri="{FF2B5EF4-FFF2-40B4-BE49-F238E27FC236}">
                <a16:creationId xmlns:a16="http://schemas.microsoft.com/office/drawing/2014/main" xmlns="" id="{C9243BC7-EA83-4E2E-9D7A-6AA3C1796F5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rot="5400000">
            <a:off x="8535418" y="1349293"/>
            <a:ext cx="6187850" cy="1528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370CAA47-76E4-4AA5-9BCC-0636B0D73266}"/>
              </a:ext>
            </a:extLst>
          </p:cNvPr>
          <p:cNvGrpSpPr/>
          <p:nvPr/>
        </p:nvGrpSpPr>
        <p:grpSpPr>
          <a:xfrm>
            <a:off x="955961" y="152400"/>
            <a:ext cx="10280078" cy="537075"/>
            <a:chOff x="374068" y="166254"/>
            <a:chExt cx="10280078" cy="537075"/>
          </a:xfrm>
        </p:grpSpPr>
        <p:sp>
          <p:nvSpPr>
            <p:cNvPr id="3" name="TextBox 2">
              <a:extLst>
                <a:ext uri="{FF2B5EF4-FFF2-40B4-BE49-F238E27FC236}">
                  <a16:creationId xmlns:a16="http://schemas.microsoft.com/office/drawing/2014/main" xmlns="" id="{D39CC5DB-3AB3-4936-8DB7-0175E4CC7621}"/>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72A6B2F-E6E6-4CAC-9118-25E9D5C7C530}"/>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xmlns="" id="{002568E8-C4D8-45CD-896A-D4CCDE1BEC3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767" b="27668" l="0" r="13422">
                        <a14:foregroundMark x1="2655" y1="13043" x2="1622" y2="22134"/>
                        <a14:foregroundMark x1="1622" y1="22134" x2="11504" y2="22134"/>
                        <a14:foregroundMark x1="11209" y1="22134" x2="12389" y2="13439"/>
                        <a14:foregroundMark x1="2802" y1="12648" x2="13422" y2="12648"/>
                        <a14:backgroundMark x1="1032" y1="13043" x2="0" y2="20949"/>
                        <a14:backgroundMark x1="1180" y1="24111" x2="12537" y2="24111"/>
                        <a14:backgroundMark x1="12684" y1="22134" x2="13422" y2="11858"/>
                      </a14:backgroundRemoval>
                    </a14:imgEffect>
                  </a14:imgLayer>
                </a14:imgProps>
              </a:ext>
            </a:extLst>
          </a:blip>
          <a:srcRect l="625" t="9516" r="84965" b="74366"/>
          <a:stretch/>
        </p:blipFill>
        <p:spPr>
          <a:xfrm>
            <a:off x="1416000" y="621000"/>
            <a:ext cx="2108887" cy="880232"/>
          </a:xfrm>
          <a:prstGeom prst="rect">
            <a:avLst/>
          </a:prstGeom>
        </p:spPr>
      </p:pic>
      <p:sp>
        <p:nvSpPr>
          <p:cNvPr id="9" name="TextBox 8">
            <a:extLst>
              <a:ext uri="{FF2B5EF4-FFF2-40B4-BE49-F238E27FC236}">
                <a16:creationId xmlns:a16="http://schemas.microsoft.com/office/drawing/2014/main" xmlns="" id="{398FB22C-B587-4368-90E8-9C0A61F7EBEE}"/>
              </a:ext>
            </a:extLst>
          </p:cNvPr>
          <p:cNvSpPr txBox="1"/>
          <p:nvPr/>
        </p:nvSpPr>
        <p:spPr>
          <a:xfrm>
            <a:off x="1632000" y="1413000"/>
            <a:ext cx="641531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EF98C8F5-39DD-45F2-B878-185C724B1801}"/>
              </a:ext>
            </a:extLst>
          </p:cNvPr>
          <p:cNvSpPr txBox="1"/>
          <p:nvPr/>
        </p:nvSpPr>
        <p:spPr>
          <a:xfrm>
            <a:off x="2136000" y="2421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D9F74D08-BCF6-4CE4-AD70-629B0F575B76}"/>
              </a:ext>
            </a:extLst>
          </p:cNvPr>
          <p:cNvSpPr txBox="1"/>
          <p:nvPr/>
        </p:nvSpPr>
        <p:spPr>
          <a:xfrm>
            <a:off x="1488000" y="2977780"/>
            <a:ext cx="6415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pic>
        <p:nvPicPr>
          <p:cNvPr id="12" name="Picture 2" descr="Mặt phẳng tọa độ - Các dạng toán và phương pháp giải toán 7 | Hoc360.net">
            <a:extLst>
              <a:ext uri="{FF2B5EF4-FFF2-40B4-BE49-F238E27FC236}">
                <a16:creationId xmlns:a16="http://schemas.microsoft.com/office/drawing/2014/main" xmlns="" id="{8DC4B14E-F1FC-4C79-9A9A-976E714E8F8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9197">
                        <a14:foregroundMark x1="803" y1="52790" x2="96386" y2="53219"/>
                        <a14:foregroundMark x1="803" y1="41631" x2="97992" y2="41202"/>
                        <a14:foregroundMark x1="97992" y1="41202" x2="98795" y2="65236"/>
                        <a14:foregroundMark x1="98795" y1="63948" x2="57028" y2="66524"/>
                        <a14:foregroundMark x1="59839" y1="66524" x2="61044" y2="99571"/>
                        <a14:foregroundMark x1="60241" y1="98712" x2="39357" y2="98712"/>
                        <a14:foregroundMark x1="39357" y1="98283" x2="37751" y2="54506"/>
                        <a14:foregroundMark x1="42972" y1="41631" x2="42972" y2="1717"/>
                        <a14:foregroundMark x1="42972" y1="1717" x2="59839" y2="1288"/>
                        <a14:foregroundMark x1="59839" y1="1288" x2="60241" y2="42060"/>
                      </a14:backgroundRemoval>
                    </a14:imgEffect>
                  </a14:imgLayer>
                </a14:imgProps>
              </a:ext>
              <a:ext uri="{28A0092B-C50C-407E-A947-70E740481C1C}">
                <a14:useLocalDpi xmlns:a14="http://schemas.microsoft.com/office/drawing/2010/main" val="0"/>
              </a:ext>
            </a:extLst>
          </a:blip>
          <a:srcRect/>
          <a:stretch>
            <a:fillRect/>
          </a:stretch>
        </p:blipFill>
        <p:spPr bwMode="auto">
          <a:xfrm>
            <a:off x="7486750" y="817939"/>
            <a:ext cx="4206153" cy="39358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5BD7618A-C82A-45B2-B375-B525EEDC9430}"/>
              </a:ext>
            </a:extLst>
          </p:cNvPr>
          <p:cNvSpPr txBox="1"/>
          <p:nvPr/>
        </p:nvSpPr>
        <p:spPr>
          <a:xfrm>
            <a:off x="1704000" y="3573000"/>
            <a:ext cx="5760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71E530B0-F04C-4F99-A8D0-139AB0C8E592}"/>
              </a:ext>
            </a:extLst>
          </p:cNvPr>
          <p:cNvSpPr txBox="1"/>
          <p:nvPr/>
        </p:nvSpPr>
        <p:spPr>
          <a:xfrm>
            <a:off x="1920001" y="4581000"/>
            <a:ext cx="5616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E4FAAD20-22DA-409E-88BA-A46BF5837E5C}"/>
              </a:ext>
            </a:extLst>
          </p:cNvPr>
          <p:cNvSpPr txBox="1"/>
          <p:nvPr/>
        </p:nvSpPr>
        <p:spPr>
          <a:xfrm>
            <a:off x="2208000" y="5661000"/>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xmlns="" id="{FB61B5CA-7327-4202-86BC-88915EC592F4}"/>
              </a:ext>
            </a:extLst>
          </p:cNvPr>
          <p:cNvCxnSpPr/>
          <p:nvPr/>
        </p:nvCxnSpPr>
        <p:spPr>
          <a:xfrm>
            <a:off x="10929257" y="2902857"/>
            <a:ext cx="0" cy="93529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C3AE9F13-D10C-487F-AD3C-DFA01A341E71}"/>
              </a:ext>
            </a:extLst>
          </p:cNvPr>
          <p:cNvCxnSpPr/>
          <p:nvPr/>
        </p:nvCxnSpPr>
        <p:spPr>
          <a:xfrm>
            <a:off x="9477829" y="3852668"/>
            <a:ext cx="145142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21" name="Picture 2" descr="Thước Kẻ Gỗ - Cung cấp quà tặng quảng cáo">
            <a:extLst>
              <a:ext uri="{FF2B5EF4-FFF2-40B4-BE49-F238E27FC236}">
                <a16:creationId xmlns:a16="http://schemas.microsoft.com/office/drawing/2014/main" xmlns="" id="{2F7D6C13-D0B2-45C5-ADD0-F3FE8D5428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7385148" y="3778273"/>
            <a:ext cx="6187850" cy="152876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45BCFB46-870E-43BA-9646-52BCAD90804F}"/>
              </a:ext>
            </a:extLst>
          </p:cNvPr>
          <p:cNvSpPr txBox="1"/>
          <p:nvPr/>
        </p:nvSpPr>
        <p:spPr>
          <a:xfrm>
            <a:off x="10784116" y="3656967"/>
            <a:ext cx="464458" cy="369332"/>
          </a:xfrm>
          <a:prstGeom prst="rect">
            <a:avLst/>
          </a:prstGeom>
          <a:noFill/>
        </p:spPr>
        <p:txBody>
          <a:bodyPr wrap="square" rtlCol="0">
            <a:spAutoFit/>
          </a:bodyPr>
          <a:lstStyle/>
          <a:p>
            <a:r>
              <a:rPr lang="vi-VN" dirty="0">
                <a:sym typeface="Symbol" panose="05050102010706020507" pitchFamily="18" charset="2"/>
              </a:rPr>
              <a:t></a:t>
            </a:r>
            <a:endParaRPr lang="vi-VN" dirty="0"/>
          </a:p>
        </p:txBody>
      </p:sp>
      <p:sp>
        <p:nvSpPr>
          <p:cNvPr id="24" name="TextBox 23">
            <a:extLst>
              <a:ext uri="{FF2B5EF4-FFF2-40B4-BE49-F238E27FC236}">
                <a16:creationId xmlns:a16="http://schemas.microsoft.com/office/drawing/2014/main" xmlns="" id="{A6099A65-9057-4B86-A7EA-28B4093ED9AF}"/>
              </a:ext>
            </a:extLst>
          </p:cNvPr>
          <p:cNvSpPr txBox="1"/>
          <p:nvPr/>
        </p:nvSpPr>
        <p:spPr>
          <a:xfrm>
            <a:off x="10592308" y="3877491"/>
            <a:ext cx="175787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318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nodeType="clickEffect">
                                  <p:stCondLst>
                                    <p:cond delay="0"/>
                                  </p:stCondLst>
                                  <p:childTnLst>
                                    <p:animEffect transition="out" filter="diamond(out)">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xit" presetSubtype="32" fill="hold" nodeType="clickEffect">
                                  <p:stCondLst>
                                    <p:cond delay="0"/>
                                  </p:stCondLst>
                                  <p:childTnLst>
                                    <p:animEffect transition="out" filter="circle(out)">
                                      <p:cBhvr>
                                        <p:cTn id="58" dur="2000"/>
                                        <p:tgtEl>
                                          <p:spTgt spid="21"/>
                                        </p:tgtEl>
                                      </p:cBhvr>
                                    </p:animEffect>
                                    <p:set>
                                      <p:cBhvr>
                                        <p:cTn id="59" dur="1" fill="hold">
                                          <p:stCondLst>
                                            <p:cond delay="1999"/>
                                          </p:stCondLst>
                                        </p:cTn>
                                        <p:tgtEl>
                                          <p:spTgt spid="2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par>
                          <p:cTn id="65" fill="hold">
                            <p:stCondLst>
                              <p:cond delay="500"/>
                            </p:stCondLst>
                            <p:childTnLst>
                              <p:par>
                                <p:cTn id="66" presetID="6"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circle(in)">
                                      <p:cBhvr>
                                        <p:cTn id="68" dur="500"/>
                                        <p:tgtEl>
                                          <p:spTgt spid="22"/>
                                        </p:tgtEl>
                                      </p:cBhvr>
                                    </p:animEffect>
                                  </p:childTnLst>
                                </p:cTn>
                              </p:par>
                            </p:childTnLst>
                          </p:cTn>
                        </p:par>
                        <p:par>
                          <p:cTn id="69" fill="hold">
                            <p:stCondLst>
                              <p:cond delay="1000"/>
                            </p:stCondLst>
                            <p:childTnLst>
                              <p:par>
                                <p:cTn id="70" presetID="16" presetClass="entr" presetSubtype="2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22" grpId="0"/>
      <p:bldP spid="2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2491</TotalTime>
  <Words>3087</Words>
  <Application>Microsoft Office PowerPoint</Application>
  <PresentationFormat>Widescreen</PresentationFormat>
  <Paragraphs>593</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Microsoft account</cp:lastModifiedBy>
  <cp:revision>145</cp:revision>
  <dcterms:created xsi:type="dcterms:W3CDTF">2023-06-11T14:25:24Z</dcterms:created>
  <dcterms:modified xsi:type="dcterms:W3CDTF">2023-12-15T07:17:19Z</dcterms:modified>
</cp:coreProperties>
</file>