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92" r:id="rId1"/>
  </p:sldMasterIdLst>
  <p:notesMasterIdLst>
    <p:notesMasterId r:id="rId24"/>
  </p:notesMasterIdLst>
  <p:sldIdLst>
    <p:sldId id="256" r:id="rId2"/>
    <p:sldId id="312" r:id="rId3"/>
    <p:sldId id="259" r:id="rId4"/>
    <p:sldId id="313" r:id="rId5"/>
    <p:sldId id="327" r:id="rId6"/>
    <p:sldId id="329" r:id="rId7"/>
    <p:sldId id="341" r:id="rId8"/>
    <p:sldId id="342" r:id="rId9"/>
    <p:sldId id="330" r:id="rId10"/>
    <p:sldId id="331" r:id="rId11"/>
    <p:sldId id="332" r:id="rId12"/>
    <p:sldId id="346" r:id="rId13"/>
    <p:sldId id="333" r:id="rId14"/>
    <p:sldId id="347" r:id="rId15"/>
    <p:sldId id="326" r:id="rId16"/>
    <p:sldId id="344" r:id="rId17"/>
    <p:sldId id="336" r:id="rId18"/>
    <p:sldId id="337" r:id="rId19"/>
    <p:sldId id="325" r:id="rId20"/>
    <p:sldId id="338" r:id="rId21"/>
    <p:sldId id="345" r:id="rId22"/>
    <p:sldId id="348" r:id="rId23"/>
  </p:sldIdLst>
  <p:sldSz cx="9144000" cy="5143500" type="screen16x9"/>
  <p:notesSz cx="6858000" cy="9144000"/>
  <p:embeddedFontLst>
    <p:embeddedFont>
      <p:font typeface="Erica One" panose="020B0604020202020204" charset="0"/>
      <p:regular r:id="rId25"/>
    </p:embeddedFont>
    <p:embeddedFont>
      <p:font typeface="Asap" panose="020B0604020202020204" charset="0"/>
      <p:regular r:id="rId26"/>
      <p:bold r:id="rId27"/>
      <p:italic r:id="rId28"/>
      <p:boldItalic r:id="rId29"/>
    </p:embeddedFont>
    <p:embeddedFont>
      <p:font typeface="宋体" panose="02010600030101010101" pitchFamily="2" charset="-122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B2E0EA"/>
    <a:srgbClr val="DBF0E7"/>
    <a:srgbClr val="66FFFF"/>
    <a:srgbClr val="FAEDE6"/>
    <a:srgbClr val="FFD897"/>
    <a:srgbClr val="6EC8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A24EDE1-ED95-4A2E-A483-F07F7313E104}">
  <a:tblStyle styleId="{6A24EDE1-ED95-4A2E-A483-F07F7313E10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0" y="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818856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4534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fd9796b04c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fd9796b04c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8645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fd9796b04c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fd9796b04c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9411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fd9796b04c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fd9796b04c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2320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fd9796b04c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fd9796b04c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4763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6650" y="2792375"/>
            <a:ext cx="7689000" cy="17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484300" y="4252525"/>
            <a:ext cx="4175400" cy="4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197175" y="-1089225"/>
            <a:ext cx="3091049" cy="2049183"/>
          </a:xfrm>
          <a:custGeom>
            <a:avLst/>
            <a:gdLst/>
            <a:ahLst/>
            <a:cxnLst/>
            <a:rect l="l" t="t" r="r" b="b"/>
            <a:pathLst>
              <a:path w="26304" h="17438" extrusionOk="0">
                <a:moveTo>
                  <a:pt x="19114" y="0"/>
                </a:moveTo>
                <a:cubicBezTo>
                  <a:pt x="18623" y="0"/>
                  <a:pt x="18133" y="37"/>
                  <a:pt x="17655" y="104"/>
                </a:cubicBezTo>
                <a:cubicBezTo>
                  <a:pt x="15459" y="409"/>
                  <a:pt x="13396" y="1270"/>
                  <a:pt x="11259" y="1853"/>
                </a:cubicBezTo>
                <a:cubicBezTo>
                  <a:pt x="7616" y="2847"/>
                  <a:pt x="2256" y="727"/>
                  <a:pt x="786" y="5794"/>
                </a:cubicBezTo>
                <a:cubicBezTo>
                  <a:pt x="1" y="8507"/>
                  <a:pt x="1813" y="11694"/>
                  <a:pt x="4552" y="12396"/>
                </a:cubicBezTo>
                <a:cubicBezTo>
                  <a:pt x="4552" y="12396"/>
                  <a:pt x="4558" y="12396"/>
                  <a:pt x="4565" y="12399"/>
                </a:cubicBezTo>
                <a:cubicBezTo>
                  <a:pt x="5731" y="12697"/>
                  <a:pt x="7033" y="12611"/>
                  <a:pt x="8063" y="13237"/>
                </a:cubicBezTo>
                <a:cubicBezTo>
                  <a:pt x="9653" y="14201"/>
                  <a:pt x="10103" y="16563"/>
                  <a:pt x="11829" y="17258"/>
                </a:cubicBezTo>
                <a:cubicBezTo>
                  <a:pt x="12139" y="17382"/>
                  <a:pt x="12461" y="17438"/>
                  <a:pt x="12787" y="17438"/>
                </a:cubicBezTo>
                <a:cubicBezTo>
                  <a:pt x="13731" y="17438"/>
                  <a:pt x="14698" y="16969"/>
                  <a:pt x="15439" y="16341"/>
                </a:cubicBezTo>
                <a:cubicBezTo>
                  <a:pt x="16440" y="15496"/>
                  <a:pt x="17175" y="14393"/>
                  <a:pt x="18126" y="13499"/>
                </a:cubicBezTo>
                <a:cubicBezTo>
                  <a:pt x="19583" y="12131"/>
                  <a:pt x="21143" y="12455"/>
                  <a:pt x="22819" y="11720"/>
                </a:cubicBezTo>
                <a:cubicBezTo>
                  <a:pt x="24552" y="10965"/>
                  <a:pt x="25827" y="9176"/>
                  <a:pt x="26065" y="7169"/>
                </a:cubicBezTo>
                <a:cubicBezTo>
                  <a:pt x="26304" y="5165"/>
                  <a:pt x="25496" y="3009"/>
                  <a:pt x="24012" y="1684"/>
                </a:cubicBezTo>
                <a:cubicBezTo>
                  <a:pt x="22652" y="470"/>
                  <a:pt x="20872" y="0"/>
                  <a:pt x="19114" y="0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-982149">
            <a:off x="7571236" y="-1050425"/>
            <a:ext cx="2566724" cy="2646718"/>
          </a:xfrm>
          <a:custGeom>
            <a:avLst/>
            <a:gdLst/>
            <a:ahLst/>
            <a:cxnLst/>
            <a:rect l="l" t="t" r="r" b="b"/>
            <a:pathLst>
              <a:path w="29295" h="30208" extrusionOk="0">
                <a:moveTo>
                  <a:pt x="21420" y="0"/>
                </a:moveTo>
                <a:cubicBezTo>
                  <a:pt x="21217" y="0"/>
                  <a:pt x="21014" y="8"/>
                  <a:pt x="20812" y="23"/>
                </a:cubicBezTo>
                <a:cubicBezTo>
                  <a:pt x="18864" y="168"/>
                  <a:pt x="17798" y="1036"/>
                  <a:pt x="16340" y="2113"/>
                </a:cubicBezTo>
                <a:cubicBezTo>
                  <a:pt x="15005" y="3100"/>
                  <a:pt x="13306" y="3514"/>
                  <a:pt x="11690" y="3739"/>
                </a:cubicBezTo>
                <a:cubicBezTo>
                  <a:pt x="9504" y="4047"/>
                  <a:pt x="7228" y="4100"/>
                  <a:pt x="5227" y="5028"/>
                </a:cubicBezTo>
                <a:cubicBezTo>
                  <a:pt x="1915" y="6561"/>
                  <a:pt x="1" y="10420"/>
                  <a:pt x="325" y="14054"/>
                </a:cubicBezTo>
                <a:cubicBezTo>
                  <a:pt x="454" y="15557"/>
                  <a:pt x="935" y="17002"/>
                  <a:pt x="1657" y="18313"/>
                </a:cubicBezTo>
                <a:cubicBezTo>
                  <a:pt x="2054" y="19035"/>
                  <a:pt x="2528" y="19714"/>
                  <a:pt x="3058" y="20344"/>
                </a:cubicBezTo>
                <a:cubicBezTo>
                  <a:pt x="4519" y="22073"/>
                  <a:pt x="6506" y="23093"/>
                  <a:pt x="8132" y="24636"/>
                </a:cubicBezTo>
                <a:cubicBezTo>
                  <a:pt x="10060" y="26458"/>
                  <a:pt x="11607" y="28860"/>
                  <a:pt x="14078" y="29807"/>
                </a:cubicBezTo>
                <a:cubicBezTo>
                  <a:pt x="14787" y="30080"/>
                  <a:pt x="15539" y="30208"/>
                  <a:pt x="16294" y="30208"/>
                </a:cubicBezTo>
                <a:cubicBezTo>
                  <a:pt x="17848" y="30208"/>
                  <a:pt x="19420" y="29667"/>
                  <a:pt x="20679" y="28737"/>
                </a:cubicBezTo>
                <a:cubicBezTo>
                  <a:pt x="22548" y="27353"/>
                  <a:pt x="23760" y="25200"/>
                  <a:pt x="24290" y="22941"/>
                </a:cubicBezTo>
                <a:cubicBezTo>
                  <a:pt x="24826" y="20645"/>
                  <a:pt x="24710" y="18254"/>
                  <a:pt x="25009" y="15912"/>
                </a:cubicBezTo>
                <a:cubicBezTo>
                  <a:pt x="25184" y="14560"/>
                  <a:pt x="25519" y="13189"/>
                  <a:pt x="26165" y="11977"/>
                </a:cubicBezTo>
                <a:cubicBezTo>
                  <a:pt x="26844" y="10705"/>
                  <a:pt x="28145" y="9966"/>
                  <a:pt x="28593" y="8602"/>
                </a:cubicBezTo>
                <a:cubicBezTo>
                  <a:pt x="29295" y="6435"/>
                  <a:pt x="28609" y="3928"/>
                  <a:pt x="27029" y="2282"/>
                </a:cubicBezTo>
                <a:cubicBezTo>
                  <a:pt x="25593" y="785"/>
                  <a:pt x="23499" y="0"/>
                  <a:pt x="21420" y="0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4857982">
            <a:off x="7246335" y="1049039"/>
            <a:ext cx="883853" cy="1006684"/>
          </a:xfrm>
          <a:custGeom>
            <a:avLst/>
            <a:gdLst/>
            <a:ahLst/>
            <a:cxnLst/>
            <a:rect l="l" t="t" r="r" b="b"/>
            <a:pathLst>
              <a:path w="6812" h="5873" extrusionOk="0">
                <a:moveTo>
                  <a:pt x="4872" y="0"/>
                </a:moveTo>
                <a:cubicBezTo>
                  <a:pt x="3879" y="0"/>
                  <a:pt x="2491" y="465"/>
                  <a:pt x="1853" y="687"/>
                </a:cubicBezTo>
                <a:cubicBezTo>
                  <a:pt x="1114" y="942"/>
                  <a:pt x="435" y="1492"/>
                  <a:pt x="236" y="2247"/>
                </a:cubicBezTo>
                <a:cubicBezTo>
                  <a:pt x="1" y="3138"/>
                  <a:pt x="491" y="4089"/>
                  <a:pt x="1213" y="4665"/>
                </a:cubicBezTo>
                <a:cubicBezTo>
                  <a:pt x="1881" y="5203"/>
                  <a:pt x="3151" y="5873"/>
                  <a:pt x="4137" y="5873"/>
                </a:cubicBezTo>
                <a:cubicBezTo>
                  <a:pt x="4280" y="5873"/>
                  <a:pt x="4417" y="5859"/>
                  <a:pt x="4545" y="5828"/>
                </a:cubicBezTo>
                <a:cubicBezTo>
                  <a:pt x="5132" y="5695"/>
                  <a:pt x="5602" y="5301"/>
                  <a:pt x="5933" y="4798"/>
                </a:cubicBezTo>
                <a:cubicBezTo>
                  <a:pt x="6149" y="4470"/>
                  <a:pt x="6301" y="4099"/>
                  <a:pt x="6384" y="3721"/>
                </a:cubicBezTo>
                <a:cubicBezTo>
                  <a:pt x="6626" y="2642"/>
                  <a:pt x="6811" y="797"/>
                  <a:pt x="5652" y="157"/>
                </a:cubicBezTo>
                <a:cubicBezTo>
                  <a:pt x="5453" y="45"/>
                  <a:pt x="5182" y="0"/>
                  <a:pt x="4872" y="0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5400000" flipH="1">
            <a:off x="7689494" y="3688994"/>
            <a:ext cx="715222" cy="2193791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-9697898">
            <a:off x="-470702" y="4096771"/>
            <a:ext cx="1690107" cy="1564615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8"/>
          <p:cNvSpPr txBox="1">
            <a:spLocks noGrp="1"/>
          </p:cNvSpPr>
          <p:nvPr>
            <p:ph type="title"/>
          </p:nvPr>
        </p:nvSpPr>
        <p:spPr>
          <a:xfrm flipH="1">
            <a:off x="2816850" y="2329474"/>
            <a:ext cx="3510300" cy="10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9pPr>
          </a:lstStyle>
          <a:p>
            <a:endParaRPr/>
          </a:p>
        </p:txBody>
      </p:sp>
      <p:sp>
        <p:nvSpPr>
          <p:cNvPr id="188" name="Google Shape;188;p28"/>
          <p:cNvSpPr txBox="1">
            <a:spLocks noGrp="1"/>
          </p:cNvSpPr>
          <p:nvPr>
            <p:ph type="body" idx="1"/>
          </p:nvPr>
        </p:nvSpPr>
        <p:spPr>
          <a:xfrm flipH="1">
            <a:off x="2565150" y="3635425"/>
            <a:ext cx="4013700" cy="85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89" name="Google Shape;189;p28"/>
          <p:cNvSpPr/>
          <p:nvPr/>
        </p:nvSpPr>
        <p:spPr>
          <a:xfrm rot="10800000">
            <a:off x="7244508" y="4182336"/>
            <a:ext cx="3091049" cy="2049183"/>
          </a:xfrm>
          <a:custGeom>
            <a:avLst/>
            <a:gdLst/>
            <a:ahLst/>
            <a:cxnLst/>
            <a:rect l="l" t="t" r="r" b="b"/>
            <a:pathLst>
              <a:path w="26304" h="17438" extrusionOk="0">
                <a:moveTo>
                  <a:pt x="19114" y="0"/>
                </a:moveTo>
                <a:cubicBezTo>
                  <a:pt x="18623" y="0"/>
                  <a:pt x="18133" y="37"/>
                  <a:pt x="17655" y="104"/>
                </a:cubicBezTo>
                <a:cubicBezTo>
                  <a:pt x="15459" y="409"/>
                  <a:pt x="13396" y="1270"/>
                  <a:pt x="11259" y="1853"/>
                </a:cubicBezTo>
                <a:cubicBezTo>
                  <a:pt x="7616" y="2847"/>
                  <a:pt x="2256" y="727"/>
                  <a:pt x="786" y="5794"/>
                </a:cubicBezTo>
                <a:cubicBezTo>
                  <a:pt x="1" y="8507"/>
                  <a:pt x="1813" y="11694"/>
                  <a:pt x="4552" y="12396"/>
                </a:cubicBezTo>
                <a:cubicBezTo>
                  <a:pt x="4552" y="12396"/>
                  <a:pt x="4558" y="12396"/>
                  <a:pt x="4565" y="12399"/>
                </a:cubicBezTo>
                <a:cubicBezTo>
                  <a:pt x="5731" y="12697"/>
                  <a:pt x="7033" y="12611"/>
                  <a:pt x="8063" y="13237"/>
                </a:cubicBezTo>
                <a:cubicBezTo>
                  <a:pt x="9653" y="14201"/>
                  <a:pt x="10103" y="16563"/>
                  <a:pt x="11829" y="17258"/>
                </a:cubicBezTo>
                <a:cubicBezTo>
                  <a:pt x="12139" y="17382"/>
                  <a:pt x="12461" y="17438"/>
                  <a:pt x="12787" y="17438"/>
                </a:cubicBezTo>
                <a:cubicBezTo>
                  <a:pt x="13731" y="17438"/>
                  <a:pt x="14698" y="16969"/>
                  <a:pt x="15439" y="16341"/>
                </a:cubicBezTo>
                <a:cubicBezTo>
                  <a:pt x="16440" y="15496"/>
                  <a:pt x="17175" y="14393"/>
                  <a:pt x="18126" y="13499"/>
                </a:cubicBezTo>
                <a:cubicBezTo>
                  <a:pt x="19583" y="12131"/>
                  <a:pt x="21143" y="12455"/>
                  <a:pt x="22819" y="11720"/>
                </a:cubicBezTo>
                <a:cubicBezTo>
                  <a:pt x="24552" y="10965"/>
                  <a:pt x="25827" y="9176"/>
                  <a:pt x="26065" y="7169"/>
                </a:cubicBezTo>
                <a:cubicBezTo>
                  <a:pt x="26304" y="5165"/>
                  <a:pt x="25496" y="3009"/>
                  <a:pt x="24012" y="1684"/>
                </a:cubicBezTo>
                <a:cubicBezTo>
                  <a:pt x="22652" y="470"/>
                  <a:pt x="20872" y="0"/>
                  <a:pt x="19114" y="0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8"/>
          <p:cNvSpPr/>
          <p:nvPr/>
        </p:nvSpPr>
        <p:spPr>
          <a:xfrm rot="9817851">
            <a:off x="-999578" y="3546001"/>
            <a:ext cx="2566724" cy="2646718"/>
          </a:xfrm>
          <a:custGeom>
            <a:avLst/>
            <a:gdLst/>
            <a:ahLst/>
            <a:cxnLst/>
            <a:rect l="l" t="t" r="r" b="b"/>
            <a:pathLst>
              <a:path w="29295" h="30208" extrusionOk="0">
                <a:moveTo>
                  <a:pt x="21420" y="0"/>
                </a:moveTo>
                <a:cubicBezTo>
                  <a:pt x="21217" y="0"/>
                  <a:pt x="21014" y="8"/>
                  <a:pt x="20812" y="23"/>
                </a:cubicBezTo>
                <a:cubicBezTo>
                  <a:pt x="18864" y="168"/>
                  <a:pt x="17798" y="1036"/>
                  <a:pt x="16340" y="2113"/>
                </a:cubicBezTo>
                <a:cubicBezTo>
                  <a:pt x="15005" y="3100"/>
                  <a:pt x="13306" y="3514"/>
                  <a:pt x="11690" y="3739"/>
                </a:cubicBezTo>
                <a:cubicBezTo>
                  <a:pt x="9504" y="4047"/>
                  <a:pt x="7228" y="4100"/>
                  <a:pt x="5227" y="5028"/>
                </a:cubicBezTo>
                <a:cubicBezTo>
                  <a:pt x="1915" y="6561"/>
                  <a:pt x="1" y="10420"/>
                  <a:pt x="325" y="14054"/>
                </a:cubicBezTo>
                <a:cubicBezTo>
                  <a:pt x="454" y="15557"/>
                  <a:pt x="935" y="17002"/>
                  <a:pt x="1657" y="18313"/>
                </a:cubicBezTo>
                <a:cubicBezTo>
                  <a:pt x="2054" y="19035"/>
                  <a:pt x="2528" y="19714"/>
                  <a:pt x="3058" y="20344"/>
                </a:cubicBezTo>
                <a:cubicBezTo>
                  <a:pt x="4519" y="22073"/>
                  <a:pt x="6506" y="23093"/>
                  <a:pt x="8132" y="24636"/>
                </a:cubicBezTo>
                <a:cubicBezTo>
                  <a:pt x="10060" y="26458"/>
                  <a:pt x="11607" y="28860"/>
                  <a:pt x="14078" y="29807"/>
                </a:cubicBezTo>
                <a:cubicBezTo>
                  <a:pt x="14787" y="30080"/>
                  <a:pt x="15539" y="30208"/>
                  <a:pt x="16294" y="30208"/>
                </a:cubicBezTo>
                <a:cubicBezTo>
                  <a:pt x="17848" y="30208"/>
                  <a:pt x="19420" y="29667"/>
                  <a:pt x="20679" y="28737"/>
                </a:cubicBezTo>
                <a:cubicBezTo>
                  <a:pt x="22548" y="27353"/>
                  <a:pt x="23760" y="25200"/>
                  <a:pt x="24290" y="22941"/>
                </a:cubicBezTo>
                <a:cubicBezTo>
                  <a:pt x="24826" y="20645"/>
                  <a:pt x="24710" y="18254"/>
                  <a:pt x="25009" y="15912"/>
                </a:cubicBezTo>
                <a:cubicBezTo>
                  <a:pt x="25184" y="14560"/>
                  <a:pt x="25519" y="13189"/>
                  <a:pt x="26165" y="11977"/>
                </a:cubicBezTo>
                <a:cubicBezTo>
                  <a:pt x="26844" y="10705"/>
                  <a:pt x="28145" y="9966"/>
                  <a:pt x="28593" y="8602"/>
                </a:cubicBezTo>
                <a:cubicBezTo>
                  <a:pt x="29295" y="6435"/>
                  <a:pt x="28609" y="3928"/>
                  <a:pt x="27029" y="2282"/>
                </a:cubicBezTo>
                <a:cubicBezTo>
                  <a:pt x="25593" y="785"/>
                  <a:pt x="23499" y="0"/>
                  <a:pt x="21420" y="0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8"/>
          <p:cNvSpPr/>
          <p:nvPr/>
        </p:nvSpPr>
        <p:spPr>
          <a:xfrm rot="-5400000" flipH="1">
            <a:off x="733666" y="-740490"/>
            <a:ext cx="715222" cy="2193791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8"/>
          <p:cNvSpPr/>
          <p:nvPr/>
        </p:nvSpPr>
        <p:spPr>
          <a:xfrm rot="1102102">
            <a:off x="7918976" y="-519092"/>
            <a:ext cx="1690107" cy="1564615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8"/>
          <p:cNvSpPr/>
          <p:nvPr/>
        </p:nvSpPr>
        <p:spPr>
          <a:xfrm rot="4857982">
            <a:off x="7239060" y="3559589"/>
            <a:ext cx="883853" cy="1006684"/>
          </a:xfrm>
          <a:custGeom>
            <a:avLst/>
            <a:gdLst/>
            <a:ahLst/>
            <a:cxnLst/>
            <a:rect l="l" t="t" r="r" b="b"/>
            <a:pathLst>
              <a:path w="6812" h="5873" extrusionOk="0">
                <a:moveTo>
                  <a:pt x="4872" y="0"/>
                </a:moveTo>
                <a:cubicBezTo>
                  <a:pt x="3879" y="0"/>
                  <a:pt x="2491" y="465"/>
                  <a:pt x="1853" y="687"/>
                </a:cubicBezTo>
                <a:cubicBezTo>
                  <a:pt x="1114" y="942"/>
                  <a:pt x="435" y="1492"/>
                  <a:pt x="236" y="2247"/>
                </a:cubicBezTo>
                <a:cubicBezTo>
                  <a:pt x="1" y="3138"/>
                  <a:pt x="491" y="4089"/>
                  <a:pt x="1213" y="4665"/>
                </a:cubicBezTo>
                <a:cubicBezTo>
                  <a:pt x="1881" y="5203"/>
                  <a:pt x="3151" y="5873"/>
                  <a:pt x="4137" y="5873"/>
                </a:cubicBezTo>
                <a:cubicBezTo>
                  <a:pt x="4280" y="5873"/>
                  <a:pt x="4417" y="5859"/>
                  <a:pt x="4545" y="5828"/>
                </a:cubicBezTo>
                <a:cubicBezTo>
                  <a:pt x="5132" y="5695"/>
                  <a:pt x="5602" y="5301"/>
                  <a:pt x="5933" y="4798"/>
                </a:cubicBezTo>
                <a:cubicBezTo>
                  <a:pt x="6149" y="4470"/>
                  <a:pt x="6301" y="4099"/>
                  <a:pt x="6384" y="3721"/>
                </a:cubicBezTo>
                <a:cubicBezTo>
                  <a:pt x="6626" y="2642"/>
                  <a:pt x="6811" y="797"/>
                  <a:pt x="5652" y="157"/>
                </a:cubicBezTo>
                <a:cubicBezTo>
                  <a:pt x="5453" y="45"/>
                  <a:pt x="5182" y="0"/>
                  <a:pt x="4872" y="0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8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40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9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4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700DA-BDDA-4597-933B-23AE4AFD2483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A391-97AD-4A19-AAEA-6457D2B67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466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EE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07200" y="445025"/>
            <a:ext cx="7726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07200" y="1152475"/>
            <a:ext cx="7726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74" r:id="rId3"/>
    <p:sldLayoutId id="2147483686" r:id="rId4"/>
    <p:sldLayoutId id="2147483687" r:id="rId5"/>
    <p:sldLayoutId id="214748369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18.png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4" Type="http://schemas.microsoft.com/office/2007/relationships/hdphoto" Target="../media/hdphoto1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ams&#10;&#10;Description automatically generated">
            <a:extLst>
              <a:ext uri="{FF2B5EF4-FFF2-40B4-BE49-F238E27FC236}">
                <a16:creationId xmlns:a16="http://schemas.microsoft.com/office/drawing/2014/main" xmlns="" id="{EC1666FF-FFA7-3ECF-E680-6276BE70BB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4691" y="1708786"/>
            <a:ext cx="5192120" cy="3586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1" name="Google Shape;421;p48"/>
          <p:cNvSpPr txBox="1">
            <a:spLocks noGrp="1"/>
          </p:cNvSpPr>
          <p:nvPr>
            <p:ph type="ctrTitle"/>
          </p:nvPr>
        </p:nvSpPr>
        <p:spPr>
          <a:xfrm>
            <a:off x="2714271" y="1499417"/>
            <a:ext cx="6398103" cy="21179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prstTxWarp prst="textWave1">
              <a:avLst/>
            </a:prstTxWarp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Nhận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diện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tình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huống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 </a:t>
            </a:r>
            <a:b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</a:b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gây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căng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thẳng</a:t>
            </a:r>
            <a:endParaRPr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75000"/>
                  <a:tint val="66000"/>
                  <a:satMod val="160000"/>
                </a:schemeClr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SVN-Cookies" panose="02040603050506020204" pitchFamily="18" charset="0"/>
              <a:cs typeface="Dreaming Outloud Script Pro" panose="020B0604020202020204" pitchFamily="66" charset="0"/>
            </a:endParaRPr>
          </a:p>
        </p:txBody>
      </p:sp>
      <p:pic>
        <p:nvPicPr>
          <p:cNvPr id="105" name="Picture 104" descr="Logo&#10;&#10;Description automatically generated">
            <a:extLst>
              <a:ext uri="{FF2B5EF4-FFF2-40B4-BE49-F238E27FC236}">
                <a16:creationId xmlns:a16="http://schemas.microsoft.com/office/drawing/2014/main" xmlns="" id="{C17AB283-149C-73C7-0B96-E5BF4C75FB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3" y="70022"/>
            <a:ext cx="907882" cy="720965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3F6310BF-A399-69FF-EB66-5C44FFFCA35D}"/>
              </a:ext>
            </a:extLst>
          </p:cNvPr>
          <p:cNvSpPr txBox="1"/>
          <p:nvPr/>
        </p:nvSpPr>
        <p:spPr>
          <a:xfrm>
            <a:off x="900519" y="159082"/>
            <a:ext cx="2773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  <a:latin typeface="SVN-Internation" panose="02040603050506020204" pitchFamily="18" charset="0"/>
              </a:rPr>
              <a:t>GIÁO DỤC CÔNG DÂN 7</a:t>
            </a:r>
          </a:p>
        </p:txBody>
      </p:sp>
      <p:sp>
        <p:nvSpPr>
          <p:cNvPr id="107" name="文本框 15">
            <a:extLst>
              <a:ext uri="{FF2B5EF4-FFF2-40B4-BE49-F238E27FC236}">
                <a16:creationId xmlns:a16="http://schemas.microsoft.com/office/drawing/2014/main" xmlns="" id="{6C9593FD-633E-9518-1B6D-79A6A33F432D}"/>
              </a:ext>
            </a:extLst>
          </p:cNvPr>
          <p:cNvSpPr txBox="1"/>
          <p:nvPr/>
        </p:nvSpPr>
        <p:spPr>
          <a:xfrm>
            <a:off x="5233489" y="878670"/>
            <a:ext cx="11961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 err="1">
                <a:solidFill>
                  <a:schemeClr val="accent5">
                    <a:lumMod val="75000"/>
                  </a:schemeClr>
                </a:solidFill>
                <a:latin typeface="SVN-Internation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4800" dirty="0">
                <a:solidFill>
                  <a:schemeClr val="accent5">
                    <a:lumMod val="75000"/>
                  </a:schemeClr>
                </a:solidFill>
                <a:latin typeface="SVN-Internation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图片 1" descr="68a8eab112f109b55565139a8fe40bde">
            <a:extLst>
              <a:ext uri="{FF2B5EF4-FFF2-40B4-BE49-F238E27FC236}">
                <a16:creationId xmlns:a16="http://schemas.microsoft.com/office/drawing/2014/main" xmlns="" id="{2F0ABEC5-7D69-44F6-5373-95DC846818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959"/>
          <a:stretch/>
        </p:blipFill>
        <p:spPr>
          <a:xfrm>
            <a:off x="1121157" y="-862028"/>
            <a:ext cx="6686550" cy="5686323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CF7743D5-4AC9-D848-BB97-8F67D2C8B3C4}"/>
              </a:ext>
            </a:extLst>
          </p:cNvPr>
          <p:cNvSpPr txBox="1">
            <a:spLocks/>
          </p:cNvSpPr>
          <p:nvPr/>
        </p:nvSpPr>
        <p:spPr>
          <a:xfrm>
            <a:off x="2160364" y="1730050"/>
            <a:ext cx="5231167" cy="1056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139700" indent="0"/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hiện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/>
            <a:endParaRPr lang="en-US" sz="28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oogle Shape;855;p54">
            <a:extLst>
              <a:ext uri="{FF2B5EF4-FFF2-40B4-BE49-F238E27FC236}">
                <a16:creationId xmlns:a16="http://schemas.microsoft.com/office/drawing/2014/main" xmlns="" id="{A4F92174-F55B-332F-3441-A1C050AE53BF}"/>
              </a:ext>
            </a:extLst>
          </p:cNvPr>
          <p:cNvGrpSpPr/>
          <p:nvPr/>
        </p:nvGrpSpPr>
        <p:grpSpPr>
          <a:xfrm>
            <a:off x="7463099" y="301286"/>
            <a:ext cx="1455383" cy="2554116"/>
            <a:chOff x="2705425" y="238600"/>
            <a:chExt cx="2164075" cy="5194725"/>
          </a:xfrm>
        </p:grpSpPr>
        <p:sp>
          <p:nvSpPr>
            <p:cNvPr id="4" name="Google Shape;856;p54">
              <a:extLst>
                <a:ext uri="{FF2B5EF4-FFF2-40B4-BE49-F238E27FC236}">
                  <a16:creationId xmlns:a16="http://schemas.microsoft.com/office/drawing/2014/main" xmlns="" id="{A30E8DC1-20A8-30D9-57AC-AC212286C74E}"/>
                </a:ext>
              </a:extLst>
            </p:cNvPr>
            <p:cNvSpPr/>
            <p:nvPr/>
          </p:nvSpPr>
          <p:spPr>
            <a:xfrm>
              <a:off x="3198050" y="5285425"/>
              <a:ext cx="1639775" cy="147900"/>
            </a:xfrm>
            <a:custGeom>
              <a:avLst/>
              <a:gdLst/>
              <a:ahLst/>
              <a:cxnLst/>
              <a:rect l="l" t="t" r="r" b="b"/>
              <a:pathLst>
                <a:path w="65591" h="5916" extrusionOk="0">
                  <a:moveTo>
                    <a:pt x="32796" y="1"/>
                  </a:moveTo>
                  <a:cubicBezTo>
                    <a:pt x="14682" y="1"/>
                    <a:pt x="1" y="1321"/>
                    <a:pt x="1" y="2958"/>
                  </a:cubicBezTo>
                  <a:cubicBezTo>
                    <a:pt x="1" y="4595"/>
                    <a:pt x="14682" y="5915"/>
                    <a:pt x="32796" y="5915"/>
                  </a:cubicBezTo>
                  <a:cubicBezTo>
                    <a:pt x="50909" y="5915"/>
                    <a:pt x="65591" y="4595"/>
                    <a:pt x="65591" y="2958"/>
                  </a:cubicBezTo>
                  <a:cubicBezTo>
                    <a:pt x="65591" y="1321"/>
                    <a:pt x="50909" y="1"/>
                    <a:pt x="32796" y="1"/>
                  </a:cubicBezTo>
                  <a:close/>
                </a:path>
              </a:pathLst>
            </a:custGeom>
            <a:solidFill>
              <a:srgbClr val="EEC3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857;p54">
              <a:extLst>
                <a:ext uri="{FF2B5EF4-FFF2-40B4-BE49-F238E27FC236}">
                  <a16:creationId xmlns:a16="http://schemas.microsoft.com/office/drawing/2014/main" xmlns="" id="{13B4DC50-EEA0-55BB-D400-70AD747B14BA}"/>
                </a:ext>
              </a:extLst>
            </p:cNvPr>
            <p:cNvSpPr/>
            <p:nvPr/>
          </p:nvSpPr>
          <p:spPr>
            <a:xfrm>
              <a:off x="2705425" y="395625"/>
              <a:ext cx="887400" cy="220200"/>
            </a:xfrm>
            <a:custGeom>
              <a:avLst/>
              <a:gdLst/>
              <a:ahLst/>
              <a:cxnLst/>
              <a:rect l="l" t="t" r="r" b="b"/>
              <a:pathLst>
                <a:path w="35496" h="8808" extrusionOk="0">
                  <a:moveTo>
                    <a:pt x="24268" y="0"/>
                  </a:moveTo>
                  <a:cubicBezTo>
                    <a:pt x="20534" y="0"/>
                    <a:pt x="20175" y="2997"/>
                    <a:pt x="17046" y="2997"/>
                  </a:cubicBezTo>
                  <a:cubicBezTo>
                    <a:pt x="16644" y="2997"/>
                    <a:pt x="16197" y="2947"/>
                    <a:pt x="15692" y="2836"/>
                  </a:cubicBezTo>
                  <a:cubicBezTo>
                    <a:pt x="14999" y="2682"/>
                    <a:pt x="14449" y="2615"/>
                    <a:pt x="13995" y="2615"/>
                  </a:cubicBezTo>
                  <a:cubicBezTo>
                    <a:pt x="11021" y="2615"/>
                    <a:pt x="12151" y="5477"/>
                    <a:pt x="4179" y="5477"/>
                  </a:cubicBezTo>
                  <a:cubicBezTo>
                    <a:pt x="486" y="5477"/>
                    <a:pt x="0" y="7505"/>
                    <a:pt x="10611" y="7505"/>
                  </a:cubicBezTo>
                  <a:cubicBezTo>
                    <a:pt x="11228" y="7505"/>
                    <a:pt x="11883" y="7498"/>
                    <a:pt x="12576" y="7483"/>
                  </a:cubicBezTo>
                  <a:cubicBezTo>
                    <a:pt x="12741" y="7479"/>
                    <a:pt x="12899" y="7477"/>
                    <a:pt x="13053" y="7477"/>
                  </a:cubicBezTo>
                  <a:cubicBezTo>
                    <a:pt x="16904" y="7477"/>
                    <a:pt x="17603" y="8702"/>
                    <a:pt x="21818" y="8804"/>
                  </a:cubicBezTo>
                  <a:cubicBezTo>
                    <a:pt x="21918" y="8806"/>
                    <a:pt x="22017" y="8807"/>
                    <a:pt x="22113" y="8807"/>
                  </a:cubicBezTo>
                  <a:cubicBezTo>
                    <a:pt x="26183" y="8807"/>
                    <a:pt x="26937" y="6678"/>
                    <a:pt x="29000" y="6110"/>
                  </a:cubicBezTo>
                  <a:cubicBezTo>
                    <a:pt x="35496" y="4315"/>
                    <a:pt x="32644" y="1991"/>
                    <a:pt x="27152" y="460"/>
                  </a:cubicBezTo>
                  <a:cubicBezTo>
                    <a:pt x="26000" y="134"/>
                    <a:pt x="25059" y="0"/>
                    <a:pt x="24268" y="0"/>
                  </a:cubicBezTo>
                  <a:close/>
                </a:path>
              </a:pathLst>
            </a:custGeom>
            <a:solidFill>
              <a:srgbClr val="8F8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58;p54">
              <a:extLst>
                <a:ext uri="{FF2B5EF4-FFF2-40B4-BE49-F238E27FC236}">
                  <a16:creationId xmlns:a16="http://schemas.microsoft.com/office/drawing/2014/main" xmlns="" id="{F6311965-3652-BC3B-439D-BEADD296967C}"/>
                </a:ext>
              </a:extLst>
            </p:cNvPr>
            <p:cNvSpPr/>
            <p:nvPr/>
          </p:nvSpPr>
          <p:spPr>
            <a:xfrm>
              <a:off x="3623100" y="238600"/>
              <a:ext cx="885975" cy="220100"/>
            </a:xfrm>
            <a:custGeom>
              <a:avLst/>
              <a:gdLst/>
              <a:ahLst/>
              <a:cxnLst/>
              <a:rect l="l" t="t" r="r" b="b"/>
              <a:pathLst>
                <a:path w="35439" h="8804" extrusionOk="0">
                  <a:moveTo>
                    <a:pt x="24280" y="0"/>
                  </a:moveTo>
                  <a:cubicBezTo>
                    <a:pt x="20514" y="0"/>
                    <a:pt x="20138" y="3045"/>
                    <a:pt x="17019" y="3045"/>
                  </a:cubicBezTo>
                  <a:cubicBezTo>
                    <a:pt x="16623" y="3045"/>
                    <a:pt x="16184" y="2996"/>
                    <a:pt x="15688" y="2886"/>
                  </a:cubicBezTo>
                  <a:cubicBezTo>
                    <a:pt x="14969" y="2720"/>
                    <a:pt x="14402" y="2649"/>
                    <a:pt x="13936" y="2649"/>
                  </a:cubicBezTo>
                  <a:cubicBezTo>
                    <a:pt x="10974" y="2649"/>
                    <a:pt x="12061" y="5526"/>
                    <a:pt x="4123" y="5526"/>
                  </a:cubicBezTo>
                  <a:cubicBezTo>
                    <a:pt x="470" y="5526"/>
                    <a:pt x="1" y="7510"/>
                    <a:pt x="10221" y="7510"/>
                  </a:cubicBezTo>
                  <a:cubicBezTo>
                    <a:pt x="10935" y="7510"/>
                    <a:pt x="11700" y="7501"/>
                    <a:pt x="12519" y="7480"/>
                  </a:cubicBezTo>
                  <a:cubicBezTo>
                    <a:pt x="12686" y="7476"/>
                    <a:pt x="12846" y="7474"/>
                    <a:pt x="13002" y="7474"/>
                  </a:cubicBezTo>
                  <a:cubicBezTo>
                    <a:pt x="16896" y="7474"/>
                    <a:pt x="17546" y="8699"/>
                    <a:pt x="21761" y="8800"/>
                  </a:cubicBezTo>
                  <a:cubicBezTo>
                    <a:pt x="21862" y="8803"/>
                    <a:pt x="21960" y="8804"/>
                    <a:pt x="22057" y="8804"/>
                  </a:cubicBezTo>
                  <a:cubicBezTo>
                    <a:pt x="26127" y="8804"/>
                    <a:pt x="26880" y="6674"/>
                    <a:pt x="28943" y="6107"/>
                  </a:cubicBezTo>
                  <a:cubicBezTo>
                    <a:pt x="35439" y="4259"/>
                    <a:pt x="32587" y="1988"/>
                    <a:pt x="27148" y="456"/>
                  </a:cubicBezTo>
                  <a:cubicBezTo>
                    <a:pt x="26006" y="134"/>
                    <a:pt x="25069" y="0"/>
                    <a:pt x="24280" y="0"/>
                  </a:cubicBezTo>
                  <a:close/>
                </a:path>
              </a:pathLst>
            </a:custGeom>
            <a:solidFill>
              <a:srgbClr val="8F8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59;p54">
              <a:extLst>
                <a:ext uri="{FF2B5EF4-FFF2-40B4-BE49-F238E27FC236}">
                  <a16:creationId xmlns:a16="http://schemas.microsoft.com/office/drawing/2014/main" xmlns="" id="{9233738A-7027-89E6-10BC-25B22D3B435A}"/>
                </a:ext>
              </a:extLst>
            </p:cNvPr>
            <p:cNvSpPr/>
            <p:nvPr/>
          </p:nvSpPr>
          <p:spPr>
            <a:xfrm>
              <a:off x="2730300" y="506050"/>
              <a:ext cx="2139200" cy="425400"/>
            </a:xfrm>
            <a:custGeom>
              <a:avLst/>
              <a:gdLst/>
              <a:ahLst/>
              <a:cxnLst/>
              <a:rect l="l" t="t" r="r" b="b"/>
              <a:pathLst>
                <a:path w="85568" h="17016" extrusionOk="0">
                  <a:moveTo>
                    <a:pt x="65215" y="1"/>
                  </a:moveTo>
                  <a:cubicBezTo>
                    <a:pt x="58693" y="1"/>
                    <a:pt x="51020" y="4752"/>
                    <a:pt x="43538" y="4752"/>
                  </a:cubicBezTo>
                  <a:cubicBezTo>
                    <a:pt x="42670" y="4752"/>
                    <a:pt x="41805" y="4688"/>
                    <a:pt x="40944" y="4545"/>
                  </a:cubicBezTo>
                  <a:cubicBezTo>
                    <a:pt x="39894" y="4370"/>
                    <a:pt x="38958" y="4292"/>
                    <a:pt x="38113" y="4292"/>
                  </a:cubicBezTo>
                  <a:cubicBezTo>
                    <a:pt x="30505" y="4292"/>
                    <a:pt x="30442" y="10687"/>
                    <a:pt x="23779" y="10687"/>
                  </a:cubicBezTo>
                  <a:cubicBezTo>
                    <a:pt x="23591" y="10687"/>
                    <a:pt x="23398" y="10682"/>
                    <a:pt x="23199" y="10671"/>
                  </a:cubicBezTo>
                  <a:cubicBezTo>
                    <a:pt x="21676" y="10595"/>
                    <a:pt x="20228" y="10560"/>
                    <a:pt x="18872" y="10560"/>
                  </a:cubicBezTo>
                  <a:cubicBezTo>
                    <a:pt x="3640" y="10560"/>
                    <a:pt x="0" y="14986"/>
                    <a:pt x="30581" y="14986"/>
                  </a:cubicBezTo>
                  <a:cubicBezTo>
                    <a:pt x="33036" y="14986"/>
                    <a:pt x="35712" y="14957"/>
                    <a:pt x="38620" y="14896"/>
                  </a:cubicBezTo>
                  <a:cubicBezTo>
                    <a:pt x="38936" y="14890"/>
                    <a:pt x="39243" y="14887"/>
                    <a:pt x="39540" y="14887"/>
                  </a:cubicBezTo>
                  <a:cubicBezTo>
                    <a:pt x="47480" y="14887"/>
                    <a:pt x="48872" y="16856"/>
                    <a:pt x="57526" y="17008"/>
                  </a:cubicBezTo>
                  <a:cubicBezTo>
                    <a:pt x="57818" y="17013"/>
                    <a:pt x="58102" y="17016"/>
                    <a:pt x="58379" y="17016"/>
                  </a:cubicBezTo>
                  <a:cubicBezTo>
                    <a:pt x="66547" y="17016"/>
                    <a:pt x="68018" y="14812"/>
                    <a:pt x="72207" y="13892"/>
                  </a:cubicBezTo>
                  <a:cubicBezTo>
                    <a:pt x="85568" y="11094"/>
                    <a:pt x="78016" y="7186"/>
                    <a:pt x="71468" y="2063"/>
                  </a:cubicBezTo>
                  <a:cubicBezTo>
                    <a:pt x="69555" y="560"/>
                    <a:pt x="67453" y="1"/>
                    <a:pt x="65215" y="1"/>
                  </a:cubicBezTo>
                  <a:close/>
                </a:path>
              </a:pathLst>
            </a:custGeom>
            <a:solidFill>
              <a:srgbClr val="8F8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60;p54">
              <a:extLst>
                <a:ext uri="{FF2B5EF4-FFF2-40B4-BE49-F238E27FC236}">
                  <a16:creationId xmlns:a16="http://schemas.microsoft.com/office/drawing/2014/main" xmlns="" id="{FF27CBCB-6EB4-4189-C920-386ACC0FEEA5}"/>
                </a:ext>
              </a:extLst>
            </p:cNvPr>
            <p:cNvSpPr/>
            <p:nvPr/>
          </p:nvSpPr>
          <p:spPr>
            <a:xfrm>
              <a:off x="3514900" y="3273375"/>
              <a:ext cx="184675" cy="227175"/>
            </a:xfrm>
            <a:custGeom>
              <a:avLst/>
              <a:gdLst/>
              <a:ahLst/>
              <a:cxnLst/>
              <a:rect l="l" t="t" r="r" b="b"/>
              <a:pathLst>
                <a:path w="7387" h="9087" extrusionOk="0">
                  <a:moveTo>
                    <a:pt x="1" y="0"/>
                  </a:moveTo>
                  <a:cubicBezTo>
                    <a:pt x="846" y="8714"/>
                    <a:pt x="476" y="9031"/>
                    <a:pt x="3328" y="9083"/>
                  </a:cubicBezTo>
                  <a:cubicBezTo>
                    <a:pt x="3385" y="9086"/>
                    <a:pt x="3441" y="9087"/>
                    <a:pt x="3496" y="9087"/>
                  </a:cubicBezTo>
                  <a:cubicBezTo>
                    <a:pt x="6277" y="9087"/>
                    <a:pt x="7386" y="6535"/>
                    <a:pt x="6972" y="5862"/>
                  </a:cubicBezTo>
                  <a:cubicBezTo>
                    <a:pt x="6912" y="5764"/>
                    <a:pt x="6826" y="5722"/>
                    <a:pt x="6725" y="5722"/>
                  </a:cubicBezTo>
                  <a:cubicBezTo>
                    <a:pt x="6115" y="5722"/>
                    <a:pt x="4912" y="7235"/>
                    <a:pt x="4912" y="7235"/>
                  </a:cubicBezTo>
                  <a:cubicBezTo>
                    <a:pt x="4912" y="7235"/>
                    <a:pt x="5176" y="2905"/>
                    <a:pt x="3486" y="31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61;p54">
              <a:extLst>
                <a:ext uri="{FF2B5EF4-FFF2-40B4-BE49-F238E27FC236}">
                  <a16:creationId xmlns:a16="http://schemas.microsoft.com/office/drawing/2014/main" xmlns="" id="{6198C7A6-5690-BFF8-E5D3-928321B24289}"/>
                </a:ext>
              </a:extLst>
            </p:cNvPr>
            <p:cNvSpPr/>
            <p:nvPr/>
          </p:nvSpPr>
          <p:spPr>
            <a:xfrm>
              <a:off x="3590250" y="3381775"/>
              <a:ext cx="89325" cy="91025"/>
            </a:xfrm>
            <a:custGeom>
              <a:avLst/>
              <a:gdLst/>
              <a:ahLst/>
              <a:cxnLst/>
              <a:rect l="l" t="t" r="r" b="b"/>
              <a:pathLst>
                <a:path w="3573" h="3641" extrusionOk="0">
                  <a:moveTo>
                    <a:pt x="1883" y="1"/>
                  </a:moveTo>
                  <a:cubicBezTo>
                    <a:pt x="1446" y="1"/>
                    <a:pt x="822" y="558"/>
                    <a:pt x="472" y="1526"/>
                  </a:cubicBezTo>
                  <a:cubicBezTo>
                    <a:pt x="1" y="2833"/>
                    <a:pt x="801" y="3641"/>
                    <a:pt x="1605" y="3641"/>
                  </a:cubicBezTo>
                  <a:cubicBezTo>
                    <a:pt x="1971" y="3641"/>
                    <a:pt x="2337" y="3474"/>
                    <a:pt x="2585" y="3110"/>
                  </a:cubicBezTo>
                  <a:cubicBezTo>
                    <a:pt x="3573" y="1562"/>
                    <a:pt x="3472" y="692"/>
                    <a:pt x="3077" y="692"/>
                  </a:cubicBezTo>
                  <a:cubicBezTo>
                    <a:pt x="2839" y="692"/>
                    <a:pt x="2493" y="1009"/>
                    <a:pt x="2215" y="1684"/>
                  </a:cubicBezTo>
                  <a:cubicBezTo>
                    <a:pt x="2552" y="518"/>
                    <a:pt x="2304" y="1"/>
                    <a:pt x="1883" y="1"/>
                  </a:cubicBez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62;p54">
              <a:extLst>
                <a:ext uri="{FF2B5EF4-FFF2-40B4-BE49-F238E27FC236}">
                  <a16:creationId xmlns:a16="http://schemas.microsoft.com/office/drawing/2014/main" xmlns="" id="{1FCF044D-847A-6244-5E06-F87F1C3C5F09}"/>
                </a:ext>
              </a:extLst>
            </p:cNvPr>
            <p:cNvSpPr/>
            <p:nvPr/>
          </p:nvSpPr>
          <p:spPr>
            <a:xfrm>
              <a:off x="3635050" y="3380300"/>
              <a:ext cx="39625" cy="76275"/>
            </a:xfrm>
            <a:custGeom>
              <a:avLst/>
              <a:gdLst/>
              <a:ahLst/>
              <a:cxnLst/>
              <a:rect l="l" t="t" r="r" b="b"/>
              <a:pathLst>
                <a:path w="1585" h="3051" extrusionOk="0">
                  <a:moveTo>
                    <a:pt x="1" y="1"/>
                  </a:moveTo>
                  <a:lnTo>
                    <a:pt x="1" y="1479"/>
                  </a:lnTo>
                  <a:lnTo>
                    <a:pt x="1" y="2905"/>
                  </a:lnTo>
                  <a:cubicBezTo>
                    <a:pt x="1" y="2958"/>
                    <a:pt x="1" y="2958"/>
                    <a:pt x="1" y="3011"/>
                  </a:cubicBezTo>
                  <a:cubicBezTo>
                    <a:pt x="27" y="3037"/>
                    <a:pt x="53" y="3051"/>
                    <a:pt x="80" y="3051"/>
                  </a:cubicBezTo>
                  <a:cubicBezTo>
                    <a:pt x="106" y="3051"/>
                    <a:pt x="133" y="3037"/>
                    <a:pt x="159" y="3011"/>
                  </a:cubicBezTo>
                  <a:cubicBezTo>
                    <a:pt x="687" y="2536"/>
                    <a:pt x="1163" y="2060"/>
                    <a:pt x="1585" y="1532"/>
                  </a:cubicBezTo>
                  <a:lnTo>
                    <a:pt x="1585" y="1532"/>
                  </a:lnTo>
                  <a:cubicBezTo>
                    <a:pt x="1143" y="1886"/>
                    <a:pt x="701" y="2239"/>
                    <a:pt x="259" y="2624"/>
                  </a:cubicBezTo>
                  <a:lnTo>
                    <a:pt x="259" y="2624"/>
                  </a:lnTo>
                  <a:cubicBezTo>
                    <a:pt x="246" y="2242"/>
                    <a:pt x="212" y="1861"/>
                    <a:pt x="212" y="1479"/>
                  </a:cubicBezTo>
                  <a:cubicBezTo>
                    <a:pt x="159" y="1004"/>
                    <a:pt x="106" y="476"/>
                    <a:pt x="1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63;p54">
              <a:extLst>
                <a:ext uri="{FF2B5EF4-FFF2-40B4-BE49-F238E27FC236}">
                  <a16:creationId xmlns:a16="http://schemas.microsoft.com/office/drawing/2014/main" xmlns="" id="{74B6BE2D-7C1D-6CE9-E407-2013A7592000}"/>
                </a:ext>
              </a:extLst>
            </p:cNvPr>
            <p:cNvSpPr/>
            <p:nvPr/>
          </p:nvSpPr>
          <p:spPr>
            <a:xfrm>
              <a:off x="3455500" y="1975550"/>
              <a:ext cx="367050" cy="1328200"/>
            </a:xfrm>
            <a:custGeom>
              <a:avLst/>
              <a:gdLst/>
              <a:ahLst/>
              <a:cxnLst/>
              <a:rect l="l" t="t" r="r" b="b"/>
              <a:pathLst>
                <a:path w="14682" h="53128" extrusionOk="0">
                  <a:moveTo>
                    <a:pt x="14523" y="1"/>
                  </a:moveTo>
                  <a:lnTo>
                    <a:pt x="1" y="635"/>
                  </a:lnTo>
                  <a:lnTo>
                    <a:pt x="1162" y="23924"/>
                  </a:lnTo>
                  <a:lnTo>
                    <a:pt x="423" y="52124"/>
                  </a:lnTo>
                  <a:lnTo>
                    <a:pt x="7975" y="53128"/>
                  </a:lnTo>
                  <a:cubicBezTo>
                    <a:pt x="7975" y="53128"/>
                    <a:pt x="10774" y="37549"/>
                    <a:pt x="11883" y="22656"/>
                  </a:cubicBezTo>
                  <a:cubicBezTo>
                    <a:pt x="12675" y="11408"/>
                    <a:pt x="14682" y="4120"/>
                    <a:pt x="14523" y="1"/>
                  </a:cubicBezTo>
                  <a:close/>
                </a:path>
              </a:pathLst>
            </a:custGeom>
            <a:solidFill>
              <a:srgbClr val="1E4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64;p54">
              <a:extLst>
                <a:ext uri="{FF2B5EF4-FFF2-40B4-BE49-F238E27FC236}">
                  <a16:creationId xmlns:a16="http://schemas.microsoft.com/office/drawing/2014/main" xmlns="" id="{C18A8C1C-51F7-4321-9455-7661942D5775}"/>
                </a:ext>
              </a:extLst>
            </p:cNvPr>
            <p:cNvSpPr/>
            <p:nvPr/>
          </p:nvSpPr>
          <p:spPr>
            <a:xfrm>
              <a:off x="3467375" y="3221875"/>
              <a:ext cx="196750" cy="26425"/>
            </a:xfrm>
            <a:custGeom>
              <a:avLst/>
              <a:gdLst/>
              <a:ahLst/>
              <a:cxnLst/>
              <a:rect l="l" t="t" r="r" b="b"/>
              <a:pathLst>
                <a:path w="7870" h="1057" extrusionOk="0">
                  <a:moveTo>
                    <a:pt x="1" y="1"/>
                  </a:moveTo>
                  <a:cubicBezTo>
                    <a:pt x="1" y="1"/>
                    <a:pt x="476" y="106"/>
                    <a:pt x="1215" y="212"/>
                  </a:cubicBezTo>
                  <a:cubicBezTo>
                    <a:pt x="1585" y="265"/>
                    <a:pt x="2008" y="370"/>
                    <a:pt x="2483" y="423"/>
                  </a:cubicBezTo>
                  <a:lnTo>
                    <a:pt x="3962" y="687"/>
                  </a:lnTo>
                  <a:lnTo>
                    <a:pt x="5387" y="846"/>
                  </a:lnTo>
                  <a:cubicBezTo>
                    <a:pt x="5863" y="898"/>
                    <a:pt x="6285" y="951"/>
                    <a:pt x="6655" y="951"/>
                  </a:cubicBezTo>
                  <a:cubicBezTo>
                    <a:pt x="7394" y="1057"/>
                    <a:pt x="7870" y="1057"/>
                    <a:pt x="7870" y="1057"/>
                  </a:cubicBezTo>
                  <a:cubicBezTo>
                    <a:pt x="7870" y="1057"/>
                    <a:pt x="7394" y="951"/>
                    <a:pt x="6655" y="793"/>
                  </a:cubicBezTo>
                  <a:cubicBezTo>
                    <a:pt x="6338" y="740"/>
                    <a:pt x="5863" y="687"/>
                    <a:pt x="5440" y="581"/>
                  </a:cubicBezTo>
                  <a:lnTo>
                    <a:pt x="3962" y="370"/>
                  </a:lnTo>
                  <a:lnTo>
                    <a:pt x="2536" y="212"/>
                  </a:lnTo>
                  <a:cubicBezTo>
                    <a:pt x="2060" y="159"/>
                    <a:pt x="1638" y="106"/>
                    <a:pt x="1268" y="53"/>
                  </a:cubicBezTo>
                  <a:cubicBezTo>
                    <a:pt x="529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65;p54">
              <a:extLst>
                <a:ext uri="{FF2B5EF4-FFF2-40B4-BE49-F238E27FC236}">
                  <a16:creationId xmlns:a16="http://schemas.microsoft.com/office/drawing/2014/main" xmlns="" id="{DC1599BA-FA22-A957-7275-C2B8348E8BDC}"/>
                </a:ext>
              </a:extLst>
            </p:cNvPr>
            <p:cNvSpPr/>
            <p:nvPr/>
          </p:nvSpPr>
          <p:spPr>
            <a:xfrm>
              <a:off x="3833100" y="4918400"/>
              <a:ext cx="171650" cy="199375"/>
            </a:xfrm>
            <a:custGeom>
              <a:avLst/>
              <a:gdLst/>
              <a:ahLst/>
              <a:cxnLst/>
              <a:rect l="l" t="t" r="r" b="b"/>
              <a:pathLst>
                <a:path w="6866" h="7975" extrusionOk="0">
                  <a:moveTo>
                    <a:pt x="0" y="0"/>
                  </a:moveTo>
                  <a:lnTo>
                    <a:pt x="0" y="0"/>
                  </a:lnTo>
                  <a:cubicBezTo>
                    <a:pt x="53" y="106"/>
                    <a:pt x="687" y="7975"/>
                    <a:pt x="687" y="7975"/>
                  </a:cubicBezTo>
                  <a:lnTo>
                    <a:pt x="6865" y="7077"/>
                  </a:lnTo>
                  <a:lnTo>
                    <a:pt x="681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66;p54">
              <a:extLst>
                <a:ext uri="{FF2B5EF4-FFF2-40B4-BE49-F238E27FC236}">
                  <a16:creationId xmlns:a16="http://schemas.microsoft.com/office/drawing/2014/main" xmlns="" id="{096B5218-350C-9E44-6DA0-0007EE47A680}"/>
                </a:ext>
              </a:extLst>
            </p:cNvPr>
            <p:cNvSpPr/>
            <p:nvPr/>
          </p:nvSpPr>
          <p:spPr>
            <a:xfrm>
              <a:off x="3644300" y="5041650"/>
              <a:ext cx="385525" cy="258325"/>
            </a:xfrm>
            <a:custGeom>
              <a:avLst/>
              <a:gdLst/>
              <a:ahLst/>
              <a:cxnLst/>
              <a:rect l="l" t="t" r="r" b="b"/>
              <a:pathLst>
                <a:path w="15421" h="10333" extrusionOk="0">
                  <a:moveTo>
                    <a:pt x="14734" y="721"/>
                  </a:moveTo>
                  <a:lnTo>
                    <a:pt x="14738" y="763"/>
                  </a:lnTo>
                  <a:lnTo>
                    <a:pt x="14738" y="763"/>
                  </a:lnTo>
                  <a:cubicBezTo>
                    <a:pt x="14754" y="735"/>
                    <a:pt x="14734" y="721"/>
                    <a:pt x="14734" y="721"/>
                  </a:cubicBezTo>
                  <a:close/>
                  <a:moveTo>
                    <a:pt x="8837" y="0"/>
                  </a:moveTo>
                  <a:cubicBezTo>
                    <a:pt x="7713" y="0"/>
                    <a:pt x="6597" y="577"/>
                    <a:pt x="6443" y="2041"/>
                  </a:cubicBezTo>
                  <a:cubicBezTo>
                    <a:pt x="3961" y="6530"/>
                    <a:pt x="0" y="3890"/>
                    <a:pt x="2958" y="10332"/>
                  </a:cubicBezTo>
                  <a:cubicBezTo>
                    <a:pt x="7130" y="9963"/>
                    <a:pt x="11302" y="9382"/>
                    <a:pt x="15421" y="8484"/>
                  </a:cubicBezTo>
                  <a:lnTo>
                    <a:pt x="14738" y="763"/>
                  </a:lnTo>
                  <a:lnTo>
                    <a:pt x="14738" y="763"/>
                  </a:lnTo>
                  <a:cubicBezTo>
                    <a:pt x="14685" y="858"/>
                    <a:pt x="14235" y="1118"/>
                    <a:pt x="11302" y="1566"/>
                  </a:cubicBezTo>
                  <a:cubicBezTo>
                    <a:pt x="11220" y="644"/>
                    <a:pt x="10024" y="0"/>
                    <a:pt x="8837" y="0"/>
                  </a:cubicBezTo>
                  <a:close/>
                </a:path>
              </a:pathLst>
            </a:custGeom>
            <a:solidFill>
              <a:srgbClr val="75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67;p54">
              <a:extLst>
                <a:ext uri="{FF2B5EF4-FFF2-40B4-BE49-F238E27FC236}">
                  <a16:creationId xmlns:a16="http://schemas.microsoft.com/office/drawing/2014/main" xmlns="" id="{D055E4F2-08C5-EE2D-8B74-6AC39F01155E}"/>
                </a:ext>
              </a:extLst>
            </p:cNvPr>
            <p:cNvSpPr/>
            <p:nvPr/>
          </p:nvSpPr>
          <p:spPr>
            <a:xfrm>
              <a:off x="3831775" y="5080800"/>
              <a:ext cx="95075" cy="154475"/>
            </a:xfrm>
            <a:custGeom>
              <a:avLst/>
              <a:gdLst/>
              <a:ahLst/>
              <a:cxnLst/>
              <a:rect l="l" t="t" r="r" b="b"/>
              <a:pathLst>
                <a:path w="3803" h="6179" extrusionOk="0">
                  <a:moveTo>
                    <a:pt x="3803" y="0"/>
                  </a:moveTo>
                  <a:lnTo>
                    <a:pt x="3697" y="317"/>
                  </a:lnTo>
                  <a:cubicBezTo>
                    <a:pt x="3644" y="581"/>
                    <a:pt x="3591" y="845"/>
                    <a:pt x="3539" y="1109"/>
                  </a:cubicBezTo>
                  <a:cubicBezTo>
                    <a:pt x="3380" y="1479"/>
                    <a:pt x="3275" y="1848"/>
                    <a:pt x="3116" y="2218"/>
                  </a:cubicBezTo>
                  <a:cubicBezTo>
                    <a:pt x="2905" y="2641"/>
                    <a:pt x="2694" y="3010"/>
                    <a:pt x="2430" y="3380"/>
                  </a:cubicBezTo>
                  <a:cubicBezTo>
                    <a:pt x="2218" y="3802"/>
                    <a:pt x="1954" y="4172"/>
                    <a:pt x="1637" y="4489"/>
                  </a:cubicBezTo>
                  <a:cubicBezTo>
                    <a:pt x="1373" y="4806"/>
                    <a:pt x="1109" y="5123"/>
                    <a:pt x="845" y="5387"/>
                  </a:cubicBezTo>
                  <a:cubicBezTo>
                    <a:pt x="581" y="5651"/>
                    <a:pt x="317" y="5915"/>
                    <a:pt x="0" y="6179"/>
                  </a:cubicBezTo>
                  <a:cubicBezTo>
                    <a:pt x="370" y="6020"/>
                    <a:pt x="687" y="5756"/>
                    <a:pt x="1004" y="5545"/>
                  </a:cubicBezTo>
                  <a:cubicBezTo>
                    <a:pt x="1690" y="4964"/>
                    <a:pt x="2218" y="4278"/>
                    <a:pt x="2694" y="3538"/>
                  </a:cubicBezTo>
                  <a:cubicBezTo>
                    <a:pt x="2958" y="3169"/>
                    <a:pt x="3169" y="2746"/>
                    <a:pt x="3327" y="2324"/>
                  </a:cubicBezTo>
                  <a:cubicBezTo>
                    <a:pt x="3433" y="2112"/>
                    <a:pt x="3486" y="1901"/>
                    <a:pt x="3539" y="1690"/>
                  </a:cubicBezTo>
                  <a:cubicBezTo>
                    <a:pt x="3591" y="1532"/>
                    <a:pt x="3644" y="1320"/>
                    <a:pt x="3697" y="1162"/>
                  </a:cubicBezTo>
                  <a:cubicBezTo>
                    <a:pt x="3750" y="845"/>
                    <a:pt x="3750" y="581"/>
                    <a:pt x="3803" y="317"/>
                  </a:cubicBezTo>
                  <a:lnTo>
                    <a:pt x="3803" y="0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68;p54">
              <a:extLst>
                <a:ext uri="{FF2B5EF4-FFF2-40B4-BE49-F238E27FC236}">
                  <a16:creationId xmlns:a16="http://schemas.microsoft.com/office/drawing/2014/main" xmlns="" id="{3CEA259F-90EC-0A4C-6047-C716988A0694}"/>
                </a:ext>
              </a:extLst>
            </p:cNvPr>
            <p:cNvSpPr/>
            <p:nvPr/>
          </p:nvSpPr>
          <p:spPr>
            <a:xfrm>
              <a:off x="3965125" y="5158675"/>
              <a:ext cx="54150" cy="77925"/>
            </a:xfrm>
            <a:custGeom>
              <a:avLst/>
              <a:gdLst/>
              <a:ahLst/>
              <a:cxnLst/>
              <a:rect l="l" t="t" r="r" b="b"/>
              <a:pathLst>
                <a:path w="2166" h="3117" extrusionOk="0">
                  <a:moveTo>
                    <a:pt x="1954" y="1"/>
                  </a:moveTo>
                  <a:cubicBezTo>
                    <a:pt x="1796" y="54"/>
                    <a:pt x="1637" y="54"/>
                    <a:pt x="1479" y="106"/>
                  </a:cubicBezTo>
                  <a:cubicBezTo>
                    <a:pt x="1373" y="159"/>
                    <a:pt x="1268" y="212"/>
                    <a:pt x="1215" y="265"/>
                  </a:cubicBezTo>
                  <a:cubicBezTo>
                    <a:pt x="1109" y="318"/>
                    <a:pt x="1004" y="370"/>
                    <a:pt x="898" y="476"/>
                  </a:cubicBezTo>
                  <a:cubicBezTo>
                    <a:pt x="792" y="529"/>
                    <a:pt x="687" y="635"/>
                    <a:pt x="634" y="740"/>
                  </a:cubicBezTo>
                  <a:cubicBezTo>
                    <a:pt x="528" y="846"/>
                    <a:pt x="475" y="951"/>
                    <a:pt x="370" y="1057"/>
                  </a:cubicBezTo>
                  <a:cubicBezTo>
                    <a:pt x="264" y="1321"/>
                    <a:pt x="159" y="1532"/>
                    <a:pt x="106" y="1796"/>
                  </a:cubicBezTo>
                  <a:cubicBezTo>
                    <a:pt x="53" y="2008"/>
                    <a:pt x="0" y="2272"/>
                    <a:pt x="0" y="2483"/>
                  </a:cubicBezTo>
                  <a:cubicBezTo>
                    <a:pt x="0" y="2694"/>
                    <a:pt x="0" y="2905"/>
                    <a:pt x="53" y="3117"/>
                  </a:cubicBezTo>
                  <a:cubicBezTo>
                    <a:pt x="53" y="3117"/>
                    <a:pt x="106" y="2853"/>
                    <a:pt x="159" y="2536"/>
                  </a:cubicBezTo>
                  <a:cubicBezTo>
                    <a:pt x="264" y="2060"/>
                    <a:pt x="423" y="1638"/>
                    <a:pt x="634" y="1215"/>
                  </a:cubicBezTo>
                  <a:cubicBezTo>
                    <a:pt x="687" y="1110"/>
                    <a:pt x="740" y="1004"/>
                    <a:pt x="845" y="951"/>
                  </a:cubicBezTo>
                  <a:cubicBezTo>
                    <a:pt x="898" y="846"/>
                    <a:pt x="951" y="740"/>
                    <a:pt x="1056" y="687"/>
                  </a:cubicBezTo>
                  <a:cubicBezTo>
                    <a:pt x="1109" y="582"/>
                    <a:pt x="1215" y="529"/>
                    <a:pt x="1320" y="476"/>
                  </a:cubicBezTo>
                  <a:cubicBezTo>
                    <a:pt x="1373" y="370"/>
                    <a:pt x="1479" y="318"/>
                    <a:pt x="1584" y="318"/>
                  </a:cubicBezTo>
                  <a:cubicBezTo>
                    <a:pt x="1690" y="212"/>
                    <a:pt x="1849" y="159"/>
                    <a:pt x="1954" y="106"/>
                  </a:cubicBezTo>
                  <a:lnTo>
                    <a:pt x="2165" y="1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69;p54">
              <a:extLst>
                <a:ext uri="{FF2B5EF4-FFF2-40B4-BE49-F238E27FC236}">
                  <a16:creationId xmlns:a16="http://schemas.microsoft.com/office/drawing/2014/main" xmlns="" id="{816AFC93-671D-7590-9479-65B80A7F4AFF}"/>
                </a:ext>
              </a:extLst>
            </p:cNvPr>
            <p:cNvSpPr/>
            <p:nvPr/>
          </p:nvSpPr>
          <p:spPr>
            <a:xfrm>
              <a:off x="3620525" y="5173100"/>
              <a:ext cx="409300" cy="145925"/>
            </a:xfrm>
            <a:custGeom>
              <a:avLst/>
              <a:gdLst/>
              <a:ahLst/>
              <a:cxnLst/>
              <a:rect l="l" t="t" r="r" b="b"/>
              <a:pathLst>
                <a:path w="16372" h="5837" extrusionOk="0">
                  <a:moveTo>
                    <a:pt x="4333" y="0"/>
                  </a:moveTo>
                  <a:cubicBezTo>
                    <a:pt x="3899" y="0"/>
                    <a:pt x="3499" y="114"/>
                    <a:pt x="3169" y="374"/>
                  </a:cubicBezTo>
                  <a:cubicBezTo>
                    <a:pt x="1" y="3121"/>
                    <a:pt x="1691" y="5655"/>
                    <a:pt x="3803" y="5814"/>
                  </a:cubicBezTo>
                  <a:cubicBezTo>
                    <a:pt x="4127" y="5829"/>
                    <a:pt x="4450" y="5837"/>
                    <a:pt x="4774" y="5837"/>
                  </a:cubicBezTo>
                  <a:cubicBezTo>
                    <a:pt x="6667" y="5837"/>
                    <a:pt x="8555" y="5578"/>
                    <a:pt x="10404" y="5127"/>
                  </a:cubicBezTo>
                  <a:cubicBezTo>
                    <a:pt x="15210" y="4071"/>
                    <a:pt x="16372" y="3226"/>
                    <a:pt x="16372" y="3226"/>
                  </a:cubicBezTo>
                  <a:lnTo>
                    <a:pt x="16213" y="1589"/>
                  </a:lnTo>
                  <a:cubicBezTo>
                    <a:pt x="13943" y="2698"/>
                    <a:pt x="11461" y="3437"/>
                    <a:pt x="8978" y="3807"/>
                  </a:cubicBezTo>
                  <a:cubicBezTo>
                    <a:pt x="8679" y="2095"/>
                    <a:pt x="6193" y="0"/>
                    <a:pt x="43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70;p54">
              <a:extLst>
                <a:ext uri="{FF2B5EF4-FFF2-40B4-BE49-F238E27FC236}">
                  <a16:creationId xmlns:a16="http://schemas.microsoft.com/office/drawing/2014/main" xmlns="" id="{7362D713-500B-B4B3-DB5A-BCD1224A02A7}"/>
                </a:ext>
              </a:extLst>
            </p:cNvPr>
            <p:cNvSpPr/>
            <p:nvPr/>
          </p:nvSpPr>
          <p:spPr>
            <a:xfrm>
              <a:off x="3658825" y="5268275"/>
              <a:ext cx="184850" cy="18500"/>
            </a:xfrm>
            <a:custGeom>
              <a:avLst/>
              <a:gdLst/>
              <a:ahLst/>
              <a:cxnLst/>
              <a:rect l="l" t="t" r="r" b="b"/>
              <a:pathLst>
                <a:path w="7394" h="740" extrusionOk="0">
                  <a:moveTo>
                    <a:pt x="7394" y="0"/>
                  </a:moveTo>
                  <a:lnTo>
                    <a:pt x="6232" y="158"/>
                  </a:lnTo>
                  <a:cubicBezTo>
                    <a:pt x="5915" y="211"/>
                    <a:pt x="5493" y="264"/>
                    <a:pt x="5070" y="317"/>
                  </a:cubicBezTo>
                  <a:cubicBezTo>
                    <a:pt x="4595" y="370"/>
                    <a:pt x="4119" y="423"/>
                    <a:pt x="3697" y="423"/>
                  </a:cubicBezTo>
                  <a:cubicBezTo>
                    <a:pt x="3459" y="449"/>
                    <a:pt x="3222" y="462"/>
                    <a:pt x="2991" y="462"/>
                  </a:cubicBezTo>
                  <a:cubicBezTo>
                    <a:pt x="2760" y="462"/>
                    <a:pt x="2535" y="449"/>
                    <a:pt x="2324" y="423"/>
                  </a:cubicBezTo>
                  <a:cubicBezTo>
                    <a:pt x="1901" y="423"/>
                    <a:pt x="1532" y="370"/>
                    <a:pt x="1109" y="317"/>
                  </a:cubicBezTo>
                  <a:cubicBezTo>
                    <a:pt x="740" y="264"/>
                    <a:pt x="370" y="158"/>
                    <a:pt x="0" y="53"/>
                  </a:cubicBezTo>
                  <a:lnTo>
                    <a:pt x="0" y="53"/>
                  </a:lnTo>
                  <a:cubicBezTo>
                    <a:pt x="317" y="264"/>
                    <a:pt x="687" y="423"/>
                    <a:pt x="1109" y="528"/>
                  </a:cubicBezTo>
                  <a:cubicBezTo>
                    <a:pt x="1479" y="634"/>
                    <a:pt x="1901" y="687"/>
                    <a:pt x="2271" y="739"/>
                  </a:cubicBezTo>
                  <a:lnTo>
                    <a:pt x="3697" y="739"/>
                  </a:lnTo>
                  <a:cubicBezTo>
                    <a:pt x="4172" y="687"/>
                    <a:pt x="4648" y="634"/>
                    <a:pt x="5070" y="581"/>
                  </a:cubicBezTo>
                  <a:cubicBezTo>
                    <a:pt x="5493" y="528"/>
                    <a:pt x="5915" y="423"/>
                    <a:pt x="6285" y="317"/>
                  </a:cubicBezTo>
                  <a:cubicBezTo>
                    <a:pt x="6602" y="264"/>
                    <a:pt x="6918" y="158"/>
                    <a:pt x="7077" y="106"/>
                  </a:cubicBezTo>
                  <a:lnTo>
                    <a:pt x="7394" y="0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71;p54">
              <a:extLst>
                <a:ext uri="{FF2B5EF4-FFF2-40B4-BE49-F238E27FC236}">
                  <a16:creationId xmlns:a16="http://schemas.microsoft.com/office/drawing/2014/main" xmlns="" id="{A3FDB09F-125C-39CF-0335-524ACEA6E28C}"/>
                </a:ext>
              </a:extLst>
            </p:cNvPr>
            <p:cNvSpPr/>
            <p:nvPr/>
          </p:nvSpPr>
          <p:spPr>
            <a:xfrm>
              <a:off x="3637700" y="2778275"/>
              <a:ext cx="499075" cy="2232575"/>
            </a:xfrm>
            <a:custGeom>
              <a:avLst/>
              <a:gdLst/>
              <a:ahLst/>
              <a:cxnLst/>
              <a:rect l="l" t="t" r="r" b="b"/>
              <a:pathLst>
                <a:path w="19963" h="89303" extrusionOk="0">
                  <a:moveTo>
                    <a:pt x="4436" y="0"/>
                  </a:moveTo>
                  <a:lnTo>
                    <a:pt x="845" y="52124"/>
                  </a:lnTo>
                  <a:cubicBezTo>
                    <a:pt x="0" y="57088"/>
                    <a:pt x="4542" y="88352"/>
                    <a:pt x="4542" y="88352"/>
                  </a:cubicBezTo>
                  <a:lnTo>
                    <a:pt x="16688" y="89302"/>
                  </a:lnTo>
                  <a:lnTo>
                    <a:pt x="14787" y="49747"/>
                  </a:lnTo>
                  <a:lnTo>
                    <a:pt x="17850" y="31053"/>
                  </a:lnTo>
                  <a:lnTo>
                    <a:pt x="19962" y="1004"/>
                  </a:lnTo>
                  <a:lnTo>
                    <a:pt x="4436" y="0"/>
                  </a:lnTo>
                  <a:close/>
                </a:path>
              </a:pathLst>
            </a:custGeom>
            <a:solidFill>
              <a:srgbClr val="FF6B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72;p54">
              <a:extLst>
                <a:ext uri="{FF2B5EF4-FFF2-40B4-BE49-F238E27FC236}">
                  <a16:creationId xmlns:a16="http://schemas.microsoft.com/office/drawing/2014/main" xmlns="" id="{39C52545-D3D0-253D-D1CF-82F77D147E43}"/>
                </a:ext>
              </a:extLst>
            </p:cNvPr>
            <p:cNvSpPr/>
            <p:nvPr/>
          </p:nvSpPr>
          <p:spPr>
            <a:xfrm>
              <a:off x="3726150" y="2848250"/>
              <a:ext cx="64725" cy="203350"/>
            </a:xfrm>
            <a:custGeom>
              <a:avLst/>
              <a:gdLst/>
              <a:ahLst/>
              <a:cxnLst/>
              <a:rect l="l" t="t" r="r" b="b"/>
              <a:pathLst>
                <a:path w="2589" h="8134" extrusionOk="0">
                  <a:moveTo>
                    <a:pt x="2377" y="0"/>
                  </a:moveTo>
                  <a:cubicBezTo>
                    <a:pt x="2377" y="0"/>
                    <a:pt x="2377" y="581"/>
                    <a:pt x="2324" y="1479"/>
                  </a:cubicBezTo>
                  <a:cubicBezTo>
                    <a:pt x="2324" y="1901"/>
                    <a:pt x="2271" y="2430"/>
                    <a:pt x="2271" y="2958"/>
                  </a:cubicBezTo>
                  <a:cubicBezTo>
                    <a:pt x="2271" y="3486"/>
                    <a:pt x="2219" y="4067"/>
                    <a:pt x="2113" y="4648"/>
                  </a:cubicBezTo>
                  <a:cubicBezTo>
                    <a:pt x="2060" y="5176"/>
                    <a:pt x="1955" y="5757"/>
                    <a:pt x="1796" y="6285"/>
                  </a:cubicBezTo>
                  <a:cubicBezTo>
                    <a:pt x="1638" y="6760"/>
                    <a:pt x="1426" y="7182"/>
                    <a:pt x="1110" y="7552"/>
                  </a:cubicBezTo>
                  <a:cubicBezTo>
                    <a:pt x="898" y="7816"/>
                    <a:pt x="581" y="8027"/>
                    <a:pt x="265" y="8080"/>
                  </a:cubicBezTo>
                  <a:cubicBezTo>
                    <a:pt x="159" y="8133"/>
                    <a:pt x="53" y="8133"/>
                    <a:pt x="1" y="8133"/>
                  </a:cubicBezTo>
                  <a:lnTo>
                    <a:pt x="265" y="8133"/>
                  </a:lnTo>
                  <a:cubicBezTo>
                    <a:pt x="634" y="8080"/>
                    <a:pt x="1004" y="7922"/>
                    <a:pt x="1215" y="7658"/>
                  </a:cubicBezTo>
                  <a:cubicBezTo>
                    <a:pt x="1902" y="6813"/>
                    <a:pt x="2324" y="5757"/>
                    <a:pt x="2377" y="4648"/>
                  </a:cubicBezTo>
                  <a:cubicBezTo>
                    <a:pt x="2483" y="4067"/>
                    <a:pt x="2483" y="3486"/>
                    <a:pt x="2535" y="2958"/>
                  </a:cubicBezTo>
                  <a:cubicBezTo>
                    <a:pt x="2588" y="2377"/>
                    <a:pt x="2535" y="1901"/>
                    <a:pt x="2535" y="1479"/>
                  </a:cubicBezTo>
                  <a:cubicBezTo>
                    <a:pt x="2483" y="581"/>
                    <a:pt x="2377" y="0"/>
                    <a:pt x="2377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73;p54">
              <a:extLst>
                <a:ext uri="{FF2B5EF4-FFF2-40B4-BE49-F238E27FC236}">
                  <a16:creationId xmlns:a16="http://schemas.microsoft.com/office/drawing/2014/main" xmlns="" id="{AD7B1D92-B1F3-90AC-E2A9-2A75BA2B4D45}"/>
                </a:ext>
              </a:extLst>
            </p:cNvPr>
            <p:cNvSpPr/>
            <p:nvPr/>
          </p:nvSpPr>
          <p:spPr>
            <a:xfrm>
              <a:off x="3924200" y="2912950"/>
              <a:ext cx="34350" cy="279900"/>
            </a:xfrm>
            <a:custGeom>
              <a:avLst/>
              <a:gdLst/>
              <a:ahLst/>
              <a:cxnLst/>
              <a:rect l="l" t="t" r="r" b="b"/>
              <a:pathLst>
                <a:path w="1374" h="11196" extrusionOk="0">
                  <a:moveTo>
                    <a:pt x="687" y="0"/>
                  </a:moveTo>
                  <a:lnTo>
                    <a:pt x="687" y="0"/>
                  </a:lnTo>
                  <a:cubicBezTo>
                    <a:pt x="528" y="1796"/>
                    <a:pt x="423" y="3591"/>
                    <a:pt x="264" y="5387"/>
                  </a:cubicBezTo>
                  <a:lnTo>
                    <a:pt x="0" y="10773"/>
                  </a:lnTo>
                  <a:cubicBezTo>
                    <a:pt x="0" y="10826"/>
                    <a:pt x="53" y="10879"/>
                    <a:pt x="106" y="10879"/>
                  </a:cubicBezTo>
                  <a:cubicBezTo>
                    <a:pt x="317" y="10984"/>
                    <a:pt x="475" y="11037"/>
                    <a:pt x="687" y="11090"/>
                  </a:cubicBezTo>
                  <a:cubicBezTo>
                    <a:pt x="898" y="11143"/>
                    <a:pt x="1162" y="11143"/>
                    <a:pt x="1373" y="11196"/>
                  </a:cubicBezTo>
                  <a:cubicBezTo>
                    <a:pt x="1162" y="11037"/>
                    <a:pt x="1003" y="10932"/>
                    <a:pt x="792" y="10879"/>
                  </a:cubicBezTo>
                  <a:cubicBezTo>
                    <a:pt x="619" y="10792"/>
                    <a:pt x="481" y="10741"/>
                    <a:pt x="321" y="10667"/>
                  </a:cubicBezTo>
                  <a:lnTo>
                    <a:pt x="321" y="10667"/>
                  </a:lnTo>
                  <a:lnTo>
                    <a:pt x="528" y="5387"/>
                  </a:lnTo>
                  <a:cubicBezTo>
                    <a:pt x="581" y="3591"/>
                    <a:pt x="634" y="1796"/>
                    <a:pt x="687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74;p54">
              <a:extLst>
                <a:ext uri="{FF2B5EF4-FFF2-40B4-BE49-F238E27FC236}">
                  <a16:creationId xmlns:a16="http://schemas.microsoft.com/office/drawing/2014/main" xmlns="" id="{7AA1C90D-D794-0E97-01F3-B5996B23A811}"/>
                </a:ext>
              </a:extLst>
            </p:cNvPr>
            <p:cNvSpPr/>
            <p:nvPr/>
          </p:nvSpPr>
          <p:spPr>
            <a:xfrm>
              <a:off x="3735400" y="4897275"/>
              <a:ext cx="311600" cy="25100"/>
            </a:xfrm>
            <a:custGeom>
              <a:avLst/>
              <a:gdLst/>
              <a:ahLst/>
              <a:cxnLst/>
              <a:rect l="l" t="t" r="r" b="b"/>
              <a:pathLst>
                <a:path w="12464" h="1004" extrusionOk="0">
                  <a:moveTo>
                    <a:pt x="0" y="0"/>
                  </a:moveTo>
                  <a:cubicBezTo>
                    <a:pt x="0" y="0"/>
                    <a:pt x="792" y="106"/>
                    <a:pt x="1954" y="264"/>
                  </a:cubicBezTo>
                  <a:lnTo>
                    <a:pt x="3908" y="423"/>
                  </a:lnTo>
                  <a:lnTo>
                    <a:pt x="6179" y="634"/>
                  </a:lnTo>
                  <a:lnTo>
                    <a:pt x="8503" y="793"/>
                  </a:lnTo>
                  <a:lnTo>
                    <a:pt x="10457" y="898"/>
                  </a:lnTo>
                  <a:cubicBezTo>
                    <a:pt x="11671" y="1004"/>
                    <a:pt x="12463" y="1004"/>
                    <a:pt x="12463" y="1004"/>
                  </a:cubicBezTo>
                  <a:lnTo>
                    <a:pt x="10457" y="740"/>
                  </a:lnTo>
                  <a:lnTo>
                    <a:pt x="8503" y="529"/>
                  </a:lnTo>
                  <a:lnTo>
                    <a:pt x="6232" y="370"/>
                  </a:lnTo>
                  <a:lnTo>
                    <a:pt x="3908" y="212"/>
                  </a:lnTo>
                  <a:lnTo>
                    <a:pt x="1954" y="106"/>
                  </a:lnTo>
                  <a:cubicBezTo>
                    <a:pt x="792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75;p54">
              <a:extLst>
                <a:ext uri="{FF2B5EF4-FFF2-40B4-BE49-F238E27FC236}">
                  <a16:creationId xmlns:a16="http://schemas.microsoft.com/office/drawing/2014/main" xmlns="" id="{1E2CCF76-F321-BFE3-F301-D9BE60A35C4D}"/>
                </a:ext>
              </a:extLst>
            </p:cNvPr>
            <p:cNvSpPr/>
            <p:nvPr/>
          </p:nvSpPr>
          <p:spPr>
            <a:xfrm>
              <a:off x="4407400" y="4967250"/>
              <a:ext cx="198050" cy="212575"/>
            </a:xfrm>
            <a:custGeom>
              <a:avLst/>
              <a:gdLst/>
              <a:ahLst/>
              <a:cxnLst/>
              <a:rect l="l" t="t" r="r" b="b"/>
              <a:pathLst>
                <a:path w="7922" h="8503" extrusionOk="0">
                  <a:moveTo>
                    <a:pt x="5757" y="0"/>
                  </a:moveTo>
                  <a:lnTo>
                    <a:pt x="1" y="1532"/>
                  </a:lnTo>
                  <a:cubicBezTo>
                    <a:pt x="1" y="1585"/>
                    <a:pt x="2007" y="8503"/>
                    <a:pt x="2007" y="8503"/>
                  </a:cubicBezTo>
                  <a:lnTo>
                    <a:pt x="7922" y="6654"/>
                  </a:lnTo>
                  <a:lnTo>
                    <a:pt x="5757" y="0"/>
                  </a:ln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76;p54">
              <a:extLst>
                <a:ext uri="{FF2B5EF4-FFF2-40B4-BE49-F238E27FC236}">
                  <a16:creationId xmlns:a16="http://schemas.microsoft.com/office/drawing/2014/main" xmlns="" id="{FE2EEBEE-71E4-4559-66C0-0838F2992A79}"/>
                </a:ext>
              </a:extLst>
            </p:cNvPr>
            <p:cNvSpPr/>
            <p:nvPr/>
          </p:nvSpPr>
          <p:spPr>
            <a:xfrm>
              <a:off x="4256900" y="5097950"/>
              <a:ext cx="398725" cy="282550"/>
            </a:xfrm>
            <a:custGeom>
              <a:avLst/>
              <a:gdLst/>
              <a:ahLst/>
              <a:cxnLst/>
              <a:rect l="l" t="t" r="r" b="b"/>
              <a:pathLst>
                <a:path w="15949" h="11302" extrusionOk="0">
                  <a:moveTo>
                    <a:pt x="14100" y="1"/>
                  </a:moveTo>
                  <a:lnTo>
                    <a:pt x="14108" y="31"/>
                  </a:lnTo>
                  <a:lnTo>
                    <a:pt x="14108" y="31"/>
                  </a:lnTo>
                  <a:cubicBezTo>
                    <a:pt x="14117" y="8"/>
                    <a:pt x="14100" y="1"/>
                    <a:pt x="14100" y="1"/>
                  </a:cubicBezTo>
                  <a:close/>
                  <a:moveTo>
                    <a:pt x="14108" y="31"/>
                  </a:moveTo>
                  <a:cubicBezTo>
                    <a:pt x="14073" y="114"/>
                    <a:pt x="13680" y="407"/>
                    <a:pt x="10773" y="1321"/>
                  </a:cubicBezTo>
                  <a:cubicBezTo>
                    <a:pt x="10589" y="562"/>
                    <a:pt x="9644" y="123"/>
                    <a:pt x="8648" y="123"/>
                  </a:cubicBezTo>
                  <a:cubicBezTo>
                    <a:pt x="7358" y="123"/>
                    <a:pt x="5984" y="859"/>
                    <a:pt x="6073" y="2588"/>
                  </a:cubicBezTo>
                  <a:cubicBezTo>
                    <a:pt x="4331" y="7394"/>
                    <a:pt x="0" y="5387"/>
                    <a:pt x="3908" y="11302"/>
                  </a:cubicBezTo>
                  <a:cubicBezTo>
                    <a:pt x="7974" y="10298"/>
                    <a:pt x="11988" y="9031"/>
                    <a:pt x="15949" y="7552"/>
                  </a:cubicBezTo>
                  <a:lnTo>
                    <a:pt x="14108" y="31"/>
                  </a:lnTo>
                  <a:close/>
                </a:path>
              </a:pathLst>
            </a:custGeom>
            <a:solidFill>
              <a:srgbClr val="75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77;p54">
              <a:extLst>
                <a:ext uri="{FF2B5EF4-FFF2-40B4-BE49-F238E27FC236}">
                  <a16:creationId xmlns:a16="http://schemas.microsoft.com/office/drawing/2014/main" xmlns="" id="{349EF20C-2B86-071D-F432-115EFCF395FA}"/>
                </a:ext>
              </a:extLst>
            </p:cNvPr>
            <p:cNvSpPr/>
            <p:nvPr/>
          </p:nvSpPr>
          <p:spPr>
            <a:xfrm>
              <a:off x="4457575" y="5138875"/>
              <a:ext cx="71325" cy="159775"/>
            </a:xfrm>
            <a:custGeom>
              <a:avLst/>
              <a:gdLst/>
              <a:ahLst/>
              <a:cxnLst/>
              <a:rect l="l" t="t" r="r" b="b"/>
              <a:pathLst>
                <a:path w="2853" h="6391" extrusionOk="0">
                  <a:moveTo>
                    <a:pt x="2799" y="1"/>
                  </a:moveTo>
                  <a:cubicBezTo>
                    <a:pt x="2746" y="212"/>
                    <a:pt x="2746" y="529"/>
                    <a:pt x="2694" y="846"/>
                  </a:cubicBezTo>
                  <a:cubicBezTo>
                    <a:pt x="2641" y="1215"/>
                    <a:pt x="2588" y="1638"/>
                    <a:pt x="2430" y="2007"/>
                  </a:cubicBezTo>
                  <a:cubicBezTo>
                    <a:pt x="2324" y="2430"/>
                    <a:pt x="2218" y="2852"/>
                    <a:pt x="2007" y="3275"/>
                  </a:cubicBezTo>
                  <a:cubicBezTo>
                    <a:pt x="1849" y="3697"/>
                    <a:pt x="1637" y="4120"/>
                    <a:pt x="1426" y="4490"/>
                  </a:cubicBezTo>
                  <a:cubicBezTo>
                    <a:pt x="1162" y="4859"/>
                    <a:pt x="951" y="5229"/>
                    <a:pt x="740" y="5493"/>
                  </a:cubicBezTo>
                  <a:cubicBezTo>
                    <a:pt x="528" y="5810"/>
                    <a:pt x="264" y="6127"/>
                    <a:pt x="0" y="6391"/>
                  </a:cubicBezTo>
                  <a:cubicBezTo>
                    <a:pt x="317" y="6179"/>
                    <a:pt x="581" y="5915"/>
                    <a:pt x="845" y="5599"/>
                  </a:cubicBezTo>
                  <a:cubicBezTo>
                    <a:pt x="1426" y="4965"/>
                    <a:pt x="1849" y="4225"/>
                    <a:pt x="2218" y="3433"/>
                  </a:cubicBezTo>
                  <a:cubicBezTo>
                    <a:pt x="2430" y="3011"/>
                    <a:pt x="2535" y="2536"/>
                    <a:pt x="2641" y="2113"/>
                  </a:cubicBezTo>
                  <a:cubicBezTo>
                    <a:pt x="2694" y="1902"/>
                    <a:pt x="2746" y="1638"/>
                    <a:pt x="2746" y="1427"/>
                  </a:cubicBezTo>
                  <a:cubicBezTo>
                    <a:pt x="2799" y="1268"/>
                    <a:pt x="2799" y="1057"/>
                    <a:pt x="2799" y="846"/>
                  </a:cubicBezTo>
                  <a:cubicBezTo>
                    <a:pt x="2852" y="582"/>
                    <a:pt x="2852" y="265"/>
                    <a:pt x="2799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78;p54">
              <a:extLst>
                <a:ext uri="{FF2B5EF4-FFF2-40B4-BE49-F238E27FC236}">
                  <a16:creationId xmlns:a16="http://schemas.microsoft.com/office/drawing/2014/main" xmlns="" id="{3EC4CF6D-6398-A981-CF1E-D04150C436CC}"/>
                </a:ext>
              </a:extLst>
            </p:cNvPr>
            <p:cNvSpPr/>
            <p:nvPr/>
          </p:nvSpPr>
          <p:spPr>
            <a:xfrm>
              <a:off x="4585625" y="5194325"/>
              <a:ext cx="43600" cy="85850"/>
            </a:xfrm>
            <a:custGeom>
              <a:avLst/>
              <a:gdLst/>
              <a:ahLst/>
              <a:cxnLst/>
              <a:rect l="l" t="t" r="r" b="b"/>
              <a:pathLst>
                <a:path w="1744" h="3434" extrusionOk="0">
                  <a:moveTo>
                    <a:pt x="1744" y="1"/>
                  </a:moveTo>
                  <a:lnTo>
                    <a:pt x="1585" y="53"/>
                  </a:lnTo>
                  <a:cubicBezTo>
                    <a:pt x="1427" y="106"/>
                    <a:pt x="1268" y="159"/>
                    <a:pt x="1163" y="265"/>
                  </a:cubicBezTo>
                  <a:cubicBezTo>
                    <a:pt x="1057" y="318"/>
                    <a:pt x="951" y="370"/>
                    <a:pt x="899" y="423"/>
                  </a:cubicBezTo>
                  <a:cubicBezTo>
                    <a:pt x="793" y="476"/>
                    <a:pt x="687" y="582"/>
                    <a:pt x="635" y="687"/>
                  </a:cubicBezTo>
                  <a:cubicBezTo>
                    <a:pt x="423" y="846"/>
                    <a:pt x="318" y="1110"/>
                    <a:pt x="212" y="1321"/>
                  </a:cubicBezTo>
                  <a:cubicBezTo>
                    <a:pt x="106" y="1585"/>
                    <a:pt x="54" y="1849"/>
                    <a:pt x="54" y="2113"/>
                  </a:cubicBezTo>
                  <a:cubicBezTo>
                    <a:pt x="1" y="2324"/>
                    <a:pt x="1" y="2536"/>
                    <a:pt x="54" y="2747"/>
                  </a:cubicBezTo>
                  <a:cubicBezTo>
                    <a:pt x="54" y="3011"/>
                    <a:pt x="106" y="3222"/>
                    <a:pt x="159" y="3433"/>
                  </a:cubicBezTo>
                  <a:cubicBezTo>
                    <a:pt x="159" y="3433"/>
                    <a:pt x="159" y="3169"/>
                    <a:pt x="212" y="2747"/>
                  </a:cubicBezTo>
                  <a:cubicBezTo>
                    <a:pt x="212" y="2324"/>
                    <a:pt x="318" y="1902"/>
                    <a:pt x="476" y="1427"/>
                  </a:cubicBezTo>
                  <a:cubicBezTo>
                    <a:pt x="529" y="1321"/>
                    <a:pt x="582" y="1215"/>
                    <a:pt x="635" y="1110"/>
                  </a:cubicBezTo>
                  <a:cubicBezTo>
                    <a:pt x="687" y="1004"/>
                    <a:pt x="740" y="898"/>
                    <a:pt x="793" y="846"/>
                  </a:cubicBezTo>
                  <a:cubicBezTo>
                    <a:pt x="846" y="740"/>
                    <a:pt x="951" y="634"/>
                    <a:pt x="1004" y="582"/>
                  </a:cubicBezTo>
                  <a:cubicBezTo>
                    <a:pt x="1110" y="476"/>
                    <a:pt x="1163" y="423"/>
                    <a:pt x="1215" y="370"/>
                  </a:cubicBezTo>
                  <a:cubicBezTo>
                    <a:pt x="1374" y="265"/>
                    <a:pt x="1480" y="212"/>
                    <a:pt x="1638" y="106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79;p54">
              <a:extLst>
                <a:ext uri="{FF2B5EF4-FFF2-40B4-BE49-F238E27FC236}">
                  <a16:creationId xmlns:a16="http://schemas.microsoft.com/office/drawing/2014/main" xmlns="" id="{2D027CA0-D6A3-FC1D-BC4B-14DDF5121850}"/>
                </a:ext>
              </a:extLst>
            </p:cNvPr>
            <p:cNvSpPr/>
            <p:nvPr/>
          </p:nvSpPr>
          <p:spPr>
            <a:xfrm>
              <a:off x="4252550" y="5245825"/>
              <a:ext cx="403075" cy="152050"/>
            </a:xfrm>
            <a:custGeom>
              <a:avLst/>
              <a:gdLst/>
              <a:ahLst/>
              <a:cxnLst/>
              <a:rect l="l" t="t" r="r" b="b"/>
              <a:pathLst>
                <a:path w="16123" h="6082" extrusionOk="0">
                  <a:moveTo>
                    <a:pt x="15700" y="0"/>
                  </a:moveTo>
                  <a:cubicBezTo>
                    <a:pt x="13641" y="1479"/>
                    <a:pt x="11317" y="2588"/>
                    <a:pt x="8888" y="3327"/>
                  </a:cubicBezTo>
                  <a:cubicBezTo>
                    <a:pt x="8370" y="1813"/>
                    <a:pt x="5896" y="238"/>
                    <a:pt x="4078" y="238"/>
                  </a:cubicBezTo>
                  <a:cubicBezTo>
                    <a:pt x="3487" y="238"/>
                    <a:pt x="2966" y="404"/>
                    <a:pt x="2603" y="792"/>
                  </a:cubicBezTo>
                  <a:cubicBezTo>
                    <a:pt x="1" y="3905"/>
                    <a:pt x="1836" y="6081"/>
                    <a:pt x="3822" y="6081"/>
                  </a:cubicBezTo>
                  <a:cubicBezTo>
                    <a:pt x="3891" y="6081"/>
                    <a:pt x="3960" y="6079"/>
                    <a:pt x="4029" y="6073"/>
                  </a:cubicBezTo>
                  <a:cubicBezTo>
                    <a:pt x="6247" y="5862"/>
                    <a:pt x="8413" y="5281"/>
                    <a:pt x="10472" y="4383"/>
                  </a:cubicBezTo>
                  <a:cubicBezTo>
                    <a:pt x="15119" y="2588"/>
                    <a:pt x="16123" y="1585"/>
                    <a:pt x="16123" y="1585"/>
                  </a:cubicBezTo>
                  <a:lnTo>
                    <a:pt x="157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80;p54">
              <a:extLst>
                <a:ext uri="{FF2B5EF4-FFF2-40B4-BE49-F238E27FC236}">
                  <a16:creationId xmlns:a16="http://schemas.microsoft.com/office/drawing/2014/main" xmlns="" id="{5E2B697B-1463-905C-341C-D88FB495D158}"/>
                </a:ext>
              </a:extLst>
            </p:cNvPr>
            <p:cNvSpPr/>
            <p:nvPr/>
          </p:nvSpPr>
          <p:spPr>
            <a:xfrm>
              <a:off x="4291225" y="5329000"/>
              <a:ext cx="182225" cy="37975"/>
            </a:xfrm>
            <a:custGeom>
              <a:avLst/>
              <a:gdLst/>
              <a:ahLst/>
              <a:cxnLst/>
              <a:rect l="l" t="t" r="r" b="b"/>
              <a:pathLst>
                <a:path w="7289" h="1519" extrusionOk="0">
                  <a:moveTo>
                    <a:pt x="7288" y="0"/>
                  </a:moveTo>
                  <a:lnTo>
                    <a:pt x="6126" y="370"/>
                  </a:lnTo>
                  <a:cubicBezTo>
                    <a:pt x="5809" y="476"/>
                    <a:pt x="5387" y="581"/>
                    <a:pt x="5017" y="687"/>
                  </a:cubicBezTo>
                  <a:cubicBezTo>
                    <a:pt x="4595" y="792"/>
                    <a:pt x="4119" y="898"/>
                    <a:pt x="3697" y="1004"/>
                  </a:cubicBezTo>
                  <a:cubicBezTo>
                    <a:pt x="3222" y="1109"/>
                    <a:pt x="2799" y="1162"/>
                    <a:pt x="2377" y="1215"/>
                  </a:cubicBezTo>
                  <a:cubicBezTo>
                    <a:pt x="1954" y="1268"/>
                    <a:pt x="1585" y="1321"/>
                    <a:pt x="1162" y="1321"/>
                  </a:cubicBezTo>
                  <a:cubicBezTo>
                    <a:pt x="792" y="1321"/>
                    <a:pt x="370" y="1268"/>
                    <a:pt x="0" y="1215"/>
                  </a:cubicBezTo>
                  <a:lnTo>
                    <a:pt x="0" y="1215"/>
                  </a:lnTo>
                  <a:cubicBezTo>
                    <a:pt x="370" y="1373"/>
                    <a:pt x="740" y="1426"/>
                    <a:pt x="1162" y="1479"/>
                  </a:cubicBezTo>
                  <a:cubicBezTo>
                    <a:pt x="1347" y="1505"/>
                    <a:pt x="1545" y="1519"/>
                    <a:pt x="1750" y="1519"/>
                  </a:cubicBezTo>
                  <a:cubicBezTo>
                    <a:pt x="1954" y="1519"/>
                    <a:pt x="2165" y="1505"/>
                    <a:pt x="2377" y="1479"/>
                  </a:cubicBezTo>
                  <a:cubicBezTo>
                    <a:pt x="2852" y="1426"/>
                    <a:pt x="3274" y="1373"/>
                    <a:pt x="3750" y="1268"/>
                  </a:cubicBezTo>
                  <a:cubicBezTo>
                    <a:pt x="4172" y="1215"/>
                    <a:pt x="4648" y="1056"/>
                    <a:pt x="5070" y="951"/>
                  </a:cubicBezTo>
                  <a:cubicBezTo>
                    <a:pt x="5492" y="792"/>
                    <a:pt x="5862" y="634"/>
                    <a:pt x="6232" y="528"/>
                  </a:cubicBezTo>
                  <a:cubicBezTo>
                    <a:pt x="6549" y="423"/>
                    <a:pt x="6813" y="264"/>
                    <a:pt x="6971" y="159"/>
                  </a:cubicBezTo>
                  <a:lnTo>
                    <a:pt x="7288" y="0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81;p54">
              <a:extLst>
                <a:ext uri="{FF2B5EF4-FFF2-40B4-BE49-F238E27FC236}">
                  <a16:creationId xmlns:a16="http://schemas.microsoft.com/office/drawing/2014/main" xmlns="" id="{F9C946BE-AAC8-0514-8A02-E1AA815EE553}"/>
                </a:ext>
              </a:extLst>
            </p:cNvPr>
            <p:cNvSpPr/>
            <p:nvPr/>
          </p:nvSpPr>
          <p:spPr>
            <a:xfrm>
              <a:off x="3941350" y="2840325"/>
              <a:ext cx="694475" cy="2235150"/>
            </a:xfrm>
            <a:custGeom>
              <a:avLst/>
              <a:gdLst/>
              <a:ahLst/>
              <a:cxnLst/>
              <a:rect l="l" t="t" r="r" b="b"/>
              <a:pathLst>
                <a:path w="27779" h="89406" extrusionOk="0">
                  <a:moveTo>
                    <a:pt x="19963" y="0"/>
                  </a:moveTo>
                  <a:lnTo>
                    <a:pt x="1" y="687"/>
                  </a:lnTo>
                  <a:lnTo>
                    <a:pt x="3011" y="54131"/>
                  </a:lnTo>
                  <a:cubicBezTo>
                    <a:pt x="2800" y="56666"/>
                    <a:pt x="6127" y="65485"/>
                    <a:pt x="9401" y="73618"/>
                  </a:cubicBezTo>
                  <a:cubicBezTo>
                    <a:pt x="11672" y="79215"/>
                    <a:pt x="13837" y="84496"/>
                    <a:pt x="16055" y="89302"/>
                  </a:cubicBezTo>
                  <a:cubicBezTo>
                    <a:pt x="16792" y="89371"/>
                    <a:pt x="17529" y="89406"/>
                    <a:pt x="18262" y="89406"/>
                  </a:cubicBezTo>
                  <a:cubicBezTo>
                    <a:pt x="19789" y="89406"/>
                    <a:pt x="21299" y="89254"/>
                    <a:pt x="22762" y="88932"/>
                  </a:cubicBezTo>
                  <a:cubicBezTo>
                    <a:pt x="24504" y="88616"/>
                    <a:pt x="26194" y="88088"/>
                    <a:pt x="27779" y="87401"/>
                  </a:cubicBezTo>
                  <a:lnTo>
                    <a:pt x="18854" y="52599"/>
                  </a:lnTo>
                  <a:lnTo>
                    <a:pt x="20332" y="14893"/>
                  </a:lnTo>
                  <a:lnTo>
                    <a:pt x="19963" y="0"/>
                  </a:lnTo>
                  <a:close/>
                </a:path>
              </a:pathLst>
            </a:custGeom>
            <a:solidFill>
              <a:srgbClr val="FF6B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82;p54">
              <a:extLst>
                <a:ext uri="{FF2B5EF4-FFF2-40B4-BE49-F238E27FC236}">
                  <a16:creationId xmlns:a16="http://schemas.microsoft.com/office/drawing/2014/main" xmlns="" id="{FF22FA52-AA52-18EA-8877-F6D7B264F471}"/>
                </a:ext>
              </a:extLst>
            </p:cNvPr>
            <p:cNvSpPr/>
            <p:nvPr/>
          </p:nvSpPr>
          <p:spPr>
            <a:xfrm>
              <a:off x="4305750" y="4951400"/>
              <a:ext cx="311600" cy="37000"/>
            </a:xfrm>
            <a:custGeom>
              <a:avLst/>
              <a:gdLst/>
              <a:ahLst/>
              <a:cxnLst/>
              <a:rect l="l" t="t" r="r" b="b"/>
              <a:pathLst>
                <a:path w="12464" h="1480" extrusionOk="0">
                  <a:moveTo>
                    <a:pt x="12463" y="1"/>
                  </a:moveTo>
                  <a:cubicBezTo>
                    <a:pt x="12463" y="1"/>
                    <a:pt x="11671" y="53"/>
                    <a:pt x="10457" y="159"/>
                  </a:cubicBezTo>
                  <a:lnTo>
                    <a:pt x="8450" y="317"/>
                  </a:lnTo>
                  <a:lnTo>
                    <a:pt x="6179" y="582"/>
                  </a:lnTo>
                  <a:lnTo>
                    <a:pt x="3908" y="898"/>
                  </a:lnTo>
                  <a:lnTo>
                    <a:pt x="1954" y="1162"/>
                  </a:lnTo>
                  <a:cubicBezTo>
                    <a:pt x="792" y="1374"/>
                    <a:pt x="0" y="1479"/>
                    <a:pt x="0" y="1479"/>
                  </a:cubicBezTo>
                  <a:cubicBezTo>
                    <a:pt x="0" y="1479"/>
                    <a:pt x="845" y="1427"/>
                    <a:pt x="2007" y="1321"/>
                  </a:cubicBezTo>
                  <a:lnTo>
                    <a:pt x="3961" y="1162"/>
                  </a:lnTo>
                  <a:lnTo>
                    <a:pt x="6232" y="898"/>
                  </a:lnTo>
                  <a:lnTo>
                    <a:pt x="8555" y="582"/>
                  </a:lnTo>
                  <a:lnTo>
                    <a:pt x="10509" y="317"/>
                  </a:lnTo>
                  <a:cubicBezTo>
                    <a:pt x="11671" y="106"/>
                    <a:pt x="12463" y="1"/>
                    <a:pt x="12463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83;p54">
              <a:extLst>
                <a:ext uri="{FF2B5EF4-FFF2-40B4-BE49-F238E27FC236}">
                  <a16:creationId xmlns:a16="http://schemas.microsoft.com/office/drawing/2014/main" xmlns="" id="{2F4C6574-BA4F-3A88-B80D-5F52AB0D3B86}"/>
                </a:ext>
              </a:extLst>
            </p:cNvPr>
            <p:cNvSpPr/>
            <p:nvPr/>
          </p:nvSpPr>
          <p:spPr>
            <a:xfrm>
              <a:off x="4333475" y="2949900"/>
              <a:ext cx="236350" cy="2006800"/>
            </a:xfrm>
            <a:custGeom>
              <a:avLst/>
              <a:gdLst/>
              <a:ahLst/>
              <a:cxnLst/>
              <a:rect l="l" t="t" r="r" b="b"/>
              <a:pathLst>
                <a:path w="9454" h="80272" extrusionOk="0">
                  <a:moveTo>
                    <a:pt x="1056" y="1"/>
                  </a:moveTo>
                  <a:lnTo>
                    <a:pt x="792" y="11936"/>
                  </a:lnTo>
                  <a:lnTo>
                    <a:pt x="528" y="23871"/>
                  </a:lnTo>
                  <a:cubicBezTo>
                    <a:pt x="370" y="31845"/>
                    <a:pt x="159" y="39819"/>
                    <a:pt x="0" y="47741"/>
                  </a:cubicBezTo>
                  <a:cubicBezTo>
                    <a:pt x="0" y="47741"/>
                    <a:pt x="0" y="47794"/>
                    <a:pt x="0" y="47794"/>
                  </a:cubicBezTo>
                  <a:lnTo>
                    <a:pt x="4700" y="64059"/>
                  </a:lnTo>
                  <a:cubicBezTo>
                    <a:pt x="6232" y="69446"/>
                    <a:pt x="7869" y="74885"/>
                    <a:pt x="9453" y="80272"/>
                  </a:cubicBezTo>
                  <a:cubicBezTo>
                    <a:pt x="7922" y="74832"/>
                    <a:pt x="6390" y="69393"/>
                    <a:pt x="4859" y="64006"/>
                  </a:cubicBezTo>
                  <a:lnTo>
                    <a:pt x="264" y="47741"/>
                  </a:lnTo>
                  <a:cubicBezTo>
                    <a:pt x="423" y="39819"/>
                    <a:pt x="528" y="31845"/>
                    <a:pt x="687" y="23871"/>
                  </a:cubicBezTo>
                  <a:lnTo>
                    <a:pt x="898" y="11936"/>
                  </a:lnTo>
                  <a:lnTo>
                    <a:pt x="1056" y="1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84;p54">
              <a:extLst>
                <a:ext uri="{FF2B5EF4-FFF2-40B4-BE49-F238E27FC236}">
                  <a16:creationId xmlns:a16="http://schemas.microsoft.com/office/drawing/2014/main" xmlns="" id="{B7476E2A-7A79-F4FB-98F9-C9CF28618573}"/>
                </a:ext>
              </a:extLst>
            </p:cNvPr>
            <p:cNvSpPr/>
            <p:nvPr/>
          </p:nvSpPr>
          <p:spPr>
            <a:xfrm>
              <a:off x="3881950" y="3236400"/>
              <a:ext cx="154475" cy="1083950"/>
            </a:xfrm>
            <a:custGeom>
              <a:avLst/>
              <a:gdLst/>
              <a:ahLst/>
              <a:cxnLst/>
              <a:rect l="l" t="t" r="r" b="b"/>
              <a:pathLst>
                <a:path w="6179" h="43358" extrusionOk="0">
                  <a:moveTo>
                    <a:pt x="0" y="0"/>
                  </a:moveTo>
                  <a:lnTo>
                    <a:pt x="4646" y="1743"/>
                  </a:lnTo>
                  <a:lnTo>
                    <a:pt x="4646" y="1743"/>
                  </a:lnTo>
                  <a:cubicBezTo>
                    <a:pt x="4595" y="4207"/>
                    <a:pt x="4647" y="6619"/>
                    <a:pt x="4647" y="9084"/>
                  </a:cubicBezTo>
                  <a:lnTo>
                    <a:pt x="4700" y="16530"/>
                  </a:lnTo>
                  <a:cubicBezTo>
                    <a:pt x="4700" y="21494"/>
                    <a:pt x="4859" y="26458"/>
                    <a:pt x="4911" y="31422"/>
                  </a:cubicBezTo>
                  <a:cubicBezTo>
                    <a:pt x="4806" y="33535"/>
                    <a:pt x="4859" y="35700"/>
                    <a:pt x="5017" y="37865"/>
                  </a:cubicBezTo>
                  <a:cubicBezTo>
                    <a:pt x="5123" y="38393"/>
                    <a:pt x="5176" y="38921"/>
                    <a:pt x="5228" y="39450"/>
                  </a:cubicBezTo>
                  <a:cubicBezTo>
                    <a:pt x="5334" y="39978"/>
                    <a:pt x="5387" y="40506"/>
                    <a:pt x="5545" y="41034"/>
                  </a:cubicBezTo>
                  <a:cubicBezTo>
                    <a:pt x="5651" y="41562"/>
                    <a:pt x="5756" y="42090"/>
                    <a:pt x="5915" y="42618"/>
                  </a:cubicBezTo>
                  <a:cubicBezTo>
                    <a:pt x="6020" y="42882"/>
                    <a:pt x="6073" y="43146"/>
                    <a:pt x="6179" y="43357"/>
                  </a:cubicBezTo>
                  <a:cubicBezTo>
                    <a:pt x="6073" y="43093"/>
                    <a:pt x="6020" y="42829"/>
                    <a:pt x="5968" y="42565"/>
                  </a:cubicBezTo>
                  <a:cubicBezTo>
                    <a:pt x="5809" y="42090"/>
                    <a:pt x="5704" y="41562"/>
                    <a:pt x="5598" y="41034"/>
                  </a:cubicBezTo>
                  <a:cubicBezTo>
                    <a:pt x="5492" y="40506"/>
                    <a:pt x="5440" y="39978"/>
                    <a:pt x="5334" y="39450"/>
                  </a:cubicBezTo>
                  <a:cubicBezTo>
                    <a:pt x="5281" y="38921"/>
                    <a:pt x="5228" y="38393"/>
                    <a:pt x="5176" y="37812"/>
                  </a:cubicBezTo>
                  <a:cubicBezTo>
                    <a:pt x="4964" y="35700"/>
                    <a:pt x="4964" y="33535"/>
                    <a:pt x="5070" y="31422"/>
                  </a:cubicBezTo>
                  <a:cubicBezTo>
                    <a:pt x="5070" y="26458"/>
                    <a:pt x="5070" y="21494"/>
                    <a:pt x="4964" y="16530"/>
                  </a:cubicBezTo>
                  <a:lnTo>
                    <a:pt x="4859" y="9137"/>
                  </a:lnTo>
                  <a:cubicBezTo>
                    <a:pt x="4806" y="6655"/>
                    <a:pt x="4806" y="4172"/>
                    <a:pt x="4753" y="1690"/>
                  </a:cubicBezTo>
                  <a:cubicBezTo>
                    <a:pt x="4753" y="1690"/>
                    <a:pt x="4753" y="1638"/>
                    <a:pt x="4753" y="16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85;p54">
              <a:extLst>
                <a:ext uri="{FF2B5EF4-FFF2-40B4-BE49-F238E27FC236}">
                  <a16:creationId xmlns:a16="http://schemas.microsoft.com/office/drawing/2014/main" xmlns="" id="{52F48F0D-B5D1-71F6-E611-09D8BE349B52}"/>
                </a:ext>
              </a:extLst>
            </p:cNvPr>
            <p:cNvSpPr/>
            <p:nvPr/>
          </p:nvSpPr>
          <p:spPr>
            <a:xfrm>
              <a:off x="4200125" y="2897100"/>
              <a:ext cx="153175" cy="221050"/>
            </a:xfrm>
            <a:custGeom>
              <a:avLst/>
              <a:gdLst/>
              <a:ahLst/>
              <a:cxnLst/>
              <a:rect l="l" t="t" r="r" b="b"/>
              <a:pathLst>
                <a:path w="6127" h="8842" extrusionOk="0">
                  <a:moveTo>
                    <a:pt x="106" y="0"/>
                  </a:moveTo>
                  <a:cubicBezTo>
                    <a:pt x="0" y="634"/>
                    <a:pt x="0" y="1321"/>
                    <a:pt x="0" y="1954"/>
                  </a:cubicBezTo>
                  <a:cubicBezTo>
                    <a:pt x="53" y="3380"/>
                    <a:pt x="317" y="4806"/>
                    <a:pt x="898" y="6179"/>
                  </a:cubicBezTo>
                  <a:cubicBezTo>
                    <a:pt x="1057" y="6496"/>
                    <a:pt x="1268" y="6866"/>
                    <a:pt x="1532" y="7182"/>
                  </a:cubicBezTo>
                  <a:cubicBezTo>
                    <a:pt x="1743" y="7499"/>
                    <a:pt x="2007" y="7763"/>
                    <a:pt x="2324" y="7975"/>
                  </a:cubicBezTo>
                  <a:cubicBezTo>
                    <a:pt x="2588" y="8239"/>
                    <a:pt x="2905" y="8397"/>
                    <a:pt x="3275" y="8556"/>
                  </a:cubicBezTo>
                  <a:cubicBezTo>
                    <a:pt x="3539" y="8661"/>
                    <a:pt x="3855" y="8767"/>
                    <a:pt x="4172" y="8767"/>
                  </a:cubicBezTo>
                  <a:cubicBezTo>
                    <a:pt x="4359" y="8804"/>
                    <a:pt x="4546" y="8841"/>
                    <a:pt x="4732" y="8841"/>
                  </a:cubicBezTo>
                  <a:cubicBezTo>
                    <a:pt x="4810" y="8841"/>
                    <a:pt x="4887" y="8835"/>
                    <a:pt x="4964" y="8820"/>
                  </a:cubicBezTo>
                  <a:cubicBezTo>
                    <a:pt x="5229" y="8820"/>
                    <a:pt x="5440" y="8820"/>
                    <a:pt x="5598" y="8767"/>
                  </a:cubicBezTo>
                  <a:lnTo>
                    <a:pt x="6126" y="8661"/>
                  </a:lnTo>
                  <a:lnTo>
                    <a:pt x="5598" y="8714"/>
                  </a:lnTo>
                  <a:lnTo>
                    <a:pt x="4964" y="8714"/>
                  </a:lnTo>
                  <a:cubicBezTo>
                    <a:pt x="4700" y="8714"/>
                    <a:pt x="4436" y="8661"/>
                    <a:pt x="4225" y="8661"/>
                  </a:cubicBezTo>
                  <a:cubicBezTo>
                    <a:pt x="3908" y="8556"/>
                    <a:pt x="3591" y="8503"/>
                    <a:pt x="3327" y="8344"/>
                  </a:cubicBezTo>
                  <a:cubicBezTo>
                    <a:pt x="3011" y="8186"/>
                    <a:pt x="2746" y="8027"/>
                    <a:pt x="2482" y="7816"/>
                  </a:cubicBezTo>
                  <a:cubicBezTo>
                    <a:pt x="2166" y="7552"/>
                    <a:pt x="1954" y="7288"/>
                    <a:pt x="1743" y="7024"/>
                  </a:cubicBezTo>
                  <a:cubicBezTo>
                    <a:pt x="1479" y="6707"/>
                    <a:pt x="1321" y="6390"/>
                    <a:pt x="1162" y="6021"/>
                  </a:cubicBezTo>
                  <a:cubicBezTo>
                    <a:pt x="845" y="5334"/>
                    <a:pt x="581" y="4648"/>
                    <a:pt x="476" y="3908"/>
                  </a:cubicBezTo>
                  <a:cubicBezTo>
                    <a:pt x="317" y="3222"/>
                    <a:pt x="212" y="2588"/>
                    <a:pt x="159" y="1901"/>
                  </a:cubicBezTo>
                  <a:cubicBezTo>
                    <a:pt x="106" y="1268"/>
                    <a:pt x="53" y="634"/>
                    <a:pt x="106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86;p54">
              <a:extLst>
                <a:ext uri="{FF2B5EF4-FFF2-40B4-BE49-F238E27FC236}">
                  <a16:creationId xmlns:a16="http://schemas.microsoft.com/office/drawing/2014/main" xmlns="" id="{4AA91A0B-9BBF-68F0-82FD-EC72D3A12F3F}"/>
                </a:ext>
              </a:extLst>
            </p:cNvPr>
            <p:cNvSpPr/>
            <p:nvPr/>
          </p:nvSpPr>
          <p:spPr>
            <a:xfrm>
              <a:off x="3326700" y="1249425"/>
              <a:ext cx="618650" cy="425650"/>
            </a:xfrm>
            <a:custGeom>
              <a:avLst/>
              <a:gdLst/>
              <a:ahLst/>
              <a:cxnLst/>
              <a:rect l="l" t="t" r="r" b="b"/>
              <a:pathLst>
                <a:path w="24746" h="17026" extrusionOk="0">
                  <a:moveTo>
                    <a:pt x="5522" y="0"/>
                  </a:moveTo>
                  <a:lnTo>
                    <a:pt x="5522" y="0"/>
                  </a:lnTo>
                  <a:cubicBezTo>
                    <a:pt x="1" y="3800"/>
                    <a:pt x="9494" y="17026"/>
                    <a:pt x="16616" y="17026"/>
                  </a:cubicBezTo>
                  <a:cubicBezTo>
                    <a:pt x="16919" y="17026"/>
                    <a:pt x="17217" y="17002"/>
                    <a:pt x="17510" y="16952"/>
                  </a:cubicBezTo>
                  <a:cubicBezTo>
                    <a:pt x="24745" y="15738"/>
                    <a:pt x="21840" y="12464"/>
                    <a:pt x="23266" y="10034"/>
                  </a:cubicBezTo>
                  <a:cubicBezTo>
                    <a:pt x="24692" y="7605"/>
                    <a:pt x="23478" y="3961"/>
                    <a:pt x="21840" y="1743"/>
                  </a:cubicBezTo>
                  <a:cubicBezTo>
                    <a:pt x="16454" y="845"/>
                    <a:pt x="10962" y="264"/>
                    <a:pt x="5522" y="0"/>
                  </a:cubicBezTo>
                  <a:close/>
                </a:path>
              </a:pathLst>
            </a:custGeom>
            <a:solidFill>
              <a:srgbClr val="8F8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87;p54">
              <a:extLst>
                <a:ext uri="{FF2B5EF4-FFF2-40B4-BE49-F238E27FC236}">
                  <a16:creationId xmlns:a16="http://schemas.microsoft.com/office/drawing/2014/main" xmlns="" id="{8E6F90B9-3EE6-B1E3-54AD-875D1D2056BF}"/>
                </a:ext>
              </a:extLst>
            </p:cNvPr>
            <p:cNvSpPr/>
            <p:nvPr/>
          </p:nvSpPr>
          <p:spPr>
            <a:xfrm>
              <a:off x="3571675" y="1705775"/>
              <a:ext cx="414600" cy="166200"/>
            </a:xfrm>
            <a:custGeom>
              <a:avLst/>
              <a:gdLst/>
              <a:ahLst/>
              <a:cxnLst/>
              <a:rect l="l" t="t" r="r" b="b"/>
              <a:pathLst>
                <a:path w="16584" h="6648" extrusionOk="0">
                  <a:moveTo>
                    <a:pt x="13661" y="1"/>
                  </a:moveTo>
                  <a:cubicBezTo>
                    <a:pt x="11576" y="1"/>
                    <a:pt x="9499" y="271"/>
                    <a:pt x="7447" y="811"/>
                  </a:cubicBezTo>
                  <a:cubicBezTo>
                    <a:pt x="4226" y="1550"/>
                    <a:pt x="1796" y="2237"/>
                    <a:pt x="1" y="3240"/>
                  </a:cubicBezTo>
                  <a:cubicBezTo>
                    <a:pt x="375" y="5826"/>
                    <a:pt x="2716" y="6648"/>
                    <a:pt x="5321" y="6648"/>
                  </a:cubicBezTo>
                  <a:cubicBezTo>
                    <a:pt x="7131" y="6648"/>
                    <a:pt x="9069" y="6251"/>
                    <a:pt x="10563" y="5775"/>
                  </a:cubicBezTo>
                  <a:cubicBezTo>
                    <a:pt x="13256" y="4824"/>
                    <a:pt x="15474" y="2765"/>
                    <a:pt x="16583" y="177"/>
                  </a:cubicBezTo>
                  <a:cubicBezTo>
                    <a:pt x="15609" y="60"/>
                    <a:pt x="14634" y="1"/>
                    <a:pt x="136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88;p54">
              <a:extLst>
                <a:ext uri="{FF2B5EF4-FFF2-40B4-BE49-F238E27FC236}">
                  <a16:creationId xmlns:a16="http://schemas.microsoft.com/office/drawing/2014/main" xmlns="" id="{9BE2089F-F56B-63DC-B5C4-5F562FB97C94}"/>
                </a:ext>
              </a:extLst>
            </p:cNvPr>
            <p:cNvSpPr/>
            <p:nvPr/>
          </p:nvSpPr>
          <p:spPr>
            <a:xfrm>
              <a:off x="3417225" y="1710200"/>
              <a:ext cx="1040375" cy="1322925"/>
            </a:xfrm>
            <a:custGeom>
              <a:avLst/>
              <a:gdLst/>
              <a:ahLst/>
              <a:cxnLst/>
              <a:rect l="l" t="t" r="r" b="b"/>
              <a:pathLst>
                <a:path w="41615" h="52917" extrusionOk="0">
                  <a:moveTo>
                    <a:pt x="22761" y="0"/>
                  </a:moveTo>
                  <a:cubicBezTo>
                    <a:pt x="21652" y="2588"/>
                    <a:pt x="19434" y="4647"/>
                    <a:pt x="16741" y="5598"/>
                  </a:cubicBezTo>
                  <a:cubicBezTo>
                    <a:pt x="15269" y="6074"/>
                    <a:pt x="13335" y="6471"/>
                    <a:pt x="11522" y="6471"/>
                  </a:cubicBezTo>
                  <a:cubicBezTo>
                    <a:pt x="8912" y="6471"/>
                    <a:pt x="6553" y="5649"/>
                    <a:pt x="6179" y="3063"/>
                  </a:cubicBezTo>
                  <a:cubicBezTo>
                    <a:pt x="5228" y="3538"/>
                    <a:pt x="4383" y="4172"/>
                    <a:pt x="3697" y="4964"/>
                  </a:cubicBezTo>
                  <a:cubicBezTo>
                    <a:pt x="3063" y="5756"/>
                    <a:pt x="2482" y="6707"/>
                    <a:pt x="2112" y="7658"/>
                  </a:cubicBezTo>
                  <a:cubicBezTo>
                    <a:pt x="0" y="13044"/>
                    <a:pt x="3327" y="19329"/>
                    <a:pt x="5915" y="26669"/>
                  </a:cubicBezTo>
                  <a:cubicBezTo>
                    <a:pt x="8661" y="34379"/>
                    <a:pt x="10192" y="44255"/>
                    <a:pt x="12146" y="52229"/>
                  </a:cubicBezTo>
                  <a:cubicBezTo>
                    <a:pt x="13495" y="52705"/>
                    <a:pt x="15263" y="52916"/>
                    <a:pt x="17283" y="52916"/>
                  </a:cubicBezTo>
                  <a:cubicBezTo>
                    <a:pt x="24675" y="52916"/>
                    <a:pt x="35453" y="50093"/>
                    <a:pt x="41509" y="47107"/>
                  </a:cubicBezTo>
                  <a:cubicBezTo>
                    <a:pt x="41614" y="34696"/>
                    <a:pt x="34591" y="28676"/>
                    <a:pt x="33746" y="16371"/>
                  </a:cubicBezTo>
                  <a:cubicBezTo>
                    <a:pt x="33218" y="8186"/>
                    <a:pt x="30947" y="1109"/>
                    <a:pt x="22761" y="0"/>
                  </a:cubicBezTo>
                  <a:close/>
                </a:path>
              </a:pathLst>
            </a:custGeom>
            <a:solidFill>
              <a:srgbClr val="1E4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89;p54">
              <a:extLst>
                <a:ext uri="{FF2B5EF4-FFF2-40B4-BE49-F238E27FC236}">
                  <a16:creationId xmlns:a16="http://schemas.microsoft.com/office/drawing/2014/main" xmlns="" id="{6901F047-D3B7-DAF3-7AB2-73CEB3B626F8}"/>
                </a:ext>
              </a:extLst>
            </p:cNvPr>
            <p:cNvSpPr/>
            <p:nvPr/>
          </p:nvSpPr>
          <p:spPr>
            <a:xfrm>
              <a:off x="3481900" y="2149825"/>
              <a:ext cx="227125" cy="815950"/>
            </a:xfrm>
            <a:custGeom>
              <a:avLst/>
              <a:gdLst/>
              <a:ahLst/>
              <a:cxnLst/>
              <a:rect l="l" t="t" r="r" b="b"/>
              <a:pathLst>
                <a:path w="9085" h="32638" extrusionOk="0">
                  <a:moveTo>
                    <a:pt x="1" y="1"/>
                  </a:moveTo>
                  <a:cubicBezTo>
                    <a:pt x="1" y="1"/>
                    <a:pt x="14" y="46"/>
                    <a:pt x="41" y="131"/>
                  </a:cubicBezTo>
                  <a:lnTo>
                    <a:pt x="41" y="131"/>
                  </a:lnTo>
                  <a:cubicBezTo>
                    <a:pt x="15" y="46"/>
                    <a:pt x="1" y="1"/>
                    <a:pt x="1" y="1"/>
                  </a:cubicBezTo>
                  <a:close/>
                  <a:moveTo>
                    <a:pt x="41" y="131"/>
                  </a:moveTo>
                  <a:cubicBezTo>
                    <a:pt x="197" y="627"/>
                    <a:pt x="797" y="2503"/>
                    <a:pt x="1743" y="5071"/>
                  </a:cubicBezTo>
                  <a:cubicBezTo>
                    <a:pt x="2272" y="6549"/>
                    <a:pt x="2958" y="8345"/>
                    <a:pt x="3592" y="10193"/>
                  </a:cubicBezTo>
                  <a:cubicBezTo>
                    <a:pt x="4173" y="12042"/>
                    <a:pt x="4754" y="14101"/>
                    <a:pt x="5282" y="16108"/>
                  </a:cubicBezTo>
                  <a:cubicBezTo>
                    <a:pt x="5810" y="18167"/>
                    <a:pt x="6285" y="20280"/>
                    <a:pt x="6708" y="22181"/>
                  </a:cubicBezTo>
                  <a:cubicBezTo>
                    <a:pt x="7130" y="24082"/>
                    <a:pt x="7553" y="25931"/>
                    <a:pt x="7869" y="27462"/>
                  </a:cubicBezTo>
                  <a:cubicBezTo>
                    <a:pt x="8556" y="30578"/>
                    <a:pt x="9084" y="32637"/>
                    <a:pt x="9084" y="32637"/>
                  </a:cubicBezTo>
                  <a:lnTo>
                    <a:pt x="8028" y="27409"/>
                  </a:lnTo>
                  <a:cubicBezTo>
                    <a:pt x="7394" y="24293"/>
                    <a:pt x="6602" y="20174"/>
                    <a:pt x="5546" y="16055"/>
                  </a:cubicBezTo>
                  <a:cubicBezTo>
                    <a:pt x="5018" y="13995"/>
                    <a:pt x="4437" y="11936"/>
                    <a:pt x="3803" y="10035"/>
                  </a:cubicBezTo>
                  <a:cubicBezTo>
                    <a:pt x="3169" y="8186"/>
                    <a:pt x="2483" y="6444"/>
                    <a:pt x="1902" y="4965"/>
                  </a:cubicBezTo>
                  <a:cubicBezTo>
                    <a:pt x="1321" y="3486"/>
                    <a:pt x="793" y="2272"/>
                    <a:pt x="476" y="1374"/>
                  </a:cubicBezTo>
                  <a:cubicBezTo>
                    <a:pt x="252" y="776"/>
                    <a:pt x="107" y="336"/>
                    <a:pt x="41" y="13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90;p54">
              <a:extLst>
                <a:ext uri="{FF2B5EF4-FFF2-40B4-BE49-F238E27FC236}">
                  <a16:creationId xmlns:a16="http://schemas.microsoft.com/office/drawing/2014/main" xmlns="" id="{E93BD8CE-F3A9-FB22-7350-B9E2F71AC3D8}"/>
                </a:ext>
              </a:extLst>
            </p:cNvPr>
            <p:cNvSpPr/>
            <p:nvPr/>
          </p:nvSpPr>
          <p:spPr>
            <a:xfrm>
              <a:off x="3639025" y="1707875"/>
              <a:ext cx="265375" cy="98400"/>
            </a:xfrm>
            <a:custGeom>
              <a:avLst/>
              <a:gdLst/>
              <a:ahLst/>
              <a:cxnLst/>
              <a:rect l="l" t="t" r="r" b="b"/>
              <a:pathLst>
                <a:path w="10615" h="3936" extrusionOk="0">
                  <a:moveTo>
                    <a:pt x="9849" y="1"/>
                  </a:moveTo>
                  <a:cubicBezTo>
                    <a:pt x="9717" y="1"/>
                    <a:pt x="9585" y="14"/>
                    <a:pt x="9453" y="40"/>
                  </a:cubicBezTo>
                  <a:cubicBezTo>
                    <a:pt x="9242" y="40"/>
                    <a:pt x="9031" y="93"/>
                    <a:pt x="8819" y="146"/>
                  </a:cubicBezTo>
                  <a:cubicBezTo>
                    <a:pt x="9031" y="146"/>
                    <a:pt x="9242" y="93"/>
                    <a:pt x="9453" y="93"/>
                  </a:cubicBezTo>
                  <a:cubicBezTo>
                    <a:pt x="9717" y="93"/>
                    <a:pt x="9981" y="93"/>
                    <a:pt x="10192" y="146"/>
                  </a:cubicBezTo>
                  <a:cubicBezTo>
                    <a:pt x="10351" y="199"/>
                    <a:pt x="10456" y="304"/>
                    <a:pt x="10456" y="463"/>
                  </a:cubicBezTo>
                  <a:cubicBezTo>
                    <a:pt x="10456" y="621"/>
                    <a:pt x="10404" y="727"/>
                    <a:pt x="10298" y="885"/>
                  </a:cubicBezTo>
                  <a:cubicBezTo>
                    <a:pt x="9717" y="1466"/>
                    <a:pt x="9031" y="1889"/>
                    <a:pt x="8291" y="2206"/>
                  </a:cubicBezTo>
                  <a:cubicBezTo>
                    <a:pt x="7446" y="2628"/>
                    <a:pt x="6549" y="2892"/>
                    <a:pt x="5651" y="3156"/>
                  </a:cubicBezTo>
                  <a:cubicBezTo>
                    <a:pt x="4753" y="3420"/>
                    <a:pt x="3802" y="3579"/>
                    <a:pt x="2852" y="3684"/>
                  </a:cubicBezTo>
                  <a:cubicBezTo>
                    <a:pt x="2641" y="3711"/>
                    <a:pt x="2416" y="3724"/>
                    <a:pt x="2192" y="3724"/>
                  </a:cubicBezTo>
                  <a:cubicBezTo>
                    <a:pt x="1967" y="3724"/>
                    <a:pt x="1743" y="3711"/>
                    <a:pt x="1532" y="3684"/>
                  </a:cubicBezTo>
                  <a:cubicBezTo>
                    <a:pt x="1162" y="3684"/>
                    <a:pt x="792" y="3579"/>
                    <a:pt x="423" y="3367"/>
                  </a:cubicBezTo>
                  <a:cubicBezTo>
                    <a:pt x="317" y="3262"/>
                    <a:pt x="211" y="3156"/>
                    <a:pt x="159" y="2998"/>
                  </a:cubicBezTo>
                  <a:cubicBezTo>
                    <a:pt x="106" y="2892"/>
                    <a:pt x="159" y="2734"/>
                    <a:pt x="211" y="2575"/>
                  </a:cubicBezTo>
                  <a:cubicBezTo>
                    <a:pt x="370" y="2364"/>
                    <a:pt x="528" y="2206"/>
                    <a:pt x="739" y="2047"/>
                  </a:cubicBezTo>
                  <a:cubicBezTo>
                    <a:pt x="897" y="1889"/>
                    <a:pt x="1055" y="1784"/>
                    <a:pt x="1265" y="1679"/>
                  </a:cubicBezTo>
                  <a:lnTo>
                    <a:pt x="1265" y="1679"/>
                  </a:lnTo>
                  <a:cubicBezTo>
                    <a:pt x="1055" y="1784"/>
                    <a:pt x="897" y="1889"/>
                    <a:pt x="687" y="1994"/>
                  </a:cubicBezTo>
                  <a:cubicBezTo>
                    <a:pt x="475" y="2153"/>
                    <a:pt x="264" y="2311"/>
                    <a:pt x="159" y="2575"/>
                  </a:cubicBezTo>
                  <a:cubicBezTo>
                    <a:pt x="53" y="2681"/>
                    <a:pt x="0" y="2892"/>
                    <a:pt x="53" y="3050"/>
                  </a:cubicBezTo>
                  <a:cubicBezTo>
                    <a:pt x="53" y="3209"/>
                    <a:pt x="211" y="3420"/>
                    <a:pt x="370" y="3526"/>
                  </a:cubicBezTo>
                  <a:cubicBezTo>
                    <a:pt x="687" y="3737"/>
                    <a:pt x="1109" y="3843"/>
                    <a:pt x="1532" y="3895"/>
                  </a:cubicBezTo>
                  <a:cubicBezTo>
                    <a:pt x="1743" y="3922"/>
                    <a:pt x="1954" y="3935"/>
                    <a:pt x="2172" y="3935"/>
                  </a:cubicBezTo>
                  <a:cubicBezTo>
                    <a:pt x="2390" y="3935"/>
                    <a:pt x="2614" y="3922"/>
                    <a:pt x="2852" y="3895"/>
                  </a:cubicBezTo>
                  <a:cubicBezTo>
                    <a:pt x="3802" y="3790"/>
                    <a:pt x="4753" y="3631"/>
                    <a:pt x="5651" y="3367"/>
                  </a:cubicBezTo>
                  <a:cubicBezTo>
                    <a:pt x="6601" y="3156"/>
                    <a:pt x="7499" y="2786"/>
                    <a:pt x="8397" y="2417"/>
                  </a:cubicBezTo>
                  <a:cubicBezTo>
                    <a:pt x="8767" y="2206"/>
                    <a:pt x="9189" y="1994"/>
                    <a:pt x="9559" y="1730"/>
                  </a:cubicBezTo>
                  <a:cubicBezTo>
                    <a:pt x="9876" y="1519"/>
                    <a:pt x="10192" y="1255"/>
                    <a:pt x="10404" y="938"/>
                  </a:cubicBezTo>
                  <a:cubicBezTo>
                    <a:pt x="10562" y="780"/>
                    <a:pt x="10615" y="568"/>
                    <a:pt x="10615" y="410"/>
                  </a:cubicBezTo>
                  <a:cubicBezTo>
                    <a:pt x="10562" y="199"/>
                    <a:pt x="10404" y="93"/>
                    <a:pt x="10245" y="40"/>
                  </a:cubicBezTo>
                  <a:cubicBezTo>
                    <a:pt x="10113" y="14"/>
                    <a:pt x="9981" y="1"/>
                    <a:pt x="9849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91;p54">
              <a:extLst>
                <a:ext uri="{FF2B5EF4-FFF2-40B4-BE49-F238E27FC236}">
                  <a16:creationId xmlns:a16="http://schemas.microsoft.com/office/drawing/2014/main" xmlns="" id="{E9A8EC72-7AE9-F746-5E12-C5013C056458}"/>
                </a:ext>
              </a:extLst>
            </p:cNvPr>
            <p:cNvSpPr/>
            <p:nvPr/>
          </p:nvSpPr>
          <p:spPr>
            <a:xfrm>
              <a:off x="3709000" y="2857500"/>
              <a:ext cx="702375" cy="134675"/>
            </a:xfrm>
            <a:custGeom>
              <a:avLst/>
              <a:gdLst/>
              <a:ahLst/>
              <a:cxnLst/>
              <a:rect l="l" t="t" r="r" b="b"/>
              <a:pathLst>
                <a:path w="28095" h="5387" extrusionOk="0">
                  <a:moveTo>
                    <a:pt x="28095" y="0"/>
                  </a:moveTo>
                  <a:lnTo>
                    <a:pt x="26722" y="581"/>
                  </a:lnTo>
                  <a:cubicBezTo>
                    <a:pt x="26194" y="792"/>
                    <a:pt x="25560" y="1056"/>
                    <a:pt x="24926" y="1267"/>
                  </a:cubicBezTo>
                  <a:cubicBezTo>
                    <a:pt x="24293" y="1531"/>
                    <a:pt x="23553" y="1848"/>
                    <a:pt x="22761" y="2060"/>
                  </a:cubicBezTo>
                  <a:cubicBezTo>
                    <a:pt x="22022" y="2324"/>
                    <a:pt x="21230" y="2588"/>
                    <a:pt x="20385" y="2852"/>
                  </a:cubicBezTo>
                  <a:cubicBezTo>
                    <a:pt x="19487" y="3063"/>
                    <a:pt x="18642" y="3327"/>
                    <a:pt x="17744" y="3538"/>
                  </a:cubicBezTo>
                  <a:cubicBezTo>
                    <a:pt x="16794" y="3697"/>
                    <a:pt x="15896" y="3908"/>
                    <a:pt x="14998" y="4119"/>
                  </a:cubicBezTo>
                  <a:cubicBezTo>
                    <a:pt x="14047" y="4278"/>
                    <a:pt x="13097" y="4436"/>
                    <a:pt x="12199" y="4594"/>
                  </a:cubicBezTo>
                  <a:cubicBezTo>
                    <a:pt x="11301" y="4753"/>
                    <a:pt x="10404" y="4806"/>
                    <a:pt x="9506" y="4911"/>
                  </a:cubicBezTo>
                  <a:cubicBezTo>
                    <a:pt x="8661" y="5017"/>
                    <a:pt x="7763" y="5123"/>
                    <a:pt x="6971" y="5123"/>
                  </a:cubicBezTo>
                  <a:cubicBezTo>
                    <a:pt x="6179" y="5175"/>
                    <a:pt x="5387" y="5228"/>
                    <a:pt x="4700" y="5228"/>
                  </a:cubicBezTo>
                  <a:cubicBezTo>
                    <a:pt x="3116" y="5228"/>
                    <a:pt x="1584" y="5228"/>
                    <a:pt x="0" y="5070"/>
                  </a:cubicBezTo>
                  <a:lnTo>
                    <a:pt x="0" y="5070"/>
                  </a:lnTo>
                  <a:cubicBezTo>
                    <a:pt x="0" y="5070"/>
                    <a:pt x="475" y="5175"/>
                    <a:pt x="1320" y="5228"/>
                  </a:cubicBezTo>
                  <a:cubicBezTo>
                    <a:pt x="2112" y="5281"/>
                    <a:pt x="3327" y="5387"/>
                    <a:pt x="4753" y="5387"/>
                  </a:cubicBezTo>
                  <a:cubicBezTo>
                    <a:pt x="5439" y="5387"/>
                    <a:pt x="6232" y="5387"/>
                    <a:pt x="7024" y="5334"/>
                  </a:cubicBezTo>
                  <a:cubicBezTo>
                    <a:pt x="7816" y="5281"/>
                    <a:pt x="8661" y="5228"/>
                    <a:pt x="9559" y="5175"/>
                  </a:cubicBezTo>
                  <a:cubicBezTo>
                    <a:pt x="10456" y="5070"/>
                    <a:pt x="11354" y="4964"/>
                    <a:pt x="12252" y="4859"/>
                  </a:cubicBezTo>
                  <a:cubicBezTo>
                    <a:pt x="13203" y="4753"/>
                    <a:pt x="14100" y="4542"/>
                    <a:pt x="15051" y="4383"/>
                  </a:cubicBezTo>
                  <a:cubicBezTo>
                    <a:pt x="16001" y="4225"/>
                    <a:pt x="16899" y="3961"/>
                    <a:pt x="17797" y="3802"/>
                  </a:cubicBezTo>
                  <a:cubicBezTo>
                    <a:pt x="18748" y="3591"/>
                    <a:pt x="19593" y="3274"/>
                    <a:pt x="20438" y="3063"/>
                  </a:cubicBezTo>
                  <a:cubicBezTo>
                    <a:pt x="21282" y="2852"/>
                    <a:pt x="22075" y="2535"/>
                    <a:pt x="22867" y="2271"/>
                  </a:cubicBezTo>
                  <a:cubicBezTo>
                    <a:pt x="23659" y="2007"/>
                    <a:pt x="24345" y="1743"/>
                    <a:pt x="24979" y="1426"/>
                  </a:cubicBezTo>
                  <a:cubicBezTo>
                    <a:pt x="25666" y="1162"/>
                    <a:pt x="26247" y="951"/>
                    <a:pt x="26775" y="687"/>
                  </a:cubicBezTo>
                  <a:lnTo>
                    <a:pt x="28095" y="0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92;p54">
              <a:extLst>
                <a:ext uri="{FF2B5EF4-FFF2-40B4-BE49-F238E27FC236}">
                  <a16:creationId xmlns:a16="http://schemas.microsoft.com/office/drawing/2014/main" xmlns="" id="{6769CA99-2D4A-3DFC-0C15-E48F40B4E150}"/>
                </a:ext>
              </a:extLst>
            </p:cNvPr>
            <p:cNvSpPr/>
            <p:nvPr/>
          </p:nvSpPr>
          <p:spPr>
            <a:xfrm>
              <a:off x="3604700" y="1438225"/>
              <a:ext cx="269350" cy="342575"/>
            </a:xfrm>
            <a:custGeom>
              <a:avLst/>
              <a:gdLst/>
              <a:ahLst/>
              <a:cxnLst/>
              <a:rect l="l" t="t" r="r" b="b"/>
              <a:pathLst>
                <a:path w="10774" h="13703" extrusionOk="0">
                  <a:moveTo>
                    <a:pt x="7658" y="0"/>
                  </a:moveTo>
                  <a:lnTo>
                    <a:pt x="0" y="4384"/>
                  </a:lnTo>
                  <a:lnTo>
                    <a:pt x="2641" y="13572"/>
                  </a:lnTo>
                  <a:cubicBezTo>
                    <a:pt x="3173" y="13660"/>
                    <a:pt x="3709" y="13702"/>
                    <a:pt x="4243" y="13702"/>
                  </a:cubicBezTo>
                  <a:cubicBezTo>
                    <a:pt x="6622" y="13702"/>
                    <a:pt x="8962" y="12854"/>
                    <a:pt x="10773" y="11302"/>
                  </a:cubicBezTo>
                  <a:cubicBezTo>
                    <a:pt x="9189" y="7552"/>
                    <a:pt x="9242" y="3486"/>
                    <a:pt x="7658" y="0"/>
                  </a:cubicBez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93;p54">
              <a:extLst>
                <a:ext uri="{FF2B5EF4-FFF2-40B4-BE49-F238E27FC236}">
                  <a16:creationId xmlns:a16="http://schemas.microsoft.com/office/drawing/2014/main" xmlns="" id="{AEE14440-C046-50BA-1BF7-351A4E18EBC2}"/>
                </a:ext>
              </a:extLst>
            </p:cNvPr>
            <p:cNvSpPr/>
            <p:nvPr/>
          </p:nvSpPr>
          <p:spPr>
            <a:xfrm>
              <a:off x="3439650" y="1183125"/>
              <a:ext cx="410625" cy="562400"/>
            </a:xfrm>
            <a:custGeom>
              <a:avLst/>
              <a:gdLst/>
              <a:ahLst/>
              <a:cxnLst/>
              <a:rect l="l" t="t" r="r" b="b"/>
              <a:pathLst>
                <a:path w="16425" h="22496" extrusionOk="0">
                  <a:moveTo>
                    <a:pt x="8929" y="0"/>
                  </a:moveTo>
                  <a:cubicBezTo>
                    <a:pt x="8459" y="0"/>
                    <a:pt x="7965" y="25"/>
                    <a:pt x="7447" y="65"/>
                  </a:cubicBezTo>
                  <a:cubicBezTo>
                    <a:pt x="2589" y="487"/>
                    <a:pt x="1" y="3181"/>
                    <a:pt x="476" y="12686"/>
                  </a:cubicBezTo>
                  <a:cubicBezTo>
                    <a:pt x="766" y="18833"/>
                    <a:pt x="1767" y="22496"/>
                    <a:pt x="7094" y="22496"/>
                  </a:cubicBezTo>
                  <a:cubicBezTo>
                    <a:pt x="7580" y="22496"/>
                    <a:pt x="8101" y="22465"/>
                    <a:pt x="8662" y="22403"/>
                  </a:cubicBezTo>
                  <a:cubicBezTo>
                    <a:pt x="13520" y="21875"/>
                    <a:pt x="16425" y="18020"/>
                    <a:pt x="15897" y="11472"/>
                  </a:cubicBezTo>
                  <a:cubicBezTo>
                    <a:pt x="15095" y="1754"/>
                    <a:pt x="12860" y="0"/>
                    <a:pt x="8929" y="0"/>
                  </a:cubicBez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94;p54">
              <a:extLst>
                <a:ext uri="{FF2B5EF4-FFF2-40B4-BE49-F238E27FC236}">
                  <a16:creationId xmlns:a16="http://schemas.microsoft.com/office/drawing/2014/main" xmlns="" id="{19E4638E-F6BE-B4A2-BF20-48A2E589A6C2}"/>
                </a:ext>
              </a:extLst>
            </p:cNvPr>
            <p:cNvSpPr/>
            <p:nvPr/>
          </p:nvSpPr>
          <p:spPr>
            <a:xfrm>
              <a:off x="3599400" y="1471225"/>
              <a:ext cx="37000" cy="55575"/>
            </a:xfrm>
            <a:custGeom>
              <a:avLst/>
              <a:gdLst/>
              <a:ahLst/>
              <a:cxnLst/>
              <a:rect l="l" t="t" r="r" b="b"/>
              <a:pathLst>
                <a:path w="1480" h="2223" extrusionOk="0">
                  <a:moveTo>
                    <a:pt x="687" y="1"/>
                  </a:moveTo>
                  <a:cubicBezTo>
                    <a:pt x="318" y="1"/>
                    <a:pt x="1" y="529"/>
                    <a:pt x="54" y="1162"/>
                  </a:cubicBezTo>
                  <a:cubicBezTo>
                    <a:pt x="104" y="1764"/>
                    <a:pt x="439" y="2223"/>
                    <a:pt x="789" y="2223"/>
                  </a:cubicBezTo>
                  <a:cubicBezTo>
                    <a:pt x="808" y="2223"/>
                    <a:pt x="827" y="2221"/>
                    <a:pt x="846" y="2219"/>
                  </a:cubicBezTo>
                  <a:cubicBezTo>
                    <a:pt x="1215" y="2219"/>
                    <a:pt x="1479" y="1690"/>
                    <a:pt x="1479" y="1057"/>
                  </a:cubicBezTo>
                  <a:lnTo>
                    <a:pt x="687" y="1"/>
                  </a:lnTo>
                  <a:close/>
                </a:path>
              </a:pathLst>
            </a:custGeom>
            <a:solidFill>
              <a:srgbClr val="002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95;p54">
              <a:extLst>
                <a:ext uri="{FF2B5EF4-FFF2-40B4-BE49-F238E27FC236}">
                  <a16:creationId xmlns:a16="http://schemas.microsoft.com/office/drawing/2014/main" xmlns="" id="{F66773AB-8A9A-672F-8946-E84256970664}"/>
                </a:ext>
              </a:extLst>
            </p:cNvPr>
            <p:cNvSpPr/>
            <p:nvPr/>
          </p:nvSpPr>
          <p:spPr>
            <a:xfrm>
              <a:off x="3471350" y="1471125"/>
              <a:ext cx="35675" cy="56900"/>
            </a:xfrm>
            <a:custGeom>
              <a:avLst/>
              <a:gdLst/>
              <a:ahLst/>
              <a:cxnLst/>
              <a:rect l="l" t="t" r="r" b="b"/>
              <a:pathLst>
                <a:path w="1427" h="2276" extrusionOk="0">
                  <a:moveTo>
                    <a:pt x="638" y="1"/>
                  </a:moveTo>
                  <a:cubicBezTo>
                    <a:pt x="619" y="1"/>
                    <a:pt x="600" y="2"/>
                    <a:pt x="581" y="5"/>
                  </a:cubicBezTo>
                  <a:lnTo>
                    <a:pt x="0" y="1166"/>
                  </a:lnTo>
                  <a:cubicBezTo>
                    <a:pt x="0" y="1800"/>
                    <a:pt x="370" y="2275"/>
                    <a:pt x="740" y="2275"/>
                  </a:cubicBezTo>
                  <a:cubicBezTo>
                    <a:pt x="1109" y="2223"/>
                    <a:pt x="1426" y="1694"/>
                    <a:pt x="1373" y="1061"/>
                  </a:cubicBezTo>
                  <a:cubicBezTo>
                    <a:pt x="1323" y="459"/>
                    <a:pt x="988" y="1"/>
                    <a:pt x="638" y="1"/>
                  </a:cubicBezTo>
                  <a:close/>
                </a:path>
              </a:pathLst>
            </a:custGeom>
            <a:solidFill>
              <a:srgbClr val="002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96;p54">
              <a:extLst>
                <a:ext uri="{FF2B5EF4-FFF2-40B4-BE49-F238E27FC236}">
                  <a16:creationId xmlns:a16="http://schemas.microsoft.com/office/drawing/2014/main" xmlns="" id="{F42A2E06-9E7E-DB4C-1874-D39DC86D763C}"/>
                </a:ext>
              </a:extLst>
            </p:cNvPr>
            <p:cNvSpPr/>
            <p:nvPr/>
          </p:nvSpPr>
          <p:spPr>
            <a:xfrm>
              <a:off x="3603375" y="1416100"/>
              <a:ext cx="34350" cy="31375"/>
            </a:xfrm>
            <a:custGeom>
              <a:avLst/>
              <a:gdLst/>
              <a:ahLst/>
              <a:cxnLst/>
              <a:rect l="l" t="t" r="r" b="b"/>
              <a:pathLst>
                <a:path w="1374" h="1255" extrusionOk="0">
                  <a:moveTo>
                    <a:pt x="159" y="1"/>
                  </a:moveTo>
                  <a:cubicBezTo>
                    <a:pt x="106" y="1"/>
                    <a:pt x="53" y="14"/>
                    <a:pt x="0" y="40"/>
                  </a:cubicBezTo>
                  <a:lnTo>
                    <a:pt x="317" y="146"/>
                  </a:lnTo>
                  <a:cubicBezTo>
                    <a:pt x="370" y="199"/>
                    <a:pt x="476" y="252"/>
                    <a:pt x="528" y="304"/>
                  </a:cubicBezTo>
                  <a:cubicBezTo>
                    <a:pt x="634" y="357"/>
                    <a:pt x="687" y="463"/>
                    <a:pt x="792" y="516"/>
                  </a:cubicBezTo>
                  <a:cubicBezTo>
                    <a:pt x="845" y="568"/>
                    <a:pt x="951" y="674"/>
                    <a:pt x="1004" y="780"/>
                  </a:cubicBezTo>
                  <a:cubicBezTo>
                    <a:pt x="1056" y="832"/>
                    <a:pt x="1109" y="938"/>
                    <a:pt x="1162" y="991"/>
                  </a:cubicBezTo>
                  <a:cubicBezTo>
                    <a:pt x="1268" y="1149"/>
                    <a:pt x="1373" y="1255"/>
                    <a:pt x="1373" y="1255"/>
                  </a:cubicBezTo>
                  <a:cubicBezTo>
                    <a:pt x="1373" y="1149"/>
                    <a:pt x="1373" y="1044"/>
                    <a:pt x="1320" y="938"/>
                  </a:cubicBezTo>
                  <a:cubicBezTo>
                    <a:pt x="1268" y="727"/>
                    <a:pt x="1162" y="516"/>
                    <a:pt x="1004" y="357"/>
                  </a:cubicBezTo>
                  <a:cubicBezTo>
                    <a:pt x="898" y="252"/>
                    <a:pt x="792" y="199"/>
                    <a:pt x="687" y="93"/>
                  </a:cubicBezTo>
                  <a:cubicBezTo>
                    <a:pt x="581" y="93"/>
                    <a:pt x="423" y="40"/>
                    <a:pt x="317" y="40"/>
                  </a:cubicBezTo>
                  <a:cubicBezTo>
                    <a:pt x="264" y="14"/>
                    <a:pt x="211" y="1"/>
                    <a:pt x="159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97;p54">
              <a:extLst>
                <a:ext uri="{FF2B5EF4-FFF2-40B4-BE49-F238E27FC236}">
                  <a16:creationId xmlns:a16="http://schemas.microsoft.com/office/drawing/2014/main" xmlns="" id="{C7F3B608-25E0-DEC2-2244-B4A46AFAF9F9}"/>
                </a:ext>
              </a:extLst>
            </p:cNvPr>
            <p:cNvSpPr/>
            <p:nvPr/>
          </p:nvSpPr>
          <p:spPr>
            <a:xfrm>
              <a:off x="3512275" y="1534600"/>
              <a:ext cx="34350" cy="44900"/>
            </a:xfrm>
            <a:custGeom>
              <a:avLst/>
              <a:gdLst/>
              <a:ahLst/>
              <a:cxnLst/>
              <a:rect l="l" t="t" r="r" b="b"/>
              <a:pathLst>
                <a:path w="1374" h="1796" extrusionOk="0">
                  <a:moveTo>
                    <a:pt x="687" y="0"/>
                  </a:moveTo>
                  <a:cubicBezTo>
                    <a:pt x="581" y="0"/>
                    <a:pt x="476" y="53"/>
                    <a:pt x="423" y="53"/>
                  </a:cubicBezTo>
                  <a:cubicBezTo>
                    <a:pt x="317" y="106"/>
                    <a:pt x="264" y="159"/>
                    <a:pt x="159" y="264"/>
                  </a:cubicBezTo>
                  <a:cubicBezTo>
                    <a:pt x="53" y="476"/>
                    <a:pt x="0" y="687"/>
                    <a:pt x="106" y="898"/>
                  </a:cubicBezTo>
                  <a:cubicBezTo>
                    <a:pt x="159" y="1109"/>
                    <a:pt x="264" y="1321"/>
                    <a:pt x="423" y="1426"/>
                  </a:cubicBezTo>
                  <a:cubicBezTo>
                    <a:pt x="581" y="1585"/>
                    <a:pt x="687" y="1638"/>
                    <a:pt x="845" y="1690"/>
                  </a:cubicBezTo>
                  <a:cubicBezTo>
                    <a:pt x="1004" y="1743"/>
                    <a:pt x="1215" y="1796"/>
                    <a:pt x="1373" y="1796"/>
                  </a:cubicBezTo>
                  <a:cubicBezTo>
                    <a:pt x="1373" y="1796"/>
                    <a:pt x="1162" y="1743"/>
                    <a:pt x="951" y="1585"/>
                  </a:cubicBezTo>
                  <a:cubicBezTo>
                    <a:pt x="793" y="1479"/>
                    <a:pt x="687" y="1373"/>
                    <a:pt x="581" y="1268"/>
                  </a:cubicBezTo>
                  <a:cubicBezTo>
                    <a:pt x="476" y="1162"/>
                    <a:pt x="370" y="1004"/>
                    <a:pt x="370" y="845"/>
                  </a:cubicBezTo>
                  <a:cubicBezTo>
                    <a:pt x="317" y="793"/>
                    <a:pt x="317" y="687"/>
                    <a:pt x="317" y="634"/>
                  </a:cubicBezTo>
                  <a:cubicBezTo>
                    <a:pt x="317" y="529"/>
                    <a:pt x="370" y="476"/>
                    <a:pt x="370" y="423"/>
                  </a:cubicBezTo>
                  <a:cubicBezTo>
                    <a:pt x="423" y="264"/>
                    <a:pt x="581" y="212"/>
                    <a:pt x="687" y="159"/>
                  </a:cubicBezTo>
                  <a:lnTo>
                    <a:pt x="1162" y="159"/>
                  </a:lnTo>
                  <a:lnTo>
                    <a:pt x="1057" y="106"/>
                  </a:lnTo>
                  <a:cubicBezTo>
                    <a:pt x="898" y="53"/>
                    <a:pt x="793" y="0"/>
                    <a:pt x="687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98;p54">
              <a:extLst>
                <a:ext uri="{FF2B5EF4-FFF2-40B4-BE49-F238E27FC236}">
                  <a16:creationId xmlns:a16="http://schemas.microsoft.com/office/drawing/2014/main" xmlns="" id="{4DA5C8E8-B635-37BD-CA3D-7373275876AB}"/>
                </a:ext>
              </a:extLst>
            </p:cNvPr>
            <p:cNvSpPr/>
            <p:nvPr/>
          </p:nvSpPr>
          <p:spPr>
            <a:xfrm>
              <a:off x="3517550" y="1621725"/>
              <a:ext cx="50200" cy="13225"/>
            </a:xfrm>
            <a:custGeom>
              <a:avLst/>
              <a:gdLst/>
              <a:ahLst/>
              <a:cxnLst/>
              <a:rect l="l" t="t" r="r" b="b"/>
              <a:pathLst>
                <a:path w="2008" h="529" extrusionOk="0">
                  <a:moveTo>
                    <a:pt x="1057" y="1"/>
                  </a:moveTo>
                  <a:cubicBezTo>
                    <a:pt x="793" y="1"/>
                    <a:pt x="529" y="54"/>
                    <a:pt x="317" y="159"/>
                  </a:cubicBezTo>
                  <a:cubicBezTo>
                    <a:pt x="212" y="212"/>
                    <a:pt x="106" y="265"/>
                    <a:pt x="1" y="318"/>
                  </a:cubicBezTo>
                  <a:lnTo>
                    <a:pt x="370" y="265"/>
                  </a:lnTo>
                  <a:lnTo>
                    <a:pt x="1057" y="265"/>
                  </a:lnTo>
                  <a:cubicBezTo>
                    <a:pt x="1268" y="265"/>
                    <a:pt x="1532" y="318"/>
                    <a:pt x="1743" y="371"/>
                  </a:cubicBezTo>
                  <a:cubicBezTo>
                    <a:pt x="1796" y="423"/>
                    <a:pt x="1849" y="423"/>
                    <a:pt x="1902" y="476"/>
                  </a:cubicBezTo>
                  <a:lnTo>
                    <a:pt x="2007" y="529"/>
                  </a:lnTo>
                  <a:cubicBezTo>
                    <a:pt x="1955" y="423"/>
                    <a:pt x="1902" y="318"/>
                    <a:pt x="1796" y="265"/>
                  </a:cubicBezTo>
                  <a:cubicBezTo>
                    <a:pt x="1691" y="159"/>
                    <a:pt x="1585" y="106"/>
                    <a:pt x="1479" y="54"/>
                  </a:cubicBezTo>
                  <a:cubicBezTo>
                    <a:pt x="1321" y="1"/>
                    <a:pt x="1215" y="1"/>
                    <a:pt x="1057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99;p54">
              <a:extLst>
                <a:ext uri="{FF2B5EF4-FFF2-40B4-BE49-F238E27FC236}">
                  <a16:creationId xmlns:a16="http://schemas.microsoft.com/office/drawing/2014/main" xmlns="" id="{4B256CCE-6D9B-D8DE-9CF4-8E6974E56A04}"/>
                </a:ext>
              </a:extLst>
            </p:cNvPr>
            <p:cNvSpPr/>
            <p:nvPr/>
          </p:nvSpPr>
          <p:spPr>
            <a:xfrm>
              <a:off x="3466075" y="1415775"/>
              <a:ext cx="34350" cy="29075"/>
            </a:xfrm>
            <a:custGeom>
              <a:avLst/>
              <a:gdLst/>
              <a:ahLst/>
              <a:cxnLst/>
              <a:rect l="l" t="t" r="r" b="b"/>
              <a:pathLst>
                <a:path w="1374" h="1163" extrusionOk="0">
                  <a:moveTo>
                    <a:pt x="1109" y="1"/>
                  </a:moveTo>
                  <a:cubicBezTo>
                    <a:pt x="845" y="53"/>
                    <a:pt x="634" y="106"/>
                    <a:pt x="422" y="265"/>
                  </a:cubicBezTo>
                  <a:cubicBezTo>
                    <a:pt x="317" y="370"/>
                    <a:pt x="264" y="423"/>
                    <a:pt x="158" y="529"/>
                  </a:cubicBezTo>
                  <a:cubicBezTo>
                    <a:pt x="106" y="634"/>
                    <a:pt x="53" y="740"/>
                    <a:pt x="53" y="845"/>
                  </a:cubicBezTo>
                  <a:cubicBezTo>
                    <a:pt x="0" y="951"/>
                    <a:pt x="0" y="1057"/>
                    <a:pt x="0" y="1162"/>
                  </a:cubicBezTo>
                  <a:cubicBezTo>
                    <a:pt x="0" y="1162"/>
                    <a:pt x="106" y="1057"/>
                    <a:pt x="158" y="898"/>
                  </a:cubicBezTo>
                  <a:cubicBezTo>
                    <a:pt x="211" y="845"/>
                    <a:pt x="317" y="793"/>
                    <a:pt x="370" y="687"/>
                  </a:cubicBezTo>
                  <a:cubicBezTo>
                    <a:pt x="422" y="634"/>
                    <a:pt x="528" y="529"/>
                    <a:pt x="581" y="476"/>
                  </a:cubicBezTo>
                  <a:cubicBezTo>
                    <a:pt x="687" y="423"/>
                    <a:pt x="792" y="370"/>
                    <a:pt x="845" y="317"/>
                  </a:cubicBezTo>
                  <a:cubicBezTo>
                    <a:pt x="951" y="265"/>
                    <a:pt x="1056" y="212"/>
                    <a:pt x="1109" y="159"/>
                  </a:cubicBezTo>
                  <a:lnTo>
                    <a:pt x="1373" y="1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00;p54">
              <a:extLst>
                <a:ext uri="{FF2B5EF4-FFF2-40B4-BE49-F238E27FC236}">
                  <a16:creationId xmlns:a16="http://schemas.microsoft.com/office/drawing/2014/main" xmlns="" id="{27813DE1-F3F0-3ABE-376E-20D17DC8D90F}"/>
                </a:ext>
              </a:extLst>
            </p:cNvPr>
            <p:cNvSpPr/>
            <p:nvPr/>
          </p:nvSpPr>
          <p:spPr>
            <a:xfrm>
              <a:off x="3382575" y="1137575"/>
              <a:ext cx="540575" cy="407600"/>
            </a:xfrm>
            <a:custGeom>
              <a:avLst/>
              <a:gdLst/>
              <a:ahLst/>
              <a:cxnLst/>
              <a:rect l="l" t="t" r="r" b="b"/>
              <a:pathLst>
                <a:path w="21623" h="16304" extrusionOk="0">
                  <a:moveTo>
                    <a:pt x="7140" y="0"/>
                  </a:moveTo>
                  <a:cubicBezTo>
                    <a:pt x="4936" y="0"/>
                    <a:pt x="2977" y="1156"/>
                    <a:pt x="1597" y="3207"/>
                  </a:cubicBezTo>
                  <a:cubicBezTo>
                    <a:pt x="1" y="5554"/>
                    <a:pt x="1243" y="9196"/>
                    <a:pt x="3060" y="9196"/>
                  </a:cubicBezTo>
                  <a:cubicBezTo>
                    <a:pt x="3286" y="9196"/>
                    <a:pt x="3522" y="9139"/>
                    <a:pt x="3762" y="9016"/>
                  </a:cubicBezTo>
                  <a:cubicBezTo>
                    <a:pt x="4145" y="8815"/>
                    <a:pt x="4502" y="8739"/>
                    <a:pt x="4860" y="8739"/>
                  </a:cubicBezTo>
                  <a:cubicBezTo>
                    <a:pt x="5982" y="8739"/>
                    <a:pt x="7123" y="9484"/>
                    <a:pt x="9139" y="9484"/>
                  </a:cubicBezTo>
                  <a:cubicBezTo>
                    <a:pt x="10035" y="9484"/>
                    <a:pt x="11105" y="9337"/>
                    <a:pt x="12423" y="8910"/>
                  </a:cubicBezTo>
                  <a:cubicBezTo>
                    <a:pt x="12541" y="8876"/>
                    <a:pt x="12642" y="8859"/>
                    <a:pt x="12731" y="8859"/>
                  </a:cubicBezTo>
                  <a:cubicBezTo>
                    <a:pt x="13718" y="8859"/>
                    <a:pt x="13035" y="10919"/>
                    <a:pt x="13374" y="12713"/>
                  </a:cubicBezTo>
                  <a:cubicBezTo>
                    <a:pt x="13532" y="13452"/>
                    <a:pt x="14641" y="16304"/>
                    <a:pt x="14641" y="16304"/>
                  </a:cubicBezTo>
                  <a:lnTo>
                    <a:pt x="16331" y="16145"/>
                  </a:lnTo>
                  <a:cubicBezTo>
                    <a:pt x="16331" y="16145"/>
                    <a:pt x="16228" y="11338"/>
                    <a:pt x="17504" y="11338"/>
                  </a:cubicBezTo>
                  <a:cubicBezTo>
                    <a:pt x="17518" y="11338"/>
                    <a:pt x="17532" y="11339"/>
                    <a:pt x="17546" y="11340"/>
                  </a:cubicBezTo>
                  <a:cubicBezTo>
                    <a:pt x="17742" y="11355"/>
                    <a:pt x="17928" y="11362"/>
                    <a:pt x="18104" y="11362"/>
                  </a:cubicBezTo>
                  <a:cubicBezTo>
                    <a:pt x="21623" y="11362"/>
                    <a:pt x="21180" y="8445"/>
                    <a:pt x="19922" y="6534"/>
                  </a:cubicBezTo>
                  <a:cubicBezTo>
                    <a:pt x="18549" y="4527"/>
                    <a:pt x="20345" y="2309"/>
                    <a:pt x="17123" y="1411"/>
                  </a:cubicBezTo>
                  <a:cubicBezTo>
                    <a:pt x="16455" y="1236"/>
                    <a:pt x="15943" y="1177"/>
                    <a:pt x="15514" y="1177"/>
                  </a:cubicBezTo>
                  <a:cubicBezTo>
                    <a:pt x="14613" y="1177"/>
                    <a:pt x="14072" y="1437"/>
                    <a:pt x="13200" y="1437"/>
                  </a:cubicBezTo>
                  <a:cubicBezTo>
                    <a:pt x="12483" y="1437"/>
                    <a:pt x="11542" y="1261"/>
                    <a:pt x="9994" y="619"/>
                  </a:cubicBezTo>
                  <a:cubicBezTo>
                    <a:pt x="9016" y="200"/>
                    <a:pt x="8057" y="0"/>
                    <a:pt x="7140" y="0"/>
                  </a:cubicBezTo>
                  <a:close/>
                </a:path>
              </a:pathLst>
            </a:custGeom>
            <a:solidFill>
              <a:srgbClr val="8F8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01;p54">
              <a:extLst>
                <a:ext uri="{FF2B5EF4-FFF2-40B4-BE49-F238E27FC236}">
                  <a16:creationId xmlns:a16="http://schemas.microsoft.com/office/drawing/2014/main" xmlns="" id="{66C25D8D-1FE1-215C-B8E3-7A1D2DB016F7}"/>
                </a:ext>
              </a:extLst>
            </p:cNvPr>
            <p:cNvSpPr/>
            <p:nvPr/>
          </p:nvSpPr>
          <p:spPr>
            <a:xfrm>
              <a:off x="3761800" y="1403750"/>
              <a:ext cx="103000" cy="153475"/>
            </a:xfrm>
            <a:custGeom>
              <a:avLst/>
              <a:gdLst/>
              <a:ahLst/>
              <a:cxnLst/>
              <a:rect l="l" t="t" r="r" b="b"/>
              <a:pathLst>
                <a:path w="4120" h="6139" extrusionOk="0">
                  <a:moveTo>
                    <a:pt x="2264" y="0"/>
                  </a:moveTo>
                  <a:cubicBezTo>
                    <a:pt x="1303" y="0"/>
                    <a:pt x="415" y="1282"/>
                    <a:pt x="212" y="2858"/>
                  </a:cubicBezTo>
                  <a:cubicBezTo>
                    <a:pt x="0" y="4548"/>
                    <a:pt x="687" y="5974"/>
                    <a:pt x="1690" y="6132"/>
                  </a:cubicBezTo>
                  <a:cubicBezTo>
                    <a:pt x="1732" y="6136"/>
                    <a:pt x="1773" y="6138"/>
                    <a:pt x="1813" y="6138"/>
                  </a:cubicBezTo>
                  <a:cubicBezTo>
                    <a:pt x="2820" y="6138"/>
                    <a:pt x="3705" y="4904"/>
                    <a:pt x="3908" y="3280"/>
                  </a:cubicBezTo>
                  <a:cubicBezTo>
                    <a:pt x="4120" y="1591"/>
                    <a:pt x="3433" y="165"/>
                    <a:pt x="2377" y="6"/>
                  </a:cubicBezTo>
                  <a:cubicBezTo>
                    <a:pt x="2339" y="2"/>
                    <a:pt x="2302" y="0"/>
                    <a:pt x="2264" y="0"/>
                  </a:cubicBez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02;p54">
              <a:extLst>
                <a:ext uri="{FF2B5EF4-FFF2-40B4-BE49-F238E27FC236}">
                  <a16:creationId xmlns:a16="http://schemas.microsoft.com/office/drawing/2014/main" xmlns="" id="{4CA2F214-C574-C023-F58D-55279F7688E7}"/>
                </a:ext>
              </a:extLst>
            </p:cNvPr>
            <p:cNvSpPr/>
            <p:nvPr/>
          </p:nvSpPr>
          <p:spPr>
            <a:xfrm>
              <a:off x="3609975" y="1293000"/>
              <a:ext cx="118850" cy="22450"/>
            </a:xfrm>
            <a:custGeom>
              <a:avLst/>
              <a:gdLst/>
              <a:ahLst/>
              <a:cxnLst/>
              <a:rect l="l" t="t" r="r" b="b"/>
              <a:pathLst>
                <a:path w="4754" h="898" extrusionOk="0">
                  <a:moveTo>
                    <a:pt x="4753" y="0"/>
                  </a:moveTo>
                  <a:cubicBezTo>
                    <a:pt x="4753" y="0"/>
                    <a:pt x="4436" y="106"/>
                    <a:pt x="4014" y="264"/>
                  </a:cubicBezTo>
                  <a:cubicBezTo>
                    <a:pt x="3750" y="370"/>
                    <a:pt x="3539" y="423"/>
                    <a:pt x="3275" y="475"/>
                  </a:cubicBezTo>
                  <a:cubicBezTo>
                    <a:pt x="2958" y="581"/>
                    <a:pt x="2694" y="581"/>
                    <a:pt x="2377" y="634"/>
                  </a:cubicBezTo>
                  <a:lnTo>
                    <a:pt x="1532" y="634"/>
                  </a:lnTo>
                  <a:cubicBezTo>
                    <a:pt x="1268" y="634"/>
                    <a:pt x="1004" y="581"/>
                    <a:pt x="740" y="528"/>
                  </a:cubicBezTo>
                  <a:cubicBezTo>
                    <a:pt x="581" y="528"/>
                    <a:pt x="370" y="475"/>
                    <a:pt x="212" y="423"/>
                  </a:cubicBezTo>
                  <a:lnTo>
                    <a:pt x="0" y="370"/>
                  </a:lnTo>
                  <a:lnTo>
                    <a:pt x="212" y="475"/>
                  </a:lnTo>
                  <a:cubicBezTo>
                    <a:pt x="370" y="581"/>
                    <a:pt x="528" y="634"/>
                    <a:pt x="687" y="687"/>
                  </a:cubicBezTo>
                  <a:cubicBezTo>
                    <a:pt x="951" y="792"/>
                    <a:pt x="1215" y="845"/>
                    <a:pt x="1479" y="898"/>
                  </a:cubicBezTo>
                  <a:lnTo>
                    <a:pt x="2430" y="898"/>
                  </a:lnTo>
                  <a:cubicBezTo>
                    <a:pt x="3010" y="792"/>
                    <a:pt x="3539" y="634"/>
                    <a:pt x="4067" y="370"/>
                  </a:cubicBezTo>
                  <a:cubicBezTo>
                    <a:pt x="4278" y="264"/>
                    <a:pt x="4542" y="159"/>
                    <a:pt x="4753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03;p54">
              <a:extLst>
                <a:ext uri="{FF2B5EF4-FFF2-40B4-BE49-F238E27FC236}">
                  <a16:creationId xmlns:a16="http://schemas.microsoft.com/office/drawing/2014/main" xmlns="" id="{38CFF838-CF1F-CED6-1D84-C20F04AE3471}"/>
                </a:ext>
              </a:extLst>
            </p:cNvPr>
            <p:cNvSpPr/>
            <p:nvPr/>
          </p:nvSpPr>
          <p:spPr>
            <a:xfrm>
              <a:off x="3488500" y="1234900"/>
              <a:ext cx="169025" cy="31375"/>
            </a:xfrm>
            <a:custGeom>
              <a:avLst/>
              <a:gdLst/>
              <a:ahLst/>
              <a:cxnLst/>
              <a:rect l="l" t="t" r="r" b="b"/>
              <a:pathLst>
                <a:path w="6761" h="1255" extrusionOk="0">
                  <a:moveTo>
                    <a:pt x="1532" y="1"/>
                  </a:moveTo>
                  <a:cubicBezTo>
                    <a:pt x="1374" y="1"/>
                    <a:pt x="1163" y="1"/>
                    <a:pt x="1004" y="53"/>
                  </a:cubicBezTo>
                  <a:cubicBezTo>
                    <a:pt x="846" y="53"/>
                    <a:pt x="687" y="106"/>
                    <a:pt x="529" y="159"/>
                  </a:cubicBezTo>
                  <a:cubicBezTo>
                    <a:pt x="423" y="212"/>
                    <a:pt x="318" y="265"/>
                    <a:pt x="265" y="317"/>
                  </a:cubicBezTo>
                  <a:lnTo>
                    <a:pt x="1" y="529"/>
                  </a:lnTo>
                  <a:lnTo>
                    <a:pt x="1" y="529"/>
                  </a:lnTo>
                  <a:lnTo>
                    <a:pt x="265" y="370"/>
                  </a:lnTo>
                  <a:cubicBezTo>
                    <a:pt x="370" y="317"/>
                    <a:pt x="476" y="317"/>
                    <a:pt x="582" y="265"/>
                  </a:cubicBezTo>
                  <a:cubicBezTo>
                    <a:pt x="740" y="265"/>
                    <a:pt x="846" y="212"/>
                    <a:pt x="1004" y="212"/>
                  </a:cubicBezTo>
                  <a:cubicBezTo>
                    <a:pt x="1374" y="212"/>
                    <a:pt x="1744" y="212"/>
                    <a:pt x="2113" y="265"/>
                  </a:cubicBezTo>
                  <a:cubicBezTo>
                    <a:pt x="2536" y="370"/>
                    <a:pt x="2958" y="423"/>
                    <a:pt x="3328" y="529"/>
                  </a:cubicBezTo>
                  <a:cubicBezTo>
                    <a:pt x="3750" y="634"/>
                    <a:pt x="4173" y="793"/>
                    <a:pt x="4595" y="898"/>
                  </a:cubicBezTo>
                  <a:cubicBezTo>
                    <a:pt x="4965" y="1004"/>
                    <a:pt x="5335" y="1110"/>
                    <a:pt x="5704" y="1162"/>
                  </a:cubicBezTo>
                  <a:cubicBezTo>
                    <a:pt x="5968" y="1215"/>
                    <a:pt x="6232" y="1215"/>
                    <a:pt x="6496" y="1215"/>
                  </a:cubicBezTo>
                  <a:cubicBezTo>
                    <a:pt x="6523" y="1242"/>
                    <a:pt x="6562" y="1255"/>
                    <a:pt x="6602" y="1255"/>
                  </a:cubicBezTo>
                  <a:cubicBezTo>
                    <a:pt x="6642" y="1255"/>
                    <a:pt x="6681" y="1242"/>
                    <a:pt x="6708" y="1215"/>
                  </a:cubicBezTo>
                  <a:lnTo>
                    <a:pt x="6760" y="1215"/>
                  </a:lnTo>
                  <a:lnTo>
                    <a:pt x="6496" y="1162"/>
                  </a:lnTo>
                  <a:cubicBezTo>
                    <a:pt x="6232" y="1162"/>
                    <a:pt x="5968" y="1057"/>
                    <a:pt x="5704" y="1004"/>
                  </a:cubicBezTo>
                  <a:cubicBezTo>
                    <a:pt x="5123" y="793"/>
                    <a:pt x="4278" y="529"/>
                    <a:pt x="3433" y="265"/>
                  </a:cubicBezTo>
                  <a:cubicBezTo>
                    <a:pt x="3011" y="159"/>
                    <a:pt x="2588" y="106"/>
                    <a:pt x="2166" y="53"/>
                  </a:cubicBezTo>
                  <a:cubicBezTo>
                    <a:pt x="1955" y="1"/>
                    <a:pt x="1744" y="1"/>
                    <a:pt x="1532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04;p54">
              <a:extLst>
                <a:ext uri="{FF2B5EF4-FFF2-40B4-BE49-F238E27FC236}">
                  <a16:creationId xmlns:a16="http://schemas.microsoft.com/office/drawing/2014/main" xmlns="" id="{BDCE084E-6B5A-3152-36CC-0F193574453A}"/>
                </a:ext>
              </a:extLst>
            </p:cNvPr>
            <p:cNvSpPr/>
            <p:nvPr/>
          </p:nvSpPr>
          <p:spPr>
            <a:xfrm>
              <a:off x="3604700" y="1205850"/>
              <a:ext cx="121475" cy="13225"/>
            </a:xfrm>
            <a:custGeom>
              <a:avLst/>
              <a:gdLst/>
              <a:ahLst/>
              <a:cxnLst/>
              <a:rect l="l" t="t" r="r" b="b"/>
              <a:pathLst>
                <a:path w="4859" h="529" extrusionOk="0">
                  <a:moveTo>
                    <a:pt x="4859" y="1"/>
                  </a:moveTo>
                  <a:lnTo>
                    <a:pt x="4066" y="106"/>
                  </a:lnTo>
                  <a:cubicBezTo>
                    <a:pt x="3644" y="159"/>
                    <a:pt x="3010" y="265"/>
                    <a:pt x="2429" y="265"/>
                  </a:cubicBezTo>
                  <a:cubicBezTo>
                    <a:pt x="2218" y="265"/>
                    <a:pt x="2007" y="288"/>
                    <a:pt x="1811" y="288"/>
                  </a:cubicBezTo>
                  <a:cubicBezTo>
                    <a:pt x="1713" y="288"/>
                    <a:pt x="1620" y="282"/>
                    <a:pt x="1532" y="265"/>
                  </a:cubicBezTo>
                  <a:cubicBezTo>
                    <a:pt x="1400" y="238"/>
                    <a:pt x="1267" y="238"/>
                    <a:pt x="1142" y="238"/>
                  </a:cubicBezTo>
                  <a:cubicBezTo>
                    <a:pt x="1017" y="238"/>
                    <a:pt x="898" y="238"/>
                    <a:pt x="792" y="212"/>
                  </a:cubicBezTo>
                  <a:cubicBezTo>
                    <a:pt x="528" y="159"/>
                    <a:pt x="370" y="159"/>
                    <a:pt x="211" y="159"/>
                  </a:cubicBezTo>
                  <a:lnTo>
                    <a:pt x="0" y="106"/>
                  </a:lnTo>
                  <a:lnTo>
                    <a:pt x="0" y="106"/>
                  </a:lnTo>
                  <a:lnTo>
                    <a:pt x="211" y="212"/>
                  </a:lnTo>
                  <a:cubicBezTo>
                    <a:pt x="370" y="265"/>
                    <a:pt x="528" y="318"/>
                    <a:pt x="739" y="370"/>
                  </a:cubicBezTo>
                  <a:cubicBezTo>
                    <a:pt x="1003" y="423"/>
                    <a:pt x="1267" y="476"/>
                    <a:pt x="1532" y="529"/>
                  </a:cubicBezTo>
                  <a:lnTo>
                    <a:pt x="2429" y="529"/>
                  </a:lnTo>
                  <a:cubicBezTo>
                    <a:pt x="2746" y="476"/>
                    <a:pt x="3063" y="423"/>
                    <a:pt x="3327" y="423"/>
                  </a:cubicBezTo>
                  <a:cubicBezTo>
                    <a:pt x="3591" y="370"/>
                    <a:pt x="3855" y="318"/>
                    <a:pt x="4119" y="265"/>
                  </a:cubicBezTo>
                  <a:cubicBezTo>
                    <a:pt x="4330" y="159"/>
                    <a:pt x="4595" y="106"/>
                    <a:pt x="4859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05;p54">
              <a:extLst>
                <a:ext uri="{FF2B5EF4-FFF2-40B4-BE49-F238E27FC236}">
                  <a16:creationId xmlns:a16="http://schemas.microsoft.com/office/drawing/2014/main" xmlns="" id="{0FEABD48-04C9-B5F2-ED20-B8F9993BCC5D}"/>
                </a:ext>
              </a:extLst>
            </p:cNvPr>
            <p:cNvSpPr/>
            <p:nvPr/>
          </p:nvSpPr>
          <p:spPr>
            <a:xfrm>
              <a:off x="3496425" y="1171850"/>
              <a:ext cx="114900" cy="23475"/>
            </a:xfrm>
            <a:custGeom>
              <a:avLst/>
              <a:gdLst/>
              <a:ahLst/>
              <a:cxnLst/>
              <a:rect l="l" t="t" r="r" b="b"/>
              <a:pathLst>
                <a:path w="4596" h="939" extrusionOk="0">
                  <a:moveTo>
                    <a:pt x="2641" y="1"/>
                  </a:moveTo>
                  <a:cubicBezTo>
                    <a:pt x="2483" y="1"/>
                    <a:pt x="2324" y="14"/>
                    <a:pt x="2166" y="40"/>
                  </a:cubicBezTo>
                  <a:cubicBezTo>
                    <a:pt x="1902" y="40"/>
                    <a:pt x="1585" y="93"/>
                    <a:pt x="1321" y="199"/>
                  </a:cubicBezTo>
                  <a:cubicBezTo>
                    <a:pt x="1057" y="252"/>
                    <a:pt x="793" y="357"/>
                    <a:pt x="582" y="463"/>
                  </a:cubicBezTo>
                  <a:cubicBezTo>
                    <a:pt x="423" y="569"/>
                    <a:pt x="265" y="674"/>
                    <a:pt x="159" y="780"/>
                  </a:cubicBezTo>
                  <a:lnTo>
                    <a:pt x="1" y="938"/>
                  </a:lnTo>
                  <a:lnTo>
                    <a:pt x="159" y="833"/>
                  </a:lnTo>
                  <a:cubicBezTo>
                    <a:pt x="318" y="780"/>
                    <a:pt x="476" y="674"/>
                    <a:pt x="634" y="621"/>
                  </a:cubicBezTo>
                  <a:cubicBezTo>
                    <a:pt x="740" y="569"/>
                    <a:pt x="898" y="516"/>
                    <a:pt x="1004" y="516"/>
                  </a:cubicBezTo>
                  <a:cubicBezTo>
                    <a:pt x="1110" y="463"/>
                    <a:pt x="1215" y="463"/>
                    <a:pt x="1374" y="410"/>
                  </a:cubicBezTo>
                  <a:cubicBezTo>
                    <a:pt x="1638" y="357"/>
                    <a:pt x="1955" y="305"/>
                    <a:pt x="2219" y="305"/>
                  </a:cubicBezTo>
                  <a:cubicBezTo>
                    <a:pt x="2483" y="278"/>
                    <a:pt x="2747" y="265"/>
                    <a:pt x="3017" y="265"/>
                  </a:cubicBezTo>
                  <a:cubicBezTo>
                    <a:pt x="3288" y="265"/>
                    <a:pt x="3565" y="278"/>
                    <a:pt x="3856" y="305"/>
                  </a:cubicBezTo>
                  <a:cubicBezTo>
                    <a:pt x="4278" y="305"/>
                    <a:pt x="4595" y="357"/>
                    <a:pt x="4595" y="357"/>
                  </a:cubicBezTo>
                  <a:cubicBezTo>
                    <a:pt x="4331" y="252"/>
                    <a:pt x="4120" y="199"/>
                    <a:pt x="3856" y="146"/>
                  </a:cubicBezTo>
                  <a:cubicBezTo>
                    <a:pt x="3592" y="93"/>
                    <a:pt x="3328" y="40"/>
                    <a:pt x="3116" y="40"/>
                  </a:cubicBezTo>
                  <a:cubicBezTo>
                    <a:pt x="2958" y="14"/>
                    <a:pt x="2800" y="1"/>
                    <a:pt x="2641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06;p54">
              <a:extLst>
                <a:ext uri="{FF2B5EF4-FFF2-40B4-BE49-F238E27FC236}">
                  <a16:creationId xmlns:a16="http://schemas.microsoft.com/office/drawing/2014/main" xmlns="" id="{BFDFBDBB-93F1-281A-7FD0-D9FD6DD7AC9E}"/>
                </a:ext>
              </a:extLst>
            </p:cNvPr>
            <p:cNvSpPr/>
            <p:nvPr/>
          </p:nvSpPr>
          <p:spPr>
            <a:xfrm>
              <a:off x="3467375" y="1205850"/>
              <a:ext cx="101700" cy="18525"/>
            </a:xfrm>
            <a:custGeom>
              <a:avLst/>
              <a:gdLst/>
              <a:ahLst/>
              <a:cxnLst/>
              <a:rect l="l" t="t" r="r" b="b"/>
              <a:pathLst>
                <a:path w="4068" h="741" extrusionOk="0">
                  <a:moveTo>
                    <a:pt x="1955" y="1"/>
                  </a:moveTo>
                  <a:cubicBezTo>
                    <a:pt x="1691" y="1"/>
                    <a:pt x="1427" y="1"/>
                    <a:pt x="1163" y="54"/>
                  </a:cubicBezTo>
                  <a:cubicBezTo>
                    <a:pt x="951" y="106"/>
                    <a:pt x="740" y="159"/>
                    <a:pt x="529" y="265"/>
                  </a:cubicBezTo>
                  <a:cubicBezTo>
                    <a:pt x="423" y="318"/>
                    <a:pt x="370" y="370"/>
                    <a:pt x="265" y="423"/>
                  </a:cubicBezTo>
                  <a:cubicBezTo>
                    <a:pt x="212" y="476"/>
                    <a:pt x="159" y="529"/>
                    <a:pt x="106" y="582"/>
                  </a:cubicBezTo>
                  <a:lnTo>
                    <a:pt x="1" y="740"/>
                  </a:lnTo>
                  <a:lnTo>
                    <a:pt x="159" y="634"/>
                  </a:lnTo>
                  <a:cubicBezTo>
                    <a:pt x="212" y="582"/>
                    <a:pt x="265" y="582"/>
                    <a:pt x="370" y="529"/>
                  </a:cubicBezTo>
                  <a:cubicBezTo>
                    <a:pt x="423" y="529"/>
                    <a:pt x="476" y="423"/>
                    <a:pt x="582" y="423"/>
                  </a:cubicBezTo>
                  <a:cubicBezTo>
                    <a:pt x="793" y="370"/>
                    <a:pt x="1004" y="318"/>
                    <a:pt x="1268" y="318"/>
                  </a:cubicBezTo>
                  <a:cubicBezTo>
                    <a:pt x="1374" y="291"/>
                    <a:pt x="1493" y="278"/>
                    <a:pt x="1618" y="278"/>
                  </a:cubicBezTo>
                  <a:cubicBezTo>
                    <a:pt x="1744" y="278"/>
                    <a:pt x="1876" y="291"/>
                    <a:pt x="2008" y="318"/>
                  </a:cubicBezTo>
                  <a:cubicBezTo>
                    <a:pt x="2272" y="318"/>
                    <a:pt x="2483" y="318"/>
                    <a:pt x="2747" y="370"/>
                  </a:cubicBezTo>
                  <a:cubicBezTo>
                    <a:pt x="2958" y="423"/>
                    <a:pt x="3222" y="423"/>
                    <a:pt x="3381" y="476"/>
                  </a:cubicBezTo>
                  <a:lnTo>
                    <a:pt x="4067" y="582"/>
                  </a:lnTo>
                  <a:cubicBezTo>
                    <a:pt x="3856" y="476"/>
                    <a:pt x="3645" y="370"/>
                    <a:pt x="3381" y="318"/>
                  </a:cubicBezTo>
                  <a:cubicBezTo>
                    <a:pt x="2958" y="159"/>
                    <a:pt x="2430" y="54"/>
                    <a:pt x="1955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07;p54">
              <a:extLst>
                <a:ext uri="{FF2B5EF4-FFF2-40B4-BE49-F238E27FC236}">
                  <a16:creationId xmlns:a16="http://schemas.microsoft.com/office/drawing/2014/main" xmlns="" id="{F4438496-EC79-837E-6AD2-E3C3CBAEA7B4}"/>
                </a:ext>
              </a:extLst>
            </p:cNvPr>
            <p:cNvSpPr/>
            <p:nvPr/>
          </p:nvSpPr>
          <p:spPr>
            <a:xfrm>
              <a:off x="3433050" y="1278475"/>
              <a:ext cx="120175" cy="14550"/>
            </a:xfrm>
            <a:custGeom>
              <a:avLst/>
              <a:gdLst/>
              <a:ahLst/>
              <a:cxnLst/>
              <a:rect l="l" t="t" r="r" b="b"/>
              <a:pathLst>
                <a:path w="4807" h="582" extrusionOk="0">
                  <a:moveTo>
                    <a:pt x="1" y="0"/>
                  </a:moveTo>
                  <a:lnTo>
                    <a:pt x="159" y="106"/>
                  </a:lnTo>
                  <a:cubicBezTo>
                    <a:pt x="212" y="159"/>
                    <a:pt x="318" y="159"/>
                    <a:pt x="370" y="212"/>
                  </a:cubicBezTo>
                  <a:cubicBezTo>
                    <a:pt x="476" y="264"/>
                    <a:pt x="582" y="317"/>
                    <a:pt x="687" y="317"/>
                  </a:cubicBezTo>
                  <a:cubicBezTo>
                    <a:pt x="1215" y="476"/>
                    <a:pt x="1796" y="528"/>
                    <a:pt x="2377" y="581"/>
                  </a:cubicBezTo>
                  <a:lnTo>
                    <a:pt x="3275" y="581"/>
                  </a:lnTo>
                  <a:cubicBezTo>
                    <a:pt x="3539" y="528"/>
                    <a:pt x="3803" y="476"/>
                    <a:pt x="4014" y="476"/>
                  </a:cubicBezTo>
                  <a:cubicBezTo>
                    <a:pt x="4490" y="423"/>
                    <a:pt x="4806" y="370"/>
                    <a:pt x="4806" y="370"/>
                  </a:cubicBezTo>
                  <a:lnTo>
                    <a:pt x="4014" y="317"/>
                  </a:lnTo>
                  <a:lnTo>
                    <a:pt x="2377" y="264"/>
                  </a:lnTo>
                  <a:lnTo>
                    <a:pt x="1479" y="264"/>
                  </a:lnTo>
                  <a:cubicBezTo>
                    <a:pt x="1215" y="212"/>
                    <a:pt x="951" y="212"/>
                    <a:pt x="740" y="159"/>
                  </a:cubicBezTo>
                  <a:cubicBezTo>
                    <a:pt x="529" y="159"/>
                    <a:pt x="370" y="106"/>
                    <a:pt x="212" y="5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08;p54">
              <a:extLst>
                <a:ext uri="{FF2B5EF4-FFF2-40B4-BE49-F238E27FC236}">
                  <a16:creationId xmlns:a16="http://schemas.microsoft.com/office/drawing/2014/main" xmlns="" id="{4BD47C94-A95A-D8CA-794F-E2D61DF077B3}"/>
                </a:ext>
              </a:extLst>
            </p:cNvPr>
            <p:cNvSpPr/>
            <p:nvPr/>
          </p:nvSpPr>
          <p:spPr>
            <a:xfrm>
              <a:off x="3724825" y="1258675"/>
              <a:ext cx="76600" cy="58100"/>
            </a:xfrm>
            <a:custGeom>
              <a:avLst/>
              <a:gdLst/>
              <a:ahLst/>
              <a:cxnLst/>
              <a:rect l="l" t="t" r="r" b="b"/>
              <a:pathLst>
                <a:path w="3064" h="2324" extrusionOk="0">
                  <a:moveTo>
                    <a:pt x="634" y="0"/>
                  </a:moveTo>
                  <a:cubicBezTo>
                    <a:pt x="423" y="0"/>
                    <a:pt x="212" y="0"/>
                    <a:pt x="1" y="53"/>
                  </a:cubicBezTo>
                  <a:cubicBezTo>
                    <a:pt x="159" y="106"/>
                    <a:pt x="370" y="106"/>
                    <a:pt x="582" y="159"/>
                  </a:cubicBezTo>
                  <a:cubicBezTo>
                    <a:pt x="846" y="159"/>
                    <a:pt x="1057" y="211"/>
                    <a:pt x="1268" y="317"/>
                  </a:cubicBezTo>
                  <a:cubicBezTo>
                    <a:pt x="1374" y="317"/>
                    <a:pt x="1479" y="370"/>
                    <a:pt x="1638" y="423"/>
                  </a:cubicBezTo>
                  <a:cubicBezTo>
                    <a:pt x="1743" y="475"/>
                    <a:pt x="1849" y="581"/>
                    <a:pt x="1955" y="634"/>
                  </a:cubicBezTo>
                  <a:cubicBezTo>
                    <a:pt x="2166" y="739"/>
                    <a:pt x="2324" y="898"/>
                    <a:pt x="2483" y="1109"/>
                  </a:cubicBezTo>
                  <a:cubicBezTo>
                    <a:pt x="2588" y="1215"/>
                    <a:pt x="2641" y="1320"/>
                    <a:pt x="2694" y="1426"/>
                  </a:cubicBezTo>
                  <a:cubicBezTo>
                    <a:pt x="2747" y="1479"/>
                    <a:pt x="2800" y="1584"/>
                    <a:pt x="2853" y="1690"/>
                  </a:cubicBezTo>
                  <a:cubicBezTo>
                    <a:pt x="2853" y="1796"/>
                    <a:pt x="2905" y="1848"/>
                    <a:pt x="2958" y="1954"/>
                  </a:cubicBezTo>
                  <a:lnTo>
                    <a:pt x="3011" y="2165"/>
                  </a:lnTo>
                  <a:lnTo>
                    <a:pt x="3064" y="2324"/>
                  </a:lnTo>
                  <a:lnTo>
                    <a:pt x="3064" y="2113"/>
                  </a:lnTo>
                  <a:cubicBezTo>
                    <a:pt x="3064" y="1954"/>
                    <a:pt x="3064" y="1796"/>
                    <a:pt x="3011" y="1637"/>
                  </a:cubicBezTo>
                  <a:cubicBezTo>
                    <a:pt x="2958" y="1532"/>
                    <a:pt x="2958" y="1426"/>
                    <a:pt x="2905" y="1320"/>
                  </a:cubicBezTo>
                  <a:cubicBezTo>
                    <a:pt x="2853" y="1215"/>
                    <a:pt x="2800" y="1109"/>
                    <a:pt x="2694" y="1004"/>
                  </a:cubicBezTo>
                  <a:cubicBezTo>
                    <a:pt x="2536" y="739"/>
                    <a:pt x="2324" y="528"/>
                    <a:pt x="2113" y="423"/>
                  </a:cubicBezTo>
                  <a:cubicBezTo>
                    <a:pt x="2008" y="317"/>
                    <a:pt x="1849" y="264"/>
                    <a:pt x="1743" y="211"/>
                  </a:cubicBezTo>
                  <a:cubicBezTo>
                    <a:pt x="1585" y="159"/>
                    <a:pt x="1479" y="106"/>
                    <a:pt x="1321" y="53"/>
                  </a:cubicBezTo>
                  <a:cubicBezTo>
                    <a:pt x="1110" y="0"/>
                    <a:pt x="899" y="0"/>
                    <a:pt x="634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09;p54">
              <a:extLst>
                <a:ext uri="{FF2B5EF4-FFF2-40B4-BE49-F238E27FC236}">
                  <a16:creationId xmlns:a16="http://schemas.microsoft.com/office/drawing/2014/main" xmlns="" id="{106673E0-F4D6-1FA7-0B4C-0CC69E8BD9F9}"/>
                </a:ext>
              </a:extLst>
            </p:cNvPr>
            <p:cNvSpPr/>
            <p:nvPr/>
          </p:nvSpPr>
          <p:spPr>
            <a:xfrm>
              <a:off x="3756525" y="1232600"/>
              <a:ext cx="87150" cy="67025"/>
            </a:xfrm>
            <a:custGeom>
              <a:avLst/>
              <a:gdLst/>
              <a:ahLst/>
              <a:cxnLst/>
              <a:rect l="l" t="t" r="r" b="b"/>
              <a:pathLst>
                <a:path w="3486" h="2681" extrusionOk="0">
                  <a:moveTo>
                    <a:pt x="1188" y="0"/>
                  </a:moveTo>
                  <a:cubicBezTo>
                    <a:pt x="1056" y="0"/>
                    <a:pt x="924" y="13"/>
                    <a:pt x="792" y="40"/>
                  </a:cubicBezTo>
                  <a:cubicBezTo>
                    <a:pt x="528" y="93"/>
                    <a:pt x="264" y="145"/>
                    <a:pt x="0" y="251"/>
                  </a:cubicBezTo>
                  <a:cubicBezTo>
                    <a:pt x="264" y="198"/>
                    <a:pt x="528" y="198"/>
                    <a:pt x="792" y="198"/>
                  </a:cubicBezTo>
                  <a:cubicBezTo>
                    <a:pt x="1004" y="198"/>
                    <a:pt x="1268" y="198"/>
                    <a:pt x="1532" y="304"/>
                  </a:cubicBezTo>
                  <a:cubicBezTo>
                    <a:pt x="1690" y="304"/>
                    <a:pt x="1796" y="357"/>
                    <a:pt x="1901" y="409"/>
                  </a:cubicBezTo>
                  <a:cubicBezTo>
                    <a:pt x="2060" y="462"/>
                    <a:pt x="2165" y="568"/>
                    <a:pt x="2271" y="621"/>
                  </a:cubicBezTo>
                  <a:cubicBezTo>
                    <a:pt x="2429" y="726"/>
                    <a:pt x="2535" y="779"/>
                    <a:pt x="2641" y="885"/>
                  </a:cubicBezTo>
                  <a:cubicBezTo>
                    <a:pt x="2746" y="1043"/>
                    <a:pt x="2852" y="1149"/>
                    <a:pt x="2905" y="1254"/>
                  </a:cubicBezTo>
                  <a:cubicBezTo>
                    <a:pt x="2958" y="1360"/>
                    <a:pt x="3010" y="1466"/>
                    <a:pt x="3063" y="1571"/>
                  </a:cubicBezTo>
                  <a:cubicBezTo>
                    <a:pt x="3116" y="1730"/>
                    <a:pt x="3169" y="1835"/>
                    <a:pt x="3222" y="1941"/>
                  </a:cubicBezTo>
                  <a:cubicBezTo>
                    <a:pt x="3274" y="2099"/>
                    <a:pt x="3327" y="2258"/>
                    <a:pt x="3380" y="2469"/>
                  </a:cubicBezTo>
                  <a:lnTo>
                    <a:pt x="3486" y="2680"/>
                  </a:lnTo>
                  <a:lnTo>
                    <a:pt x="3486" y="2469"/>
                  </a:lnTo>
                  <a:cubicBezTo>
                    <a:pt x="3486" y="2258"/>
                    <a:pt x="3433" y="2047"/>
                    <a:pt x="3380" y="1888"/>
                  </a:cubicBezTo>
                  <a:cubicBezTo>
                    <a:pt x="3380" y="1782"/>
                    <a:pt x="3327" y="1624"/>
                    <a:pt x="3274" y="1518"/>
                  </a:cubicBezTo>
                  <a:cubicBezTo>
                    <a:pt x="3222" y="1360"/>
                    <a:pt x="3169" y="1254"/>
                    <a:pt x="3116" y="1096"/>
                  </a:cubicBezTo>
                  <a:cubicBezTo>
                    <a:pt x="3010" y="990"/>
                    <a:pt x="2958" y="832"/>
                    <a:pt x="2852" y="726"/>
                  </a:cubicBezTo>
                  <a:cubicBezTo>
                    <a:pt x="2746" y="621"/>
                    <a:pt x="2588" y="515"/>
                    <a:pt x="2482" y="409"/>
                  </a:cubicBezTo>
                  <a:cubicBezTo>
                    <a:pt x="2324" y="304"/>
                    <a:pt x="2218" y="251"/>
                    <a:pt x="2060" y="145"/>
                  </a:cubicBezTo>
                  <a:cubicBezTo>
                    <a:pt x="1901" y="93"/>
                    <a:pt x="1743" y="93"/>
                    <a:pt x="1585" y="40"/>
                  </a:cubicBezTo>
                  <a:cubicBezTo>
                    <a:pt x="1452" y="13"/>
                    <a:pt x="1320" y="0"/>
                    <a:pt x="1188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10;p54">
              <a:extLst>
                <a:ext uri="{FF2B5EF4-FFF2-40B4-BE49-F238E27FC236}">
                  <a16:creationId xmlns:a16="http://schemas.microsoft.com/office/drawing/2014/main" xmlns="" id="{EA80C089-76CA-E71E-695B-86112A0080DD}"/>
                </a:ext>
              </a:extLst>
            </p:cNvPr>
            <p:cNvSpPr/>
            <p:nvPr/>
          </p:nvSpPr>
          <p:spPr>
            <a:xfrm>
              <a:off x="3744625" y="1353725"/>
              <a:ext cx="22475" cy="73950"/>
            </a:xfrm>
            <a:custGeom>
              <a:avLst/>
              <a:gdLst/>
              <a:ahLst/>
              <a:cxnLst/>
              <a:rect l="l" t="t" r="r" b="b"/>
              <a:pathLst>
                <a:path w="899" h="2958" extrusionOk="0">
                  <a:moveTo>
                    <a:pt x="899" y="0"/>
                  </a:moveTo>
                  <a:lnTo>
                    <a:pt x="899" y="0"/>
                  </a:lnTo>
                  <a:cubicBezTo>
                    <a:pt x="793" y="106"/>
                    <a:pt x="687" y="264"/>
                    <a:pt x="582" y="370"/>
                  </a:cubicBezTo>
                  <a:cubicBezTo>
                    <a:pt x="529" y="529"/>
                    <a:pt x="423" y="687"/>
                    <a:pt x="371" y="845"/>
                  </a:cubicBezTo>
                  <a:cubicBezTo>
                    <a:pt x="265" y="1004"/>
                    <a:pt x="212" y="1162"/>
                    <a:pt x="159" y="1373"/>
                  </a:cubicBezTo>
                  <a:cubicBezTo>
                    <a:pt x="107" y="1532"/>
                    <a:pt x="54" y="1743"/>
                    <a:pt x="1" y="1954"/>
                  </a:cubicBezTo>
                  <a:cubicBezTo>
                    <a:pt x="1" y="2113"/>
                    <a:pt x="1" y="2271"/>
                    <a:pt x="1" y="2430"/>
                  </a:cubicBezTo>
                  <a:cubicBezTo>
                    <a:pt x="54" y="2641"/>
                    <a:pt x="54" y="2799"/>
                    <a:pt x="107" y="2958"/>
                  </a:cubicBezTo>
                  <a:lnTo>
                    <a:pt x="107" y="2799"/>
                  </a:lnTo>
                  <a:cubicBezTo>
                    <a:pt x="107" y="2694"/>
                    <a:pt x="159" y="2588"/>
                    <a:pt x="159" y="2483"/>
                  </a:cubicBezTo>
                  <a:cubicBezTo>
                    <a:pt x="212" y="2113"/>
                    <a:pt x="318" y="1796"/>
                    <a:pt x="423" y="1426"/>
                  </a:cubicBezTo>
                  <a:cubicBezTo>
                    <a:pt x="476" y="1268"/>
                    <a:pt x="529" y="1109"/>
                    <a:pt x="582" y="898"/>
                  </a:cubicBezTo>
                  <a:cubicBezTo>
                    <a:pt x="635" y="740"/>
                    <a:pt x="687" y="581"/>
                    <a:pt x="740" y="423"/>
                  </a:cubicBezTo>
                  <a:lnTo>
                    <a:pt x="899" y="0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11;p54">
              <a:extLst>
                <a:ext uri="{FF2B5EF4-FFF2-40B4-BE49-F238E27FC236}">
                  <a16:creationId xmlns:a16="http://schemas.microsoft.com/office/drawing/2014/main" xmlns="" id="{2C9BB7D5-8026-4720-A09C-F2E2067D7740}"/>
                </a:ext>
              </a:extLst>
            </p:cNvPr>
            <p:cNvSpPr/>
            <p:nvPr/>
          </p:nvSpPr>
          <p:spPr>
            <a:xfrm>
              <a:off x="3858175" y="1352400"/>
              <a:ext cx="40950" cy="75275"/>
            </a:xfrm>
            <a:custGeom>
              <a:avLst/>
              <a:gdLst/>
              <a:ahLst/>
              <a:cxnLst/>
              <a:rect l="l" t="t" r="r" b="b"/>
              <a:pathLst>
                <a:path w="1638" h="3011" extrusionOk="0">
                  <a:moveTo>
                    <a:pt x="1" y="1"/>
                  </a:moveTo>
                  <a:lnTo>
                    <a:pt x="317" y="476"/>
                  </a:lnTo>
                  <a:lnTo>
                    <a:pt x="581" y="951"/>
                  </a:lnTo>
                  <a:cubicBezTo>
                    <a:pt x="687" y="1110"/>
                    <a:pt x="793" y="1268"/>
                    <a:pt x="898" y="1479"/>
                  </a:cubicBezTo>
                  <a:cubicBezTo>
                    <a:pt x="1110" y="1849"/>
                    <a:pt x="1268" y="2166"/>
                    <a:pt x="1426" y="2536"/>
                  </a:cubicBezTo>
                  <a:cubicBezTo>
                    <a:pt x="1479" y="2694"/>
                    <a:pt x="1532" y="2800"/>
                    <a:pt x="1532" y="2905"/>
                  </a:cubicBezTo>
                  <a:lnTo>
                    <a:pt x="1638" y="3011"/>
                  </a:lnTo>
                  <a:cubicBezTo>
                    <a:pt x="1638" y="2852"/>
                    <a:pt x="1585" y="2641"/>
                    <a:pt x="1585" y="2483"/>
                  </a:cubicBezTo>
                  <a:cubicBezTo>
                    <a:pt x="1532" y="2271"/>
                    <a:pt x="1479" y="2113"/>
                    <a:pt x="1426" y="1955"/>
                  </a:cubicBezTo>
                  <a:cubicBezTo>
                    <a:pt x="1321" y="1743"/>
                    <a:pt x="1268" y="1532"/>
                    <a:pt x="1162" y="1321"/>
                  </a:cubicBezTo>
                  <a:cubicBezTo>
                    <a:pt x="1004" y="1162"/>
                    <a:pt x="898" y="951"/>
                    <a:pt x="793" y="793"/>
                  </a:cubicBezTo>
                  <a:cubicBezTo>
                    <a:pt x="687" y="634"/>
                    <a:pt x="529" y="529"/>
                    <a:pt x="423" y="370"/>
                  </a:cubicBezTo>
                  <a:cubicBezTo>
                    <a:pt x="317" y="265"/>
                    <a:pt x="159" y="106"/>
                    <a:pt x="1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12;p54">
              <a:extLst>
                <a:ext uri="{FF2B5EF4-FFF2-40B4-BE49-F238E27FC236}">
                  <a16:creationId xmlns:a16="http://schemas.microsoft.com/office/drawing/2014/main" xmlns="" id="{4F03DE55-AB86-ECD5-3B68-F7F23C8EC47A}"/>
                </a:ext>
              </a:extLst>
            </p:cNvPr>
            <p:cNvSpPr/>
            <p:nvPr/>
          </p:nvSpPr>
          <p:spPr>
            <a:xfrm>
              <a:off x="4177675" y="2535350"/>
              <a:ext cx="162425" cy="312925"/>
            </a:xfrm>
            <a:custGeom>
              <a:avLst/>
              <a:gdLst/>
              <a:ahLst/>
              <a:cxnLst/>
              <a:rect l="l" t="t" r="r" b="b"/>
              <a:pathLst>
                <a:path w="6497" h="12517" extrusionOk="0">
                  <a:moveTo>
                    <a:pt x="6496" y="0"/>
                  </a:moveTo>
                  <a:cubicBezTo>
                    <a:pt x="6496" y="793"/>
                    <a:pt x="6391" y="1532"/>
                    <a:pt x="6232" y="2271"/>
                  </a:cubicBezTo>
                  <a:cubicBezTo>
                    <a:pt x="6127" y="3063"/>
                    <a:pt x="5968" y="3803"/>
                    <a:pt x="5704" y="4542"/>
                  </a:cubicBezTo>
                  <a:cubicBezTo>
                    <a:pt x="5598" y="4965"/>
                    <a:pt x="5493" y="5387"/>
                    <a:pt x="5334" y="5809"/>
                  </a:cubicBezTo>
                  <a:cubicBezTo>
                    <a:pt x="5123" y="6232"/>
                    <a:pt x="4965" y="6654"/>
                    <a:pt x="4753" y="7077"/>
                  </a:cubicBezTo>
                  <a:cubicBezTo>
                    <a:pt x="4595" y="7499"/>
                    <a:pt x="4331" y="7869"/>
                    <a:pt x="4120" y="8292"/>
                  </a:cubicBezTo>
                  <a:lnTo>
                    <a:pt x="3750" y="8820"/>
                  </a:lnTo>
                  <a:cubicBezTo>
                    <a:pt x="3644" y="9031"/>
                    <a:pt x="3486" y="9189"/>
                    <a:pt x="3380" y="9348"/>
                  </a:cubicBezTo>
                  <a:lnTo>
                    <a:pt x="3011" y="9876"/>
                  </a:lnTo>
                  <a:lnTo>
                    <a:pt x="2588" y="10298"/>
                  </a:lnTo>
                  <a:cubicBezTo>
                    <a:pt x="2377" y="10615"/>
                    <a:pt x="2113" y="10879"/>
                    <a:pt x="1796" y="11090"/>
                  </a:cubicBezTo>
                  <a:lnTo>
                    <a:pt x="1110" y="11777"/>
                  </a:lnTo>
                  <a:lnTo>
                    <a:pt x="529" y="12199"/>
                  </a:lnTo>
                  <a:lnTo>
                    <a:pt x="1" y="12516"/>
                  </a:lnTo>
                  <a:lnTo>
                    <a:pt x="581" y="12199"/>
                  </a:lnTo>
                  <a:lnTo>
                    <a:pt x="1162" y="11830"/>
                  </a:lnTo>
                  <a:cubicBezTo>
                    <a:pt x="1426" y="11671"/>
                    <a:pt x="1638" y="11460"/>
                    <a:pt x="1955" y="11249"/>
                  </a:cubicBezTo>
                  <a:cubicBezTo>
                    <a:pt x="2219" y="11038"/>
                    <a:pt x="2483" y="10774"/>
                    <a:pt x="2747" y="10510"/>
                  </a:cubicBezTo>
                  <a:lnTo>
                    <a:pt x="3169" y="10034"/>
                  </a:lnTo>
                  <a:lnTo>
                    <a:pt x="3592" y="9559"/>
                  </a:lnTo>
                  <a:cubicBezTo>
                    <a:pt x="3697" y="9348"/>
                    <a:pt x="3856" y="9189"/>
                    <a:pt x="3961" y="9031"/>
                  </a:cubicBezTo>
                  <a:lnTo>
                    <a:pt x="4331" y="8450"/>
                  </a:lnTo>
                  <a:cubicBezTo>
                    <a:pt x="4595" y="8027"/>
                    <a:pt x="4806" y="7658"/>
                    <a:pt x="5018" y="7235"/>
                  </a:cubicBezTo>
                  <a:cubicBezTo>
                    <a:pt x="5229" y="6813"/>
                    <a:pt x="5387" y="6390"/>
                    <a:pt x="5546" y="5915"/>
                  </a:cubicBezTo>
                  <a:cubicBezTo>
                    <a:pt x="5651" y="5493"/>
                    <a:pt x="5810" y="5070"/>
                    <a:pt x="5915" y="4648"/>
                  </a:cubicBezTo>
                  <a:cubicBezTo>
                    <a:pt x="6127" y="3908"/>
                    <a:pt x="6285" y="3116"/>
                    <a:pt x="6391" y="2324"/>
                  </a:cubicBezTo>
                  <a:cubicBezTo>
                    <a:pt x="6443" y="1796"/>
                    <a:pt x="6496" y="1215"/>
                    <a:pt x="6496" y="687"/>
                  </a:cubicBezTo>
                  <a:lnTo>
                    <a:pt x="6496" y="0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13;p54">
              <a:extLst>
                <a:ext uri="{FF2B5EF4-FFF2-40B4-BE49-F238E27FC236}">
                  <a16:creationId xmlns:a16="http://schemas.microsoft.com/office/drawing/2014/main" xmlns="" id="{3A3FC33F-ADF5-0796-69CE-DC47FC5FC3C0}"/>
                </a:ext>
              </a:extLst>
            </p:cNvPr>
            <p:cNvSpPr/>
            <p:nvPr/>
          </p:nvSpPr>
          <p:spPr>
            <a:xfrm>
              <a:off x="3600725" y="2329400"/>
              <a:ext cx="233700" cy="262750"/>
            </a:xfrm>
            <a:custGeom>
              <a:avLst/>
              <a:gdLst/>
              <a:ahLst/>
              <a:cxnLst/>
              <a:rect l="l" t="t" r="r" b="b"/>
              <a:pathLst>
                <a:path w="9348" h="10510" extrusionOk="0">
                  <a:moveTo>
                    <a:pt x="1" y="0"/>
                  </a:moveTo>
                  <a:lnTo>
                    <a:pt x="212" y="581"/>
                  </a:lnTo>
                  <a:cubicBezTo>
                    <a:pt x="317" y="792"/>
                    <a:pt x="423" y="1003"/>
                    <a:pt x="529" y="1215"/>
                  </a:cubicBezTo>
                  <a:cubicBezTo>
                    <a:pt x="634" y="1479"/>
                    <a:pt x="793" y="1743"/>
                    <a:pt x="951" y="2060"/>
                  </a:cubicBezTo>
                  <a:cubicBezTo>
                    <a:pt x="1162" y="2324"/>
                    <a:pt x="1321" y="2641"/>
                    <a:pt x="1585" y="2957"/>
                  </a:cubicBezTo>
                  <a:cubicBezTo>
                    <a:pt x="1796" y="3221"/>
                    <a:pt x="2007" y="3591"/>
                    <a:pt x="2271" y="3908"/>
                  </a:cubicBezTo>
                  <a:cubicBezTo>
                    <a:pt x="2536" y="4225"/>
                    <a:pt x="2800" y="4542"/>
                    <a:pt x="3116" y="4859"/>
                  </a:cubicBezTo>
                  <a:cubicBezTo>
                    <a:pt x="3380" y="5175"/>
                    <a:pt x="3697" y="5545"/>
                    <a:pt x="4014" y="5862"/>
                  </a:cubicBezTo>
                  <a:cubicBezTo>
                    <a:pt x="4648" y="6496"/>
                    <a:pt x="5282" y="7129"/>
                    <a:pt x="5863" y="7657"/>
                  </a:cubicBezTo>
                  <a:cubicBezTo>
                    <a:pt x="6496" y="8238"/>
                    <a:pt x="7077" y="8714"/>
                    <a:pt x="7605" y="9189"/>
                  </a:cubicBezTo>
                  <a:cubicBezTo>
                    <a:pt x="8609" y="9981"/>
                    <a:pt x="9348" y="10509"/>
                    <a:pt x="9348" y="10509"/>
                  </a:cubicBezTo>
                  <a:cubicBezTo>
                    <a:pt x="9348" y="10509"/>
                    <a:pt x="8661" y="9928"/>
                    <a:pt x="7711" y="9031"/>
                  </a:cubicBezTo>
                  <a:cubicBezTo>
                    <a:pt x="7183" y="8555"/>
                    <a:pt x="6602" y="8027"/>
                    <a:pt x="6021" y="7446"/>
                  </a:cubicBezTo>
                  <a:cubicBezTo>
                    <a:pt x="5440" y="6918"/>
                    <a:pt x="4806" y="6284"/>
                    <a:pt x="4225" y="5651"/>
                  </a:cubicBezTo>
                  <a:cubicBezTo>
                    <a:pt x="3909" y="5334"/>
                    <a:pt x="3592" y="4964"/>
                    <a:pt x="3328" y="4647"/>
                  </a:cubicBezTo>
                  <a:cubicBezTo>
                    <a:pt x="3011" y="4383"/>
                    <a:pt x="2747" y="4014"/>
                    <a:pt x="2483" y="3697"/>
                  </a:cubicBezTo>
                  <a:cubicBezTo>
                    <a:pt x="2219" y="3380"/>
                    <a:pt x="1955" y="3063"/>
                    <a:pt x="1743" y="2799"/>
                  </a:cubicBezTo>
                  <a:cubicBezTo>
                    <a:pt x="1479" y="2482"/>
                    <a:pt x="1321" y="2165"/>
                    <a:pt x="1110" y="1901"/>
                  </a:cubicBezTo>
                  <a:cubicBezTo>
                    <a:pt x="898" y="1637"/>
                    <a:pt x="740" y="1373"/>
                    <a:pt x="634" y="1162"/>
                  </a:cubicBezTo>
                  <a:cubicBezTo>
                    <a:pt x="476" y="951"/>
                    <a:pt x="370" y="792"/>
                    <a:pt x="265" y="58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14;p54">
              <a:extLst>
                <a:ext uri="{FF2B5EF4-FFF2-40B4-BE49-F238E27FC236}">
                  <a16:creationId xmlns:a16="http://schemas.microsoft.com/office/drawing/2014/main" xmlns="" id="{09BA9BCE-FF1A-D4F6-6F26-2DC97F1EDC67}"/>
                </a:ext>
              </a:extLst>
            </p:cNvPr>
            <p:cNvSpPr/>
            <p:nvPr/>
          </p:nvSpPr>
          <p:spPr>
            <a:xfrm>
              <a:off x="3674650" y="2572325"/>
              <a:ext cx="213925" cy="199375"/>
            </a:xfrm>
            <a:custGeom>
              <a:avLst/>
              <a:gdLst/>
              <a:ahLst/>
              <a:cxnLst/>
              <a:rect l="l" t="t" r="r" b="b"/>
              <a:pathLst>
                <a:path w="8557" h="7975" extrusionOk="0">
                  <a:moveTo>
                    <a:pt x="1" y="0"/>
                  </a:moveTo>
                  <a:cubicBezTo>
                    <a:pt x="1" y="47"/>
                    <a:pt x="43" y="95"/>
                    <a:pt x="90" y="104"/>
                  </a:cubicBezTo>
                  <a:lnTo>
                    <a:pt x="90" y="104"/>
                  </a:lnTo>
                  <a:cubicBezTo>
                    <a:pt x="70" y="69"/>
                    <a:pt x="36" y="35"/>
                    <a:pt x="1" y="0"/>
                  </a:cubicBezTo>
                  <a:close/>
                  <a:moveTo>
                    <a:pt x="90" y="104"/>
                  </a:moveTo>
                  <a:cubicBezTo>
                    <a:pt x="100" y="122"/>
                    <a:pt x="107" y="140"/>
                    <a:pt x="107" y="158"/>
                  </a:cubicBezTo>
                  <a:cubicBezTo>
                    <a:pt x="159" y="264"/>
                    <a:pt x="212" y="423"/>
                    <a:pt x="265" y="528"/>
                  </a:cubicBezTo>
                  <a:cubicBezTo>
                    <a:pt x="371" y="845"/>
                    <a:pt x="529" y="1320"/>
                    <a:pt x="740" y="1848"/>
                  </a:cubicBezTo>
                  <a:cubicBezTo>
                    <a:pt x="1268" y="3221"/>
                    <a:pt x="2008" y="4542"/>
                    <a:pt x="2906" y="5651"/>
                  </a:cubicBezTo>
                  <a:cubicBezTo>
                    <a:pt x="3381" y="6284"/>
                    <a:pt x="4015" y="6813"/>
                    <a:pt x="4648" y="7235"/>
                  </a:cubicBezTo>
                  <a:cubicBezTo>
                    <a:pt x="4965" y="7446"/>
                    <a:pt x="5282" y="7605"/>
                    <a:pt x="5652" y="7710"/>
                  </a:cubicBezTo>
                  <a:cubicBezTo>
                    <a:pt x="5969" y="7816"/>
                    <a:pt x="6285" y="7869"/>
                    <a:pt x="6602" y="7922"/>
                  </a:cubicBezTo>
                  <a:cubicBezTo>
                    <a:pt x="6866" y="7974"/>
                    <a:pt x="7130" y="7974"/>
                    <a:pt x="7394" y="7974"/>
                  </a:cubicBezTo>
                  <a:cubicBezTo>
                    <a:pt x="7658" y="7922"/>
                    <a:pt x="7870" y="7922"/>
                    <a:pt x="8028" y="7922"/>
                  </a:cubicBezTo>
                  <a:lnTo>
                    <a:pt x="8556" y="7869"/>
                  </a:lnTo>
                  <a:lnTo>
                    <a:pt x="8028" y="7869"/>
                  </a:lnTo>
                  <a:cubicBezTo>
                    <a:pt x="7901" y="7883"/>
                    <a:pt x="7773" y="7889"/>
                    <a:pt x="7646" y="7889"/>
                  </a:cubicBezTo>
                  <a:cubicBezTo>
                    <a:pt x="7298" y="7889"/>
                    <a:pt x="6950" y="7840"/>
                    <a:pt x="6602" y="7763"/>
                  </a:cubicBezTo>
                  <a:cubicBezTo>
                    <a:pt x="6338" y="7710"/>
                    <a:pt x="6021" y="7605"/>
                    <a:pt x="5704" y="7499"/>
                  </a:cubicBezTo>
                  <a:cubicBezTo>
                    <a:pt x="5388" y="7393"/>
                    <a:pt x="5071" y="7235"/>
                    <a:pt x="4807" y="7024"/>
                  </a:cubicBezTo>
                  <a:cubicBezTo>
                    <a:pt x="4173" y="6601"/>
                    <a:pt x="3592" y="6073"/>
                    <a:pt x="3117" y="5492"/>
                  </a:cubicBezTo>
                  <a:cubicBezTo>
                    <a:pt x="2589" y="4911"/>
                    <a:pt x="2166" y="4278"/>
                    <a:pt x="1797" y="3591"/>
                  </a:cubicBezTo>
                  <a:cubicBezTo>
                    <a:pt x="1427" y="2957"/>
                    <a:pt x="1110" y="2324"/>
                    <a:pt x="899" y="1796"/>
                  </a:cubicBezTo>
                  <a:cubicBezTo>
                    <a:pt x="635" y="1215"/>
                    <a:pt x="423" y="792"/>
                    <a:pt x="265" y="475"/>
                  </a:cubicBezTo>
                  <a:cubicBezTo>
                    <a:pt x="212" y="370"/>
                    <a:pt x="159" y="211"/>
                    <a:pt x="107" y="106"/>
                  </a:cubicBezTo>
                  <a:cubicBezTo>
                    <a:pt x="101" y="106"/>
                    <a:pt x="95" y="105"/>
                    <a:pt x="90" y="104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15;p54">
              <a:extLst>
                <a:ext uri="{FF2B5EF4-FFF2-40B4-BE49-F238E27FC236}">
                  <a16:creationId xmlns:a16="http://schemas.microsoft.com/office/drawing/2014/main" xmlns="" id="{BE85CCD2-04C2-8110-A697-55FA8D091344}"/>
                </a:ext>
              </a:extLst>
            </p:cNvPr>
            <p:cNvSpPr/>
            <p:nvPr/>
          </p:nvSpPr>
          <p:spPr>
            <a:xfrm>
              <a:off x="4184275" y="2440300"/>
              <a:ext cx="62075" cy="265375"/>
            </a:xfrm>
            <a:custGeom>
              <a:avLst/>
              <a:gdLst/>
              <a:ahLst/>
              <a:cxnLst/>
              <a:rect l="l" t="t" r="r" b="b"/>
              <a:pathLst>
                <a:path w="2483" h="10615" extrusionOk="0">
                  <a:moveTo>
                    <a:pt x="2430" y="0"/>
                  </a:moveTo>
                  <a:cubicBezTo>
                    <a:pt x="2430" y="0"/>
                    <a:pt x="2430" y="687"/>
                    <a:pt x="2271" y="1690"/>
                  </a:cubicBezTo>
                  <a:cubicBezTo>
                    <a:pt x="2271" y="2218"/>
                    <a:pt x="2166" y="2852"/>
                    <a:pt x="2113" y="3486"/>
                  </a:cubicBezTo>
                  <a:cubicBezTo>
                    <a:pt x="2060" y="4066"/>
                    <a:pt x="1955" y="4806"/>
                    <a:pt x="1849" y="5439"/>
                  </a:cubicBezTo>
                  <a:cubicBezTo>
                    <a:pt x="1743" y="6126"/>
                    <a:pt x="1585" y="6760"/>
                    <a:pt x="1427" y="7446"/>
                  </a:cubicBezTo>
                  <a:cubicBezTo>
                    <a:pt x="1321" y="7710"/>
                    <a:pt x="1268" y="8027"/>
                    <a:pt x="1162" y="8291"/>
                  </a:cubicBezTo>
                  <a:cubicBezTo>
                    <a:pt x="1057" y="8555"/>
                    <a:pt x="951" y="8819"/>
                    <a:pt x="846" y="9083"/>
                  </a:cubicBezTo>
                  <a:cubicBezTo>
                    <a:pt x="793" y="9295"/>
                    <a:pt x="687" y="9559"/>
                    <a:pt x="529" y="9770"/>
                  </a:cubicBezTo>
                  <a:cubicBezTo>
                    <a:pt x="476" y="9928"/>
                    <a:pt x="370" y="10087"/>
                    <a:pt x="265" y="10192"/>
                  </a:cubicBezTo>
                  <a:lnTo>
                    <a:pt x="1" y="10615"/>
                  </a:lnTo>
                  <a:lnTo>
                    <a:pt x="317" y="10245"/>
                  </a:lnTo>
                  <a:cubicBezTo>
                    <a:pt x="423" y="10087"/>
                    <a:pt x="529" y="9981"/>
                    <a:pt x="634" y="9823"/>
                  </a:cubicBezTo>
                  <a:cubicBezTo>
                    <a:pt x="793" y="9611"/>
                    <a:pt x="898" y="9400"/>
                    <a:pt x="1004" y="9189"/>
                  </a:cubicBezTo>
                  <a:cubicBezTo>
                    <a:pt x="1110" y="8925"/>
                    <a:pt x="1268" y="8661"/>
                    <a:pt x="1321" y="8397"/>
                  </a:cubicBezTo>
                  <a:cubicBezTo>
                    <a:pt x="1479" y="8133"/>
                    <a:pt x="1585" y="7816"/>
                    <a:pt x="1638" y="7499"/>
                  </a:cubicBezTo>
                  <a:cubicBezTo>
                    <a:pt x="1849" y="6865"/>
                    <a:pt x="2007" y="6232"/>
                    <a:pt x="2113" y="5545"/>
                  </a:cubicBezTo>
                  <a:cubicBezTo>
                    <a:pt x="2324" y="4278"/>
                    <a:pt x="2430" y="3010"/>
                    <a:pt x="2430" y="1743"/>
                  </a:cubicBezTo>
                  <a:cubicBezTo>
                    <a:pt x="2483" y="687"/>
                    <a:pt x="2430" y="0"/>
                    <a:pt x="2430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16;p54">
              <a:extLst>
                <a:ext uri="{FF2B5EF4-FFF2-40B4-BE49-F238E27FC236}">
                  <a16:creationId xmlns:a16="http://schemas.microsoft.com/office/drawing/2014/main" xmlns="" id="{9197EF6B-138F-9331-DF76-6F76C3FE265B}"/>
                </a:ext>
              </a:extLst>
            </p:cNvPr>
            <p:cNvSpPr/>
            <p:nvPr/>
          </p:nvSpPr>
          <p:spPr>
            <a:xfrm>
              <a:off x="3641650" y="1722075"/>
              <a:ext cx="87175" cy="23775"/>
            </a:xfrm>
            <a:custGeom>
              <a:avLst/>
              <a:gdLst/>
              <a:ahLst/>
              <a:cxnLst/>
              <a:rect l="l" t="t" r="r" b="b"/>
              <a:pathLst>
                <a:path w="3487" h="951" extrusionOk="0">
                  <a:moveTo>
                    <a:pt x="3486" y="0"/>
                  </a:moveTo>
                  <a:lnTo>
                    <a:pt x="2958" y="212"/>
                  </a:lnTo>
                  <a:lnTo>
                    <a:pt x="2377" y="370"/>
                  </a:lnTo>
                  <a:cubicBezTo>
                    <a:pt x="2166" y="423"/>
                    <a:pt x="1955" y="476"/>
                    <a:pt x="1743" y="529"/>
                  </a:cubicBezTo>
                  <a:cubicBezTo>
                    <a:pt x="1321" y="634"/>
                    <a:pt x="846" y="740"/>
                    <a:pt x="529" y="793"/>
                  </a:cubicBezTo>
                  <a:lnTo>
                    <a:pt x="159" y="845"/>
                  </a:lnTo>
                  <a:lnTo>
                    <a:pt x="1" y="898"/>
                  </a:lnTo>
                  <a:cubicBezTo>
                    <a:pt x="159" y="951"/>
                    <a:pt x="370" y="951"/>
                    <a:pt x="529" y="951"/>
                  </a:cubicBezTo>
                  <a:cubicBezTo>
                    <a:pt x="634" y="925"/>
                    <a:pt x="727" y="925"/>
                    <a:pt x="826" y="925"/>
                  </a:cubicBezTo>
                  <a:cubicBezTo>
                    <a:pt x="925" y="925"/>
                    <a:pt x="1031" y="925"/>
                    <a:pt x="1163" y="898"/>
                  </a:cubicBezTo>
                  <a:cubicBezTo>
                    <a:pt x="1374" y="898"/>
                    <a:pt x="1585" y="845"/>
                    <a:pt x="1796" y="793"/>
                  </a:cubicBezTo>
                  <a:cubicBezTo>
                    <a:pt x="2219" y="687"/>
                    <a:pt x="2588" y="529"/>
                    <a:pt x="2958" y="317"/>
                  </a:cubicBezTo>
                  <a:cubicBezTo>
                    <a:pt x="3117" y="264"/>
                    <a:pt x="3328" y="159"/>
                    <a:pt x="3486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17;p54">
              <a:extLst>
                <a:ext uri="{FF2B5EF4-FFF2-40B4-BE49-F238E27FC236}">
                  <a16:creationId xmlns:a16="http://schemas.microsoft.com/office/drawing/2014/main" xmlns="" id="{A6679B51-D440-1C43-0040-36A510BC246F}"/>
                </a:ext>
              </a:extLst>
            </p:cNvPr>
            <p:cNvSpPr/>
            <p:nvPr/>
          </p:nvSpPr>
          <p:spPr>
            <a:xfrm>
              <a:off x="3895150" y="3338050"/>
              <a:ext cx="193875" cy="239075"/>
            </a:xfrm>
            <a:custGeom>
              <a:avLst/>
              <a:gdLst/>
              <a:ahLst/>
              <a:cxnLst/>
              <a:rect l="l" t="t" r="r" b="b"/>
              <a:pathLst>
                <a:path w="7755" h="9563" extrusionOk="0">
                  <a:moveTo>
                    <a:pt x="317" y="1"/>
                  </a:moveTo>
                  <a:cubicBezTo>
                    <a:pt x="0" y="4067"/>
                    <a:pt x="845" y="9507"/>
                    <a:pt x="3697" y="9559"/>
                  </a:cubicBezTo>
                  <a:cubicBezTo>
                    <a:pt x="3750" y="9561"/>
                    <a:pt x="3802" y="9562"/>
                    <a:pt x="3853" y="9562"/>
                  </a:cubicBezTo>
                  <a:cubicBezTo>
                    <a:pt x="6593" y="9562"/>
                    <a:pt x="7755" y="6853"/>
                    <a:pt x="7288" y="6180"/>
                  </a:cubicBezTo>
                  <a:cubicBezTo>
                    <a:pt x="7226" y="6072"/>
                    <a:pt x="7139" y="6026"/>
                    <a:pt x="7035" y="6026"/>
                  </a:cubicBezTo>
                  <a:cubicBezTo>
                    <a:pt x="6423" y="6026"/>
                    <a:pt x="5228" y="7605"/>
                    <a:pt x="5228" y="7605"/>
                  </a:cubicBezTo>
                  <a:cubicBezTo>
                    <a:pt x="5228" y="7605"/>
                    <a:pt x="5545" y="3011"/>
                    <a:pt x="3855" y="371"/>
                  </a:cubicBezTo>
                  <a:lnTo>
                    <a:pt x="317" y="1"/>
                  </a:ln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18;p54">
              <a:extLst>
                <a:ext uri="{FF2B5EF4-FFF2-40B4-BE49-F238E27FC236}">
                  <a16:creationId xmlns:a16="http://schemas.microsoft.com/office/drawing/2014/main" xmlns="" id="{11D41659-FE20-B560-93A3-B913DB8F7F33}"/>
                </a:ext>
              </a:extLst>
            </p:cNvPr>
            <p:cNvSpPr/>
            <p:nvPr/>
          </p:nvSpPr>
          <p:spPr>
            <a:xfrm>
              <a:off x="3978775" y="3452400"/>
              <a:ext cx="90300" cy="96175"/>
            </a:xfrm>
            <a:custGeom>
              <a:avLst/>
              <a:gdLst/>
              <a:ahLst/>
              <a:cxnLst/>
              <a:rect l="l" t="t" r="r" b="b"/>
              <a:pathLst>
                <a:path w="3612" h="3847" extrusionOk="0">
                  <a:moveTo>
                    <a:pt x="1913" y="1"/>
                  </a:moveTo>
                  <a:cubicBezTo>
                    <a:pt x="1482" y="1"/>
                    <a:pt x="860" y="585"/>
                    <a:pt x="510" y="1606"/>
                  </a:cubicBezTo>
                  <a:cubicBezTo>
                    <a:pt x="1" y="2990"/>
                    <a:pt x="822" y="3846"/>
                    <a:pt x="1640" y="3846"/>
                  </a:cubicBezTo>
                  <a:cubicBezTo>
                    <a:pt x="2009" y="3846"/>
                    <a:pt x="2377" y="3673"/>
                    <a:pt x="2623" y="3296"/>
                  </a:cubicBezTo>
                  <a:cubicBezTo>
                    <a:pt x="3612" y="1648"/>
                    <a:pt x="3510" y="740"/>
                    <a:pt x="3102" y="740"/>
                  </a:cubicBezTo>
                  <a:cubicBezTo>
                    <a:pt x="2856" y="740"/>
                    <a:pt x="2498" y="1069"/>
                    <a:pt x="2200" y="1764"/>
                  </a:cubicBezTo>
                  <a:cubicBezTo>
                    <a:pt x="2563" y="545"/>
                    <a:pt x="2328" y="1"/>
                    <a:pt x="1913" y="1"/>
                  </a:cubicBez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19;p54">
              <a:extLst>
                <a:ext uri="{FF2B5EF4-FFF2-40B4-BE49-F238E27FC236}">
                  <a16:creationId xmlns:a16="http://schemas.microsoft.com/office/drawing/2014/main" xmlns="" id="{2203BEAF-8CCD-52CD-219B-24C4A6AF96AC}"/>
                </a:ext>
              </a:extLst>
            </p:cNvPr>
            <p:cNvSpPr/>
            <p:nvPr/>
          </p:nvSpPr>
          <p:spPr>
            <a:xfrm>
              <a:off x="4023200" y="3451600"/>
              <a:ext cx="39650" cy="80225"/>
            </a:xfrm>
            <a:custGeom>
              <a:avLst/>
              <a:gdLst/>
              <a:ahLst/>
              <a:cxnLst/>
              <a:rect l="l" t="t" r="r" b="b"/>
              <a:pathLst>
                <a:path w="1586" h="3209" extrusionOk="0">
                  <a:moveTo>
                    <a:pt x="1" y="0"/>
                  </a:moveTo>
                  <a:lnTo>
                    <a:pt x="1" y="1532"/>
                  </a:lnTo>
                  <a:lnTo>
                    <a:pt x="1" y="3063"/>
                  </a:lnTo>
                  <a:cubicBezTo>
                    <a:pt x="1" y="3116"/>
                    <a:pt x="1" y="3116"/>
                    <a:pt x="54" y="3169"/>
                  </a:cubicBezTo>
                  <a:cubicBezTo>
                    <a:pt x="54" y="3196"/>
                    <a:pt x="80" y="3209"/>
                    <a:pt x="113" y="3209"/>
                  </a:cubicBezTo>
                  <a:cubicBezTo>
                    <a:pt x="146" y="3209"/>
                    <a:pt x="186" y="3196"/>
                    <a:pt x="212" y="3169"/>
                  </a:cubicBezTo>
                  <a:cubicBezTo>
                    <a:pt x="687" y="2694"/>
                    <a:pt x="1163" y="2166"/>
                    <a:pt x="1585" y="1585"/>
                  </a:cubicBezTo>
                  <a:lnTo>
                    <a:pt x="1585" y="1585"/>
                  </a:lnTo>
                  <a:cubicBezTo>
                    <a:pt x="1143" y="1983"/>
                    <a:pt x="701" y="2343"/>
                    <a:pt x="259" y="2760"/>
                  </a:cubicBezTo>
                  <a:lnTo>
                    <a:pt x="259" y="2760"/>
                  </a:lnTo>
                  <a:cubicBezTo>
                    <a:pt x="245" y="2368"/>
                    <a:pt x="212" y="1950"/>
                    <a:pt x="212" y="1532"/>
                  </a:cubicBezTo>
                  <a:cubicBezTo>
                    <a:pt x="159" y="1057"/>
                    <a:pt x="106" y="529"/>
                    <a:pt x="1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20;p54">
              <a:extLst>
                <a:ext uri="{FF2B5EF4-FFF2-40B4-BE49-F238E27FC236}">
                  <a16:creationId xmlns:a16="http://schemas.microsoft.com/office/drawing/2014/main" xmlns="" id="{530D36BF-0B30-3F05-8C5C-730D1AEC53F8}"/>
                </a:ext>
              </a:extLst>
            </p:cNvPr>
            <p:cNvSpPr/>
            <p:nvPr/>
          </p:nvSpPr>
          <p:spPr>
            <a:xfrm>
              <a:off x="3844975" y="1972925"/>
              <a:ext cx="365725" cy="1398175"/>
            </a:xfrm>
            <a:custGeom>
              <a:avLst/>
              <a:gdLst/>
              <a:ahLst/>
              <a:cxnLst/>
              <a:rect l="l" t="t" r="r" b="b"/>
              <a:pathLst>
                <a:path w="14629" h="55927" extrusionOk="0">
                  <a:moveTo>
                    <a:pt x="14470" y="0"/>
                  </a:moveTo>
                  <a:lnTo>
                    <a:pt x="0" y="634"/>
                  </a:lnTo>
                  <a:lnTo>
                    <a:pt x="1109" y="25138"/>
                  </a:lnTo>
                  <a:lnTo>
                    <a:pt x="370" y="54817"/>
                  </a:lnTo>
                  <a:lnTo>
                    <a:pt x="7975" y="55926"/>
                  </a:lnTo>
                  <a:cubicBezTo>
                    <a:pt x="7975" y="55926"/>
                    <a:pt x="10774" y="39502"/>
                    <a:pt x="11830" y="23818"/>
                  </a:cubicBezTo>
                  <a:cubicBezTo>
                    <a:pt x="12675" y="11988"/>
                    <a:pt x="14629" y="4278"/>
                    <a:pt x="14470" y="0"/>
                  </a:cubicBezTo>
                  <a:close/>
                </a:path>
              </a:pathLst>
            </a:custGeom>
            <a:solidFill>
              <a:srgbClr val="1E4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21;p54">
              <a:extLst>
                <a:ext uri="{FF2B5EF4-FFF2-40B4-BE49-F238E27FC236}">
                  <a16:creationId xmlns:a16="http://schemas.microsoft.com/office/drawing/2014/main" xmlns="" id="{A4E76C69-16F2-2618-6114-8805A528E21A}"/>
                </a:ext>
              </a:extLst>
            </p:cNvPr>
            <p:cNvSpPr/>
            <p:nvPr/>
          </p:nvSpPr>
          <p:spPr>
            <a:xfrm>
              <a:off x="3846300" y="1988775"/>
              <a:ext cx="30375" cy="1033775"/>
            </a:xfrm>
            <a:custGeom>
              <a:avLst/>
              <a:gdLst/>
              <a:ahLst/>
              <a:cxnLst/>
              <a:rect l="l" t="t" r="r" b="b"/>
              <a:pathLst>
                <a:path w="1215" h="41351" extrusionOk="0">
                  <a:moveTo>
                    <a:pt x="0" y="0"/>
                  </a:moveTo>
                  <a:lnTo>
                    <a:pt x="212" y="6126"/>
                  </a:lnTo>
                  <a:lnTo>
                    <a:pt x="476" y="12252"/>
                  </a:lnTo>
                  <a:lnTo>
                    <a:pt x="687" y="18378"/>
                  </a:lnTo>
                  <a:cubicBezTo>
                    <a:pt x="792" y="20437"/>
                    <a:pt x="898" y="22444"/>
                    <a:pt x="1004" y="24504"/>
                  </a:cubicBezTo>
                  <a:lnTo>
                    <a:pt x="845" y="32901"/>
                  </a:lnTo>
                  <a:lnTo>
                    <a:pt x="740" y="37125"/>
                  </a:lnTo>
                  <a:lnTo>
                    <a:pt x="687" y="41350"/>
                  </a:lnTo>
                  <a:lnTo>
                    <a:pt x="845" y="37125"/>
                  </a:lnTo>
                  <a:lnTo>
                    <a:pt x="951" y="32901"/>
                  </a:lnTo>
                  <a:lnTo>
                    <a:pt x="1215" y="24504"/>
                  </a:lnTo>
                  <a:cubicBezTo>
                    <a:pt x="1162" y="22444"/>
                    <a:pt x="1056" y="20385"/>
                    <a:pt x="951" y="18378"/>
                  </a:cubicBezTo>
                  <a:lnTo>
                    <a:pt x="634" y="12252"/>
                  </a:lnTo>
                  <a:lnTo>
                    <a:pt x="370" y="6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22;p54">
              <a:extLst>
                <a:ext uri="{FF2B5EF4-FFF2-40B4-BE49-F238E27FC236}">
                  <a16:creationId xmlns:a16="http://schemas.microsoft.com/office/drawing/2014/main" xmlns="" id="{2D7B1D34-9F01-120D-E8A1-5A58DE51912E}"/>
                </a:ext>
              </a:extLst>
            </p:cNvPr>
            <p:cNvSpPr/>
            <p:nvPr/>
          </p:nvSpPr>
          <p:spPr>
            <a:xfrm>
              <a:off x="4098450" y="1972925"/>
              <a:ext cx="109625" cy="1032450"/>
            </a:xfrm>
            <a:custGeom>
              <a:avLst/>
              <a:gdLst/>
              <a:ahLst/>
              <a:cxnLst/>
              <a:rect l="l" t="t" r="r" b="b"/>
              <a:pathLst>
                <a:path w="4385" h="41298" extrusionOk="0">
                  <a:moveTo>
                    <a:pt x="4331" y="0"/>
                  </a:moveTo>
                  <a:lnTo>
                    <a:pt x="4331" y="423"/>
                  </a:lnTo>
                  <a:lnTo>
                    <a:pt x="4331" y="1743"/>
                  </a:lnTo>
                  <a:cubicBezTo>
                    <a:pt x="4384" y="1215"/>
                    <a:pt x="4384" y="740"/>
                    <a:pt x="4384" y="423"/>
                  </a:cubicBezTo>
                  <a:lnTo>
                    <a:pt x="4331" y="0"/>
                  </a:lnTo>
                  <a:close/>
                  <a:moveTo>
                    <a:pt x="4331" y="1743"/>
                  </a:moveTo>
                  <a:lnTo>
                    <a:pt x="4331" y="1743"/>
                  </a:lnTo>
                  <a:cubicBezTo>
                    <a:pt x="4279" y="2324"/>
                    <a:pt x="4226" y="3010"/>
                    <a:pt x="4120" y="3803"/>
                  </a:cubicBezTo>
                  <a:cubicBezTo>
                    <a:pt x="4015" y="4595"/>
                    <a:pt x="3856" y="5493"/>
                    <a:pt x="3750" y="6443"/>
                  </a:cubicBezTo>
                  <a:cubicBezTo>
                    <a:pt x="3170" y="10298"/>
                    <a:pt x="2377" y="15421"/>
                    <a:pt x="1849" y="20649"/>
                  </a:cubicBezTo>
                  <a:cubicBezTo>
                    <a:pt x="1744" y="21916"/>
                    <a:pt x="1691" y="23237"/>
                    <a:pt x="1585" y="24504"/>
                  </a:cubicBezTo>
                  <a:cubicBezTo>
                    <a:pt x="1480" y="25772"/>
                    <a:pt x="1374" y="27039"/>
                    <a:pt x="1321" y="28254"/>
                  </a:cubicBezTo>
                  <a:cubicBezTo>
                    <a:pt x="1057" y="30630"/>
                    <a:pt x="846" y="32901"/>
                    <a:pt x="635" y="34855"/>
                  </a:cubicBezTo>
                  <a:lnTo>
                    <a:pt x="32" y="40978"/>
                  </a:lnTo>
                  <a:lnTo>
                    <a:pt x="32" y="40978"/>
                  </a:lnTo>
                  <a:cubicBezTo>
                    <a:pt x="64" y="40685"/>
                    <a:pt x="120" y="40201"/>
                    <a:pt x="212" y="39555"/>
                  </a:cubicBezTo>
                  <a:cubicBezTo>
                    <a:pt x="371" y="38393"/>
                    <a:pt x="635" y="36756"/>
                    <a:pt x="793" y="34855"/>
                  </a:cubicBezTo>
                  <a:cubicBezTo>
                    <a:pt x="1004" y="32954"/>
                    <a:pt x="1268" y="30683"/>
                    <a:pt x="1480" y="28254"/>
                  </a:cubicBezTo>
                  <a:cubicBezTo>
                    <a:pt x="1585" y="27039"/>
                    <a:pt x="1691" y="25772"/>
                    <a:pt x="1797" y="24504"/>
                  </a:cubicBezTo>
                  <a:cubicBezTo>
                    <a:pt x="1902" y="23237"/>
                    <a:pt x="2008" y="21969"/>
                    <a:pt x="2113" y="20649"/>
                  </a:cubicBezTo>
                  <a:cubicBezTo>
                    <a:pt x="2536" y="15474"/>
                    <a:pt x="3328" y="10351"/>
                    <a:pt x="3856" y="6443"/>
                  </a:cubicBezTo>
                  <a:cubicBezTo>
                    <a:pt x="4120" y="4542"/>
                    <a:pt x="4279" y="2905"/>
                    <a:pt x="4331" y="1743"/>
                  </a:cubicBezTo>
                  <a:close/>
                  <a:moveTo>
                    <a:pt x="32" y="40978"/>
                  </a:moveTo>
                  <a:cubicBezTo>
                    <a:pt x="10" y="41187"/>
                    <a:pt x="1" y="41298"/>
                    <a:pt x="1" y="41298"/>
                  </a:cubicBezTo>
                  <a:lnTo>
                    <a:pt x="32" y="40978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23;p54">
              <a:extLst>
                <a:ext uri="{FF2B5EF4-FFF2-40B4-BE49-F238E27FC236}">
                  <a16:creationId xmlns:a16="http://schemas.microsoft.com/office/drawing/2014/main" xmlns="" id="{3032A5EA-A665-41F1-E29F-E0432A8E15F1}"/>
                </a:ext>
              </a:extLst>
            </p:cNvPr>
            <p:cNvSpPr/>
            <p:nvPr/>
          </p:nvSpPr>
          <p:spPr>
            <a:xfrm>
              <a:off x="3856850" y="3283925"/>
              <a:ext cx="196750" cy="27750"/>
            </a:xfrm>
            <a:custGeom>
              <a:avLst/>
              <a:gdLst/>
              <a:ahLst/>
              <a:cxnLst/>
              <a:rect l="l" t="t" r="r" b="b"/>
              <a:pathLst>
                <a:path w="7870" h="1110" extrusionOk="0">
                  <a:moveTo>
                    <a:pt x="1" y="1"/>
                  </a:moveTo>
                  <a:cubicBezTo>
                    <a:pt x="1" y="1"/>
                    <a:pt x="476" y="106"/>
                    <a:pt x="1215" y="265"/>
                  </a:cubicBezTo>
                  <a:cubicBezTo>
                    <a:pt x="1585" y="317"/>
                    <a:pt x="2008" y="370"/>
                    <a:pt x="2483" y="476"/>
                  </a:cubicBezTo>
                  <a:lnTo>
                    <a:pt x="3909" y="687"/>
                  </a:lnTo>
                  <a:lnTo>
                    <a:pt x="5387" y="898"/>
                  </a:lnTo>
                  <a:cubicBezTo>
                    <a:pt x="5810" y="951"/>
                    <a:pt x="6232" y="1004"/>
                    <a:pt x="6655" y="1004"/>
                  </a:cubicBezTo>
                  <a:cubicBezTo>
                    <a:pt x="7394" y="1110"/>
                    <a:pt x="7869" y="1110"/>
                    <a:pt x="7869" y="1110"/>
                  </a:cubicBezTo>
                  <a:cubicBezTo>
                    <a:pt x="7869" y="1110"/>
                    <a:pt x="7394" y="1004"/>
                    <a:pt x="6655" y="846"/>
                  </a:cubicBezTo>
                  <a:cubicBezTo>
                    <a:pt x="6285" y="793"/>
                    <a:pt x="5863" y="740"/>
                    <a:pt x="5387" y="634"/>
                  </a:cubicBezTo>
                  <a:lnTo>
                    <a:pt x="3962" y="423"/>
                  </a:lnTo>
                  <a:lnTo>
                    <a:pt x="2483" y="212"/>
                  </a:lnTo>
                  <a:cubicBezTo>
                    <a:pt x="2060" y="159"/>
                    <a:pt x="1638" y="106"/>
                    <a:pt x="1215" y="106"/>
                  </a:cubicBezTo>
                  <a:cubicBezTo>
                    <a:pt x="476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24;p54">
              <a:extLst>
                <a:ext uri="{FF2B5EF4-FFF2-40B4-BE49-F238E27FC236}">
                  <a16:creationId xmlns:a16="http://schemas.microsoft.com/office/drawing/2014/main" xmlns="" id="{F3F82A79-4E37-6E46-E433-4EB51F201072}"/>
                </a:ext>
              </a:extLst>
            </p:cNvPr>
            <p:cNvSpPr/>
            <p:nvPr/>
          </p:nvSpPr>
          <p:spPr>
            <a:xfrm>
              <a:off x="3604700" y="3326175"/>
              <a:ext cx="73950" cy="89225"/>
            </a:xfrm>
            <a:custGeom>
              <a:avLst/>
              <a:gdLst/>
              <a:ahLst/>
              <a:cxnLst/>
              <a:rect l="l" t="t" r="r" b="b"/>
              <a:pathLst>
                <a:path w="2958" h="3569" extrusionOk="0">
                  <a:moveTo>
                    <a:pt x="158" y="1"/>
                  </a:moveTo>
                  <a:lnTo>
                    <a:pt x="0" y="1849"/>
                  </a:lnTo>
                  <a:cubicBezTo>
                    <a:pt x="0" y="1849"/>
                    <a:pt x="965" y="3569"/>
                    <a:pt x="1773" y="3569"/>
                  </a:cubicBezTo>
                  <a:cubicBezTo>
                    <a:pt x="1872" y="3569"/>
                    <a:pt x="1968" y="3543"/>
                    <a:pt x="2060" y="3486"/>
                  </a:cubicBezTo>
                  <a:cubicBezTo>
                    <a:pt x="2957" y="2958"/>
                    <a:pt x="1479" y="793"/>
                    <a:pt x="158" y="1"/>
                  </a:cubicBez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25;p54">
              <a:extLst>
                <a:ext uri="{FF2B5EF4-FFF2-40B4-BE49-F238E27FC236}">
                  <a16:creationId xmlns:a16="http://schemas.microsoft.com/office/drawing/2014/main" xmlns="" id="{0BE59D98-97FE-9A7D-791D-22553140DE34}"/>
                </a:ext>
              </a:extLst>
            </p:cNvPr>
            <p:cNvSpPr/>
            <p:nvPr/>
          </p:nvSpPr>
          <p:spPr>
            <a:xfrm>
              <a:off x="3604700" y="3372375"/>
              <a:ext cx="60750" cy="43025"/>
            </a:xfrm>
            <a:custGeom>
              <a:avLst/>
              <a:gdLst/>
              <a:ahLst/>
              <a:cxnLst/>
              <a:rect l="l" t="t" r="r" b="b"/>
              <a:pathLst>
                <a:path w="2430" h="1721" extrusionOk="0">
                  <a:moveTo>
                    <a:pt x="0" y="1"/>
                  </a:moveTo>
                  <a:cubicBezTo>
                    <a:pt x="0" y="1"/>
                    <a:pt x="965" y="1721"/>
                    <a:pt x="1773" y="1721"/>
                  </a:cubicBezTo>
                  <a:cubicBezTo>
                    <a:pt x="1872" y="1721"/>
                    <a:pt x="1968" y="1695"/>
                    <a:pt x="2060" y="1638"/>
                  </a:cubicBezTo>
                  <a:cubicBezTo>
                    <a:pt x="2324" y="1480"/>
                    <a:pt x="2429" y="1216"/>
                    <a:pt x="2324" y="95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26;p54">
              <a:extLst>
                <a:ext uri="{FF2B5EF4-FFF2-40B4-BE49-F238E27FC236}">
                  <a16:creationId xmlns:a16="http://schemas.microsoft.com/office/drawing/2014/main" xmlns="" id="{C1CDC45F-97D9-A318-AF5A-6EAD19C924C3}"/>
                </a:ext>
              </a:extLst>
            </p:cNvPr>
            <p:cNvSpPr/>
            <p:nvPr/>
          </p:nvSpPr>
          <p:spPr>
            <a:xfrm>
              <a:off x="3604700" y="3372375"/>
              <a:ext cx="60750" cy="45925"/>
            </a:xfrm>
            <a:custGeom>
              <a:avLst/>
              <a:gdLst/>
              <a:ahLst/>
              <a:cxnLst/>
              <a:rect l="l" t="t" r="r" b="b"/>
              <a:pathLst>
                <a:path w="2430" h="1837" extrusionOk="0">
                  <a:moveTo>
                    <a:pt x="0" y="1"/>
                  </a:moveTo>
                  <a:cubicBezTo>
                    <a:pt x="106" y="212"/>
                    <a:pt x="158" y="371"/>
                    <a:pt x="264" y="529"/>
                  </a:cubicBezTo>
                  <a:cubicBezTo>
                    <a:pt x="475" y="899"/>
                    <a:pt x="739" y="1268"/>
                    <a:pt x="1056" y="1532"/>
                  </a:cubicBezTo>
                  <a:cubicBezTo>
                    <a:pt x="1267" y="1691"/>
                    <a:pt x="1479" y="1796"/>
                    <a:pt x="1743" y="1796"/>
                  </a:cubicBezTo>
                  <a:cubicBezTo>
                    <a:pt x="1769" y="1823"/>
                    <a:pt x="1796" y="1836"/>
                    <a:pt x="1829" y="1836"/>
                  </a:cubicBezTo>
                  <a:cubicBezTo>
                    <a:pt x="1862" y="1836"/>
                    <a:pt x="1901" y="1823"/>
                    <a:pt x="1954" y="1796"/>
                  </a:cubicBezTo>
                  <a:lnTo>
                    <a:pt x="2112" y="1744"/>
                  </a:lnTo>
                  <a:cubicBezTo>
                    <a:pt x="2218" y="1691"/>
                    <a:pt x="2271" y="1638"/>
                    <a:pt x="2324" y="1532"/>
                  </a:cubicBezTo>
                  <a:cubicBezTo>
                    <a:pt x="2377" y="1374"/>
                    <a:pt x="2429" y="1216"/>
                    <a:pt x="2377" y="1057"/>
                  </a:cubicBezTo>
                  <a:cubicBezTo>
                    <a:pt x="2377" y="1004"/>
                    <a:pt x="2377" y="951"/>
                    <a:pt x="2324" y="899"/>
                  </a:cubicBezTo>
                  <a:cubicBezTo>
                    <a:pt x="2324" y="1110"/>
                    <a:pt x="2271" y="1268"/>
                    <a:pt x="2165" y="1427"/>
                  </a:cubicBezTo>
                  <a:cubicBezTo>
                    <a:pt x="2165" y="1480"/>
                    <a:pt x="2060" y="1532"/>
                    <a:pt x="2007" y="1532"/>
                  </a:cubicBezTo>
                  <a:cubicBezTo>
                    <a:pt x="1901" y="1585"/>
                    <a:pt x="1848" y="1585"/>
                    <a:pt x="1743" y="1585"/>
                  </a:cubicBezTo>
                  <a:cubicBezTo>
                    <a:pt x="1584" y="1532"/>
                    <a:pt x="1373" y="1480"/>
                    <a:pt x="1215" y="1321"/>
                  </a:cubicBezTo>
                  <a:cubicBezTo>
                    <a:pt x="1056" y="1216"/>
                    <a:pt x="898" y="1057"/>
                    <a:pt x="739" y="899"/>
                  </a:cubicBezTo>
                  <a:cubicBezTo>
                    <a:pt x="634" y="740"/>
                    <a:pt x="475" y="582"/>
                    <a:pt x="370" y="476"/>
                  </a:cubicBezTo>
                  <a:cubicBezTo>
                    <a:pt x="159" y="21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27;p54">
              <a:extLst>
                <a:ext uri="{FF2B5EF4-FFF2-40B4-BE49-F238E27FC236}">
                  <a16:creationId xmlns:a16="http://schemas.microsoft.com/office/drawing/2014/main" xmlns="" id="{57DC5CF8-B794-63AA-5F55-9EA128D608FB}"/>
                </a:ext>
              </a:extLst>
            </p:cNvPr>
            <p:cNvSpPr/>
            <p:nvPr/>
          </p:nvSpPr>
          <p:spPr>
            <a:xfrm>
              <a:off x="3542625" y="1723400"/>
              <a:ext cx="481925" cy="176925"/>
            </a:xfrm>
            <a:custGeom>
              <a:avLst/>
              <a:gdLst/>
              <a:ahLst/>
              <a:cxnLst/>
              <a:rect l="l" t="t" r="r" b="b"/>
              <a:pathLst>
                <a:path w="19277" h="7077" extrusionOk="0">
                  <a:moveTo>
                    <a:pt x="19277" y="0"/>
                  </a:moveTo>
                  <a:lnTo>
                    <a:pt x="19277" y="0"/>
                  </a:lnTo>
                  <a:cubicBezTo>
                    <a:pt x="19118" y="264"/>
                    <a:pt x="18907" y="581"/>
                    <a:pt x="18696" y="845"/>
                  </a:cubicBezTo>
                  <a:cubicBezTo>
                    <a:pt x="18168" y="1532"/>
                    <a:pt x="17587" y="2165"/>
                    <a:pt x="16900" y="2746"/>
                  </a:cubicBezTo>
                  <a:cubicBezTo>
                    <a:pt x="16689" y="2958"/>
                    <a:pt x="16478" y="3116"/>
                    <a:pt x="16266" y="3327"/>
                  </a:cubicBezTo>
                  <a:cubicBezTo>
                    <a:pt x="16002" y="3486"/>
                    <a:pt x="15791" y="3697"/>
                    <a:pt x="15527" y="3855"/>
                  </a:cubicBezTo>
                  <a:cubicBezTo>
                    <a:pt x="15263" y="4067"/>
                    <a:pt x="14999" y="4225"/>
                    <a:pt x="14735" y="4383"/>
                  </a:cubicBezTo>
                  <a:cubicBezTo>
                    <a:pt x="14471" y="4542"/>
                    <a:pt x="14154" y="4753"/>
                    <a:pt x="13890" y="4912"/>
                  </a:cubicBezTo>
                  <a:cubicBezTo>
                    <a:pt x="13256" y="5228"/>
                    <a:pt x="12623" y="5492"/>
                    <a:pt x="11989" y="5757"/>
                  </a:cubicBezTo>
                  <a:lnTo>
                    <a:pt x="10933" y="6073"/>
                  </a:lnTo>
                  <a:cubicBezTo>
                    <a:pt x="10616" y="6179"/>
                    <a:pt x="10246" y="6285"/>
                    <a:pt x="9876" y="6337"/>
                  </a:cubicBezTo>
                  <a:cubicBezTo>
                    <a:pt x="9560" y="6443"/>
                    <a:pt x="9190" y="6549"/>
                    <a:pt x="8820" y="6601"/>
                  </a:cubicBezTo>
                  <a:cubicBezTo>
                    <a:pt x="8503" y="6654"/>
                    <a:pt x="8134" y="6760"/>
                    <a:pt x="7764" y="6760"/>
                  </a:cubicBezTo>
                  <a:lnTo>
                    <a:pt x="6708" y="6813"/>
                  </a:lnTo>
                  <a:lnTo>
                    <a:pt x="4701" y="6813"/>
                  </a:lnTo>
                  <a:cubicBezTo>
                    <a:pt x="4384" y="6760"/>
                    <a:pt x="4067" y="6760"/>
                    <a:pt x="3750" y="6707"/>
                  </a:cubicBezTo>
                  <a:lnTo>
                    <a:pt x="3275" y="6601"/>
                  </a:lnTo>
                  <a:lnTo>
                    <a:pt x="2853" y="6496"/>
                  </a:lnTo>
                  <a:cubicBezTo>
                    <a:pt x="2589" y="6443"/>
                    <a:pt x="2325" y="6337"/>
                    <a:pt x="2061" y="6179"/>
                  </a:cubicBezTo>
                  <a:cubicBezTo>
                    <a:pt x="1638" y="6021"/>
                    <a:pt x="1216" y="5704"/>
                    <a:pt x="846" y="5387"/>
                  </a:cubicBezTo>
                  <a:cubicBezTo>
                    <a:pt x="582" y="5123"/>
                    <a:pt x="371" y="4806"/>
                    <a:pt x="212" y="4436"/>
                  </a:cubicBezTo>
                  <a:cubicBezTo>
                    <a:pt x="55" y="4121"/>
                    <a:pt x="2" y="3807"/>
                    <a:pt x="1" y="3492"/>
                  </a:cubicBezTo>
                  <a:lnTo>
                    <a:pt x="1" y="3492"/>
                  </a:lnTo>
                  <a:cubicBezTo>
                    <a:pt x="2" y="3807"/>
                    <a:pt x="55" y="4174"/>
                    <a:pt x="212" y="4489"/>
                  </a:cubicBezTo>
                  <a:cubicBezTo>
                    <a:pt x="318" y="4806"/>
                    <a:pt x="529" y="5176"/>
                    <a:pt x="793" y="5440"/>
                  </a:cubicBezTo>
                  <a:cubicBezTo>
                    <a:pt x="952" y="5651"/>
                    <a:pt x="1163" y="5809"/>
                    <a:pt x="1321" y="5968"/>
                  </a:cubicBezTo>
                  <a:cubicBezTo>
                    <a:pt x="1532" y="6073"/>
                    <a:pt x="1744" y="6232"/>
                    <a:pt x="2008" y="6337"/>
                  </a:cubicBezTo>
                  <a:cubicBezTo>
                    <a:pt x="2272" y="6496"/>
                    <a:pt x="2536" y="6601"/>
                    <a:pt x="2800" y="6654"/>
                  </a:cubicBezTo>
                  <a:lnTo>
                    <a:pt x="3222" y="6813"/>
                  </a:lnTo>
                  <a:lnTo>
                    <a:pt x="3698" y="6918"/>
                  </a:lnTo>
                  <a:cubicBezTo>
                    <a:pt x="4015" y="6971"/>
                    <a:pt x="4331" y="7024"/>
                    <a:pt x="4648" y="7024"/>
                  </a:cubicBezTo>
                  <a:cubicBezTo>
                    <a:pt x="5018" y="7077"/>
                    <a:pt x="5335" y="7077"/>
                    <a:pt x="5704" y="7077"/>
                  </a:cubicBezTo>
                  <a:lnTo>
                    <a:pt x="6708" y="7077"/>
                  </a:lnTo>
                  <a:lnTo>
                    <a:pt x="7817" y="6971"/>
                  </a:lnTo>
                  <a:cubicBezTo>
                    <a:pt x="8187" y="6971"/>
                    <a:pt x="8503" y="6918"/>
                    <a:pt x="8873" y="6866"/>
                  </a:cubicBezTo>
                  <a:cubicBezTo>
                    <a:pt x="9243" y="6813"/>
                    <a:pt x="9612" y="6707"/>
                    <a:pt x="9982" y="6654"/>
                  </a:cubicBezTo>
                  <a:cubicBezTo>
                    <a:pt x="10299" y="6549"/>
                    <a:pt x="10669" y="6443"/>
                    <a:pt x="11038" y="6337"/>
                  </a:cubicBezTo>
                  <a:lnTo>
                    <a:pt x="12042" y="6021"/>
                  </a:lnTo>
                  <a:cubicBezTo>
                    <a:pt x="12728" y="5757"/>
                    <a:pt x="13362" y="5440"/>
                    <a:pt x="13996" y="5123"/>
                  </a:cubicBezTo>
                  <a:cubicBezTo>
                    <a:pt x="14260" y="4964"/>
                    <a:pt x="14577" y="4753"/>
                    <a:pt x="14841" y="4595"/>
                  </a:cubicBezTo>
                  <a:cubicBezTo>
                    <a:pt x="15157" y="4436"/>
                    <a:pt x="15422" y="4225"/>
                    <a:pt x="15633" y="4014"/>
                  </a:cubicBezTo>
                  <a:cubicBezTo>
                    <a:pt x="15897" y="3855"/>
                    <a:pt x="16161" y="3644"/>
                    <a:pt x="16372" y="3433"/>
                  </a:cubicBezTo>
                  <a:cubicBezTo>
                    <a:pt x="16636" y="3274"/>
                    <a:pt x="16847" y="3063"/>
                    <a:pt x="17059" y="2852"/>
                  </a:cubicBezTo>
                  <a:cubicBezTo>
                    <a:pt x="17692" y="2271"/>
                    <a:pt x="18220" y="1585"/>
                    <a:pt x="18749" y="845"/>
                  </a:cubicBezTo>
                  <a:cubicBezTo>
                    <a:pt x="18960" y="581"/>
                    <a:pt x="19118" y="317"/>
                    <a:pt x="19277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28;p54">
              <a:extLst>
                <a:ext uri="{FF2B5EF4-FFF2-40B4-BE49-F238E27FC236}">
                  <a16:creationId xmlns:a16="http://schemas.microsoft.com/office/drawing/2014/main" xmlns="" id="{966C8A90-1CB4-A184-BE19-3DAD79358939}"/>
                </a:ext>
              </a:extLst>
            </p:cNvPr>
            <p:cNvSpPr/>
            <p:nvPr/>
          </p:nvSpPr>
          <p:spPr>
            <a:xfrm>
              <a:off x="4194850" y="1017050"/>
              <a:ext cx="56775" cy="76600"/>
            </a:xfrm>
            <a:custGeom>
              <a:avLst/>
              <a:gdLst/>
              <a:ahLst/>
              <a:cxnLst/>
              <a:rect l="l" t="t" r="r" b="b"/>
              <a:pathLst>
                <a:path w="2271" h="3064" extrusionOk="0">
                  <a:moveTo>
                    <a:pt x="1162" y="1"/>
                  </a:moveTo>
                  <a:cubicBezTo>
                    <a:pt x="1162" y="1"/>
                    <a:pt x="0" y="3064"/>
                    <a:pt x="1162" y="3064"/>
                  </a:cubicBezTo>
                  <a:cubicBezTo>
                    <a:pt x="2271" y="3064"/>
                    <a:pt x="1162" y="1"/>
                    <a:pt x="11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29;p54">
              <a:extLst>
                <a:ext uri="{FF2B5EF4-FFF2-40B4-BE49-F238E27FC236}">
                  <a16:creationId xmlns:a16="http://schemas.microsoft.com/office/drawing/2014/main" xmlns="" id="{D08F4529-B32A-5294-F104-AD4BC7E5448F}"/>
                </a:ext>
              </a:extLst>
            </p:cNvPr>
            <p:cNvSpPr/>
            <p:nvPr/>
          </p:nvSpPr>
          <p:spPr>
            <a:xfrm>
              <a:off x="4065450" y="1203225"/>
              <a:ext cx="50200" cy="70000"/>
            </a:xfrm>
            <a:custGeom>
              <a:avLst/>
              <a:gdLst/>
              <a:ahLst/>
              <a:cxnLst/>
              <a:rect l="l" t="t" r="r" b="b"/>
              <a:pathLst>
                <a:path w="2008" h="2800" extrusionOk="0">
                  <a:moveTo>
                    <a:pt x="1004" y="0"/>
                  </a:moveTo>
                  <a:cubicBezTo>
                    <a:pt x="1004" y="0"/>
                    <a:pt x="1" y="2799"/>
                    <a:pt x="1004" y="2799"/>
                  </a:cubicBezTo>
                  <a:cubicBezTo>
                    <a:pt x="2008" y="2799"/>
                    <a:pt x="1004" y="0"/>
                    <a:pt x="1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30;p54">
              <a:extLst>
                <a:ext uri="{FF2B5EF4-FFF2-40B4-BE49-F238E27FC236}">
                  <a16:creationId xmlns:a16="http://schemas.microsoft.com/office/drawing/2014/main" xmlns="" id="{A83A6416-299D-14D5-CF26-A86A008357AA}"/>
                </a:ext>
              </a:extLst>
            </p:cNvPr>
            <p:cNvSpPr/>
            <p:nvPr/>
          </p:nvSpPr>
          <p:spPr>
            <a:xfrm>
              <a:off x="4399475" y="1164925"/>
              <a:ext cx="51525" cy="72650"/>
            </a:xfrm>
            <a:custGeom>
              <a:avLst/>
              <a:gdLst/>
              <a:ahLst/>
              <a:cxnLst/>
              <a:rect l="l" t="t" r="r" b="b"/>
              <a:pathLst>
                <a:path w="2061" h="2906" extrusionOk="0">
                  <a:moveTo>
                    <a:pt x="1004" y="1"/>
                  </a:moveTo>
                  <a:cubicBezTo>
                    <a:pt x="1004" y="1"/>
                    <a:pt x="1" y="2905"/>
                    <a:pt x="1004" y="2905"/>
                  </a:cubicBezTo>
                  <a:cubicBezTo>
                    <a:pt x="2060" y="2905"/>
                    <a:pt x="1004" y="1"/>
                    <a:pt x="10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31;p54">
              <a:extLst>
                <a:ext uri="{FF2B5EF4-FFF2-40B4-BE49-F238E27FC236}">
                  <a16:creationId xmlns:a16="http://schemas.microsoft.com/office/drawing/2014/main" xmlns="" id="{C931B408-1BBF-1E39-E16B-BC105005FAC7}"/>
                </a:ext>
              </a:extLst>
            </p:cNvPr>
            <p:cNvSpPr/>
            <p:nvPr/>
          </p:nvSpPr>
          <p:spPr>
            <a:xfrm>
              <a:off x="4256900" y="1351075"/>
              <a:ext cx="58100" cy="79250"/>
            </a:xfrm>
            <a:custGeom>
              <a:avLst/>
              <a:gdLst/>
              <a:ahLst/>
              <a:cxnLst/>
              <a:rect l="l" t="t" r="r" b="b"/>
              <a:pathLst>
                <a:path w="2324" h="3170" extrusionOk="0">
                  <a:moveTo>
                    <a:pt x="1162" y="1"/>
                  </a:moveTo>
                  <a:cubicBezTo>
                    <a:pt x="1162" y="1"/>
                    <a:pt x="0" y="3169"/>
                    <a:pt x="1162" y="3169"/>
                  </a:cubicBezTo>
                  <a:cubicBezTo>
                    <a:pt x="2324" y="3169"/>
                    <a:pt x="1162" y="1"/>
                    <a:pt x="11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32;p54">
              <a:extLst>
                <a:ext uri="{FF2B5EF4-FFF2-40B4-BE49-F238E27FC236}">
                  <a16:creationId xmlns:a16="http://schemas.microsoft.com/office/drawing/2014/main" xmlns="" id="{73D21841-8CB3-FBFB-BF36-ACADF5A90932}"/>
                </a:ext>
              </a:extLst>
            </p:cNvPr>
            <p:cNvSpPr/>
            <p:nvPr/>
          </p:nvSpPr>
          <p:spPr>
            <a:xfrm>
              <a:off x="4577725" y="891625"/>
              <a:ext cx="56775" cy="79250"/>
            </a:xfrm>
            <a:custGeom>
              <a:avLst/>
              <a:gdLst/>
              <a:ahLst/>
              <a:cxnLst/>
              <a:rect l="l" t="t" r="r" b="b"/>
              <a:pathLst>
                <a:path w="2271" h="3170" extrusionOk="0">
                  <a:moveTo>
                    <a:pt x="1109" y="1"/>
                  </a:moveTo>
                  <a:cubicBezTo>
                    <a:pt x="1109" y="1"/>
                    <a:pt x="0" y="3170"/>
                    <a:pt x="1109" y="3170"/>
                  </a:cubicBezTo>
                  <a:cubicBezTo>
                    <a:pt x="2271" y="3170"/>
                    <a:pt x="1109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33;p54">
              <a:extLst>
                <a:ext uri="{FF2B5EF4-FFF2-40B4-BE49-F238E27FC236}">
                  <a16:creationId xmlns:a16="http://schemas.microsoft.com/office/drawing/2014/main" xmlns="" id="{CA91F6DF-0170-6276-F47E-9DEE59934E35}"/>
                </a:ext>
              </a:extLst>
            </p:cNvPr>
            <p:cNvSpPr/>
            <p:nvPr/>
          </p:nvSpPr>
          <p:spPr>
            <a:xfrm>
              <a:off x="3050175" y="986700"/>
              <a:ext cx="56800" cy="77925"/>
            </a:xfrm>
            <a:custGeom>
              <a:avLst/>
              <a:gdLst/>
              <a:ahLst/>
              <a:cxnLst/>
              <a:rect l="l" t="t" r="r" b="b"/>
              <a:pathLst>
                <a:path w="2272" h="3117" extrusionOk="0">
                  <a:moveTo>
                    <a:pt x="1110" y="0"/>
                  </a:moveTo>
                  <a:cubicBezTo>
                    <a:pt x="1110" y="0"/>
                    <a:pt x="1" y="3116"/>
                    <a:pt x="1110" y="3116"/>
                  </a:cubicBezTo>
                  <a:cubicBezTo>
                    <a:pt x="2272" y="3116"/>
                    <a:pt x="1110" y="0"/>
                    <a:pt x="1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34;p54">
              <a:extLst>
                <a:ext uri="{FF2B5EF4-FFF2-40B4-BE49-F238E27FC236}">
                  <a16:creationId xmlns:a16="http://schemas.microsoft.com/office/drawing/2014/main" xmlns="" id="{59440BC5-C62E-EA84-84B1-EC1605E3195F}"/>
                </a:ext>
              </a:extLst>
            </p:cNvPr>
            <p:cNvSpPr/>
            <p:nvPr/>
          </p:nvSpPr>
          <p:spPr>
            <a:xfrm>
              <a:off x="2988125" y="1245475"/>
              <a:ext cx="50200" cy="69975"/>
            </a:xfrm>
            <a:custGeom>
              <a:avLst/>
              <a:gdLst/>
              <a:ahLst/>
              <a:cxnLst/>
              <a:rect l="l" t="t" r="r" b="b"/>
              <a:pathLst>
                <a:path w="2008" h="2799" extrusionOk="0">
                  <a:moveTo>
                    <a:pt x="1004" y="0"/>
                  </a:moveTo>
                  <a:cubicBezTo>
                    <a:pt x="1004" y="0"/>
                    <a:pt x="1" y="2799"/>
                    <a:pt x="1004" y="2799"/>
                  </a:cubicBezTo>
                  <a:cubicBezTo>
                    <a:pt x="2008" y="2799"/>
                    <a:pt x="1004" y="0"/>
                    <a:pt x="1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35;p54">
              <a:extLst>
                <a:ext uri="{FF2B5EF4-FFF2-40B4-BE49-F238E27FC236}">
                  <a16:creationId xmlns:a16="http://schemas.microsoft.com/office/drawing/2014/main" xmlns="" id="{9E7F8C43-62FE-C336-2D65-AC872029CB6C}"/>
                </a:ext>
              </a:extLst>
            </p:cNvPr>
            <p:cNvSpPr/>
            <p:nvPr/>
          </p:nvSpPr>
          <p:spPr>
            <a:xfrm>
              <a:off x="3306325" y="1628325"/>
              <a:ext cx="48850" cy="66050"/>
            </a:xfrm>
            <a:custGeom>
              <a:avLst/>
              <a:gdLst/>
              <a:ahLst/>
              <a:cxnLst/>
              <a:rect l="l" t="t" r="r" b="b"/>
              <a:pathLst>
                <a:path w="1954" h="2642" extrusionOk="0">
                  <a:moveTo>
                    <a:pt x="951" y="1"/>
                  </a:moveTo>
                  <a:cubicBezTo>
                    <a:pt x="951" y="1"/>
                    <a:pt x="0" y="2641"/>
                    <a:pt x="951" y="2641"/>
                  </a:cubicBezTo>
                  <a:cubicBezTo>
                    <a:pt x="1954" y="2641"/>
                    <a:pt x="951" y="1"/>
                    <a:pt x="9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936;p54">
              <a:extLst>
                <a:ext uri="{FF2B5EF4-FFF2-40B4-BE49-F238E27FC236}">
                  <a16:creationId xmlns:a16="http://schemas.microsoft.com/office/drawing/2014/main" xmlns="" id="{C748ED1C-3FC6-0BB3-D655-D4BDA620B745}"/>
                </a:ext>
              </a:extLst>
            </p:cNvPr>
            <p:cNvSpPr/>
            <p:nvPr/>
          </p:nvSpPr>
          <p:spPr>
            <a:xfrm>
              <a:off x="3242950" y="1159650"/>
              <a:ext cx="39625" cy="52825"/>
            </a:xfrm>
            <a:custGeom>
              <a:avLst/>
              <a:gdLst/>
              <a:ahLst/>
              <a:cxnLst/>
              <a:rect l="l" t="t" r="r" b="b"/>
              <a:pathLst>
                <a:path w="1585" h="2113" extrusionOk="0">
                  <a:moveTo>
                    <a:pt x="792" y="0"/>
                  </a:moveTo>
                  <a:cubicBezTo>
                    <a:pt x="792" y="0"/>
                    <a:pt x="0" y="2113"/>
                    <a:pt x="792" y="2113"/>
                  </a:cubicBezTo>
                  <a:cubicBezTo>
                    <a:pt x="1584" y="2113"/>
                    <a:pt x="792" y="0"/>
                    <a:pt x="7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937;p54">
              <a:extLst>
                <a:ext uri="{FF2B5EF4-FFF2-40B4-BE49-F238E27FC236}">
                  <a16:creationId xmlns:a16="http://schemas.microsoft.com/office/drawing/2014/main" xmlns="" id="{50377514-0FF7-F5AA-4A47-9EDCD461D2C5}"/>
                </a:ext>
              </a:extLst>
            </p:cNvPr>
            <p:cNvSpPr/>
            <p:nvPr/>
          </p:nvSpPr>
          <p:spPr>
            <a:xfrm>
              <a:off x="3187500" y="1415775"/>
              <a:ext cx="44900" cy="60750"/>
            </a:xfrm>
            <a:custGeom>
              <a:avLst/>
              <a:gdLst/>
              <a:ahLst/>
              <a:cxnLst/>
              <a:rect l="l" t="t" r="r" b="b"/>
              <a:pathLst>
                <a:path w="1796" h="2430" extrusionOk="0">
                  <a:moveTo>
                    <a:pt x="898" y="1"/>
                  </a:moveTo>
                  <a:cubicBezTo>
                    <a:pt x="898" y="1"/>
                    <a:pt x="0" y="2430"/>
                    <a:pt x="898" y="2430"/>
                  </a:cubicBezTo>
                  <a:cubicBezTo>
                    <a:pt x="1796" y="2430"/>
                    <a:pt x="898" y="1"/>
                    <a:pt x="8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938;p54">
              <a:extLst>
                <a:ext uri="{FF2B5EF4-FFF2-40B4-BE49-F238E27FC236}">
                  <a16:creationId xmlns:a16="http://schemas.microsoft.com/office/drawing/2014/main" xmlns="" id="{163C2EF5-EB85-D2FC-8610-8E9F26512FEB}"/>
                </a:ext>
              </a:extLst>
            </p:cNvPr>
            <p:cNvSpPr/>
            <p:nvPr/>
          </p:nvSpPr>
          <p:spPr>
            <a:xfrm>
              <a:off x="3085825" y="1576850"/>
              <a:ext cx="56800" cy="77925"/>
            </a:xfrm>
            <a:custGeom>
              <a:avLst/>
              <a:gdLst/>
              <a:ahLst/>
              <a:cxnLst/>
              <a:rect l="l" t="t" r="r" b="b"/>
              <a:pathLst>
                <a:path w="2272" h="3117" extrusionOk="0">
                  <a:moveTo>
                    <a:pt x="1163" y="0"/>
                  </a:moveTo>
                  <a:cubicBezTo>
                    <a:pt x="1163" y="0"/>
                    <a:pt x="1" y="3116"/>
                    <a:pt x="1163" y="3116"/>
                  </a:cubicBezTo>
                  <a:cubicBezTo>
                    <a:pt x="2272" y="3116"/>
                    <a:pt x="1163" y="0"/>
                    <a:pt x="11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39;p54">
              <a:extLst>
                <a:ext uri="{FF2B5EF4-FFF2-40B4-BE49-F238E27FC236}">
                  <a16:creationId xmlns:a16="http://schemas.microsoft.com/office/drawing/2014/main" xmlns="" id="{B56CF71D-8C7E-7A6A-EC4F-939F01188DE0}"/>
                </a:ext>
              </a:extLst>
            </p:cNvPr>
            <p:cNvSpPr/>
            <p:nvPr/>
          </p:nvSpPr>
          <p:spPr>
            <a:xfrm>
              <a:off x="3525475" y="919350"/>
              <a:ext cx="56800" cy="77925"/>
            </a:xfrm>
            <a:custGeom>
              <a:avLst/>
              <a:gdLst/>
              <a:ahLst/>
              <a:cxnLst/>
              <a:rect l="l" t="t" r="r" b="b"/>
              <a:pathLst>
                <a:path w="2272" h="3117" extrusionOk="0">
                  <a:moveTo>
                    <a:pt x="1109" y="1"/>
                  </a:moveTo>
                  <a:cubicBezTo>
                    <a:pt x="1109" y="1"/>
                    <a:pt x="0" y="3117"/>
                    <a:pt x="1109" y="3117"/>
                  </a:cubicBezTo>
                  <a:cubicBezTo>
                    <a:pt x="2271" y="3117"/>
                    <a:pt x="1109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40;p54">
              <a:extLst>
                <a:ext uri="{FF2B5EF4-FFF2-40B4-BE49-F238E27FC236}">
                  <a16:creationId xmlns:a16="http://schemas.microsoft.com/office/drawing/2014/main" xmlns="" id="{10AF1AB7-16FF-D5D9-6E16-001136EFF517}"/>
                </a:ext>
              </a:extLst>
            </p:cNvPr>
            <p:cNvSpPr/>
            <p:nvPr/>
          </p:nvSpPr>
          <p:spPr>
            <a:xfrm>
              <a:off x="2996050" y="1793375"/>
              <a:ext cx="39625" cy="54150"/>
            </a:xfrm>
            <a:custGeom>
              <a:avLst/>
              <a:gdLst/>
              <a:ahLst/>
              <a:cxnLst/>
              <a:rect l="l" t="t" r="r" b="b"/>
              <a:pathLst>
                <a:path w="1585" h="2166" extrusionOk="0">
                  <a:moveTo>
                    <a:pt x="793" y="0"/>
                  </a:moveTo>
                  <a:cubicBezTo>
                    <a:pt x="793" y="0"/>
                    <a:pt x="1" y="2165"/>
                    <a:pt x="793" y="2165"/>
                  </a:cubicBezTo>
                  <a:cubicBezTo>
                    <a:pt x="1585" y="2165"/>
                    <a:pt x="793" y="0"/>
                    <a:pt x="7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41;p54">
              <a:extLst>
                <a:ext uri="{FF2B5EF4-FFF2-40B4-BE49-F238E27FC236}">
                  <a16:creationId xmlns:a16="http://schemas.microsoft.com/office/drawing/2014/main" xmlns="" id="{21C42050-9109-369F-4B39-D775493AF0CC}"/>
                </a:ext>
              </a:extLst>
            </p:cNvPr>
            <p:cNvSpPr/>
            <p:nvPr/>
          </p:nvSpPr>
          <p:spPr>
            <a:xfrm>
              <a:off x="3266700" y="2015175"/>
              <a:ext cx="48875" cy="68675"/>
            </a:xfrm>
            <a:custGeom>
              <a:avLst/>
              <a:gdLst/>
              <a:ahLst/>
              <a:cxnLst/>
              <a:rect l="l" t="t" r="r" b="b"/>
              <a:pathLst>
                <a:path w="1955" h="2747" extrusionOk="0">
                  <a:moveTo>
                    <a:pt x="951" y="0"/>
                  </a:moveTo>
                  <a:cubicBezTo>
                    <a:pt x="951" y="0"/>
                    <a:pt x="1" y="2746"/>
                    <a:pt x="951" y="2746"/>
                  </a:cubicBezTo>
                  <a:cubicBezTo>
                    <a:pt x="1955" y="2746"/>
                    <a:pt x="951" y="0"/>
                    <a:pt x="9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42;p54">
              <a:extLst>
                <a:ext uri="{FF2B5EF4-FFF2-40B4-BE49-F238E27FC236}">
                  <a16:creationId xmlns:a16="http://schemas.microsoft.com/office/drawing/2014/main" xmlns="" id="{BD8886D0-9693-1157-C1D8-A7A42D9DFF44}"/>
                </a:ext>
              </a:extLst>
            </p:cNvPr>
            <p:cNvSpPr/>
            <p:nvPr/>
          </p:nvSpPr>
          <p:spPr>
            <a:xfrm>
              <a:off x="3219175" y="1786775"/>
              <a:ext cx="27750" cy="39625"/>
            </a:xfrm>
            <a:custGeom>
              <a:avLst/>
              <a:gdLst/>
              <a:ahLst/>
              <a:cxnLst/>
              <a:rect l="l" t="t" r="r" b="b"/>
              <a:pathLst>
                <a:path w="1110" h="1585" extrusionOk="0">
                  <a:moveTo>
                    <a:pt x="529" y="0"/>
                  </a:moveTo>
                  <a:cubicBezTo>
                    <a:pt x="529" y="0"/>
                    <a:pt x="1" y="1584"/>
                    <a:pt x="529" y="1584"/>
                  </a:cubicBezTo>
                  <a:cubicBezTo>
                    <a:pt x="1110" y="1584"/>
                    <a:pt x="529" y="0"/>
                    <a:pt x="5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43;p54">
              <a:extLst>
                <a:ext uri="{FF2B5EF4-FFF2-40B4-BE49-F238E27FC236}">
                  <a16:creationId xmlns:a16="http://schemas.microsoft.com/office/drawing/2014/main" xmlns="" id="{B7CD3EB9-6E43-970D-933D-CD36836DECB0}"/>
                </a:ext>
              </a:extLst>
            </p:cNvPr>
            <p:cNvSpPr/>
            <p:nvPr/>
          </p:nvSpPr>
          <p:spPr>
            <a:xfrm>
              <a:off x="3055475" y="1926700"/>
              <a:ext cx="42275" cy="56800"/>
            </a:xfrm>
            <a:custGeom>
              <a:avLst/>
              <a:gdLst/>
              <a:ahLst/>
              <a:cxnLst/>
              <a:rect l="l" t="t" r="r" b="b"/>
              <a:pathLst>
                <a:path w="1691" h="2272" extrusionOk="0">
                  <a:moveTo>
                    <a:pt x="845" y="1"/>
                  </a:moveTo>
                  <a:cubicBezTo>
                    <a:pt x="845" y="1"/>
                    <a:pt x="0" y="2272"/>
                    <a:pt x="845" y="2272"/>
                  </a:cubicBezTo>
                  <a:cubicBezTo>
                    <a:pt x="1690" y="2272"/>
                    <a:pt x="845" y="1"/>
                    <a:pt x="8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44;p54">
              <a:extLst>
                <a:ext uri="{FF2B5EF4-FFF2-40B4-BE49-F238E27FC236}">
                  <a16:creationId xmlns:a16="http://schemas.microsoft.com/office/drawing/2014/main" xmlns="" id="{640D7946-C5E7-DC86-A6B1-5A1DEE732038}"/>
                </a:ext>
              </a:extLst>
            </p:cNvPr>
            <p:cNvSpPr/>
            <p:nvPr/>
          </p:nvSpPr>
          <p:spPr>
            <a:xfrm>
              <a:off x="3653550" y="931250"/>
              <a:ext cx="39625" cy="55475"/>
            </a:xfrm>
            <a:custGeom>
              <a:avLst/>
              <a:gdLst/>
              <a:ahLst/>
              <a:cxnLst/>
              <a:rect l="l" t="t" r="r" b="b"/>
              <a:pathLst>
                <a:path w="1585" h="2219" extrusionOk="0">
                  <a:moveTo>
                    <a:pt x="792" y="0"/>
                  </a:moveTo>
                  <a:cubicBezTo>
                    <a:pt x="792" y="0"/>
                    <a:pt x="0" y="2218"/>
                    <a:pt x="792" y="2218"/>
                  </a:cubicBezTo>
                  <a:cubicBezTo>
                    <a:pt x="1584" y="2218"/>
                    <a:pt x="792" y="0"/>
                    <a:pt x="7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45;p54">
              <a:extLst>
                <a:ext uri="{FF2B5EF4-FFF2-40B4-BE49-F238E27FC236}">
                  <a16:creationId xmlns:a16="http://schemas.microsoft.com/office/drawing/2014/main" xmlns="" id="{9EE4E740-819C-8D15-7300-90914302B6AA}"/>
                </a:ext>
              </a:extLst>
            </p:cNvPr>
            <p:cNvSpPr/>
            <p:nvPr/>
          </p:nvSpPr>
          <p:spPr>
            <a:xfrm>
              <a:off x="3351200" y="1007825"/>
              <a:ext cx="40950" cy="56800"/>
            </a:xfrm>
            <a:custGeom>
              <a:avLst/>
              <a:gdLst/>
              <a:ahLst/>
              <a:cxnLst/>
              <a:rect l="l" t="t" r="r" b="b"/>
              <a:pathLst>
                <a:path w="1638" h="2272" extrusionOk="0">
                  <a:moveTo>
                    <a:pt x="793" y="0"/>
                  </a:moveTo>
                  <a:cubicBezTo>
                    <a:pt x="793" y="0"/>
                    <a:pt x="1" y="2271"/>
                    <a:pt x="793" y="2271"/>
                  </a:cubicBezTo>
                  <a:cubicBezTo>
                    <a:pt x="1638" y="2271"/>
                    <a:pt x="793" y="0"/>
                    <a:pt x="7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6;p54">
              <a:extLst>
                <a:ext uri="{FF2B5EF4-FFF2-40B4-BE49-F238E27FC236}">
                  <a16:creationId xmlns:a16="http://schemas.microsoft.com/office/drawing/2014/main" xmlns="" id="{46FE113A-5CCD-7FC8-8CA4-AE4A563AA90F}"/>
                </a:ext>
              </a:extLst>
            </p:cNvPr>
            <p:cNvSpPr/>
            <p:nvPr/>
          </p:nvSpPr>
          <p:spPr>
            <a:xfrm>
              <a:off x="4391550" y="1615125"/>
              <a:ext cx="56800" cy="79250"/>
            </a:xfrm>
            <a:custGeom>
              <a:avLst/>
              <a:gdLst/>
              <a:ahLst/>
              <a:cxnLst/>
              <a:rect l="l" t="t" r="r" b="b"/>
              <a:pathLst>
                <a:path w="2272" h="3170" extrusionOk="0">
                  <a:moveTo>
                    <a:pt x="1163" y="1"/>
                  </a:moveTo>
                  <a:cubicBezTo>
                    <a:pt x="1163" y="1"/>
                    <a:pt x="1" y="3169"/>
                    <a:pt x="1163" y="3169"/>
                  </a:cubicBezTo>
                  <a:cubicBezTo>
                    <a:pt x="2272" y="3169"/>
                    <a:pt x="1163" y="1"/>
                    <a:pt x="11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47;p54">
              <a:extLst>
                <a:ext uri="{FF2B5EF4-FFF2-40B4-BE49-F238E27FC236}">
                  <a16:creationId xmlns:a16="http://schemas.microsoft.com/office/drawing/2014/main" xmlns="" id="{FF11E056-03B3-243B-E127-6177D91FE15B}"/>
                </a:ext>
              </a:extLst>
            </p:cNvPr>
            <p:cNvSpPr/>
            <p:nvPr/>
          </p:nvSpPr>
          <p:spPr>
            <a:xfrm>
              <a:off x="4259525" y="1790725"/>
              <a:ext cx="44925" cy="60750"/>
            </a:xfrm>
            <a:custGeom>
              <a:avLst/>
              <a:gdLst/>
              <a:ahLst/>
              <a:cxnLst/>
              <a:rect l="l" t="t" r="r" b="b"/>
              <a:pathLst>
                <a:path w="1797" h="2430" extrusionOk="0">
                  <a:moveTo>
                    <a:pt x="899" y="1"/>
                  </a:moveTo>
                  <a:cubicBezTo>
                    <a:pt x="899" y="1"/>
                    <a:pt x="1" y="2430"/>
                    <a:pt x="899" y="2430"/>
                  </a:cubicBezTo>
                  <a:cubicBezTo>
                    <a:pt x="1796" y="2430"/>
                    <a:pt x="899" y="1"/>
                    <a:pt x="8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48;p54">
              <a:extLst>
                <a:ext uri="{FF2B5EF4-FFF2-40B4-BE49-F238E27FC236}">
                  <a16:creationId xmlns:a16="http://schemas.microsoft.com/office/drawing/2014/main" xmlns="" id="{353A468C-C0A5-9498-A950-368DF5CB96F3}"/>
                </a:ext>
              </a:extLst>
            </p:cNvPr>
            <p:cNvSpPr/>
            <p:nvPr/>
          </p:nvSpPr>
          <p:spPr>
            <a:xfrm>
              <a:off x="4610725" y="1732625"/>
              <a:ext cx="33025" cy="43600"/>
            </a:xfrm>
            <a:custGeom>
              <a:avLst/>
              <a:gdLst/>
              <a:ahLst/>
              <a:cxnLst/>
              <a:rect l="l" t="t" r="r" b="b"/>
              <a:pathLst>
                <a:path w="1321" h="1744" extrusionOk="0">
                  <a:moveTo>
                    <a:pt x="687" y="1"/>
                  </a:moveTo>
                  <a:cubicBezTo>
                    <a:pt x="687" y="1"/>
                    <a:pt x="0" y="1744"/>
                    <a:pt x="687" y="1744"/>
                  </a:cubicBezTo>
                  <a:cubicBezTo>
                    <a:pt x="1321" y="1744"/>
                    <a:pt x="687" y="1"/>
                    <a:pt x="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49;p54">
              <a:extLst>
                <a:ext uri="{FF2B5EF4-FFF2-40B4-BE49-F238E27FC236}">
                  <a16:creationId xmlns:a16="http://schemas.microsoft.com/office/drawing/2014/main" xmlns="" id="{C0536102-91CA-B6CB-330B-2F5DAB2C97A9}"/>
                </a:ext>
              </a:extLst>
            </p:cNvPr>
            <p:cNvSpPr/>
            <p:nvPr/>
          </p:nvSpPr>
          <p:spPr>
            <a:xfrm>
              <a:off x="4444375" y="1943875"/>
              <a:ext cx="50175" cy="70000"/>
            </a:xfrm>
            <a:custGeom>
              <a:avLst/>
              <a:gdLst/>
              <a:ahLst/>
              <a:cxnLst/>
              <a:rect l="l" t="t" r="r" b="b"/>
              <a:pathLst>
                <a:path w="2007" h="2800" extrusionOk="0">
                  <a:moveTo>
                    <a:pt x="1004" y="0"/>
                  </a:moveTo>
                  <a:cubicBezTo>
                    <a:pt x="1004" y="0"/>
                    <a:pt x="0" y="2799"/>
                    <a:pt x="1004" y="2799"/>
                  </a:cubicBezTo>
                  <a:cubicBezTo>
                    <a:pt x="2007" y="2799"/>
                    <a:pt x="1004" y="0"/>
                    <a:pt x="1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50;p54">
              <a:extLst>
                <a:ext uri="{FF2B5EF4-FFF2-40B4-BE49-F238E27FC236}">
                  <a16:creationId xmlns:a16="http://schemas.microsoft.com/office/drawing/2014/main" xmlns="" id="{30E4C669-B804-C654-47B1-3F61BE6D41B5}"/>
                </a:ext>
              </a:extLst>
            </p:cNvPr>
            <p:cNvSpPr/>
            <p:nvPr/>
          </p:nvSpPr>
          <p:spPr>
            <a:xfrm>
              <a:off x="4592225" y="1253375"/>
              <a:ext cx="46250" cy="64725"/>
            </a:xfrm>
            <a:custGeom>
              <a:avLst/>
              <a:gdLst/>
              <a:ahLst/>
              <a:cxnLst/>
              <a:rect l="l" t="t" r="r" b="b"/>
              <a:pathLst>
                <a:path w="1850" h="2589" extrusionOk="0">
                  <a:moveTo>
                    <a:pt x="951" y="1"/>
                  </a:moveTo>
                  <a:cubicBezTo>
                    <a:pt x="951" y="1"/>
                    <a:pt x="1" y="2589"/>
                    <a:pt x="951" y="2589"/>
                  </a:cubicBezTo>
                  <a:cubicBezTo>
                    <a:pt x="1849" y="2589"/>
                    <a:pt x="951" y="1"/>
                    <a:pt x="9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51;p54">
              <a:extLst>
                <a:ext uri="{FF2B5EF4-FFF2-40B4-BE49-F238E27FC236}">
                  <a16:creationId xmlns:a16="http://schemas.microsoft.com/office/drawing/2014/main" xmlns="" id="{072E6853-01BA-6177-E62F-D6FEC0B9D559}"/>
                </a:ext>
              </a:extLst>
            </p:cNvPr>
            <p:cNvSpPr/>
            <p:nvPr/>
          </p:nvSpPr>
          <p:spPr>
            <a:xfrm>
              <a:off x="4461525" y="1394650"/>
              <a:ext cx="42275" cy="59425"/>
            </a:xfrm>
            <a:custGeom>
              <a:avLst/>
              <a:gdLst/>
              <a:ahLst/>
              <a:cxnLst/>
              <a:rect l="l" t="t" r="r" b="b"/>
              <a:pathLst>
                <a:path w="1691" h="2377" extrusionOk="0">
                  <a:moveTo>
                    <a:pt x="846" y="1"/>
                  </a:moveTo>
                  <a:cubicBezTo>
                    <a:pt x="846" y="1"/>
                    <a:pt x="1" y="2377"/>
                    <a:pt x="846" y="2377"/>
                  </a:cubicBezTo>
                  <a:cubicBezTo>
                    <a:pt x="1691" y="2377"/>
                    <a:pt x="846" y="1"/>
                    <a:pt x="8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52;p54">
              <a:extLst>
                <a:ext uri="{FF2B5EF4-FFF2-40B4-BE49-F238E27FC236}">
                  <a16:creationId xmlns:a16="http://schemas.microsoft.com/office/drawing/2014/main" xmlns="" id="{41C7DECE-209C-71F8-217A-E2FEEFC81D43}"/>
                </a:ext>
              </a:extLst>
            </p:cNvPr>
            <p:cNvSpPr/>
            <p:nvPr/>
          </p:nvSpPr>
          <p:spPr>
            <a:xfrm>
              <a:off x="3926825" y="1019700"/>
              <a:ext cx="48875" cy="67350"/>
            </a:xfrm>
            <a:custGeom>
              <a:avLst/>
              <a:gdLst/>
              <a:ahLst/>
              <a:cxnLst/>
              <a:rect l="l" t="t" r="r" b="b"/>
              <a:pathLst>
                <a:path w="1955" h="2694" extrusionOk="0">
                  <a:moveTo>
                    <a:pt x="951" y="1"/>
                  </a:moveTo>
                  <a:cubicBezTo>
                    <a:pt x="951" y="1"/>
                    <a:pt x="1" y="2694"/>
                    <a:pt x="951" y="2694"/>
                  </a:cubicBezTo>
                  <a:cubicBezTo>
                    <a:pt x="1955" y="2694"/>
                    <a:pt x="951" y="1"/>
                    <a:pt x="9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53;p54">
              <a:extLst>
                <a:ext uri="{FF2B5EF4-FFF2-40B4-BE49-F238E27FC236}">
                  <a16:creationId xmlns:a16="http://schemas.microsoft.com/office/drawing/2014/main" xmlns="" id="{FC47499B-3A83-2C6D-5FB9-3A135ED490DC}"/>
                </a:ext>
              </a:extLst>
            </p:cNvPr>
            <p:cNvSpPr/>
            <p:nvPr/>
          </p:nvSpPr>
          <p:spPr>
            <a:xfrm>
              <a:off x="4616000" y="1546475"/>
              <a:ext cx="52825" cy="72650"/>
            </a:xfrm>
            <a:custGeom>
              <a:avLst/>
              <a:gdLst/>
              <a:ahLst/>
              <a:cxnLst/>
              <a:rect l="l" t="t" r="r" b="b"/>
              <a:pathLst>
                <a:path w="2113" h="2906" extrusionOk="0">
                  <a:moveTo>
                    <a:pt x="1057" y="1"/>
                  </a:moveTo>
                  <a:cubicBezTo>
                    <a:pt x="1057" y="1"/>
                    <a:pt x="0" y="2905"/>
                    <a:pt x="1057" y="2905"/>
                  </a:cubicBezTo>
                  <a:cubicBezTo>
                    <a:pt x="2113" y="2905"/>
                    <a:pt x="1057" y="1"/>
                    <a:pt x="10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54;p54">
              <a:extLst>
                <a:ext uri="{FF2B5EF4-FFF2-40B4-BE49-F238E27FC236}">
                  <a16:creationId xmlns:a16="http://schemas.microsoft.com/office/drawing/2014/main" xmlns="" id="{56499AAE-BCE8-8F8F-4DDD-DD0F7E2E5ABB}"/>
                </a:ext>
              </a:extLst>
            </p:cNvPr>
            <p:cNvSpPr/>
            <p:nvPr/>
          </p:nvSpPr>
          <p:spPr>
            <a:xfrm>
              <a:off x="3085825" y="2181525"/>
              <a:ext cx="54150" cy="75275"/>
            </a:xfrm>
            <a:custGeom>
              <a:avLst/>
              <a:gdLst/>
              <a:ahLst/>
              <a:cxnLst/>
              <a:rect l="l" t="t" r="r" b="b"/>
              <a:pathLst>
                <a:path w="2166" h="3011" extrusionOk="0">
                  <a:moveTo>
                    <a:pt x="1110" y="0"/>
                  </a:moveTo>
                  <a:cubicBezTo>
                    <a:pt x="1110" y="0"/>
                    <a:pt x="1" y="3010"/>
                    <a:pt x="1110" y="3010"/>
                  </a:cubicBezTo>
                  <a:cubicBezTo>
                    <a:pt x="2166" y="3010"/>
                    <a:pt x="1110" y="0"/>
                    <a:pt x="1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55;p54">
              <a:extLst>
                <a:ext uri="{FF2B5EF4-FFF2-40B4-BE49-F238E27FC236}">
                  <a16:creationId xmlns:a16="http://schemas.microsoft.com/office/drawing/2014/main" xmlns="" id="{F3C75DE8-B8C7-C9EC-8ED0-2D7A20B1A9D1}"/>
                </a:ext>
              </a:extLst>
            </p:cNvPr>
            <p:cNvSpPr/>
            <p:nvPr/>
          </p:nvSpPr>
          <p:spPr>
            <a:xfrm>
              <a:off x="2939275" y="2391450"/>
              <a:ext cx="30400" cy="40950"/>
            </a:xfrm>
            <a:custGeom>
              <a:avLst/>
              <a:gdLst/>
              <a:ahLst/>
              <a:cxnLst/>
              <a:rect l="l" t="t" r="r" b="b"/>
              <a:pathLst>
                <a:path w="1216" h="1638" extrusionOk="0">
                  <a:moveTo>
                    <a:pt x="582" y="0"/>
                  </a:moveTo>
                  <a:cubicBezTo>
                    <a:pt x="582" y="0"/>
                    <a:pt x="1" y="1637"/>
                    <a:pt x="582" y="1637"/>
                  </a:cubicBezTo>
                  <a:cubicBezTo>
                    <a:pt x="1215" y="1637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56;p54">
              <a:extLst>
                <a:ext uri="{FF2B5EF4-FFF2-40B4-BE49-F238E27FC236}">
                  <a16:creationId xmlns:a16="http://schemas.microsoft.com/office/drawing/2014/main" xmlns="" id="{F3B6E200-6E4A-97CE-7912-AD3BE3C29AEE}"/>
                </a:ext>
              </a:extLst>
            </p:cNvPr>
            <p:cNvSpPr/>
            <p:nvPr/>
          </p:nvSpPr>
          <p:spPr>
            <a:xfrm>
              <a:off x="3299700" y="2379550"/>
              <a:ext cx="43600" cy="58125"/>
            </a:xfrm>
            <a:custGeom>
              <a:avLst/>
              <a:gdLst/>
              <a:ahLst/>
              <a:cxnLst/>
              <a:rect l="l" t="t" r="r" b="b"/>
              <a:pathLst>
                <a:path w="1744" h="2325" extrusionOk="0">
                  <a:moveTo>
                    <a:pt x="899" y="1"/>
                  </a:moveTo>
                  <a:cubicBezTo>
                    <a:pt x="899" y="1"/>
                    <a:pt x="1" y="2324"/>
                    <a:pt x="899" y="2324"/>
                  </a:cubicBezTo>
                  <a:cubicBezTo>
                    <a:pt x="1744" y="2324"/>
                    <a:pt x="899" y="1"/>
                    <a:pt x="8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57;p54">
              <a:extLst>
                <a:ext uri="{FF2B5EF4-FFF2-40B4-BE49-F238E27FC236}">
                  <a16:creationId xmlns:a16="http://schemas.microsoft.com/office/drawing/2014/main" xmlns="" id="{C48DAF9B-EF56-7025-07AB-60551E92E779}"/>
                </a:ext>
              </a:extLst>
            </p:cNvPr>
            <p:cNvSpPr/>
            <p:nvPr/>
          </p:nvSpPr>
          <p:spPr>
            <a:xfrm>
              <a:off x="3159775" y="2506300"/>
              <a:ext cx="50175" cy="68675"/>
            </a:xfrm>
            <a:custGeom>
              <a:avLst/>
              <a:gdLst/>
              <a:ahLst/>
              <a:cxnLst/>
              <a:rect l="l" t="t" r="r" b="b"/>
              <a:pathLst>
                <a:path w="2007" h="2747" extrusionOk="0">
                  <a:moveTo>
                    <a:pt x="1003" y="1"/>
                  </a:moveTo>
                  <a:cubicBezTo>
                    <a:pt x="1003" y="1"/>
                    <a:pt x="0" y="2747"/>
                    <a:pt x="1003" y="2747"/>
                  </a:cubicBezTo>
                  <a:cubicBezTo>
                    <a:pt x="2007" y="2747"/>
                    <a:pt x="1003" y="1"/>
                    <a:pt x="10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58;p54">
              <a:extLst>
                <a:ext uri="{FF2B5EF4-FFF2-40B4-BE49-F238E27FC236}">
                  <a16:creationId xmlns:a16="http://schemas.microsoft.com/office/drawing/2014/main" xmlns="" id="{D970D1CF-0686-8789-12DF-2AD37599894F}"/>
                </a:ext>
              </a:extLst>
            </p:cNvPr>
            <p:cNvSpPr/>
            <p:nvPr/>
          </p:nvSpPr>
          <p:spPr>
            <a:xfrm>
              <a:off x="4515650" y="2112875"/>
              <a:ext cx="46250" cy="64700"/>
            </a:xfrm>
            <a:custGeom>
              <a:avLst/>
              <a:gdLst/>
              <a:ahLst/>
              <a:cxnLst/>
              <a:rect l="l" t="t" r="r" b="b"/>
              <a:pathLst>
                <a:path w="1850" h="2588" extrusionOk="0">
                  <a:moveTo>
                    <a:pt x="899" y="0"/>
                  </a:moveTo>
                  <a:cubicBezTo>
                    <a:pt x="899" y="0"/>
                    <a:pt x="1" y="2588"/>
                    <a:pt x="899" y="2588"/>
                  </a:cubicBezTo>
                  <a:cubicBezTo>
                    <a:pt x="1849" y="2588"/>
                    <a:pt x="899" y="0"/>
                    <a:pt x="8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959;p54">
              <a:extLst>
                <a:ext uri="{FF2B5EF4-FFF2-40B4-BE49-F238E27FC236}">
                  <a16:creationId xmlns:a16="http://schemas.microsoft.com/office/drawing/2014/main" xmlns="" id="{BB6204F5-F196-475E-B9DB-1452DEF0F14B}"/>
                </a:ext>
              </a:extLst>
            </p:cNvPr>
            <p:cNvSpPr/>
            <p:nvPr/>
          </p:nvSpPr>
          <p:spPr>
            <a:xfrm>
              <a:off x="4440400" y="2269975"/>
              <a:ext cx="33050" cy="44925"/>
            </a:xfrm>
            <a:custGeom>
              <a:avLst/>
              <a:gdLst/>
              <a:ahLst/>
              <a:cxnLst/>
              <a:rect l="l" t="t" r="r" b="b"/>
              <a:pathLst>
                <a:path w="1322" h="1797" extrusionOk="0">
                  <a:moveTo>
                    <a:pt x="634" y="1"/>
                  </a:moveTo>
                  <a:cubicBezTo>
                    <a:pt x="634" y="1"/>
                    <a:pt x="1" y="1796"/>
                    <a:pt x="634" y="1796"/>
                  </a:cubicBezTo>
                  <a:cubicBezTo>
                    <a:pt x="1321" y="1796"/>
                    <a:pt x="634" y="1"/>
                    <a:pt x="6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960;p54">
              <a:extLst>
                <a:ext uri="{FF2B5EF4-FFF2-40B4-BE49-F238E27FC236}">
                  <a16:creationId xmlns:a16="http://schemas.microsoft.com/office/drawing/2014/main" xmlns="" id="{50A39312-E247-ED0E-9532-BD31ACD2A51A}"/>
                </a:ext>
              </a:extLst>
            </p:cNvPr>
            <p:cNvSpPr/>
            <p:nvPr/>
          </p:nvSpPr>
          <p:spPr>
            <a:xfrm>
              <a:off x="4485300" y="1022350"/>
              <a:ext cx="39625" cy="54150"/>
            </a:xfrm>
            <a:custGeom>
              <a:avLst/>
              <a:gdLst/>
              <a:ahLst/>
              <a:cxnLst/>
              <a:rect l="l" t="t" r="r" b="b"/>
              <a:pathLst>
                <a:path w="1585" h="2166" extrusionOk="0">
                  <a:moveTo>
                    <a:pt x="792" y="0"/>
                  </a:moveTo>
                  <a:cubicBezTo>
                    <a:pt x="792" y="0"/>
                    <a:pt x="0" y="2165"/>
                    <a:pt x="792" y="2165"/>
                  </a:cubicBezTo>
                  <a:cubicBezTo>
                    <a:pt x="1585" y="2165"/>
                    <a:pt x="792" y="0"/>
                    <a:pt x="7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961;p54">
              <a:extLst>
                <a:ext uri="{FF2B5EF4-FFF2-40B4-BE49-F238E27FC236}">
                  <a16:creationId xmlns:a16="http://schemas.microsoft.com/office/drawing/2014/main" xmlns="" id="{07B37500-90D0-B8E8-13AD-B53834A741E9}"/>
                </a:ext>
              </a:extLst>
            </p:cNvPr>
            <p:cNvSpPr/>
            <p:nvPr/>
          </p:nvSpPr>
          <p:spPr>
            <a:xfrm>
              <a:off x="4693900" y="2095700"/>
              <a:ext cx="31700" cy="42275"/>
            </a:xfrm>
            <a:custGeom>
              <a:avLst/>
              <a:gdLst/>
              <a:ahLst/>
              <a:cxnLst/>
              <a:rect l="l" t="t" r="r" b="b"/>
              <a:pathLst>
                <a:path w="1268" h="1691" extrusionOk="0">
                  <a:moveTo>
                    <a:pt x="634" y="1"/>
                  </a:moveTo>
                  <a:cubicBezTo>
                    <a:pt x="634" y="1"/>
                    <a:pt x="0" y="1691"/>
                    <a:pt x="634" y="1691"/>
                  </a:cubicBezTo>
                  <a:cubicBezTo>
                    <a:pt x="1268" y="1691"/>
                    <a:pt x="634" y="1"/>
                    <a:pt x="6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62;p54">
              <a:extLst>
                <a:ext uri="{FF2B5EF4-FFF2-40B4-BE49-F238E27FC236}">
                  <a16:creationId xmlns:a16="http://schemas.microsoft.com/office/drawing/2014/main" xmlns="" id="{AFAA20A7-1346-57E9-3D0A-F2532F25A8B5}"/>
                </a:ext>
              </a:extLst>
            </p:cNvPr>
            <p:cNvSpPr/>
            <p:nvPr/>
          </p:nvSpPr>
          <p:spPr>
            <a:xfrm>
              <a:off x="4581675" y="2432375"/>
              <a:ext cx="44900" cy="60750"/>
            </a:xfrm>
            <a:custGeom>
              <a:avLst/>
              <a:gdLst/>
              <a:ahLst/>
              <a:cxnLst/>
              <a:rect l="l" t="t" r="r" b="b"/>
              <a:pathLst>
                <a:path w="1796" h="2430" extrusionOk="0">
                  <a:moveTo>
                    <a:pt x="898" y="0"/>
                  </a:moveTo>
                  <a:cubicBezTo>
                    <a:pt x="898" y="0"/>
                    <a:pt x="0" y="2429"/>
                    <a:pt x="898" y="2429"/>
                  </a:cubicBezTo>
                  <a:cubicBezTo>
                    <a:pt x="1796" y="2429"/>
                    <a:pt x="898" y="0"/>
                    <a:pt x="8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4" name="Picture 2">
            <a:extLst>
              <a:ext uri="{FF2B5EF4-FFF2-40B4-BE49-F238E27FC236}">
                <a16:creationId xmlns:a16="http://schemas.microsoft.com/office/drawing/2014/main" xmlns="" id="{446383BB-0806-FBE0-B579-E89B0F163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9143" y1="39222" x2="58905" y2="39522"/>
                        <a14:foregroundMark x1="75000" y1="19238" x2="60586" y2="37403"/>
                        <a14:foregroundMark x1="37092" y1="45333" x2="42647" y2="59810"/>
                        <a14:foregroundMark x1="36111" y1="70476" x2="40850" y2="76762"/>
                        <a14:foregroundMark x1="43627" y1="80381" x2="51144" y2="88952"/>
                        <a14:foregroundMark x1="49510" y1="78667" x2="53431" y2="85905"/>
                        <a14:backgroundMark x1="58824" y1="40952" x2="55556" y2="41905"/>
                        <a14:backgroundMark x1="58660" y1="41143" x2="59641" y2="40000"/>
                        <a14:backgroundMark x1="59477" y1="40571" x2="58333" y2="40571"/>
                        <a14:backgroundMark x1="60784" y1="40000" x2="59150" y2="3923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387" y="2471280"/>
            <a:ext cx="3397336" cy="299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xmlns="" id="{EF346398-1B42-A23E-CEAB-A3E31295586F}"/>
              </a:ext>
            </a:extLst>
          </p:cNvPr>
          <p:cNvSpPr txBox="1"/>
          <p:nvPr/>
        </p:nvSpPr>
        <p:spPr>
          <a:xfrm>
            <a:off x="605525" y="915493"/>
            <a:ext cx="1287105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/>
              <a:t>LO LẮNG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xmlns="" id="{9865FF38-DDB0-D2BF-1C89-B45C4D3DB01B}"/>
              </a:ext>
            </a:extLst>
          </p:cNvPr>
          <p:cNvSpPr txBox="1"/>
          <p:nvPr/>
        </p:nvSpPr>
        <p:spPr>
          <a:xfrm>
            <a:off x="188215" y="1894379"/>
            <a:ext cx="1199302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/>
              <a:t>SỢ HÃI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C79A88A3-12DF-1EAC-E953-1CCD07DA1A65}"/>
              </a:ext>
            </a:extLst>
          </p:cNvPr>
          <p:cNvSpPr txBox="1"/>
          <p:nvPr/>
        </p:nvSpPr>
        <p:spPr>
          <a:xfrm>
            <a:off x="336996" y="3254783"/>
            <a:ext cx="1247841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/>
              <a:t>MỆT MỎI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xmlns="" id="{A6B6B011-C675-2945-B97C-E79DEE7557E3}"/>
              </a:ext>
            </a:extLst>
          </p:cNvPr>
          <p:cNvSpPr txBox="1"/>
          <p:nvPr/>
        </p:nvSpPr>
        <p:spPr>
          <a:xfrm>
            <a:off x="624141" y="4375100"/>
            <a:ext cx="2125236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/>
              <a:t>MẤT TẬP TRUNG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xmlns="" id="{E12E0F2D-690A-597C-35C0-B165AFD25A8E}"/>
              </a:ext>
            </a:extLst>
          </p:cNvPr>
          <p:cNvSpPr txBox="1"/>
          <p:nvPr/>
        </p:nvSpPr>
        <p:spPr>
          <a:xfrm>
            <a:off x="3570121" y="4639644"/>
            <a:ext cx="1671948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/>
              <a:t>CHÓNG MẶT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xmlns="" id="{8BD48749-812F-D74C-7400-24E4A7F6AD02}"/>
              </a:ext>
            </a:extLst>
          </p:cNvPr>
          <p:cNvSpPr txBox="1"/>
          <p:nvPr/>
        </p:nvSpPr>
        <p:spPr>
          <a:xfrm>
            <a:off x="7226467" y="4532323"/>
            <a:ext cx="1324172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/>
              <a:t>ĐAU ĐẦU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DC23014B-AECE-8444-3233-71BF268B94BF}"/>
              </a:ext>
            </a:extLst>
          </p:cNvPr>
          <p:cNvSpPr txBox="1"/>
          <p:nvPr/>
        </p:nvSpPr>
        <p:spPr>
          <a:xfrm>
            <a:off x="7763613" y="3544710"/>
            <a:ext cx="1280013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/>
              <a:t>BỰC BỘI</a:t>
            </a:r>
          </a:p>
        </p:txBody>
      </p:sp>
    </p:spTree>
    <p:extLst>
      <p:ext uri="{BB962C8B-B14F-4D97-AF65-F5344CB8AC3E}">
        <p14:creationId xmlns:p14="http://schemas.microsoft.com/office/powerpoint/2010/main" val="222205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9279A25F-AD68-9D2F-D49B-D214775D15D8}"/>
              </a:ext>
            </a:extLst>
          </p:cNvPr>
          <p:cNvSpPr txBox="1">
            <a:spLocks/>
          </p:cNvSpPr>
          <p:nvPr/>
        </p:nvSpPr>
        <p:spPr>
          <a:xfrm>
            <a:off x="870150" y="572912"/>
            <a:ext cx="7403700" cy="782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/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tr. 33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670ADD94-7A18-E04A-8A2C-D4031B01E060}"/>
              </a:ext>
            </a:extLst>
          </p:cNvPr>
          <p:cNvSpPr txBox="1">
            <a:spLocks/>
          </p:cNvSpPr>
          <p:nvPr/>
        </p:nvSpPr>
        <p:spPr>
          <a:xfrm>
            <a:off x="3292202" y="0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4B0D107-313A-AFE7-7768-C483BDA29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0182" y="1501805"/>
            <a:ext cx="4756891" cy="35183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任意多边形 2">
            <a:extLst>
              <a:ext uri="{FF2B5EF4-FFF2-40B4-BE49-F238E27FC236}">
                <a16:creationId xmlns:a16="http://schemas.microsoft.com/office/drawing/2014/main" xmlns="" id="{12F013F4-042B-EB71-C69B-BD1803C84890}"/>
              </a:ext>
            </a:extLst>
          </p:cNvPr>
          <p:cNvSpPr/>
          <p:nvPr/>
        </p:nvSpPr>
        <p:spPr>
          <a:xfrm>
            <a:off x="832893" y="81660"/>
            <a:ext cx="7621678" cy="1160057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605448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6F7F838-4535-8D57-7D72-425C168E5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97154">
            <a:off x="967960" y="-122320"/>
            <a:ext cx="656059" cy="656059"/>
          </a:xfrm>
          <a:prstGeom prst="rect">
            <a:avLst/>
          </a:prstGeom>
        </p:spPr>
      </p:pic>
      <p:pic>
        <p:nvPicPr>
          <p:cNvPr id="6146" name="Picture 2" descr="Cute cartoon style small object dividing line | PSD PNG Images Free  Download - Pikbest">
            <a:extLst>
              <a:ext uri="{FF2B5EF4-FFF2-40B4-BE49-F238E27FC236}">
                <a16:creationId xmlns:a16="http://schemas.microsoft.com/office/drawing/2014/main" xmlns="" id="{851E48F4-8C6B-9E43-4E52-41A431947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857" r="90000">
                        <a14:foregroundMark x1="6857" y1="49714" x2="13714" y2="50286"/>
                        <a14:foregroundMark x1="15429" y1="50857" x2="18000" y2="52571"/>
                        <a14:foregroundMark x1="18990" y1="53270" x2="19857" y2="54571"/>
                        <a14:foregroundMark x1="15857" y1="48571" x2="18216" y2="52110"/>
                        <a14:foregroundMark x1="18969" y1="53371" x2="20143" y2="54857"/>
                        <a14:foregroundMark x1="15857" y1="49429" x2="18167" y2="52354"/>
                        <a14:foregroundMark x1="36429" y1="52857" x2="35429" y2="56286"/>
                        <a14:foregroundMark x1="37857" y1="57429" x2="38143" y2="59143"/>
                        <a14:foregroundMark x1="41857" y1="52286" x2="45571" y2="52286"/>
                        <a14:foregroundMark x1="43857" y1="48571" x2="43857" y2="52571"/>
                        <a14:foregroundMark x1="50286" y1="52286" x2="51429" y2="53143"/>
                        <a14:foregroundMark x1="53286" y1="56000" x2="53429" y2="56286"/>
                        <a14:foregroundMark x1="54286" y1="54571" x2="53000" y2="56000"/>
                        <a14:foregroundMark x1="58571" y1="49429" x2="62000" y2="54286"/>
                        <a14:foregroundMark x1="67499" y1="55913" x2="69000" y2="58000"/>
                        <a14:foregroundMark x1="65714" y1="53429" x2="66799" y2="54938"/>
                        <a14:foregroundMark x1="72857" y1="54000" x2="79286" y2="54000"/>
                        <a14:foregroundMark x1="87714" y1="55714" x2="87714" y2="55714"/>
                        <a14:foregroundMark x1="85286" y1="52286" x2="86000" y2="54000"/>
                        <a14:backgroundMark x1="17714" y1="54571" x2="19714" y2="49714"/>
                        <a14:backgroundMark x1="67286" y1="58000" x2="67286" y2="54571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04" b="36215"/>
          <a:stretch/>
        </p:blipFill>
        <p:spPr bwMode="auto">
          <a:xfrm rot="5400000">
            <a:off x="6056178" y="2398393"/>
            <a:ext cx="5579582" cy="78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ute cartoon style small object dividing line | PSD PNG Images Free  Download - Pikbest">
            <a:extLst>
              <a:ext uri="{FF2B5EF4-FFF2-40B4-BE49-F238E27FC236}">
                <a16:creationId xmlns:a16="http://schemas.microsoft.com/office/drawing/2014/main" xmlns="" id="{6FE9979A-3FD2-3820-CAB3-1E86A91F01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857" r="90000">
                        <a14:foregroundMark x1="6857" y1="49714" x2="13714" y2="50286"/>
                        <a14:foregroundMark x1="15429" y1="50857" x2="18000" y2="52571"/>
                        <a14:foregroundMark x1="18990" y1="53270" x2="19857" y2="54571"/>
                        <a14:foregroundMark x1="15857" y1="48571" x2="18216" y2="52110"/>
                        <a14:foregroundMark x1="18969" y1="53371" x2="20143" y2="54857"/>
                        <a14:foregroundMark x1="15857" y1="49429" x2="18167" y2="52354"/>
                        <a14:foregroundMark x1="36429" y1="52857" x2="35429" y2="56286"/>
                        <a14:foregroundMark x1="37857" y1="57429" x2="38143" y2="59143"/>
                        <a14:foregroundMark x1="41857" y1="52286" x2="45571" y2="52286"/>
                        <a14:foregroundMark x1="43857" y1="48571" x2="43857" y2="52571"/>
                        <a14:foregroundMark x1="50286" y1="52286" x2="51429" y2="53143"/>
                        <a14:foregroundMark x1="53286" y1="56000" x2="53429" y2="56286"/>
                        <a14:foregroundMark x1="54286" y1="54571" x2="53000" y2="56000"/>
                        <a14:foregroundMark x1="58571" y1="49429" x2="62000" y2="54286"/>
                        <a14:foregroundMark x1="67499" y1="55913" x2="69000" y2="58000"/>
                        <a14:foregroundMark x1="65714" y1="53429" x2="66799" y2="54938"/>
                        <a14:foregroundMark x1="72857" y1="54000" x2="79286" y2="54000"/>
                        <a14:foregroundMark x1="87714" y1="55714" x2="87714" y2="55714"/>
                        <a14:foregroundMark x1="85286" y1="52286" x2="86000" y2="54000"/>
                        <a14:backgroundMark x1="17714" y1="54571" x2="19714" y2="49714"/>
                        <a14:backgroundMark x1="67286" y1="58000" x2="67286" y2="54571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04" b="36215"/>
          <a:stretch/>
        </p:blipFill>
        <p:spPr bwMode="auto">
          <a:xfrm rot="5400000">
            <a:off x="-2491760" y="2398393"/>
            <a:ext cx="5579582" cy="78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3037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9279A25F-AD68-9D2F-D49B-D214775D15D8}"/>
              </a:ext>
            </a:extLst>
          </p:cNvPr>
          <p:cNvSpPr txBox="1">
            <a:spLocks/>
          </p:cNvSpPr>
          <p:nvPr/>
        </p:nvSpPr>
        <p:spPr>
          <a:xfrm>
            <a:off x="870150" y="572912"/>
            <a:ext cx="7403700" cy="782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/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tr. 33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670ADD94-7A18-E04A-8A2C-D4031B01E060}"/>
              </a:ext>
            </a:extLst>
          </p:cNvPr>
          <p:cNvSpPr txBox="1">
            <a:spLocks/>
          </p:cNvSpPr>
          <p:nvPr/>
        </p:nvSpPr>
        <p:spPr>
          <a:xfrm>
            <a:off x="3292202" y="0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3</a:t>
            </a:r>
          </a:p>
        </p:txBody>
      </p:sp>
      <p:sp>
        <p:nvSpPr>
          <p:cNvPr id="8" name="任意多边形 2">
            <a:extLst>
              <a:ext uri="{FF2B5EF4-FFF2-40B4-BE49-F238E27FC236}">
                <a16:creationId xmlns:a16="http://schemas.microsoft.com/office/drawing/2014/main" xmlns="" id="{12F013F4-042B-EB71-C69B-BD1803C84890}"/>
              </a:ext>
            </a:extLst>
          </p:cNvPr>
          <p:cNvSpPr/>
          <p:nvPr/>
        </p:nvSpPr>
        <p:spPr>
          <a:xfrm>
            <a:off x="832893" y="81660"/>
            <a:ext cx="7621678" cy="1160057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605448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6F7F838-4535-8D57-7D72-425C168E5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497154">
            <a:off x="967960" y="-122320"/>
            <a:ext cx="656059" cy="6560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C40BB9A-F3B0-FDDB-8069-3F26CB124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2457" y="1357495"/>
            <a:ext cx="4443087" cy="37043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 descr="Cute cartoon style small object dividing line | PSD PNG Images Free  Download - Pikbest">
            <a:extLst>
              <a:ext uri="{FF2B5EF4-FFF2-40B4-BE49-F238E27FC236}">
                <a16:creationId xmlns:a16="http://schemas.microsoft.com/office/drawing/2014/main" xmlns="" id="{4A86863B-7FA6-9A63-6751-572EE02B8E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857" r="90000">
                        <a14:foregroundMark x1="6857" y1="49714" x2="13714" y2="50286"/>
                        <a14:foregroundMark x1="15429" y1="50857" x2="18000" y2="52571"/>
                        <a14:foregroundMark x1="18990" y1="53270" x2="19857" y2="54571"/>
                        <a14:foregroundMark x1="15857" y1="48571" x2="18216" y2="52110"/>
                        <a14:foregroundMark x1="18969" y1="53371" x2="20143" y2="54857"/>
                        <a14:foregroundMark x1="15857" y1="49429" x2="18167" y2="52354"/>
                        <a14:foregroundMark x1="36429" y1="52857" x2="35429" y2="56286"/>
                        <a14:foregroundMark x1="37857" y1="57429" x2="38143" y2="59143"/>
                        <a14:foregroundMark x1="41857" y1="52286" x2="45571" y2="52286"/>
                        <a14:foregroundMark x1="43857" y1="48571" x2="43857" y2="52571"/>
                        <a14:foregroundMark x1="50286" y1="52286" x2="51429" y2="53143"/>
                        <a14:foregroundMark x1="53286" y1="56000" x2="53429" y2="56286"/>
                        <a14:foregroundMark x1="54286" y1="54571" x2="53000" y2="56000"/>
                        <a14:foregroundMark x1="58571" y1="49429" x2="62000" y2="54286"/>
                        <a14:foregroundMark x1="67499" y1="55913" x2="69000" y2="58000"/>
                        <a14:foregroundMark x1="65714" y1="53429" x2="66799" y2="54938"/>
                        <a14:foregroundMark x1="72857" y1="54000" x2="79286" y2="54000"/>
                        <a14:foregroundMark x1="87714" y1="55714" x2="87714" y2="55714"/>
                        <a14:foregroundMark x1="85286" y1="52286" x2="86000" y2="54000"/>
                        <a14:backgroundMark x1="17714" y1="54571" x2="19714" y2="49714"/>
                        <a14:backgroundMark x1="67286" y1="58000" x2="67286" y2="54571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04" b="36215"/>
          <a:stretch/>
        </p:blipFill>
        <p:spPr bwMode="auto">
          <a:xfrm rot="5400000">
            <a:off x="6056178" y="2398393"/>
            <a:ext cx="5579582" cy="78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ute cartoon style small object dividing line | PSD PNG Images Free  Download - Pikbest">
            <a:extLst>
              <a:ext uri="{FF2B5EF4-FFF2-40B4-BE49-F238E27FC236}">
                <a16:creationId xmlns:a16="http://schemas.microsoft.com/office/drawing/2014/main" xmlns="" id="{9C908EA2-F7B5-3AD8-6E35-0F69434286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857" r="90000">
                        <a14:foregroundMark x1="6857" y1="49714" x2="13714" y2="50286"/>
                        <a14:foregroundMark x1="15429" y1="50857" x2="18000" y2="52571"/>
                        <a14:foregroundMark x1="18990" y1="53270" x2="19857" y2="54571"/>
                        <a14:foregroundMark x1="15857" y1="48571" x2="18216" y2="52110"/>
                        <a14:foregroundMark x1="18969" y1="53371" x2="20143" y2="54857"/>
                        <a14:foregroundMark x1="15857" y1="49429" x2="18167" y2="52354"/>
                        <a14:foregroundMark x1="36429" y1="52857" x2="35429" y2="56286"/>
                        <a14:foregroundMark x1="37857" y1="57429" x2="38143" y2="59143"/>
                        <a14:foregroundMark x1="41857" y1="52286" x2="45571" y2="52286"/>
                        <a14:foregroundMark x1="43857" y1="48571" x2="43857" y2="52571"/>
                        <a14:foregroundMark x1="50286" y1="52286" x2="51429" y2="53143"/>
                        <a14:foregroundMark x1="53286" y1="56000" x2="53429" y2="56286"/>
                        <a14:foregroundMark x1="54286" y1="54571" x2="53000" y2="56000"/>
                        <a14:foregroundMark x1="58571" y1="49429" x2="62000" y2="54286"/>
                        <a14:foregroundMark x1="67499" y1="55913" x2="69000" y2="58000"/>
                        <a14:foregroundMark x1="65714" y1="53429" x2="66799" y2="54938"/>
                        <a14:foregroundMark x1="72857" y1="54000" x2="79286" y2="54000"/>
                        <a14:foregroundMark x1="87714" y1="55714" x2="87714" y2="55714"/>
                        <a14:foregroundMark x1="85286" y1="52286" x2="86000" y2="54000"/>
                        <a14:backgroundMark x1="17714" y1="54571" x2="19714" y2="49714"/>
                        <a14:backgroundMark x1="67286" y1="58000" x2="67286" y2="54571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04" b="36215"/>
          <a:stretch/>
        </p:blipFill>
        <p:spPr bwMode="auto">
          <a:xfrm rot="5400000">
            <a:off x="-2491760" y="2398393"/>
            <a:ext cx="5579582" cy="78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1192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7000" r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chat or text message&#10;&#10;Description automatically generated">
            <a:extLst>
              <a:ext uri="{FF2B5EF4-FFF2-40B4-BE49-F238E27FC236}">
                <a16:creationId xmlns:a16="http://schemas.microsoft.com/office/drawing/2014/main" xmlns="" id="{F8FD7FE3-6AD9-3EFF-1452-4505D2F55A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64724"/>
          <a:stretch/>
        </p:blipFill>
        <p:spPr>
          <a:xfrm flipH="1">
            <a:off x="3085156" y="0"/>
            <a:ext cx="2750698" cy="1203423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5CD312AA-4249-6872-1E83-08819D931AD3}"/>
              </a:ext>
            </a:extLst>
          </p:cNvPr>
          <p:cNvSpPr txBox="1">
            <a:spLocks/>
          </p:cNvSpPr>
          <p:nvPr/>
        </p:nvSpPr>
        <p:spPr>
          <a:xfrm>
            <a:off x="1110397" y="1305784"/>
            <a:ext cx="7169040" cy="8571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 algn="just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cuộc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hay một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tác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lẫn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con người.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849136D6-1577-A034-A2A5-7C10984415D1}"/>
              </a:ext>
            </a:extLst>
          </p:cNvPr>
          <p:cNvSpPr txBox="1">
            <a:spLocks/>
          </p:cNvSpPr>
          <p:nvPr/>
        </p:nvSpPr>
        <p:spPr>
          <a:xfrm>
            <a:off x="3247233" y="402311"/>
            <a:ext cx="2426545" cy="624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TỔNG KẾT</a:t>
            </a:r>
          </a:p>
        </p:txBody>
      </p:sp>
      <p:grpSp>
        <p:nvGrpSpPr>
          <p:cNvPr id="4" name="Google Shape;1098;p56">
            <a:extLst>
              <a:ext uri="{FF2B5EF4-FFF2-40B4-BE49-F238E27FC236}">
                <a16:creationId xmlns:a16="http://schemas.microsoft.com/office/drawing/2014/main" xmlns="" id="{3B8A0364-F59F-2D4E-608D-498CA35E60B1}"/>
              </a:ext>
            </a:extLst>
          </p:cNvPr>
          <p:cNvGrpSpPr/>
          <p:nvPr/>
        </p:nvGrpSpPr>
        <p:grpSpPr>
          <a:xfrm>
            <a:off x="665899" y="1486698"/>
            <a:ext cx="397327" cy="495302"/>
            <a:chOff x="1703550" y="238125"/>
            <a:chExt cx="4186800" cy="5219200"/>
          </a:xfrm>
        </p:grpSpPr>
        <p:sp>
          <p:nvSpPr>
            <p:cNvPr id="5" name="Google Shape;1099;p56">
              <a:extLst>
                <a:ext uri="{FF2B5EF4-FFF2-40B4-BE49-F238E27FC236}">
                  <a16:creationId xmlns:a16="http://schemas.microsoft.com/office/drawing/2014/main" xmlns="" id="{CD087205-54CC-58E8-22E2-AF30ABF0A059}"/>
                </a:ext>
              </a:extLst>
            </p:cNvPr>
            <p:cNvSpPr/>
            <p:nvPr/>
          </p:nvSpPr>
          <p:spPr>
            <a:xfrm>
              <a:off x="1703550" y="238125"/>
              <a:ext cx="4186800" cy="5219200"/>
            </a:xfrm>
            <a:custGeom>
              <a:avLst/>
              <a:gdLst/>
              <a:ahLst/>
              <a:cxnLst/>
              <a:rect l="l" t="t" r="r" b="b"/>
              <a:pathLst>
                <a:path w="167472" h="208768" extrusionOk="0">
                  <a:moveTo>
                    <a:pt x="93457" y="0"/>
                  </a:moveTo>
                  <a:cubicBezTo>
                    <a:pt x="73754" y="0"/>
                    <a:pt x="55194" y="7731"/>
                    <a:pt x="41167" y="21725"/>
                  </a:cubicBezTo>
                  <a:cubicBezTo>
                    <a:pt x="27173" y="35751"/>
                    <a:pt x="19442" y="54312"/>
                    <a:pt x="19442" y="74014"/>
                  </a:cubicBezTo>
                  <a:lnTo>
                    <a:pt x="19442" y="89313"/>
                  </a:lnTo>
                  <a:lnTo>
                    <a:pt x="1012" y="123923"/>
                  </a:lnTo>
                  <a:cubicBezTo>
                    <a:pt x="1" y="125815"/>
                    <a:pt x="34" y="128131"/>
                    <a:pt x="1143" y="129958"/>
                  </a:cubicBezTo>
                  <a:cubicBezTo>
                    <a:pt x="2252" y="131784"/>
                    <a:pt x="4241" y="132926"/>
                    <a:pt x="6394" y="132926"/>
                  </a:cubicBezTo>
                  <a:lnTo>
                    <a:pt x="19442" y="132926"/>
                  </a:lnTo>
                  <a:lnTo>
                    <a:pt x="19442" y="147996"/>
                  </a:lnTo>
                  <a:cubicBezTo>
                    <a:pt x="19442" y="169134"/>
                    <a:pt x="36633" y="186357"/>
                    <a:pt x="57771" y="186357"/>
                  </a:cubicBezTo>
                  <a:lnTo>
                    <a:pt x="93359" y="186357"/>
                  </a:lnTo>
                  <a:lnTo>
                    <a:pt x="93359" y="202635"/>
                  </a:lnTo>
                  <a:cubicBezTo>
                    <a:pt x="93359" y="206027"/>
                    <a:pt x="96066" y="208767"/>
                    <a:pt x="99459" y="208767"/>
                  </a:cubicBezTo>
                  <a:lnTo>
                    <a:pt x="161339" y="208767"/>
                  </a:lnTo>
                  <a:cubicBezTo>
                    <a:pt x="164731" y="208767"/>
                    <a:pt x="167471" y="206027"/>
                    <a:pt x="167471" y="202635"/>
                  </a:cubicBezTo>
                  <a:lnTo>
                    <a:pt x="167471" y="74014"/>
                  </a:lnTo>
                  <a:cubicBezTo>
                    <a:pt x="167471" y="54312"/>
                    <a:pt x="159740" y="35751"/>
                    <a:pt x="145714" y="21725"/>
                  </a:cubicBezTo>
                  <a:cubicBezTo>
                    <a:pt x="131720" y="7731"/>
                    <a:pt x="113127" y="0"/>
                    <a:pt x="93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100;p56">
              <a:extLst>
                <a:ext uri="{FF2B5EF4-FFF2-40B4-BE49-F238E27FC236}">
                  <a16:creationId xmlns:a16="http://schemas.microsoft.com/office/drawing/2014/main" xmlns="" id="{CB54EE5A-895C-850C-A933-0FC2AD2D1558}"/>
                </a:ext>
              </a:extLst>
            </p:cNvPr>
            <p:cNvSpPr/>
            <p:nvPr/>
          </p:nvSpPr>
          <p:spPr>
            <a:xfrm>
              <a:off x="4037500" y="238125"/>
              <a:ext cx="1852850" cy="5219200"/>
            </a:xfrm>
            <a:custGeom>
              <a:avLst/>
              <a:gdLst/>
              <a:ahLst/>
              <a:cxnLst/>
              <a:rect l="l" t="t" r="r" b="b"/>
              <a:pathLst>
                <a:path w="74114" h="208768" extrusionOk="0">
                  <a:moveTo>
                    <a:pt x="1" y="0"/>
                  </a:moveTo>
                  <a:lnTo>
                    <a:pt x="1" y="202700"/>
                  </a:lnTo>
                  <a:cubicBezTo>
                    <a:pt x="34" y="206060"/>
                    <a:pt x="2741" y="208767"/>
                    <a:pt x="6101" y="208767"/>
                  </a:cubicBezTo>
                  <a:lnTo>
                    <a:pt x="67981" y="208767"/>
                  </a:lnTo>
                  <a:cubicBezTo>
                    <a:pt x="71373" y="208767"/>
                    <a:pt x="74113" y="206027"/>
                    <a:pt x="74113" y="202635"/>
                  </a:cubicBezTo>
                  <a:lnTo>
                    <a:pt x="74113" y="74014"/>
                  </a:lnTo>
                  <a:cubicBezTo>
                    <a:pt x="74113" y="54312"/>
                    <a:pt x="66382" y="35751"/>
                    <a:pt x="52356" y="21725"/>
                  </a:cubicBezTo>
                  <a:cubicBezTo>
                    <a:pt x="38362" y="7731"/>
                    <a:pt x="19769" y="0"/>
                    <a:pt x="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101;p56">
              <a:extLst>
                <a:ext uri="{FF2B5EF4-FFF2-40B4-BE49-F238E27FC236}">
                  <a16:creationId xmlns:a16="http://schemas.microsoft.com/office/drawing/2014/main" xmlns="" id="{B1A84A86-E695-504B-2A23-68B664400EDF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02;p56">
              <a:extLst>
                <a:ext uri="{FF2B5EF4-FFF2-40B4-BE49-F238E27FC236}">
                  <a16:creationId xmlns:a16="http://schemas.microsoft.com/office/drawing/2014/main" xmlns="" id="{9FB43350-7610-6A13-9B49-4114EE02B1D0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03;p56">
              <a:extLst>
                <a:ext uri="{FF2B5EF4-FFF2-40B4-BE49-F238E27FC236}">
                  <a16:creationId xmlns:a16="http://schemas.microsoft.com/office/drawing/2014/main" xmlns="" id="{D6EE0281-260E-0679-2438-93BBD87ED876}"/>
                </a:ext>
              </a:extLst>
            </p:cNvPr>
            <p:cNvSpPr/>
            <p:nvPr/>
          </p:nvSpPr>
          <p:spPr>
            <a:xfrm>
              <a:off x="4036700" y="2691950"/>
              <a:ext cx="309100" cy="735600"/>
            </a:xfrm>
            <a:custGeom>
              <a:avLst/>
              <a:gdLst/>
              <a:ahLst/>
              <a:cxnLst/>
              <a:rect l="l" t="t" r="r" b="b"/>
              <a:pathLst>
                <a:path w="12364" h="29424" extrusionOk="0">
                  <a:moveTo>
                    <a:pt x="0" y="0"/>
                  </a:moveTo>
                  <a:lnTo>
                    <a:pt x="0" y="29423"/>
                  </a:lnTo>
                  <a:cubicBezTo>
                    <a:pt x="1207" y="28836"/>
                    <a:pt x="2218" y="27858"/>
                    <a:pt x="2838" y="26553"/>
                  </a:cubicBezTo>
                  <a:lnTo>
                    <a:pt x="11450" y="8808"/>
                  </a:lnTo>
                  <a:cubicBezTo>
                    <a:pt x="12363" y="6883"/>
                    <a:pt x="12233" y="4665"/>
                    <a:pt x="11124" y="2871"/>
                  </a:cubicBezTo>
                  <a:cubicBezTo>
                    <a:pt x="10015" y="1109"/>
                    <a:pt x="8057" y="0"/>
                    <a:pt x="59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04;p56">
              <a:extLst>
                <a:ext uri="{FF2B5EF4-FFF2-40B4-BE49-F238E27FC236}">
                  <a16:creationId xmlns:a16="http://schemas.microsoft.com/office/drawing/2014/main" xmlns="" id="{9B982B6C-F14C-9503-CDEA-AE32F0B21676}"/>
                </a:ext>
              </a:extLst>
            </p:cNvPr>
            <p:cNvSpPr/>
            <p:nvPr/>
          </p:nvSpPr>
          <p:spPr>
            <a:xfrm>
              <a:off x="4036700" y="2227925"/>
              <a:ext cx="59550" cy="237325"/>
            </a:xfrm>
            <a:custGeom>
              <a:avLst/>
              <a:gdLst/>
              <a:ahLst/>
              <a:cxnLst/>
              <a:rect l="l" t="t" r="r" b="b"/>
              <a:pathLst>
                <a:path w="2382" h="9493" extrusionOk="0">
                  <a:moveTo>
                    <a:pt x="0" y="0"/>
                  </a:moveTo>
                  <a:lnTo>
                    <a:pt x="0" y="9493"/>
                  </a:lnTo>
                  <a:lnTo>
                    <a:pt x="1207" y="7046"/>
                  </a:lnTo>
                  <a:cubicBezTo>
                    <a:pt x="2382" y="4632"/>
                    <a:pt x="1827" y="1795"/>
                    <a:pt x="0" y="0"/>
                  </a:cubicBezTo>
                  <a:close/>
                </a:path>
              </a:pathLst>
            </a:custGeom>
            <a:solidFill>
              <a:srgbClr val="FF88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05;p56">
              <a:extLst>
                <a:ext uri="{FF2B5EF4-FFF2-40B4-BE49-F238E27FC236}">
                  <a16:creationId xmlns:a16="http://schemas.microsoft.com/office/drawing/2014/main" xmlns="" id="{86B7DBF9-17C8-6CE4-F124-9F7F9AE3B549}"/>
                </a:ext>
              </a:extLst>
            </p:cNvPr>
            <p:cNvSpPr/>
            <p:nvPr/>
          </p:nvSpPr>
          <p:spPr>
            <a:xfrm>
              <a:off x="2826500" y="828525"/>
              <a:ext cx="2420425" cy="1631025"/>
            </a:xfrm>
            <a:custGeom>
              <a:avLst/>
              <a:gdLst/>
              <a:ahLst/>
              <a:cxnLst/>
              <a:rect l="l" t="t" r="r" b="b"/>
              <a:pathLst>
                <a:path w="96817" h="65241" extrusionOk="0">
                  <a:moveTo>
                    <a:pt x="48408" y="1"/>
                  </a:moveTo>
                  <a:cubicBezTo>
                    <a:pt x="41428" y="1"/>
                    <a:pt x="34838" y="2708"/>
                    <a:pt x="29848" y="7569"/>
                  </a:cubicBezTo>
                  <a:cubicBezTo>
                    <a:pt x="26292" y="11026"/>
                    <a:pt x="23846" y="15299"/>
                    <a:pt x="22639" y="19964"/>
                  </a:cubicBezTo>
                  <a:cubicBezTo>
                    <a:pt x="10145" y="19964"/>
                    <a:pt x="0" y="30109"/>
                    <a:pt x="0" y="42602"/>
                  </a:cubicBezTo>
                  <a:cubicBezTo>
                    <a:pt x="0" y="55096"/>
                    <a:pt x="10145" y="65241"/>
                    <a:pt x="22639" y="65241"/>
                  </a:cubicBezTo>
                  <a:lnTo>
                    <a:pt x="74211" y="65241"/>
                  </a:lnTo>
                  <a:cubicBezTo>
                    <a:pt x="86671" y="65241"/>
                    <a:pt x="96816" y="55096"/>
                    <a:pt x="96816" y="42602"/>
                  </a:cubicBezTo>
                  <a:cubicBezTo>
                    <a:pt x="96816" y="30109"/>
                    <a:pt x="86671" y="19964"/>
                    <a:pt x="74211" y="19964"/>
                  </a:cubicBezTo>
                  <a:lnTo>
                    <a:pt x="74178" y="19964"/>
                  </a:lnTo>
                  <a:cubicBezTo>
                    <a:pt x="73004" y="15299"/>
                    <a:pt x="70525" y="11026"/>
                    <a:pt x="67002" y="7569"/>
                  </a:cubicBezTo>
                  <a:cubicBezTo>
                    <a:pt x="62011" y="2708"/>
                    <a:pt x="55422" y="1"/>
                    <a:pt x="484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06;p56">
              <a:extLst>
                <a:ext uri="{FF2B5EF4-FFF2-40B4-BE49-F238E27FC236}">
                  <a16:creationId xmlns:a16="http://schemas.microsoft.com/office/drawing/2014/main" xmlns="" id="{5BF09209-07C1-D4BE-CACF-594A00EBC806}"/>
                </a:ext>
              </a:extLst>
            </p:cNvPr>
            <p:cNvSpPr/>
            <p:nvPr/>
          </p:nvSpPr>
          <p:spPr>
            <a:xfrm>
              <a:off x="4036700" y="828525"/>
              <a:ext cx="1210225" cy="1631025"/>
            </a:xfrm>
            <a:custGeom>
              <a:avLst/>
              <a:gdLst/>
              <a:ahLst/>
              <a:cxnLst/>
              <a:rect l="l" t="t" r="r" b="b"/>
              <a:pathLst>
                <a:path w="48409" h="65241" extrusionOk="0">
                  <a:moveTo>
                    <a:pt x="0" y="1"/>
                  </a:moveTo>
                  <a:lnTo>
                    <a:pt x="0" y="65241"/>
                  </a:lnTo>
                  <a:lnTo>
                    <a:pt x="25803" y="65241"/>
                  </a:lnTo>
                  <a:cubicBezTo>
                    <a:pt x="38263" y="65241"/>
                    <a:pt x="48408" y="55096"/>
                    <a:pt x="48408" y="42602"/>
                  </a:cubicBezTo>
                  <a:cubicBezTo>
                    <a:pt x="48408" y="30109"/>
                    <a:pt x="38263" y="19964"/>
                    <a:pt x="25803" y="19964"/>
                  </a:cubicBezTo>
                  <a:lnTo>
                    <a:pt x="25770" y="19964"/>
                  </a:lnTo>
                  <a:cubicBezTo>
                    <a:pt x="24596" y="15299"/>
                    <a:pt x="22117" y="11026"/>
                    <a:pt x="18594" y="7569"/>
                  </a:cubicBezTo>
                  <a:cubicBezTo>
                    <a:pt x="13603" y="2708"/>
                    <a:pt x="7014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57384B1-F9A0-2E54-F14B-C072EF0C385F}"/>
              </a:ext>
            </a:extLst>
          </p:cNvPr>
          <p:cNvSpPr txBox="1"/>
          <p:nvPr/>
        </p:nvSpPr>
        <p:spPr>
          <a:xfrm>
            <a:off x="1063226" y="2718349"/>
            <a:ext cx="7169040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indent="0" algn="just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hiện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+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bắp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mồ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hôi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chóng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  <a:p>
            <a:pPr marL="0" indent="0"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+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lộn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giấc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0" indent="0"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+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hay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quên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vụng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0" indent="0"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+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chán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nản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lo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bã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thờ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ơ;</a:t>
            </a:r>
          </a:p>
          <a:p>
            <a:pPr marL="0" indent="0"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+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cáu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bực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oogle Shape;1098;p56">
            <a:extLst>
              <a:ext uri="{FF2B5EF4-FFF2-40B4-BE49-F238E27FC236}">
                <a16:creationId xmlns:a16="http://schemas.microsoft.com/office/drawing/2014/main" xmlns="" id="{7AD477DC-E966-0D3C-240A-FD2B3ECA2A04}"/>
              </a:ext>
            </a:extLst>
          </p:cNvPr>
          <p:cNvGrpSpPr/>
          <p:nvPr/>
        </p:nvGrpSpPr>
        <p:grpSpPr>
          <a:xfrm>
            <a:off x="640137" y="2571750"/>
            <a:ext cx="397327" cy="495302"/>
            <a:chOff x="1703550" y="238125"/>
            <a:chExt cx="4186800" cy="5219200"/>
          </a:xfrm>
        </p:grpSpPr>
        <p:sp>
          <p:nvSpPr>
            <p:cNvPr id="18" name="Google Shape;1099;p56">
              <a:extLst>
                <a:ext uri="{FF2B5EF4-FFF2-40B4-BE49-F238E27FC236}">
                  <a16:creationId xmlns:a16="http://schemas.microsoft.com/office/drawing/2014/main" xmlns="" id="{FA692E4C-0E32-2085-9AF7-962E0A099317}"/>
                </a:ext>
              </a:extLst>
            </p:cNvPr>
            <p:cNvSpPr/>
            <p:nvPr/>
          </p:nvSpPr>
          <p:spPr>
            <a:xfrm>
              <a:off x="1703550" y="238125"/>
              <a:ext cx="4186800" cy="5219200"/>
            </a:xfrm>
            <a:custGeom>
              <a:avLst/>
              <a:gdLst/>
              <a:ahLst/>
              <a:cxnLst/>
              <a:rect l="l" t="t" r="r" b="b"/>
              <a:pathLst>
                <a:path w="167472" h="208768" extrusionOk="0">
                  <a:moveTo>
                    <a:pt x="93457" y="0"/>
                  </a:moveTo>
                  <a:cubicBezTo>
                    <a:pt x="73754" y="0"/>
                    <a:pt x="55194" y="7731"/>
                    <a:pt x="41167" y="21725"/>
                  </a:cubicBezTo>
                  <a:cubicBezTo>
                    <a:pt x="27173" y="35751"/>
                    <a:pt x="19442" y="54312"/>
                    <a:pt x="19442" y="74014"/>
                  </a:cubicBezTo>
                  <a:lnTo>
                    <a:pt x="19442" y="89313"/>
                  </a:lnTo>
                  <a:lnTo>
                    <a:pt x="1012" y="123923"/>
                  </a:lnTo>
                  <a:cubicBezTo>
                    <a:pt x="1" y="125815"/>
                    <a:pt x="34" y="128131"/>
                    <a:pt x="1143" y="129958"/>
                  </a:cubicBezTo>
                  <a:cubicBezTo>
                    <a:pt x="2252" y="131784"/>
                    <a:pt x="4241" y="132926"/>
                    <a:pt x="6394" y="132926"/>
                  </a:cubicBezTo>
                  <a:lnTo>
                    <a:pt x="19442" y="132926"/>
                  </a:lnTo>
                  <a:lnTo>
                    <a:pt x="19442" y="147996"/>
                  </a:lnTo>
                  <a:cubicBezTo>
                    <a:pt x="19442" y="169134"/>
                    <a:pt x="36633" y="186357"/>
                    <a:pt x="57771" y="186357"/>
                  </a:cubicBezTo>
                  <a:lnTo>
                    <a:pt x="93359" y="186357"/>
                  </a:lnTo>
                  <a:lnTo>
                    <a:pt x="93359" y="202635"/>
                  </a:lnTo>
                  <a:cubicBezTo>
                    <a:pt x="93359" y="206027"/>
                    <a:pt x="96066" y="208767"/>
                    <a:pt x="99459" y="208767"/>
                  </a:cubicBezTo>
                  <a:lnTo>
                    <a:pt x="161339" y="208767"/>
                  </a:lnTo>
                  <a:cubicBezTo>
                    <a:pt x="164731" y="208767"/>
                    <a:pt x="167471" y="206027"/>
                    <a:pt x="167471" y="202635"/>
                  </a:cubicBezTo>
                  <a:lnTo>
                    <a:pt x="167471" y="74014"/>
                  </a:lnTo>
                  <a:cubicBezTo>
                    <a:pt x="167471" y="54312"/>
                    <a:pt x="159740" y="35751"/>
                    <a:pt x="145714" y="21725"/>
                  </a:cubicBezTo>
                  <a:cubicBezTo>
                    <a:pt x="131720" y="7731"/>
                    <a:pt x="113127" y="0"/>
                    <a:pt x="93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00;p56">
              <a:extLst>
                <a:ext uri="{FF2B5EF4-FFF2-40B4-BE49-F238E27FC236}">
                  <a16:creationId xmlns:a16="http://schemas.microsoft.com/office/drawing/2014/main" xmlns="" id="{0DEC28D1-F2F0-453C-917B-29EFA12E7063}"/>
                </a:ext>
              </a:extLst>
            </p:cNvPr>
            <p:cNvSpPr/>
            <p:nvPr/>
          </p:nvSpPr>
          <p:spPr>
            <a:xfrm>
              <a:off x="4037500" y="238125"/>
              <a:ext cx="1852850" cy="5219200"/>
            </a:xfrm>
            <a:custGeom>
              <a:avLst/>
              <a:gdLst/>
              <a:ahLst/>
              <a:cxnLst/>
              <a:rect l="l" t="t" r="r" b="b"/>
              <a:pathLst>
                <a:path w="74114" h="208768" extrusionOk="0">
                  <a:moveTo>
                    <a:pt x="1" y="0"/>
                  </a:moveTo>
                  <a:lnTo>
                    <a:pt x="1" y="202700"/>
                  </a:lnTo>
                  <a:cubicBezTo>
                    <a:pt x="34" y="206060"/>
                    <a:pt x="2741" y="208767"/>
                    <a:pt x="6101" y="208767"/>
                  </a:cubicBezTo>
                  <a:lnTo>
                    <a:pt x="67981" y="208767"/>
                  </a:lnTo>
                  <a:cubicBezTo>
                    <a:pt x="71373" y="208767"/>
                    <a:pt x="74113" y="206027"/>
                    <a:pt x="74113" y="202635"/>
                  </a:cubicBezTo>
                  <a:lnTo>
                    <a:pt x="74113" y="74014"/>
                  </a:lnTo>
                  <a:cubicBezTo>
                    <a:pt x="74113" y="54312"/>
                    <a:pt x="66382" y="35751"/>
                    <a:pt x="52356" y="21725"/>
                  </a:cubicBezTo>
                  <a:cubicBezTo>
                    <a:pt x="38362" y="7731"/>
                    <a:pt x="19769" y="0"/>
                    <a:pt x="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01;p56">
              <a:extLst>
                <a:ext uri="{FF2B5EF4-FFF2-40B4-BE49-F238E27FC236}">
                  <a16:creationId xmlns:a16="http://schemas.microsoft.com/office/drawing/2014/main" xmlns="" id="{7AD2A377-55FB-59D2-B98C-763CCB4E471F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02;p56">
              <a:extLst>
                <a:ext uri="{FF2B5EF4-FFF2-40B4-BE49-F238E27FC236}">
                  <a16:creationId xmlns:a16="http://schemas.microsoft.com/office/drawing/2014/main" xmlns="" id="{DFDA0C6F-BED2-FBAC-E23B-1AEBD94CEB69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3;p56">
              <a:extLst>
                <a:ext uri="{FF2B5EF4-FFF2-40B4-BE49-F238E27FC236}">
                  <a16:creationId xmlns:a16="http://schemas.microsoft.com/office/drawing/2014/main" xmlns="" id="{612AAE84-CFD2-E5F7-C106-CF1FBCB257DE}"/>
                </a:ext>
              </a:extLst>
            </p:cNvPr>
            <p:cNvSpPr/>
            <p:nvPr/>
          </p:nvSpPr>
          <p:spPr>
            <a:xfrm>
              <a:off x="4036700" y="2691950"/>
              <a:ext cx="309100" cy="735600"/>
            </a:xfrm>
            <a:custGeom>
              <a:avLst/>
              <a:gdLst/>
              <a:ahLst/>
              <a:cxnLst/>
              <a:rect l="l" t="t" r="r" b="b"/>
              <a:pathLst>
                <a:path w="12364" h="29424" extrusionOk="0">
                  <a:moveTo>
                    <a:pt x="0" y="0"/>
                  </a:moveTo>
                  <a:lnTo>
                    <a:pt x="0" y="29423"/>
                  </a:lnTo>
                  <a:cubicBezTo>
                    <a:pt x="1207" y="28836"/>
                    <a:pt x="2218" y="27858"/>
                    <a:pt x="2838" y="26553"/>
                  </a:cubicBezTo>
                  <a:lnTo>
                    <a:pt x="11450" y="8808"/>
                  </a:lnTo>
                  <a:cubicBezTo>
                    <a:pt x="12363" y="6883"/>
                    <a:pt x="12233" y="4665"/>
                    <a:pt x="11124" y="2871"/>
                  </a:cubicBezTo>
                  <a:cubicBezTo>
                    <a:pt x="10015" y="1109"/>
                    <a:pt x="8057" y="0"/>
                    <a:pt x="59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04;p56">
              <a:extLst>
                <a:ext uri="{FF2B5EF4-FFF2-40B4-BE49-F238E27FC236}">
                  <a16:creationId xmlns:a16="http://schemas.microsoft.com/office/drawing/2014/main" xmlns="" id="{590DFCD4-E46C-2B4F-37E4-CE6A4EF18EC8}"/>
                </a:ext>
              </a:extLst>
            </p:cNvPr>
            <p:cNvSpPr/>
            <p:nvPr/>
          </p:nvSpPr>
          <p:spPr>
            <a:xfrm>
              <a:off x="4036700" y="2227925"/>
              <a:ext cx="59550" cy="237325"/>
            </a:xfrm>
            <a:custGeom>
              <a:avLst/>
              <a:gdLst/>
              <a:ahLst/>
              <a:cxnLst/>
              <a:rect l="l" t="t" r="r" b="b"/>
              <a:pathLst>
                <a:path w="2382" h="9493" extrusionOk="0">
                  <a:moveTo>
                    <a:pt x="0" y="0"/>
                  </a:moveTo>
                  <a:lnTo>
                    <a:pt x="0" y="9493"/>
                  </a:lnTo>
                  <a:lnTo>
                    <a:pt x="1207" y="7046"/>
                  </a:lnTo>
                  <a:cubicBezTo>
                    <a:pt x="2382" y="4632"/>
                    <a:pt x="1827" y="1795"/>
                    <a:pt x="0" y="0"/>
                  </a:cubicBezTo>
                  <a:close/>
                </a:path>
              </a:pathLst>
            </a:custGeom>
            <a:solidFill>
              <a:srgbClr val="FF88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05;p56">
              <a:extLst>
                <a:ext uri="{FF2B5EF4-FFF2-40B4-BE49-F238E27FC236}">
                  <a16:creationId xmlns:a16="http://schemas.microsoft.com/office/drawing/2014/main" xmlns="" id="{7F9BD30F-AED4-EC03-E1E5-C07755A53D40}"/>
                </a:ext>
              </a:extLst>
            </p:cNvPr>
            <p:cNvSpPr/>
            <p:nvPr/>
          </p:nvSpPr>
          <p:spPr>
            <a:xfrm>
              <a:off x="2826500" y="828525"/>
              <a:ext cx="2420425" cy="1631025"/>
            </a:xfrm>
            <a:custGeom>
              <a:avLst/>
              <a:gdLst/>
              <a:ahLst/>
              <a:cxnLst/>
              <a:rect l="l" t="t" r="r" b="b"/>
              <a:pathLst>
                <a:path w="96817" h="65241" extrusionOk="0">
                  <a:moveTo>
                    <a:pt x="48408" y="1"/>
                  </a:moveTo>
                  <a:cubicBezTo>
                    <a:pt x="41428" y="1"/>
                    <a:pt x="34838" y="2708"/>
                    <a:pt x="29848" y="7569"/>
                  </a:cubicBezTo>
                  <a:cubicBezTo>
                    <a:pt x="26292" y="11026"/>
                    <a:pt x="23846" y="15299"/>
                    <a:pt x="22639" y="19964"/>
                  </a:cubicBezTo>
                  <a:cubicBezTo>
                    <a:pt x="10145" y="19964"/>
                    <a:pt x="0" y="30109"/>
                    <a:pt x="0" y="42602"/>
                  </a:cubicBezTo>
                  <a:cubicBezTo>
                    <a:pt x="0" y="55096"/>
                    <a:pt x="10145" y="65241"/>
                    <a:pt x="22639" y="65241"/>
                  </a:cubicBezTo>
                  <a:lnTo>
                    <a:pt x="74211" y="65241"/>
                  </a:lnTo>
                  <a:cubicBezTo>
                    <a:pt x="86671" y="65241"/>
                    <a:pt x="96816" y="55096"/>
                    <a:pt x="96816" y="42602"/>
                  </a:cubicBezTo>
                  <a:cubicBezTo>
                    <a:pt x="96816" y="30109"/>
                    <a:pt x="86671" y="19964"/>
                    <a:pt x="74211" y="19964"/>
                  </a:cubicBezTo>
                  <a:lnTo>
                    <a:pt x="74178" y="19964"/>
                  </a:lnTo>
                  <a:cubicBezTo>
                    <a:pt x="73004" y="15299"/>
                    <a:pt x="70525" y="11026"/>
                    <a:pt x="67002" y="7569"/>
                  </a:cubicBezTo>
                  <a:cubicBezTo>
                    <a:pt x="62011" y="2708"/>
                    <a:pt x="55422" y="1"/>
                    <a:pt x="484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06;p56">
              <a:extLst>
                <a:ext uri="{FF2B5EF4-FFF2-40B4-BE49-F238E27FC236}">
                  <a16:creationId xmlns:a16="http://schemas.microsoft.com/office/drawing/2014/main" xmlns="" id="{876ECB6F-ECB0-B7F8-4388-5CA1108F0247}"/>
                </a:ext>
              </a:extLst>
            </p:cNvPr>
            <p:cNvSpPr/>
            <p:nvPr/>
          </p:nvSpPr>
          <p:spPr>
            <a:xfrm>
              <a:off x="4036700" y="828525"/>
              <a:ext cx="1210225" cy="1631025"/>
            </a:xfrm>
            <a:custGeom>
              <a:avLst/>
              <a:gdLst/>
              <a:ahLst/>
              <a:cxnLst/>
              <a:rect l="l" t="t" r="r" b="b"/>
              <a:pathLst>
                <a:path w="48409" h="65241" extrusionOk="0">
                  <a:moveTo>
                    <a:pt x="0" y="1"/>
                  </a:moveTo>
                  <a:lnTo>
                    <a:pt x="0" y="65241"/>
                  </a:lnTo>
                  <a:lnTo>
                    <a:pt x="25803" y="65241"/>
                  </a:lnTo>
                  <a:cubicBezTo>
                    <a:pt x="38263" y="65241"/>
                    <a:pt x="48408" y="55096"/>
                    <a:pt x="48408" y="42602"/>
                  </a:cubicBezTo>
                  <a:cubicBezTo>
                    <a:pt x="48408" y="30109"/>
                    <a:pt x="38263" y="19964"/>
                    <a:pt x="25803" y="19964"/>
                  </a:cubicBezTo>
                  <a:lnTo>
                    <a:pt x="25770" y="19964"/>
                  </a:lnTo>
                  <a:cubicBezTo>
                    <a:pt x="24596" y="15299"/>
                    <a:pt x="22117" y="11026"/>
                    <a:pt x="18594" y="7569"/>
                  </a:cubicBezTo>
                  <a:cubicBezTo>
                    <a:pt x="13603" y="2708"/>
                    <a:pt x="7014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9107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7000" r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098;p56">
            <a:extLst>
              <a:ext uri="{FF2B5EF4-FFF2-40B4-BE49-F238E27FC236}">
                <a16:creationId xmlns:a16="http://schemas.microsoft.com/office/drawing/2014/main" xmlns="" id="{3B8A0364-F59F-2D4E-608D-498CA35E60B1}"/>
              </a:ext>
            </a:extLst>
          </p:cNvPr>
          <p:cNvGrpSpPr/>
          <p:nvPr/>
        </p:nvGrpSpPr>
        <p:grpSpPr>
          <a:xfrm>
            <a:off x="850647" y="1171596"/>
            <a:ext cx="397327" cy="495302"/>
            <a:chOff x="1703550" y="238125"/>
            <a:chExt cx="4186800" cy="5219200"/>
          </a:xfrm>
        </p:grpSpPr>
        <p:sp>
          <p:nvSpPr>
            <p:cNvPr id="5" name="Google Shape;1099;p56">
              <a:extLst>
                <a:ext uri="{FF2B5EF4-FFF2-40B4-BE49-F238E27FC236}">
                  <a16:creationId xmlns:a16="http://schemas.microsoft.com/office/drawing/2014/main" xmlns="" id="{CD087205-54CC-58E8-22E2-AF30ABF0A059}"/>
                </a:ext>
              </a:extLst>
            </p:cNvPr>
            <p:cNvSpPr/>
            <p:nvPr/>
          </p:nvSpPr>
          <p:spPr>
            <a:xfrm>
              <a:off x="1703550" y="238125"/>
              <a:ext cx="4186800" cy="5219200"/>
            </a:xfrm>
            <a:custGeom>
              <a:avLst/>
              <a:gdLst/>
              <a:ahLst/>
              <a:cxnLst/>
              <a:rect l="l" t="t" r="r" b="b"/>
              <a:pathLst>
                <a:path w="167472" h="208768" extrusionOk="0">
                  <a:moveTo>
                    <a:pt x="93457" y="0"/>
                  </a:moveTo>
                  <a:cubicBezTo>
                    <a:pt x="73754" y="0"/>
                    <a:pt x="55194" y="7731"/>
                    <a:pt x="41167" y="21725"/>
                  </a:cubicBezTo>
                  <a:cubicBezTo>
                    <a:pt x="27173" y="35751"/>
                    <a:pt x="19442" y="54312"/>
                    <a:pt x="19442" y="74014"/>
                  </a:cubicBezTo>
                  <a:lnTo>
                    <a:pt x="19442" y="89313"/>
                  </a:lnTo>
                  <a:lnTo>
                    <a:pt x="1012" y="123923"/>
                  </a:lnTo>
                  <a:cubicBezTo>
                    <a:pt x="1" y="125815"/>
                    <a:pt x="34" y="128131"/>
                    <a:pt x="1143" y="129958"/>
                  </a:cubicBezTo>
                  <a:cubicBezTo>
                    <a:pt x="2252" y="131784"/>
                    <a:pt x="4241" y="132926"/>
                    <a:pt x="6394" y="132926"/>
                  </a:cubicBezTo>
                  <a:lnTo>
                    <a:pt x="19442" y="132926"/>
                  </a:lnTo>
                  <a:lnTo>
                    <a:pt x="19442" y="147996"/>
                  </a:lnTo>
                  <a:cubicBezTo>
                    <a:pt x="19442" y="169134"/>
                    <a:pt x="36633" y="186357"/>
                    <a:pt x="57771" y="186357"/>
                  </a:cubicBezTo>
                  <a:lnTo>
                    <a:pt x="93359" y="186357"/>
                  </a:lnTo>
                  <a:lnTo>
                    <a:pt x="93359" y="202635"/>
                  </a:lnTo>
                  <a:cubicBezTo>
                    <a:pt x="93359" y="206027"/>
                    <a:pt x="96066" y="208767"/>
                    <a:pt x="99459" y="208767"/>
                  </a:cubicBezTo>
                  <a:lnTo>
                    <a:pt x="161339" y="208767"/>
                  </a:lnTo>
                  <a:cubicBezTo>
                    <a:pt x="164731" y="208767"/>
                    <a:pt x="167471" y="206027"/>
                    <a:pt x="167471" y="202635"/>
                  </a:cubicBezTo>
                  <a:lnTo>
                    <a:pt x="167471" y="74014"/>
                  </a:lnTo>
                  <a:cubicBezTo>
                    <a:pt x="167471" y="54312"/>
                    <a:pt x="159740" y="35751"/>
                    <a:pt x="145714" y="21725"/>
                  </a:cubicBezTo>
                  <a:cubicBezTo>
                    <a:pt x="131720" y="7731"/>
                    <a:pt x="113127" y="0"/>
                    <a:pt x="93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100;p56">
              <a:extLst>
                <a:ext uri="{FF2B5EF4-FFF2-40B4-BE49-F238E27FC236}">
                  <a16:creationId xmlns:a16="http://schemas.microsoft.com/office/drawing/2014/main" xmlns="" id="{CB54EE5A-895C-850C-A933-0FC2AD2D1558}"/>
                </a:ext>
              </a:extLst>
            </p:cNvPr>
            <p:cNvSpPr/>
            <p:nvPr/>
          </p:nvSpPr>
          <p:spPr>
            <a:xfrm>
              <a:off x="4037500" y="238125"/>
              <a:ext cx="1852850" cy="5219200"/>
            </a:xfrm>
            <a:custGeom>
              <a:avLst/>
              <a:gdLst/>
              <a:ahLst/>
              <a:cxnLst/>
              <a:rect l="l" t="t" r="r" b="b"/>
              <a:pathLst>
                <a:path w="74114" h="208768" extrusionOk="0">
                  <a:moveTo>
                    <a:pt x="1" y="0"/>
                  </a:moveTo>
                  <a:lnTo>
                    <a:pt x="1" y="202700"/>
                  </a:lnTo>
                  <a:cubicBezTo>
                    <a:pt x="34" y="206060"/>
                    <a:pt x="2741" y="208767"/>
                    <a:pt x="6101" y="208767"/>
                  </a:cubicBezTo>
                  <a:lnTo>
                    <a:pt x="67981" y="208767"/>
                  </a:lnTo>
                  <a:cubicBezTo>
                    <a:pt x="71373" y="208767"/>
                    <a:pt x="74113" y="206027"/>
                    <a:pt x="74113" y="202635"/>
                  </a:cubicBezTo>
                  <a:lnTo>
                    <a:pt x="74113" y="74014"/>
                  </a:lnTo>
                  <a:cubicBezTo>
                    <a:pt x="74113" y="54312"/>
                    <a:pt x="66382" y="35751"/>
                    <a:pt x="52356" y="21725"/>
                  </a:cubicBezTo>
                  <a:cubicBezTo>
                    <a:pt x="38362" y="7731"/>
                    <a:pt x="19769" y="0"/>
                    <a:pt x="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101;p56">
              <a:extLst>
                <a:ext uri="{FF2B5EF4-FFF2-40B4-BE49-F238E27FC236}">
                  <a16:creationId xmlns:a16="http://schemas.microsoft.com/office/drawing/2014/main" xmlns="" id="{B1A84A86-E695-504B-2A23-68B664400EDF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02;p56">
              <a:extLst>
                <a:ext uri="{FF2B5EF4-FFF2-40B4-BE49-F238E27FC236}">
                  <a16:creationId xmlns:a16="http://schemas.microsoft.com/office/drawing/2014/main" xmlns="" id="{9FB43350-7610-6A13-9B49-4114EE02B1D0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03;p56">
              <a:extLst>
                <a:ext uri="{FF2B5EF4-FFF2-40B4-BE49-F238E27FC236}">
                  <a16:creationId xmlns:a16="http://schemas.microsoft.com/office/drawing/2014/main" xmlns="" id="{D6EE0281-260E-0679-2438-93BBD87ED876}"/>
                </a:ext>
              </a:extLst>
            </p:cNvPr>
            <p:cNvSpPr/>
            <p:nvPr/>
          </p:nvSpPr>
          <p:spPr>
            <a:xfrm>
              <a:off x="4036700" y="2691950"/>
              <a:ext cx="309100" cy="735600"/>
            </a:xfrm>
            <a:custGeom>
              <a:avLst/>
              <a:gdLst/>
              <a:ahLst/>
              <a:cxnLst/>
              <a:rect l="l" t="t" r="r" b="b"/>
              <a:pathLst>
                <a:path w="12364" h="29424" extrusionOk="0">
                  <a:moveTo>
                    <a:pt x="0" y="0"/>
                  </a:moveTo>
                  <a:lnTo>
                    <a:pt x="0" y="29423"/>
                  </a:lnTo>
                  <a:cubicBezTo>
                    <a:pt x="1207" y="28836"/>
                    <a:pt x="2218" y="27858"/>
                    <a:pt x="2838" y="26553"/>
                  </a:cubicBezTo>
                  <a:lnTo>
                    <a:pt x="11450" y="8808"/>
                  </a:lnTo>
                  <a:cubicBezTo>
                    <a:pt x="12363" y="6883"/>
                    <a:pt x="12233" y="4665"/>
                    <a:pt x="11124" y="2871"/>
                  </a:cubicBezTo>
                  <a:cubicBezTo>
                    <a:pt x="10015" y="1109"/>
                    <a:pt x="8057" y="0"/>
                    <a:pt x="59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04;p56">
              <a:extLst>
                <a:ext uri="{FF2B5EF4-FFF2-40B4-BE49-F238E27FC236}">
                  <a16:creationId xmlns:a16="http://schemas.microsoft.com/office/drawing/2014/main" xmlns="" id="{9B982B6C-F14C-9503-CDEA-AE32F0B21676}"/>
                </a:ext>
              </a:extLst>
            </p:cNvPr>
            <p:cNvSpPr/>
            <p:nvPr/>
          </p:nvSpPr>
          <p:spPr>
            <a:xfrm>
              <a:off x="4036700" y="2227925"/>
              <a:ext cx="59550" cy="237325"/>
            </a:xfrm>
            <a:custGeom>
              <a:avLst/>
              <a:gdLst/>
              <a:ahLst/>
              <a:cxnLst/>
              <a:rect l="l" t="t" r="r" b="b"/>
              <a:pathLst>
                <a:path w="2382" h="9493" extrusionOk="0">
                  <a:moveTo>
                    <a:pt x="0" y="0"/>
                  </a:moveTo>
                  <a:lnTo>
                    <a:pt x="0" y="9493"/>
                  </a:lnTo>
                  <a:lnTo>
                    <a:pt x="1207" y="7046"/>
                  </a:lnTo>
                  <a:cubicBezTo>
                    <a:pt x="2382" y="4632"/>
                    <a:pt x="1827" y="1795"/>
                    <a:pt x="0" y="0"/>
                  </a:cubicBezTo>
                  <a:close/>
                </a:path>
              </a:pathLst>
            </a:custGeom>
            <a:solidFill>
              <a:srgbClr val="FF88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05;p56">
              <a:extLst>
                <a:ext uri="{FF2B5EF4-FFF2-40B4-BE49-F238E27FC236}">
                  <a16:creationId xmlns:a16="http://schemas.microsoft.com/office/drawing/2014/main" xmlns="" id="{86B7DBF9-17C8-6CE4-F124-9F7F9AE3B549}"/>
                </a:ext>
              </a:extLst>
            </p:cNvPr>
            <p:cNvSpPr/>
            <p:nvPr/>
          </p:nvSpPr>
          <p:spPr>
            <a:xfrm>
              <a:off x="2826500" y="828525"/>
              <a:ext cx="2420425" cy="1631025"/>
            </a:xfrm>
            <a:custGeom>
              <a:avLst/>
              <a:gdLst/>
              <a:ahLst/>
              <a:cxnLst/>
              <a:rect l="l" t="t" r="r" b="b"/>
              <a:pathLst>
                <a:path w="96817" h="65241" extrusionOk="0">
                  <a:moveTo>
                    <a:pt x="48408" y="1"/>
                  </a:moveTo>
                  <a:cubicBezTo>
                    <a:pt x="41428" y="1"/>
                    <a:pt x="34838" y="2708"/>
                    <a:pt x="29848" y="7569"/>
                  </a:cubicBezTo>
                  <a:cubicBezTo>
                    <a:pt x="26292" y="11026"/>
                    <a:pt x="23846" y="15299"/>
                    <a:pt x="22639" y="19964"/>
                  </a:cubicBezTo>
                  <a:cubicBezTo>
                    <a:pt x="10145" y="19964"/>
                    <a:pt x="0" y="30109"/>
                    <a:pt x="0" y="42602"/>
                  </a:cubicBezTo>
                  <a:cubicBezTo>
                    <a:pt x="0" y="55096"/>
                    <a:pt x="10145" y="65241"/>
                    <a:pt x="22639" y="65241"/>
                  </a:cubicBezTo>
                  <a:lnTo>
                    <a:pt x="74211" y="65241"/>
                  </a:lnTo>
                  <a:cubicBezTo>
                    <a:pt x="86671" y="65241"/>
                    <a:pt x="96816" y="55096"/>
                    <a:pt x="96816" y="42602"/>
                  </a:cubicBezTo>
                  <a:cubicBezTo>
                    <a:pt x="96816" y="30109"/>
                    <a:pt x="86671" y="19964"/>
                    <a:pt x="74211" y="19964"/>
                  </a:cubicBezTo>
                  <a:lnTo>
                    <a:pt x="74178" y="19964"/>
                  </a:lnTo>
                  <a:cubicBezTo>
                    <a:pt x="73004" y="15299"/>
                    <a:pt x="70525" y="11026"/>
                    <a:pt x="67002" y="7569"/>
                  </a:cubicBezTo>
                  <a:cubicBezTo>
                    <a:pt x="62011" y="2708"/>
                    <a:pt x="55422" y="1"/>
                    <a:pt x="484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06;p56">
              <a:extLst>
                <a:ext uri="{FF2B5EF4-FFF2-40B4-BE49-F238E27FC236}">
                  <a16:creationId xmlns:a16="http://schemas.microsoft.com/office/drawing/2014/main" xmlns="" id="{5BF09209-07C1-D4BE-CACF-594A00EBC806}"/>
                </a:ext>
              </a:extLst>
            </p:cNvPr>
            <p:cNvSpPr/>
            <p:nvPr/>
          </p:nvSpPr>
          <p:spPr>
            <a:xfrm>
              <a:off x="4036700" y="828525"/>
              <a:ext cx="1210225" cy="1631025"/>
            </a:xfrm>
            <a:custGeom>
              <a:avLst/>
              <a:gdLst/>
              <a:ahLst/>
              <a:cxnLst/>
              <a:rect l="l" t="t" r="r" b="b"/>
              <a:pathLst>
                <a:path w="48409" h="65241" extrusionOk="0">
                  <a:moveTo>
                    <a:pt x="0" y="1"/>
                  </a:moveTo>
                  <a:lnTo>
                    <a:pt x="0" y="65241"/>
                  </a:lnTo>
                  <a:lnTo>
                    <a:pt x="25803" y="65241"/>
                  </a:lnTo>
                  <a:cubicBezTo>
                    <a:pt x="38263" y="65241"/>
                    <a:pt x="48408" y="55096"/>
                    <a:pt x="48408" y="42602"/>
                  </a:cubicBezTo>
                  <a:cubicBezTo>
                    <a:pt x="48408" y="30109"/>
                    <a:pt x="38263" y="19964"/>
                    <a:pt x="25803" y="19964"/>
                  </a:cubicBezTo>
                  <a:lnTo>
                    <a:pt x="25770" y="19964"/>
                  </a:lnTo>
                  <a:cubicBezTo>
                    <a:pt x="24596" y="15299"/>
                    <a:pt x="22117" y="11026"/>
                    <a:pt x="18594" y="7569"/>
                  </a:cubicBezTo>
                  <a:cubicBezTo>
                    <a:pt x="13603" y="2708"/>
                    <a:pt x="7014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C2D02F61-4F2F-E8CA-B55C-BC4E44F88661}"/>
              </a:ext>
            </a:extLst>
          </p:cNvPr>
          <p:cNvSpPr txBox="1">
            <a:spLocks/>
          </p:cNvSpPr>
          <p:nvPr/>
        </p:nvSpPr>
        <p:spPr>
          <a:xfrm>
            <a:off x="1284718" y="1135704"/>
            <a:ext cx="6787143" cy="18698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139700" indent="0" algn="just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cuộc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  <a:p>
            <a:pPr marL="0" indent="0" algn="just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+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ồn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ô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,…),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DCD9335-3C86-C60D-AECF-135C7AFB34B5}"/>
              </a:ext>
            </a:extLst>
          </p:cNvPr>
          <p:cNvSpPr txBox="1"/>
          <p:nvPr/>
        </p:nvSpPr>
        <p:spPr>
          <a:xfrm>
            <a:off x="1247974" y="3475486"/>
            <a:ext cx="6787143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indent="0" algn="just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tác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khoẻ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tim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,…)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rối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loạn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mối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người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Picture 16" descr="A picture containing chat or text message&#10;&#10;Description automatically generated">
            <a:extLst>
              <a:ext uri="{FF2B5EF4-FFF2-40B4-BE49-F238E27FC236}">
                <a16:creationId xmlns:a16="http://schemas.microsoft.com/office/drawing/2014/main" xmlns="" id="{EDCD5D97-6BE1-300E-54A9-12626B4139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64724"/>
          <a:stretch/>
        </p:blipFill>
        <p:spPr>
          <a:xfrm flipH="1">
            <a:off x="3085156" y="0"/>
            <a:ext cx="2750698" cy="1203423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xmlns="" id="{FB7F3FC5-F2D6-2E8A-4299-E60C6FF131FF}"/>
              </a:ext>
            </a:extLst>
          </p:cNvPr>
          <p:cNvSpPr txBox="1">
            <a:spLocks/>
          </p:cNvSpPr>
          <p:nvPr/>
        </p:nvSpPr>
        <p:spPr>
          <a:xfrm>
            <a:off x="3247233" y="402311"/>
            <a:ext cx="2426545" cy="624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TỔNG KẾT</a:t>
            </a:r>
          </a:p>
        </p:txBody>
      </p:sp>
      <p:grpSp>
        <p:nvGrpSpPr>
          <p:cNvPr id="19" name="Google Shape;1098;p56">
            <a:extLst>
              <a:ext uri="{FF2B5EF4-FFF2-40B4-BE49-F238E27FC236}">
                <a16:creationId xmlns:a16="http://schemas.microsoft.com/office/drawing/2014/main" xmlns="" id="{30764C5D-E54A-85D9-855E-C9FE052631EE}"/>
              </a:ext>
            </a:extLst>
          </p:cNvPr>
          <p:cNvGrpSpPr/>
          <p:nvPr/>
        </p:nvGrpSpPr>
        <p:grpSpPr>
          <a:xfrm>
            <a:off x="758551" y="3476602"/>
            <a:ext cx="397327" cy="495302"/>
            <a:chOff x="1703550" y="238125"/>
            <a:chExt cx="4186800" cy="5219200"/>
          </a:xfrm>
        </p:grpSpPr>
        <p:sp>
          <p:nvSpPr>
            <p:cNvPr id="20" name="Google Shape;1099;p56">
              <a:extLst>
                <a:ext uri="{FF2B5EF4-FFF2-40B4-BE49-F238E27FC236}">
                  <a16:creationId xmlns:a16="http://schemas.microsoft.com/office/drawing/2014/main" xmlns="" id="{A3659354-C08C-DE5D-47C1-BF59CF435F2C}"/>
                </a:ext>
              </a:extLst>
            </p:cNvPr>
            <p:cNvSpPr/>
            <p:nvPr/>
          </p:nvSpPr>
          <p:spPr>
            <a:xfrm>
              <a:off x="1703550" y="238125"/>
              <a:ext cx="4186800" cy="5219200"/>
            </a:xfrm>
            <a:custGeom>
              <a:avLst/>
              <a:gdLst/>
              <a:ahLst/>
              <a:cxnLst/>
              <a:rect l="l" t="t" r="r" b="b"/>
              <a:pathLst>
                <a:path w="167472" h="208768" extrusionOk="0">
                  <a:moveTo>
                    <a:pt x="93457" y="0"/>
                  </a:moveTo>
                  <a:cubicBezTo>
                    <a:pt x="73754" y="0"/>
                    <a:pt x="55194" y="7731"/>
                    <a:pt x="41167" y="21725"/>
                  </a:cubicBezTo>
                  <a:cubicBezTo>
                    <a:pt x="27173" y="35751"/>
                    <a:pt x="19442" y="54312"/>
                    <a:pt x="19442" y="74014"/>
                  </a:cubicBezTo>
                  <a:lnTo>
                    <a:pt x="19442" y="89313"/>
                  </a:lnTo>
                  <a:lnTo>
                    <a:pt x="1012" y="123923"/>
                  </a:lnTo>
                  <a:cubicBezTo>
                    <a:pt x="1" y="125815"/>
                    <a:pt x="34" y="128131"/>
                    <a:pt x="1143" y="129958"/>
                  </a:cubicBezTo>
                  <a:cubicBezTo>
                    <a:pt x="2252" y="131784"/>
                    <a:pt x="4241" y="132926"/>
                    <a:pt x="6394" y="132926"/>
                  </a:cubicBezTo>
                  <a:lnTo>
                    <a:pt x="19442" y="132926"/>
                  </a:lnTo>
                  <a:lnTo>
                    <a:pt x="19442" y="147996"/>
                  </a:lnTo>
                  <a:cubicBezTo>
                    <a:pt x="19442" y="169134"/>
                    <a:pt x="36633" y="186357"/>
                    <a:pt x="57771" y="186357"/>
                  </a:cubicBezTo>
                  <a:lnTo>
                    <a:pt x="93359" y="186357"/>
                  </a:lnTo>
                  <a:lnTo>
                    <a:pt x="93359" y="202635"/>
                  </a:lnTo>
                  <a:cubicBezTo>
                    <a:pt x="93359" y="206027"/>
                    <a:pt x="96066" y="208767"/>
                    <a:pt x="99459" y="208767"/>
                  </a:cubicBezTo>
                  <a:lnTo>
                    <a:pt x="161339" y="208767"/>
                  </a:lnTo>
                  <a:cubicBezTo>
                    <a:pt x="164731" y="208767"/>
                    <a:pt x="167471" y="206027"/>
                    <a:pt x="167471" y="202635"/>
                  </a:cubicBezTo>
                  <a:lnTo>
                    <a:pt x="167471" y="74014"/>
                  </a:lnTo>
                  <a:cubicBezTo>
                    <a:pt x="167471" y="54312"/>
                    <a:pt x="159740" y="35751"/>
                    <a:pt x="145714" y="21725"/>
                  </a:cubicBezTo>
                  <a:cubicBezTo>
                    <a:pt x="131720" y="7731"/>
                    <a:pt x="113127" y="0"/>
                    <a:pt x="93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00;p56">
              <a:extLst>
                <a:ext uri="{FF2B5EF4-FFF2-40B4-BE49-F238E27FC236}">
                  <a16:creationId xmlns:a16="http://schemas.microsoft.com/office/drawing/2014/main" xmlns="" id="{A3D4B686-54EB-CC94-053E-B2898982EFDB}"/>
                </a:ext>
              </a:extLst>
            </p:cNvPr>
            <p:cNvSpPr/>
            <p:nvPr/>
          </p:nvSpPr>
          <p:spPr>
            <a:xfrm>
              <a:off x="4037500" y="238125"/>
              <a:ext cx="1852850" cy="5219200"/>
            </a:xfrm>
            <a:custGeom>
              <a:avLst/>
              <a:gdLst/>
              <a:ahLst/>
              <a:cxnLst/>
              <a:rect l="l" t="t" r="r" b="b"/>
              <a:pathLst>
                <a:path w="74114" h="208768" extrusionOk="0">
                  <a:moveTo>
                    <a:pt x="1" y="0"/>
                  </a:moveTo>
                  <a:lnTo>
                    <a:pt x="1" y="202700"/>
                  </a:lnTo>
                  <a:cubicBezTo>
                    <a:pt x="34" y="206060"/>
                    <a:pt x="2741" y="208767"/>
                    <a:pt x="6101" y="208767"/>
                  </a:cubicBezTo>
                  <a:lnTo>
                    <a:pt x="67981" y="208767"/>
                  </a:lnTo>
                  <a:cubicBezTo>
                    <a:pt x="71373" y="208767"/>
                    <a:pt x="74113" y="206027"/>
                    <a:pt x="74113" y="202635"/>
                  </a:cubicBezTo>
                  <a:lnTo>
                    <a:pt x="74113" y="74014"/>
                  </a:lnTo>
                  <a:cubicBezTo>
                    <a:pt x="74113" y="54312"/>
                    <a:pt x="66382" y="35751"/>
                    <a:pt x="52356" y="21725"/>
                  </a:cubicBezTo>
                  <a:cubicBezTo>
                    <a:pt x="38362" y="7731"/>
                    <a:pt x="19769" y="0"/>
                    <a:pt x="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1;p56">
              <a:extLst>
                <a:ext uri="{FF2B5EF4-FFF2-40B4-BE49-F238E27FC236}">
                  <a16:creationId xmlns:a16="http://schemas.microsoft.com/office/drawing/2014/main" xmlns="" id="{E54C74FA-D8A7-D271-6C3B-39AE7870BF2B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02;p56">
              <a:extLst>
                <a:ext uri="{FF2B5EF4-FFF2-40B4-BE49-F238E27FC236}">
                  <a16:creationId xmlns:a16="http://schemas.microsoft.com/office/drawing/2014/main" xmlns="" id="{068A7363-FF87-FE19-6D8D-1D0C70539238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03;p56">
              <a:extLst>
                <a:ext uri="{FF2B5EF4-FFF2-40B4-BE49-F238E27FC236}">
                  <a16:creationId xmlns:a16="http://schemas.microsoft.com/office/drawing/2014/main" xmlns="" id="{9820BF3F-CB6A-D134-3017-B67104A44ACD}"/>
                </a:ext>
              </a:extLst>
            </p:cNvPr>
            <p:cNvSpPr/>
            <p:nvPr/>
          </p:nvSpPr>
          <p:spPr>
            <a:xfrm>
              <a:off x="4036700" y="2691950"/>
              <a:ext cx="309100" cy="735600"/>
            </a:xfrm>
            <a:custGeom>
              <a:avLst/>
              <a:gdLst/>
              <a:ahLst/>
              <a:cxnLst/>
              <a:rect l="l" t="t" r="r" b="b"/>
              <a:pathLst>
                <a:path w="12364" h="29424" extrusionOk="0">
                  <a:moveTo>
                    <a:pt x="0" y="0"/>
                  </a:moveTo>
                  <a:lnTo>
                    <a:pt x="0" y="29423"/>
                  </a:lnTo>
                  <a:cubicBezTo>
                    <a:pt x="1207" y="28836"/>
                    <a:pt x="2218" y="27858"/>
                    <a:pt x="2838" y="26553"/>
                  </a:cubicBezTo>
                  <a:lnTo>
                    <a:pt x="11450" y="8808"/>
                  </a:lnTo>
                  <a:cubicBezTo>
                    <a:pt x="12363" y="6883"/>
                    <a:pt x="12233" y="4665"/>
                    <a:pt x="11124" y="2871"/>
                  </a:cubicBezTo>
                  <a:cubicBezTo>
                    <a:pt x="10015" y="1109"/>
                    <a:pt x="8057" y="0"/>
                    <a:pt x="59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04;p56">
              <a:extLst>
                <a:ext uri="{FF2B5EF4-FFF2-40B4-BE49-F238E27FC236}">
                  <a16:creationId xmlns:a16="http://schemas.microsoft.com/office/drawing/2014/main" xmlns="" id="{F2156FA6-449D-7C70-FB08-DEFA187E766C}"/>
                </a:ext>
              </a:extLst>
            </p:cNvPr>
            <p:cNvSpPr/>
            <p:nvPr/>
          </p:nvSpPr>
          <p:spPr>
            <a:xfrm>
              <a:off x="4036700" y="2227925"/>
              <a:ext cx="59550" cy="237325"/>
            </a:xfrm>
            <a:custGeom>
              <a:avLst/>
              <a:gdLst/>
              <a:ahLst/>
              <a:cxnLst/>
              <a:rect l="l" t="t" r="r" b="b"/>
              <a:pathLst>
                <a:path w="2382" h="9493" extrusionOk="0">
                  <a:moveTo>
                    <a:pt x="0" y="0"/>
                  </a:moveTo>
                  <a:lnTo>
                    <a:pt x="0" y="9493"/>
                  </a:lnTo>
                  <a:lnTo>
                    <a:pt x="1207" y="7046"/>
                  </a:lnTo>
                  <a:cubicBezTo>
                    <a:pt x="2382" y="4632"/>
                    <a:pt x="1827" y="1795"/>
                    <a:pt x="0" y="0"/>
                  </a:cubicBezTo>
                  <a:close/>
                </a:path>
              </a:pathLst>
            </a:custGeom>
            <a:solidFill>
              <a:srgbClr val="FF88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05;p56">
              <a:extLst>
                <a:ext uri="{FF2B5EF4-FFF2-40B4-BE49-F238E27FC236}">
                  <a16:creationId xmlns:a16="http://schemas.microsoft.com/office/drawing/2014/main" xmlns="" id="{6E324E11-61ED-A5FC-1BD7-3209FDDFB565}"/>
                </a:ext>
              </a:extLst>
            </p:cNvPr>
            <p:cNvSpPr/>
            <p:nvPr/>
          </p:nvSpPr>
          <p:spPr>
            <a:xfrm>
              <a:off x="2826500" y="828525"/>
              <a:ext cx="2420425" cy="1631025"/>
            </a:xfrm>
            <a:custGeom>
              <a:avLst/>
              <a:gdLst/>
              <a:ahLst/>
              <a:cxnLst/>
              <a:rect l="l" t="t" r="r" b="b"/>
              <a:pathLst>
                <a:path w="96817" h="65241" extrusionOk="0">
                  <a:moveTo>
                    <a:pt x="48408" y="1"/>
                  </a:moveTo>
                  <a:cubicBezTo>
                    <a:pt x="41428" y="1"/>
                    <a:pt x="34838" y="2708"/>
                    <a:pt x="29848" y="7569"/>
                  </a:cubicBezTo>
                  <a:cubicBezTo>
                    <a:pt x="26292" y="11026"/>
                    <a:pt x="23846" y="15299"/>
                    <a:pt x="22639" y="19964"/>
                  </a:cubicBezTo>
                  <a:cubicBezTo>
                    <a:pt x="10145" y="19964"/>
                    <a:pt x="0" y="30109"/>
                    <a:pt x="0" y="42602"/>
                  </a:cubicBezTo>
                  <a:cubicBezTo>
                    <a:pt x="0" y="55096"/>
                    <a:pt x="10145" y="65241"/>
                    <a:pt x="22639" y="65241"/>
                  </a:cubicBezTo>
                  <a:lnTo>
                    <a:pt x="74211" y="65241"/>
                  </a:lnTo>
                  <a:cubicBezTo>
                    <a:pt x="86671" y="65241"/>
                    <a:pt x="96816" y="55096"/>
                    <a:pt x="96816" y="42602"/>
                  </a:cubicBezTo>
                  <a:cubicBezTo>
                    <a:pt x="96816" y="30109"/>
                    <a:pt x="86671" y="19964"/>
                    <a:pt x="74211" y="19964"/>
                  </a:cubicBezTo>
                  <a:lnTo>
                    <a:pt x="74178" y="19964"/>
                  </a:lnTo>
                  <a:cubicBezTo>
                    <a:pt x="73004" y="15299"/>
                    <a:pt x="70525" y="11026"/>
                    <a:pt x="67002" y="7569"/>
                  </a:cubicBezTo>
                  <a:cubicBezTo>
                    <a:pt x="62011" y="2708"/>
                    <a:pt x="55422" y="1"/>
                    <a:pt x="484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06;p56">
              <a:extLst>
                <a:ext uri="{FF2B5EF4-FFF2-40B4-BE49-F238E27FC236}">
                  <a16:creationId xmlns:a16="http://schemas.microsoft.com/office/drawing/2014/main" xmlns="" id="{22D214C6-52E0-BA1A-E751-06921B281D27}"/>
                </a:ext>
              </a:extLst>
            </p:cNvPr>
            <p:cNvSpPr/>
            <p:nvPr/>
          </p:nvSpPr>
          <p:spPr>
            <a:xfrm>
              <a:off x="4036700" y="828525"/>
              <a:ext cx="1210225" cy="1631025"/>
            </a:xfrm>
            <a:custGeom>
              <a:avLst/>
              <a:gdLst/>
              <a:ahLst/>
              <a:cxnLst/>
              <a:rect l="l" t="t" r="r" b="b"/>
              <a:pathLst>
                <a:path w="48409" h="65241" extrusionOk="0">
                  <a:moveTo>
                    <a:pt x="0" y="1"/>
                  </a:moveTo>
                  <a:lnTo>
                    <a:pt x="0" y="65241"/>
                  </a:lnTo>
                  <a:lnTo>
                    <a:pt x="25803" y="65241"/>
                  </a:lnTo>
                  <a:cubicBezTo>
                    <a:pt x="38263" y="65241"/>
                    <a:pt x="48408" y="55096"/>
                    <a:pt x="48408" y="42602"/>
                  </a:cubicBezTo>
                  <a:cubicBezTo>
                    <a:pt x="48408" y="30109"/>
                    <a:pt x="38263" y="19964"/>
                    <a:pt x="25803" y="19964"/>
                  </a:cubicBezTo>
                  <a:lnTo>
                    <a:pt x="25770" y="19964"/>
                  </a:lnTo>
                  <a:cubicBezTo>
                    <a:pt x="24596" y="15299"/>
                    <a:pt x="22117" y="11026"/>
                    <a:pt x="18594" y="7569"/>
                  </a:cubicBezTo>
                  <a:cubicBezTo>
                    <a:pt x="13603" y="2708"/>
                    <a:pt x="7014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533879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Oval 231">
            <a:extLst>
              <a:ext uri="{FF2B5EF4-FFF2-40B4-BE49-F238E27FC236}">
                <a16:creationId xmlns:a16="http://schemas.microsoft.com/office/drawing/2014/main" xmlns="" id="{9C3F5798-7971-7555-2BE8-2C9F5E7FF1C2}"/>
              </a:ext>
            </a:extLst>
          </p:cNvPr>
          <p:cNvSpPr/>
          <p:nvPr/>
        </p:nvSpPr>
        <p:spPr>
          <a:xfrm>
            <a:off x="3941372" y="63912"/>
            <a:ext cx="5015676" cy="5015676"/>
          </a:xfrm>
          <a:prstGeom prst="ellipse">
            <a:avLst/>
          </a:prstGeom>
          <a:solidFill>
            <a:schemeClr val="accent5">
              <a:lumMod val="20000"/>
              <a:lumOff val="80000"/>
              <a:alpha val="80000"/>
            </a:schemeClr>
          </a:solidFill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Title 1">
            <a:extLst>
              <a:ext uri="{FF2B5EF4-FFF2-40B4-BE49-F238E27FC236}">
                <a16:creationId xmlns:a16="http://schemas.microsoft.com/office/drawing/2014/main" xmlns="" id="{D3736137-01A5-9653-08D6-C02DA16FF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598" y="1188839"/>
            <a:ext cx="5330743" cy="904804"/>
          </a:xfrm>
        </p:spPr>
        <p:txBody>
          <a:bodyPr/>
          <a:lstStyle/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HOẠT ĐỘNG 3</a:t>
            </a:r>
          </a:p>
        </p:txBody>
      </p:sp>
      <p:sp>
        <p:nvSpPr>
          <p:cNvPr id="135" name="Title 1">
            <a:extLst>
              <a:ext uri="{FF2B5EF4-FFF2-40B4-BE49-F238E27FC236}">
                <a16:creationId xmlns:a16="http://schemas.microsoft.com/office/drawing/2014/main" xmlns="" id="{193D88DA-BE06-B286-37CA-67720D036B59}"/>
              </a:ext>
            </a:extLst>
          </p:cNvPr>
          <p:cNvSpPr txBox="1">
            <a:spLocks/>
          </p:cNvSpPr>
          <p:nvPr/>
        </p:nvSpPr>
        <p:spPr>
          <a:xfrm>
            <a:off x="3813257" y="1969791"/>
            <a:ext cx="5330743" cy="121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xmlns="" id="{B97D1787-F8A2-D703-68F5-4EF8DED111A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34739" y="3716582"/>
            <a:ext cx="828941" cy="828941"/>
          </a:xfrm>
          <a:prstGeom prst="rect">
            <a:avLst/>
          </a:prstGeom>
        </p:spPr>
      </p:pic>
      <p:grpSp>
        <p:nvGrpSpPr>
          <p:cNvPr id="132" name="Google Shape;751;p53">
            <a:extLst>
              <a:ext uri="{FF2B5EF4-FFF2-40B4-BE49-F238E27FC236}">
                <a16:creationId xmlns:a16="http://schemas.microsoft.com/office/drawing/2014/main" xmlns="" id="{64F3BB0A-A568-6815-82C2-32A2336B2FCB}"/>
              </a:ext>
            </a:extLst>
          </p:cNvPr>
          <p:cNvGrpSpPr/>
          <p:nvPr/>
        </p:nvGrpSpPr>
        <p:grpSpPr>
          <a:xfrm>
            <a:off x="294264" y="1188839"/>
            <a:ext cx="3107479" cy="3168633"/>
            <a:chOff x="1432250" y="237900"/>
            <a:chExt cx="4706625" cy="4799250"/>
          </a:xfrm>
        </p:grpSpPr>
        <p:sp>
          <p:nvSpPr>
            <p:cNvPr id="133" name="Google Shape;752;p53">
              <a:extLst>
                <a:ext uri="{FF2B5EF4-FFF2-40B4-BE49-F238E27FC236}">
                  <a16:creationId xmlns:a16="http://schemas.microsoft.com/office/drawing/2014/main" xmlns="" id="{5C63773D-FA5B-79FF-DB18-2EF6BEC0B504}"/>
                </a:ext>
              </a:extLst>
            </p:cNvPr>
            <p:cNvSpPr/>
            <p:nvPr/>
          </p:nvSpPr>
          <p:spPr>
            <a:xfrm>
              <a:off x="1975675" y="279975"/>
              <a:ext cx="1382100" cy="2511725"/>
            </a:xfrm>
            <a:custGeom>
              <a:avLst/>
              <a:gdLst/>
              <a:ahLst/>
              <a:cxnLst/>
              <a:rect l="l" t="t" r="r" b="b"/>
              <a:pathLst>
                <a:path w="55284" h="100469" extrusionOk="0">
                  <a:moveTo>
                    <a:pt x="38345" y="1"/>
                  </a:moveTo>
                  <a:cubicBezTo>
                    <a:pt x="35924" y="1"/>
                    <a:pt x="33455" y="488"/>
                    <a:pt x="31140" y="1259"/>
                  </a:cubicBezTo>
                  <a:cubicBezTo>
                    <a:pt x="20835" y="4569"/>
                    <a:pt x="12336" y="12918"/>
                    <a:pt x="7146" y="22846"/>
                  </a:cubicBezTo>
                  <a:cubicBezTo>
                    <a:pt x="2031" y="32850"/>
                    <a:pt x="76" y="44433"/>
                    <a:pt x="76" y="55715"/>
                  </a:cubicBezTo>
                  <a:cubicBezTo>
                    <a:pt x="0" y="64064"/>
                    <a:pt x="1279" y="72413"/>
                    <a:pt x="3987" y="80386"/>
                  </a:cubicBezTo>
                  <a:cubicBezTo>
                    <a:pt x="5341" y="84297"/>
                    <a:pt x="7146" y="88133"/>
                    <a:pt x="9327" y="91743"/>
                  </a:cubicBezTo>
                  <a:cubicBezTo>
                    <a:pt x="11433" y="94752"/>
                    <a:pt x="13690" y="97610"/>
                    <a:pt x="16021" y="100468"/>
                  </a:cubicBezTo>
                  <a:cubicBezTo>
                    <a:pt x="13765" y="90164"/>
                    <a:pt x="18729" y="77979"/>
                    <a:pt x="23994" y="70382"/>
                  </a:cubicBezTo>
                  <a:cubicBezTo>
                    <a:pt x="30011" y="61657"/>
                    <a:pt x="37834" y="54512"/>
                    <a:pt x="44077" y="46088"/>
                  </a:cubicBezTo>
                  <a:cubicBezTo>
                    <a:pt x="50320" y="37588"/>
                    <a:pt x="55284" y="27209"/>
                    <a:pt x="54080" y="16603"/>
                  </a:cubicBezTo>
                  <a:cubicBezTo>
                    <a:pt x="53403" y="10135"/>
                    <a:pt x="49943" y="3742"/>
                    <a:pt x="44302" y="1184"/>
                  </a:cubicBezTo>
                  <a:cubicBezTo>
                    <a:pt x="42434" y="354"/>
                    <a:pt x="40407" y="1"/>
                    <a:pt x="38345" y="1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753;p53">
              <a:extLst>
                <a:ext uri="{FF2B5EF4-FFF2-40B4-BE49-F238E27FC236}">
                  <a16:creationId xmlns:a16="http://schemas.microsoft.com/office/drawing/2014/main" xmlns="" id="{95DA6C4B-ED5D-48F8-A6AF-C55ADC651FE6}"/>
                </a:ext>
              </a:extLst>
            </p:cNvPr>
            <p:cNvSpPr/>
            <p:nvPr/>
          </p:nvSpPr>
          <p:spPr>
            <a:xfrm>
              <a:off x="2788000" y="590175"/>
              <a:ext cx="62075" cy="105275"/>
            </a:xfrm>
            <a:custGeom>
              <a:avLst/>
              <a:gdLst/>
              <a:ahLst/>
              <a:cxnLst/>
              <a:rect l="l" t="t" r="r" b="b"/>
              <a:pathLst>
                <a:path w="2483" h="4211" extrusionOk="0">
                  <a:moveTo>
                    <a:pt x="816" y="1"/>
                  </a:moveTo>
                  <a:cubicBezTo>
                    <a:pt x="506" y="1"/>
                    <a:pt x="187" y="156"/>
                    <a:pt x="76" y="435"/>
                  </a:cubicBezTo>
                  <a:cubicBezTo>
                    <a:pt x="0" y="660"/>
                    <a:pt x="0" y="886"/>
                    <a:pt x="76" y="1112"/>
                  </a:cubicBezTo>
                  <a:cubicBezTo>
                    <a:pt x="226" y="2089"/>
                    <a:pt x="602" y="3067"/>
                    <a:pt x="1204" y="3819"/>
                  </a:cubicBezTo>
                  <a:cubicBezTo>
                    <a:pt x="1399" y="4015"/>
                    <a:pt x="1651" y="4210"/>
                    <a:pt x="1911" y="4210"/>
                  </a:cubicBezTo>
                  <a:cubicBezTo>
                    <a:pt x="1951" y="4210"/>
                    <a:pt x="1991" y="4205"/>
                    <a:pt x="2031" y="4195"/>
                  </a:cubicBezTo>
                  <a:cubicBezTo>
                    <a:pt x="2332" y="4120"/>
                    <a:pt x="2407" y="3744"/>
                    <a:pt x="2407" y="3443"/>
                  </a:cubicBezTo>
                  <a:cubicBezTo>
                    <a:pt x="2483" y="2315"/>
                    <a:pt x="2182" y="1262"/>
                    <a:pt x="1505" y="435"/>
                  </a:cubicBezTo>
                  <a:cubicBezTo>
                    <a:pt x="1430" y="284"/>
                    <a:pt x="1279" y="134"/>
                    <a:pt x="1129" y="58"/>
                  </a:cubicBezTo>
                  <a:cubicBezTo>
                    <a:pt x="1032" y="20"/>
                    <a:pt x="924" y="1"/>
                    <a:pt x="816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754;p53">
              <a:extLst>
                <a:ext uri="{FF2B5EF4-FFF2-40B4-BE49-F238E27FC236}">
                  <a16:creationId xmlns:a16="http://schemas.microsoft.com/office/drawing/2014/main" xmlns="" id="{E573C389-DB92-18B9-8C06-D25803A06156}"/>
                </a:ext>
              </a:extLst>
            </p:cNvPr>
            <p:cNvSpPr/>
            <p:nvPr/>
          </p:nvSpPr>
          <p:spPr>
            <a:xfrm>
              <a:off x="2974150" y="744625"/>
              <a:ext cx="112850" cy="47875"/>
            </a:xfrm>
            <a:custGeom>
              <a:avLst/>
              <a:gdLst/>
              <a:ahLst/>
              <a:cxnLst/>
              <a:rect l="l" t="t" r="r" b="b"/>
              <a:pathLst>
                <a:path w="4514" h="1915" extrusionOk="0">
                  <a:moveTo>
                    <a:pt x="2609" y="0"/>
                  </a:moveTo>
                  <a:cubicBezTo>
                    <a:pt x="1918" y="0"/>
                    <a:pt x="1229" y="135"/>
                    <a:pt x="603" y="424"/>
                  </a:cubicBezTo>
                  <a:cubicBezTo>
                    <a:pt x="302" y="575"/>
                    <a:pt x="1" y="800"/>
                    <a:pt x="76" y="1101"/>
                  </a:cubicBezTo>
                  <a:cubicBezTo>
                    <a:pt x="76" y="1402"/>
                    <a:pt x="452" y="1552"/>
                    <a:pt x="753" y="1703"/>
                  </a:cubicBezTo>
                  <a:cubicBezTo>
                    <a:pt x="1277" y="1834"/>
                    <a:pt x="1827" y="1914"/>
                    <a:pt x="2388" y="1914"/>
                  </a:cubicBezTo>
                  <a:cubicBezTo>
                    <a:pt x="2792" y="1914"/>
                    <a:pt x="3202" y="1873"/>
                    <a:pt x="3611" y="1778"/>
                  </a:cubicBezTo>
                  <a:cubicBezTo>
                    <a:pt x="3837" y="1703"/>
                    <a:pt x="4062" y="1628"/>
                    <a:pt x="4213" y="1477"/>
                  </a:cubicBezTo>
                  <a:cubicBezTo>
                    <a:pt x="4514" y="1176"/>
                    <a:pt x="4514" y="650"/>
                    <a:pt x="4213" y="349"/>
                  </a:cubicBezTo>
                  <a:cubicBezTo>
                    <a:pt x="4062" y="274"/>
                    <a:pt x="3912" y="199"/>
                    <a:pt x="3762" y="123"/>
                  </a:cubicBezTo>
                  <a:cubicBezTo>
                    <a:pt x="3384" y="42"/>
                    <a:pt x="2996" y="0"/>
                    <a:pt x="2609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755;p53">
              <a:extLst>
                <a:ext uri="{FF2B5EF4-FFF2-40B4-BE49-F238E27FC236}">
                  <a16:creationId xmlns:a16="http://schemas.microsoft.com/office/drawing/2014/main" xmlns="" id="{491E8050-7FAC-89E1-C939-6C45E264680C}"/>
                </a:ext>
              </a:extLst>
            </p:cNvPr>
            <p:cNvSpPr/>
            <p:nvPr/>
          </p:nvSpPr>
          <p:spPr>
            <a:xfrm>
              <a:off x="2633800" y="856250"/>
              <a:ext cx="261400" cy="200800"/>
            </a:xfrm>
            <a:custGeom>
              <a:avLst/>
              <a:gdLst/>
              <a:ahLst/>
              <a:cxnLst/>
              <a:rect l="l" t="t" r="r" b="b"/>
              <a:pathLst>
                <a:path w="10456" h="8032" extrusionOk="0">
                  <a:moveTo>
                    <a:pt x="5722" y="0"/>
                  </a:moveTo>
                  <a:cubicBezTo>
                    <a:pt x="4019" y="0"/>
                    <a:pt x="2351" y="659"/>
                    <a:pt x="1054" y="1751"/>
                  </a:cubicBezTo>
                  <a:cubicBezTo>
                    <a:pt x="603" y="2127"/>
                    <a:pt x="1" y="2653"/>
                    <a:pt x="226" y="3330"/>
                  </a:cubicBezTo>
                  <a:cubicBezTo>
                    <a:pt x="549" y="4104"/>
                    <a:pt x="1534" y="4159"/>
                    <a:pt x="2283" y="4159"/>
                  </a:cubicBezTo>
                  <a:cubicBezTo>
                    <a:pt x="2408" y="4159"/>
                    <a:pt x="2526" y="4158"/>
                    <a:pt x="2633" y="4158"/>
                  </a:cubicBezTo>
                  <a:cubicBezTo>
                    <a:pt x="4439" y="4233"/>
                    <a:pt x="5943" y="5436"/>
                    <a:pt x="6469" y="7166"/>
                  </a:cubicBezTo>
                  <a:cubicBezTo>
                    <a:pt x="6545" y="7467"/>
                    <a:pt x="6695" y="7693"/>
                    <a:pt x="6921" y="7918"/>
                  </a:cubicBezTo>
                  <a:cubicBezTo>
                    <a:pt x="7071" y="7994"/>
                    <a:pt x="7221" y="8031"/>
                    <a:pt x="7372" y="8031"/>
                  </a:cubicBezTo>
                  <a:cubicBezTo>
                    <a:pt x="7522" y="8031"/>
                    <a:pt x="7673" y="7994"/>
                    <a:pt x="7823" y="7918"/>
                  </a:cubicBezTo>
                  <a:cubicBezTo>
                    <a:pt x="9553" y="7166"/>
                    <a:pt x="10456" y="5286"/>
                    <a:pt x="10004" y="3481"/>
                  </a:cubicBezTo>
                  <a:cubicBezTo>
                    <a:pt x="9553" y="1676"/>
                    <a:pt x="8049" y="322"/>
                    <a:pt x="6244" y="21"/>
                  </a:cubicBezTo>
                  <a:cubicBezTo>
                    <a:pt x="6070" y="7"/>
                    <a:pt x="5896" y="0"/>
                    <a:pt x="5722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756;p53">
              <a:extLst>
                <a:ext uri="{FF2B5EF4-FFF2-40B4-BE49-F238E27FC236}">
                  <a16:creationId xmlns:a16="http://schemas.microsoft.com/office/drawing/2014/main" xmlns="" id="{2214F5E8-F054-8EE0-1872-36B1F465FB32}"/>
                </a:ext>
              </a:extLst>
            </p:cNvPr>
            <p:cNvSpPr/>
            <p:nvPr/>
          </p:nvSpPr>
          <p:spPr>
            <a:xfrm>
              <a:off x="2962875" y="830150"/>
              <a:ext cx="144825" cy="69875"/>
            </a:xfrm>
            <a:custGeom>
              <a:avLst/>
              <a:gdLst/>
              <a:ahLst/>
              <a:cxnLst/>
              <a:rect l="l" t="t" r="r" b="b"/>
              <a:pathLst>
                <a:path w="5793" h="2795" extrusionOk="0">
                  <a:moveTo>
                    <a:pt x="2942" y="0"/>
                  </a:moveTo>
                  <a:cubicBezTo>
                    <a:pt x="2186" y="0"/>
                    <a:pt x="1428" y="227"/>
                    <a:pt x="753" y="689"/>
                  </a:cubicBezTo>
                  <a:cubicBezTo>
                    <a:pt x="527" y="764"/>
                    <a:pt x="301" y="990"/>
                    <a:pt x="151" y="1215"/>
                  </a:cubicBezTo>
                  <a:cubicBezTo>
                    <a:pt x="0" y="1441"/>
                    <a:pt x="0" y="1742"/>
                    <a:pt x="76" y="1967"/>
                  </a:cubicBezTo>
                  <a:cubicBezTo>
                    <a:pt x="226" y="2419"/>
                    <a:pt x="828" y="2494"/>
                    <a:pt x="1279" y="2569"/>
                  </a:cubicBezTo>
                  <a:lnTo>
                    <a:pt x="3611" y="2795"/>
                  </a:lnTo>
                  <a:lnTo>
                    <a:pt x="4814" y="2795"/>
                  </a:lnTo>
                  <a:cubicBezTo>
                    <a:pt x="5190" y="2720"/>
                    <a:pt x="5566" y="2419"/>
                    <a:pt x="5717" y="2043"/>
                  </a:cubicBezTo>
                  <a:cubicBezTo>
                    <a:pt x="5792" y="1591"/>
                    <a:pt x="5717" y="1140"/>
                    <a:pt x="5341" y="839"/>
                  </a:cubicBezTo>
                  <a:cubicBezTo>
                    <a:pt x="4626" y="283"/>
                    <a:pt x="3786" y="0"/>
                    <a:pt x="2942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757;p53">
              <a:extLst>
                <a:ext uri="{FF2B5EF4-FFF2-40B4-BE49-F238E27FC236}">
                  <a16:creationId xmlns:a16="http://schemas.microsoft.com/office/drawing/2014/main" xmlns="" id="{F41135D1-934C-3223-AB4C-BEADEA1E4ADD}"/>
                </a:ext>
              </a:extLst>
            </p:cNvPr>
            <p:cNvSpPr/>
            <p:nvPr/>
          </p:nvSpPr>
          <p:spPr>
            <a:xfrm>
              <a:off x="2671425" y="658950"/>
              <a:ext cx="110950" cy="119725"/>
            </a:xfrm>
            <a:custGeom>
              <a:avLst/>
              <a:gdLst/>
              <a:ahLst/>
              <a:cxnLst/>
              <a:rect l="l" t="t" r="r" b="b"/>
              <a:pathLst>
                <a:path w="4438" h="4789" extrusionOk="0">
                  <a:moveTo>
                    <a:pt x="1130" y="1"/>
                  </a:moveTo>
                  <a:cubicBezTo>
                    <a:pt x="790" y="1"/>
                    <a:pt x="422" y="214"/>
                    <a:pt x="226" y="542"/>
                  </a:cubicBezTo>
                  <a:cubicBezTo>
                    <a:pt x="0" y="918"/>
                    <a:pt x="0" y="1294"/>
                    <a:pt x="226" y="1670"/>
                  </a:cubicBezTo>
                  <a:cubicBezTo>
                    <a:pt x="376" y="2046"/>
                    <a:pt x="677" y="2347"/>
                    <a:pt x="978" y="2648"/>
                  </a:cubicBezTo>
                  <a:lnTo>
                    <a:pt x="2633" y="4227"/>
                  </a:lnTo>
                  <a:cubicBezTo>
                    <a:pt x="2950" y="4481"/>
                    <a:pt x="3320" y="4788"/>
                    <a:pt x="3699" y="4788"/>
                  </a:cubicBezTo>
                  <a:cubicBezTo>
                    <a:pt x="3770" y="4788"/>
                    <a:pt x="3840" y="4777"/>
                    <a:pt x="3911" y="4754"/>
                  </a:cubicBezTo>
                  <a:cubicBezTo>
                    <a:pt x="4137" y="4603"/>
                    <a:pt x="4363" y="4453"/>
                    <a:pt x="4438" y="4152"/>
                  </a:cubicBezTo>
                  <a:cubicBezTo>
                    <a:pt x="4438" y="3926"/>
                    <a:pt x="4438" y="3626"/>
                    <a:pt x="4438" y="3400"/>
                  </a:cubicBezTo>
                  <a:cubicBezTo>
                    <a:pt x="4137" y="1745"/>
                    <a:pt x="2934" y="391"/>
                    <a:pt x="1279" y="15"/>
                  </a:cubicBezTo>
                  <a:cubicBezTo>
                    <a:pt x="1230" y="6"/>
                    <a:pt x="1180" y="1"/>
                    <a:pt x="1130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758;p53">
              <a:extLst>
                <a:ext uri="{FF2B5EF4-FFF2-40B4-BE49-F238E27FC236}">
                  <a16:creationId xmlns:a16="http://schemas.microsoft.com/office/drawing/2014/main" xmlns="" id="{590E5B06-E9D1-91F0-C4F1-6762C6874A0E}"/>
                </a:ext>
              </a:extLst>
            </p:cNvPr>
            <p:cNvSpPr/>
            <p:nvPr/>
          </p:nvSpPr>
          <p:spPr>
            <a:xfrm>
              <a:off x="4019650" y="237900"/>
              <a:ext cx="1538175" cy="3274000"/>
            </a:xfrm>
            <a:custGeom>
              <a:avLst/>
              <a:gdLst/>
              <a:ahLst/>
              <a:cxnLst/>
              <a:rect l="l" t="t" r="r" b="b"/>
              <a:pathLst>
                <a:path w="61527" h="130960" extrusionOk="0">
                  <a:moveTo>
                    <a:pt x="19708" y="1"/>
                  </a:moveTo>
                  <a:cubicBezTo>
                    <a:pt x="14692" y="1"/>
                    <a:pt x="9814" y="1623"/>
                    <a:pt x="6319" y="5199"/>
                  </a:cubicBezTo>
                  <a:cubicBezTo>
                    <a:pt x="527" y="11066"/>
                    <a:pt x="1" y="20468"/>
                    <a:pt x="2558" y="28215"/>
                  </a:cubicBezTo>
                  <a:cubicBezTo>
                    <a:pt x="5040" y="35962"/>
                    <a:pt x="10079" y="42656"/>
                    <a:pt x="14668" y="49425"/>
                  </a:cubicBezTo>
                  <a:cubicBezTo>
                    <a:pt x="22866" y="61610"/>
                    <a:pt x="29711" y="74924"/>
                    <a:pt x="33095" y="89214"/>
                  </a:cubicBezTo>
                  <a:cubicBezTo>
                    <a:pt x="35051" y="97037"/>
                    <a:pt x="35803" y="105160"/>
                    <a:pt x="35277" y="113208"/>
                  </a:cubicBezTo>
                  <a:cubicBezTo>
                    <a:pt x="35051" y="116743"/>
                    <a:pt x="34524" y="120278"/>
                    <a:pt x="33697" y="123813"/>
                  </a:cubicBezTo>
                  <a:cubicBezTo>
                    <a:pt x="33321" y="125619"/>
                    <a:pt x="30538" y="130884"/>
                    <a:pt x="33923" y="130959"/>
                  </a:cubicBezTo>
                  <a:cubicBezTo>
                    <a:pt x="33935" y="130959"/>
                    <a:pt x="33947" y="130959"/>
                    <a:pt x="33959" y="130959"/>
                  </a:cubicBezTo>
                  <a:cubicBezTo>
                    <a:pt x="37577" y="130959"/>
                    <a:pt x="44233" y="119743"/>
                    <a:pt x="46032" y="116969"/>
                  </a:cubicBezTo>
                  <a:cubicBezTo>
                    <a:pt x="52877" y="106439"/>
                    <a:pt x="57239" y="94479"/>
                    <a:pt x="58894" y="81994"/>
                  </a:cubicBezTo>
                  <a:cubicBezTo>
                    <a:pt x="61527" y="62438"/>
                    <a:pt x="57691" y="42355"/>
                    <a:pt x="49267" y="24604"/>
                  </a:cubicBezTo>
                  <a:cubicBezTo>
                    <a:pt x="45355" y="16256"/>
                    <a:pt x="40015" y="8057"/>
                    <a:pt x="32042" y="3318"/>
                  </a:cubicBezTo>
                  <a:cubicBezTo>
                    <a:pt x="28343" y="1175"/>
                    <a:pt x="23975" y="1"/>
                    <a:pt x="19708" y="1"/>
                  </a:cubicBezTo>
                  <a:close/>
                </a:path>
              </a:pathLst>
            </a:custGeom>
            <a:solidFill>
              <a:srgbClr val="7C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759;p53">
              <a:extLst>
                <a:ext uri="{FF2B5EF4-FFF2-40B4-BE49-F238E27FC236}">
                  <a16:creationId xmlns:a16="http://schemas.microsoft.com/office/drawing/2014/main" xmlns="" id="{BF7C6083-6939-C4F2-378C-4D9BF79EC911}"/>
                </a:ext>
              </a:extLst>
            </p:cNvPr>
            <p:cNvSpPr/>
            <p:nvPr/>
          </p:nvSpPr>
          <p:spPr>
            <a:xfrm>
              <a:off x="4309225" y="900425"/>
              <a:ext cx="216600" cy="121825"/>
            </a:xfrm>
            <a:custGeom>
              <a:avLst/>
              <a:gdLst/>
              <a:ahLst/>
              <a:cxnLst/>
              <a:rect l="l" t="t" r="r" b="b"/>
              <a:pathLst>
                <a:path w="8664" h="4873" extrusionOk="0">
                  <a:moveTo>
                    <a:pt x="6848" y="0"/>
                  </a:moveTo>
                  <a:cubicBezTo>
                    <a:pt x="5070" y="0"/>
                    <a:pt x="2327" y="1143"/>
                    <a:pt x="1580" y="1563"/>
                  </a:cubicBezTo>
                  <a:cubicBezTo>
                    <a:pt x="828" y="2015"/>
                    <a:pt x="1" y="2692"/>
                    <a:pt x="151" y="3594"/>
                  </a:cubicBezTo>
                  <a:cubicBezTo>
                    <a:pt x="377" y="4497"/>
                    <a:pt x="1580" y="4873"/>
                    <a:pt x="2558" y="4873"/>
                  </a:cubicBezTo>
                  <a:cubicBezTo>
                    <a:pt x="4138" y="4798"/>
                    <a:pt x="5642" y="4271"/>
                    <a:pt x="6996" y="3369"/>
                  </a:cubicBezTo>
                  <a:cubicBezTo>
                    <a:pt x="7673" y="2992"/>
                    <a:pt x="8124" y="2391"/>
                    <a:pt x="8350" y="1714"/>
                  </a:cubicBezTo>
                  <a:cubicBezTo>
                    <a:pt x="8664" y="429"/>
                    <a:pt x="7937" y="0"/>
                    <a:pt x="6848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760;p53">
              <a:extLst>
                <a:ext uri="{FF2B5EF4-FFF2-40B4-BE49-F238E27FC236}">
                  <a16:creationId xmlns:a16="http://schemas.microsoft.com/office/drawing/2014/main" xmlns="" id="{237D51AB-9FA1-D9B0-A90A-BC71061C7ADC}"/>
                </a:ext>
              </a:extLst>
            </p:cNvPr>
            <p:cNvSpPr/>
            <p:nvPr/>
          </p:nvSpPr>
          <p:spPr>
            <a:xfrm>
              <a:off x="4664625" y="658975"/>
              <a:ext cx="180550" cy="173375"/>
            </a:xfrm>
            <a:custGeom>
              <a:avLst/>
              <a:gdLst/>
              <a:ahLst/>
              <a:cxnLst/>
              <a:rect l="l" t="t" r="r" b="b"/>
              <a:pathLst>
                <a:path w="7222" h="6935" extrusionOk="0">
                  <a:moveTo>
                    <a:pt x="5976" y="0"/>
                  </a:moveTo>
                  <a:cubicBezTo>
                    <a:pt x="4329" y="0"/>
                    <a:pt x="1473" y="3128"/>
                    <a:pt x="903" y="3925"/>
                  </a:cubicBezTo>
                  <a:cubicBezTo>
                    <a:pt x="376" y="4678"/>
                    <a:pt x="0" y="5731"/>
                    <a:pt x="527" y="6408"/>
                  </a:cubicBezTo>
                  <a:cubicBezTo>
                    <a:pt x="790" y="6784"/>
                    <a:pt x="1241" y="6934"/>
                    <a:pt x="1740" y="6934"/>
                  </a:cubicBezTo>
                  <a:cubicBezTo>
                    <a:pt x="2238" y="6934"/>
                    <a:pt x="2783" y="6784"/>
                    <a:pt x="3235" y="6558"/>
                  </a:cubicBezTo>
                  <a:cubicBezTo>
                    <a:pt x="4589" y="5806"/>
                    <a:pt x="5792" y="4678"/>
                    <a:pt x="6544" y="3324"/>
                  </a:cubicBezTo>
                  <a:cubicBezTo>
                    <a:pt x="6995" y="2647"/>
                    <a:pt x="7221" y="1895"/>
                    <a:pt x="7071" y="1142"/>
                  </a:cubicBezTo>
                  <a:cubicBezTo>
                    <a:pt x="6906" y="321"/>
                    <a:pt x="6503" y="0"/>
                    <a:pt x="5976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761;p53">
              <a:extLst>
                <a:ext uri="{FF2B5EF4-FFF2-40B4-BE49-F238E27FC236}">
                  <a16:creationId xmlns:a16="http://schemas.microsoft.com/office/drawing/2014/main" xmlns="" id="{3D96A125-1BCA-AD12-CEB6-2FFC3C81D411}"/>
                </a:ext>
              </a:extLst>
            </p:cNvPr>
            <p:cNvSpPr/>
            <p:nvPr/>
          </p:nvSpPr>
          <p:spPr>
            <a:xfrm>
              <a:off x="4596925" y="961950"/>
              <a:ext cx="283975" cy="205275"/>
            </a:xfrm>
            <a:custGeom>
              <a:avLst/>
              <a:gdLst/>
              <a:ahLst/>
              <a:cxnLst/>
              <a:rect l="l" t="t" r="r" b="b"/>
              <a:pathLst>
                <a:path w="11359" h="8211" extrusionOk="0">
                  <a:moveTo>
                    <a:pt x="8619" y="0"/>
                  </a:moveTo>
                  <a:cubicBezTo>
                    <a:pt x="7210" y="0"/>
                    <a:pt x="5811" y="353"/>
                    <a:pt x="4589" y="1058"/>
                  </a:cubicBezTo>
                  <a:cubicBezTo>
                    <a:pt x="2182" y="2337"/>
                    <a:pt x="1" y="5195"/>
                    <a:pt x="226" y="8053"/>
                  </a:cubicBezTo>
                  <a:cubicBezTo>
                    <a:pt x="226" y="8146"/>
                    <a:pt x="341" y="8210"/>
                    <a:pt x="447" y="8210"/>
                  </a:cubicBezTo>
                  <a:cubicBezTo>
                    <a:pt x="512" y="8210"/>
                    <a:pt x="574" y="8186"/>
                    <a:pt x="602" y="8128"/>
                  </a:cubicBezTo>
                  <a:cubicBezTo>
                    <a:pt x="3084" y="4443"/>
                    <a:pt x="6845" y="1810"/>
                    <a:pt x="11132" y="757"/>
                  </a:cubicBezTo>
                  <a:cubicBezTo>
                    <a:pt x="11358" y="682"/>
                    <a:pt x="11358" y="381"/>
                    <a:pt x="11132" y="381"/>
                  </a:cubicBezTo>
                  <a:cubicBezTo>
                    <a:pt x="10315" y="127"/>
                    <a:pt x="9465" y="0"/>
                    <a:pt x="8619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762;p53">
              <a:extLst>
                <a:ext uri="{FF2B5EF4-FFF2-40B4-BE49-F238E27FC236}">
                  <a16:creationId xmlns:a16="http://schemas.microsoft.com/office/drawing/2014/main" xmlns="" id="{5FBD3E30-C47A-C6AC-9329-3C128772F52F}"/>
                </a:ext>
              </a:extLst>
            </p:cNvPr>
            <p:cNvSpPr/>
            <p:nvPr/>
          </p:nvSpPr>
          <p:spPr>
            <a:xfrm>
              <a:off x="4602575" y="610100"/>
              <a:ext cx="67725" cy="117225"/>
            </a:xfrm>
            <a:custGeom>
              <a:avLst/>
              <a:gdLst/>
              <a:ahLst/>
              <a:cxnLst/>
              <a:rect l="l" t="t" r="r" b="b"/>
              <a:pathLst>
                <a:path w="2709" h="4689" extrusionOk="0">
                  <a:moveTo>
                    <a:pt x="1842" y="0"/>
                  </a:moveTo>
                  <a:cubicBezTo>
                    <a:pt x="1722" y="0"/>
                    <a:pt x="1605" y="28"/>
                    <a:pt x="1505" y="89"/>
                  </a:cubicBezTo>
                  <a:cubicBezTo>
                    <a:pt x="1279" y="164"/>
                    <a:pt x="1204" y="315"/>
                    <a:pt x="1053" y="465"/>
                  </a:cubicBezTo>
                  <a:cubicBezTo>
                    <a:pt x="376" y="1443"/>
                    <a:pt x="0" y="2571"/>
                    <a:pt x="75" y="3774"/>
                  </a:cubicBezTo>
                  <a:cubicBezTo>
                    <a:pt x="75" y="4150"/>
                    <a:pt x="151" y="4527"/>
                    <a:pt x="527" y="4677"/>
                  </a:cubicBezTo>
                  <a:cubicBezTo>
                    <a:pt x="559" y="4685"/>
                    <a:pt x="591" y="4689"/>
                    <a:pt x="623" y="4689"/>
                  </a:cubicBezTo>
                  <a:cubicBezTo>
                    <a:pt x="891" y="4689"/>
                    <a:pt x="1153" y="4427"/>
                    <a:pt x="1354" y="4226"/>
                  </a:cubicBezTo>
                  <a:cubicBezTo>
                    <a:pt x="2031" y="3398"/>
                    <a:pt x="2482" y="2345"/>
                    <a:pt x="2633" y="1292"/>
                  </a:cubicBezTo>
                  <a:cubicBezTo>
                    <a:pt x="2708" y="991"/>
                    <a:pt x="2708" y="766"/>
                    <a:pt x="2633" y="540"/>
                  </a:cubicBezTo>
                  <a:cubicBezTo>
                    <a:pt x="2523" y="210"/>
                    <a:pt x="2171" y="0"/>
                    <a:pt x="1842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763;p53">
              <a:extLst>
                <a:ext uri="{FF2B5EF4-FFF2-40B4-BE49-F238E27FC236}">
                  <a16:creationId xmlns:a16="http://schemas.microsoft.com/office/drawing/2014/main" xmlns="" id="{C7CEF1A5-3BCE-8EDB-CEEB-D2F12F3738E6}"/>
                </a:ext>
              </a:extLst>
            </p:cNvPr>
            <p:cNvSpPr/>
            <p:nvPr/>
          </p:nvSpPr>
          <p:spPr>
            <a:xfrm>
              <a:off x="4341200" y="779500"/>
              <a:ext cx="124125" cy="53100"/>
            </a:xfrm>
            <a:custGeom>
              <a:avLst/>
              <a:gdLst/>
              <a:ahLst/>
              <a:cxnLst/>
              <a:rect l="l" t="t" r="r" b="b"/>
              <a:pathLst>
                <a:path w="4965" h="2124" extrusionOk="0">
                  <a:moveTo>
                    <a:pt x="2067" y="1"/>
                  </a:moveTo>
                  <a:cubicBezTo>
                    <a:pt x="1646" y="1"/>
                    <a:pt x="1227" y="51"/>
                    <a:pt x="828" y="157"/>
                  </a:cubicBezTo>
                  <a:cubicBezTo>
                    <a:pt x="677" y="233"/>
                    <a:pt x="452" y="308"/>
                    <a:pt x="301" y="458"/>
                  </a:cubicBezTo>
                  <a:cubicBezTo>
                    <a:pt x="0" y="759"/>
                    <a:pt x="0" y="1286"/>
                    <a:pt x="301" y="1662"/>
                  </a:cubicBezTo>
                  <a:cubicBezTo>
                    <a:pt x="527" y="1812"/>
                    <a:pt x="752" y="1887"/>
                    <a:pt x="978" y="1963"/>
                  </a:cubicBezTo>
                  <a:cubicBezTo>
                    <a:pt x="1467" y="2067"/>
                    <a:pt x="1972" y="2123"/>
                    <a:pt x="2478" y="2123"/>
                  </a:cubicBezTo>
                  <a:cubicBezTo>
                    <a:pt x="3062" y="2123"/>
                    <a:pt x="3648" y="2049"/>
                    <a:pt x="4212" y="1887"/>
                  </a:cubicBezTo>
                  <a:cubicBezTo>
                    <a:pt x="4513" y="1737"/>
                    <a:pt x="4889" y="1587"/>
                    <a:pt x="4889" y="1210"/>
                  </a:cubicBezTo>
                  <a:cubicBezTo>
                    <a:pt x="4965" y="910"/>
                    <a:pt x="4588" y="609"/>
                    <a:pt x="4288" y="458"/>
                  </a:cubicBezTo>
                  <a:cubicBezTo>
                    <a:pt x="3608" y="167"/>
                    <a:pt x="2834" y="1"/>
                    <a:pt x="2067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764;p53">
              <a:extLst>
                <a:ext uri="{FF2B5EF4-FFF2-40B4-BE49-F238E27FC236}">
                  <a16:creationId xmlns:a16="http://schemas.microsoft.com/office/drawing/2014/main" xmlns="" id="{108090BD-F72A-457F-AC63-CF4543EAA765}"/>
                </a:ext>
              </a:extLst>
            </p:cNvPr>
            <p:cNvSpPr/>
            <p:nvPr/>
          </p:nvSpPr>
          <p:spPr>
            <a:xfrm>
              <a:off x="1432250" y="1670525"/>
              <a:ext cx="4706625" cy="2848325"/>
            </a:xfrm>
            <a:custGeom>
              <a:avLst/>
              <a:gdLst/>
              <a:ahLst/>
              <a:cxnLst/>
              <a:rect l="l" t="t" r="r" b="b"/>
              <a:pathLst>
                <a:path w="188265" h="113933" extrusionOk="0">
                  <a:moveTo>
                    <a:pt x="173089" y="1"/>
                  </a:moveTo>
                  <a:cubicBezTo>
                    <a:pt x="168558" y="1"/>
                    <a:pt x="163761" y="2242"/>
                    <a:pt x="160058" y="5133"/>
                  </a:cubicBezTo>
                  <a:cubicBezTo>
                    <a:pt x="151409" y="11827"/>
                    <a:pt x="145391" y="21454"/>
                    <a:pt x="143210" y="32135"/>
                  </a:cubicBezTo>
                  <a:cubicBezTo>
                    <a:pt x="142533" y="35821"/>
                    <a:pt x="142232" y="39506"/>
                    <a:pt x="140879" y="42966"/>
                  </a:cubicBezTo>
                  <a:cubicBezTo>
                    <a:pt x="139600" y="46426"/>
                    <a:pt x="136892" y="49585"/>
                    <a:pt x="133282" y="50337"/>
                  </a:cubicBezTo>
                  <a:cubicBezTo>
                    <a:pt x="132668" y="50460"/>
                    <a:pt x="132055" y="50508"/>
                    <a:pt x="131441" y="50508"/>
                  </a:cubicBezTo>
                  <a:cubicBezTo>
                    <a:pt x="129310" y="50508"/>
                    <a:pt x="127178" y="49933"/>
                    <a:pt x="125047" y="49933"/>
                  </a:cubicBezTo>
                  <a:cubicBezTo>
                    <a:pt x="124783" y="49933"/>
                    <a:pt x="124520" y="49941"/>
                    <a:pt x="124256" y="49961"/>
                  </a:cubicBezTo>
                  <a:cubicBezTo>
                    <a:pt x="118464" y="50412"/>
                    <a:pt x="114328" y="55677"/>
                    <a:pt x="111469" y="60792"/>
                  </a:cubicBezTo>
                  <a:cubicBezTo>
                    <a:pt x="108686" y="65832"/>
                    <a:pt x="105979" y="71548"/>
                    <a:pt x="100789" y="74180"/>
                  </a:cubicBezTo>
                  <a:cubicBezTo>
                    <a:pt x="98950" y="75100"/>
                    <a:pt x="96948" y="75517"/>
                    <a:pt x="94915" y="75517"/>
                  </a:cubicBezTo>
                  <a:cubicBezTo>
                    <a:pt x="90465" y="75517"/>
                    <a:pt x="85868" y="73518"/>
                    <a:pt x="82511" y="70420"/>
                  </a:cubicBezTo>
                  <a:cubicBezTo>
                    <a:pt x="77698" y="65907"/>
                    <a:pt x="74990" y="59589"/>
                    <a:pt x="72959" y="53271"/>
                  </a:cubicBezTo>
                  <a:cubicBezTo>
                    <a:pt x="70853" y="47028"/>
                    <a:pt x="69198" y="40484"/>
                    <a:pt x="65814" y="34768"/>
                  </a:cubicBezTo>
                  <a:cubicBezTo>
                    <a:pt x="63256" y="30330"/>
                    <a:pt x="59044" y="26193"/>
                    <a:pt x="53854" y="25967"/>
                  </a:cubicBezTo>
                  <a:cubicBezTo>
                    <a:pt x="53588" y="25948"/>
                    <a:pt x="53323" y="25940"/>
                    <a:pt x="53059" y="25940"/>
                  </a:cubicBezTo>
                  <a:cubicBezTo>
                    <a:pt x="51862" y="25940"/>
                    <a:pt x="50688" y="26106"/>
                    <a:pt x="49522" y="26106"/>
                  </a:cubicBezTo>
                  <a:cubicBezTo>
                    <a:pt x="48984" y="26106"/>
                    <a:pt x="48448" y="26070"/>
                    <a:pt x="47912" y="25967"/>
                  </a:cubicBezTo>
                  <a:cubicBezTo>
                    <a:pt x="44302" y="25215"/>
                    <a:pt x="41970" y="21605"/>
                    <a:pt x="40692" y="18145"/>
                  </a:cubicBezTo>
                  <a:cubicBezTo>
                    <a:pt x="39488" y="14610"/>
                    <a:pt x="38887" y="10849"/>
                    <a:pt x="36856" y="7765"/>
                  </a:cubicBezTo>
                  <a:cubicBezTo>
                    <a:pt x="34540" y="4178"/>
                    <a:pt x="30278" y="2236"/>
                    <a:pt x="26056" y="2236"/>
                  </a:cubicBezTo>
                  <a:cubicBezTo>
                    <a:pt x="23284" y="2236"/>
                    <a:pt x="20529" y="3073"/>
                    <a:pt x="18353" y="4832"/>
                  </a:cubicBezTo>
                  <a:cubicBezTo>
                    <a:pt x="13614" y="8668"/>
                    <a:pt x="12260" y="15287"/>
                    <a:pt x="10906" y="21304"/>
                  </a:cubicBezTo>
                  <a:cubicBezTo>
                    <a:pt x="8199" y="33038"/>
                    <a:pt x="4062" y="44320"/>
                    <a:pt x="2031" y="56129"/>
                  </a:cubicBezTo>
                  <a:cubicBezTo>
                    <a:pt x="0" y="68314"/>
                    <a:pt x="828" y="82830"/>
                    <a:pt x="5340" y="94564"/>
                  </a:cubicBezTo>
                  <a:cubicBezTo>
                    <a:pt x="10530" y="108178"/>
                    <a:pt x="25423" y="111788"/>
                    <a:pt x="38360" y="112916"/>
                  </a:cubicBezTo>
                  <a:cubicBezTo>
                    <a:pt x="46509" y="113594"/>
                    <a:pt x="54668" y="113933"/>
                    <a:pt x="62817" y="113933"/>
                  </a:cubicBezTo>
                  <a:cubicBezTo>
                    <a:pt x="86332" y="113933"/>
                    <a:pt x="109759" y="111112"/>
                    <a:pt x="132605" y="105470"/>
                  </a:cubicBezTo>
                  <a:cubicBezTo>
                    <a:pt x="144715" y="102461"/>
                    <a:pt x="157125" y="98325"/>
                    <a:pt x="165549" y="89148"/>
                  </a:cubicBezTo>
                  <a:cubicBezTo>
                    <a:pt x="171867" y="82229"/>
                    <a:pt x="175177" y="73203"/>
                    <a:pt x="178185" y="64252"/>
                  </a:cubicBezTo>
                  <a:cubicBezTo>
                    <a:pt x="183526" y="48382"/>
                    <a:pt x="188264" y="31684"/>
                    <a:pt x="186008" y="15061"/>
                  </a:cubicBezTo>
                  <a:cubicBezTo>
                    <a:pt x="185331" y="9947"/>
                    <a:pt x="183676" y="4531"/>
                    <a:pt x="179314" y="1748"/>
                  </a:cubicBezTo>
                  <a:cubicBezTo>
                    <a:pt x="177403" y="523"/>
                    <a:pt x="175277" y="1"/>
                    <a:pt x="173089" y="1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765;p53">
              <a:extLst>
                <a:ext uri="{FF2B5EF4-FFF2-40B4-BE49-F238E27FC236}">
                  <a16:creationId xmlns:a16="http://schemas.microsoft.com/office/drawing/2014/main" xmlns="" id="{1D1D9FC4-9DD9-AF00-20B6-44C32A1D8586}"/>
                </a:ext>
              </a:extLst>
            </p:cNvPr>
            <p:cNvSpPr/>
            <p:nvPr/>
          </p:nvSpPr>
          <p:spPr>
            <a:xfrm>
              <a:off x="1503700" y="2776450"/>
              <a:ext cx="1662275" cy="1579725"/>
            </a:xfrm>
            <a:custGeom>
              <a:avLst/>
              <a:gdLst/>
              <a:ahLst/>
              <a:cxnLst/>
              <a:rect l="l" t="t" r="r" b="b"/>
              <a:pathLst>
                <a:path w="66491" h="63189" extrusionOk="0">
                  <a:moveTo>
                    <a:pt x="20553" y="1"/>
                  </a:moveTo>
                  <a:cubicBezTo>
                    <a:pt x="20421" y="1"/>
                    <a:pt x="20290" y="3"/>
                    <a:pt x="20158" y="8"/>
                  </a:cubicBezTo>
                  <a:cubicBezTo>
                    <a:pt x="19556" y="83"/>
                    <a:pt x="18955" y="158"/>
                    <a:pt x="18428" y="309"/>
                  </a:cubicBezTo>
                  <a:lnTo>
                    <a:pt x="18203" y="384"/>
                  </a:lnTo>
                  <a:cubicBezTo>
                    <a:pt x="14743" y="1662"/>
                    <a:pt x="12035" y="4220"/>
                    <a:pt x="10606" y="7604"/>
                  </a:cubicBezTo>
                  <a:cubicBezTo>
                    <a:pt x="8951" y="11215"/>
                    <a:pt x="8650" y="15276"/>
                    <a:pt x="8500" y="19188"/>
                  </a:cubicBezTo>
                  <a:lnTo>
                    <a:pt x="8500" y="19639"/>
                  </a:lnTo>
                  <a:lnTo>
                    <a:pt x="8500" y="20165"/>
                  </a:lnTo>
                  <a:cubicBezTo>
                    <a:pt x="8425" y="22723"/>
                    <a:pt x="8349" y="25280"/>
                    <a:pt x="8124" y="27837"/>
                  </a:cubicBezTo>
                  <a:cubicBezTo>
                    <a:pt x="8124" y="27913"/>
                    <a:pt x="8124" y="27988"/>
                    <a:pt x="8124" y="28063"/>
                  </a:cubicBezTo>
                  <a:cubicBezTo>
                    <a:pt x="7973" y="28890"/>
                    <a:pt x="7898" y="29643"/>
                    <a:pt x="7748" y="30470"/>
                  </a:cubicBezTo>
                  <a:lnTo>
                    <a:pt x="7672" y="30696"/>
                  </a:lnTo>
                  <a:cubicBezTo>
                    <a:pt x="7522" y="31448"/>
                    <a:pt x="7296" y="32125"/>
                    <a:pt x="7071" y="32877"/>
                  </a:cubicBezTo>
                  <a:cubicBezTo>
                    <a:pt x="6845" y="33704"/>
                    <a:pt x="6544" y="34607"/>
                    <a:pt x="6168" y="35434"/>
                  </a:cubicBezTo>
                  <a:cubicBezTo>
                    <a:pt x="6168" y="35509"/>
                    <a:pt x="6093" y="35585"/>
                    <a:pt x="6093" y="35585"/>
                  </a:cubicBezTo>
                  <a:cubicBezTo>
                    <a:pt x="4589" y="38894"/>
                    <a:pt x="2558" y="41978"/>
                    <a:pt x="1505" y="45438"/>
                  </a:cubicBezTo>
                  <a:cubicBezTo>
                    <a:pt x="1429" y="45814"/>
                    <a:pt x="1279" y="46265"/>
                    <a:pt x="1204" y="46491"/>
                  </a:cubicBezTo>
                  <a:cubicBezTo>
                    <a:pt x="1204" y="46792"/>
                    <a:pt x="1053" y="47017"/>
                    <a:pt x="1053" y="47243"/>
                  </a:cubicBezTo>
                  <a:cubicBezTo>
                    <a:pt x="0" y="52207"/>
                    <a:pt x="828" y="57472"/>
                    <a:pt x="3385" y="61835"/>
                  </a:cubicBezTo>
                  <a:cubicBezTo>
                    <a:pt x="3761" y="62361"/>
                    <a:pt x="4137" y="62813"/>
                    <a:pt x="4589" y="63189"/>
                  </a:cubicBezTo>
                  <a:cubicBezTo>
                    <a:pt x="4814" y="63113"/>
                    <a:pt x="5190" y="62963"/>
                    <a:pt x="5566" y="62888"/>
                  </a:cubicBezTo>
                  <a:lnTo>
                    <a:pt x="5717" y="62813"/>
                  </a:lnTo>
                  <a:cubicBezTo>
                    <a:pt x="6469" y="62587"/>
                    <a:pt x="7371" y="62361"/>
                    <a:pt x="8274" y="62136"/>
                  </a:cubicBezTo>
                  <a:lnTo>
                    <a:pt x="8500" y="62136"/>
                  </a:lnTo>
                  <a:cubicBezTo>
                    <a:pt x="9327" y="61985"/>
                    <a:pt x="10154" y="61835"/>
                    <a:pt x="11057" y="61684"/>
                  </a:cubicBezTo>
                  <a:lnTo>
                    <a:pt x="11283" y="61684"/>
                  </a:lnTo>
                  <a:lnTo>
                    <a:pt x="13013" y="61383"/>
                  </a:lnTo>
                  <a:lnTo>
                    <a:pt x="13238" y="61383"/>
                  </a:lnTo>
                  <a:cubicBezTo>
                    <a:pt x="14592" y="61158"/>
                    <a:pt x="16096" y="61007"/>
                    <a:pt x="17676" y="60782"/>
                  </a:cubicBezTo>
                  <a:lnTo>
                    <a:pt x="17902" y="60782"/>
                  </a:lnTo>
                  <a:cubicBezTo>
                    <a:pt x="19481" y="60631"/>
                    <a:pt x="21211" y="60406"/>
                    <a:pt x="23016" y="60255"/>
                  </a:cubicBezTo>
                  <a:lnTo>
                    <a:pt x="23242" y="60255"/>
                  </a:lnTo>
                  <a:cubicBezTo>
                    <a:pt x="24596" y="60105"/>
                    <a:pt x="25950" y="60030"/>
                    <a:pt x="27379" y="59879"/>
                  </a:cubicBezTo>
                  <a:lnTo>
                    <a:pt x="27604" y="59879"/>
                  </a:lnTo>
                  <a:lnTo>
                    <a:pt x="32268" y="59503"/>
                  </a:lnTo>
                  <a:lnTo>
                    <a:pt x="32569" y="59503"/>
                  </a:lnTo>
                  <a:cubicBezTo>
                    <a:pt x="38511" y="59127"/>
                    <a:pt x="45280" y="58751"/>
                    <a:pt x="52501" y="58525"/>
                  </a:cubicBezTo>
                  <a:lnTo>
                    <a:pt x="52726" y="58525"/>
                  </a:lnTo>
                  <a:cubicBezTo>
                    <a:pt x="57089" y="58375"/>
                    <a:pt x="61677" y="58224"/>
                    <a:pt x="66491" y="58074"/>
                  </a:cubicBezTo>
                  <a:cubicBezTo>
                    <a:pt x="66491" y="57623"/>
                    <a:pt x="66491" y="57171"/>
                    <a:pt x="66416" y="56494"/>
                  </a:cubicBezTo>
                  <a:cubicBezTo>
                    <a:pt x="66340" y="51229"/>
                    <a:pt x="66265" y="45889"/>
                    <a:pt x="64460" y="41000"/>
                  </a:cubicBezTo>
                  <a:cubicBezTo>
                    <a:pt x="62730" y="36186"/>
                    <a:pt x="58894" y="31673"/>
                    <a:pt x="53779" y="30545"/>
                  </a:cubicBezTo>
                  <a:cubicBezTo>
                    <a:pt x="51824" y="30094"/>
                    <a:pt x="49718" y="30169"/>
                    <a:pt x="47762" y="29718"/>
                  </a:cubicBezTo>
                  <a:cubicBezTo>
                    <a:pt x="43099" y="28514"/>
                    <a:pt x="39789" y="24378"/>
                    <a:pt x="37683" y="20090"/>
                  </a:cubicBezTo>
                  <a:cubicBezTo>
                    <a:pt x="35577" y="15803"/>
                    <a:pt x="34299" y="11140"/>
                    <a:pt x="31741" y="7078"/>
                  </a:cubicBezTo>
                  <a:cubicBezTo>
                    <a:pt x="30387" y="4972"/>
                    <a:pt x="28582" y="3092"/>
                    <a:pt x="26476" y="1738"/>
                  </a:cubicBezTo>
                  <a:cubicBezTo>
                    <a:pt x="26401" y="1662"/>
                    <a:pt x="26326" y="1587"/>
                    <a:pt x="26251" y="1587"/>
                  </a:cubicBezTo>
                  <a:cubicBezTo>
                    <a:pt x="24488" y="530"/>
                    <a:pt x="22527" y="1"/>
                    <a:pt x="20553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766;p53">
              <a:extLst>
                <a:ext uri="{FF2B5EF4-FFF2-40B4-BE49-F238E27FC236}">
                  <a16:creationId xmlns:a16="http://schemas.microsoft.com/office/drawing/2014/main" xmlns="" id="{93E65A33-12BE-173A-24F3-DBBC427CE5C5}"/>
                </a:ext>
              </a:extLst>
            </p:cNvPr>
            <p:cNvSpPr/>
            <p:nvPr/>
          </p:nvSpPr>
          <p:spPr>
            <a:xfrm>
              <a:off x="1528150" y="3946225"/>
              <a:ext cx="118475" cy="408075"/>
            </a:xfrm>
            <a:custGeom>
              <a:avLst/>
              <a:gdLst/>
              <a:ahLst/>
              <a:cxnLst/>
              <a:rect l="l" t="t" r="r" b="b"/>
              <a:pathLst>
                <a:path w="4739" h="16323" extrusionOk="0">
                  <a:moveTo>
                    <a:pt x="151" y="1"/>
                  </a:moveTo>
                  <a:cubicBezTo>
                    <a:pt x="75" y="226"/>
                    <a:pt x="0" y="452"/>
                    <a:pt x="0" y="678"/>
                  </a:cubicBezTo>
                  <a:cubicBezTo>
                    <a:pt x="451" y="6168"/>
                    <a:pt x="1956" y="11433"/>
                    <a:pt x="4513" y="16322"/>
                  </a:cubicBezTo>
                  <a:lnTo>
                    <a:pt x="4739" y="16247"/>
                  </a:lnTo>
                  <a:cubicBezTo>
                    <a:pt x="2106" y="11208"/>
                    <a:pt x="527" y="5642"/>
                    <a:pt x="151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767;p53">
              <a:extLst>
                <a:ext uri="{FF2B5EF4-FFF2-40B4-BE49-F238E27FC236}">
                  <a16:creationId xmlns:a16="http://schemas.microsoft.com/office/drawing/2014/main" xmlns="" id="{ADF0C3B8-C020-76C1-4266-7AAC5BF87767}"/>
                </a:ext>
              </a:extLst>
            </p:cNvPr>
            <p:cNvSpPr/>
            <p:nvPr/>
          </p:nvSpPr>
          <p:spPr>
            <a:xfrm>
              <a:off x="1652250" y="3666050"/>
              <a:ext cx="180550" cy="648750"/>
            </a:xfrm>
            <a:custGeom>
              <a:avLst/>
              <a:gdLst/>
              <a:ahLst/>
              <a:cxnLst/>
              <a:rect l="l" t="t" r="r" b="b"/>
              <a:pathLst>
                <a:path w="7222" h="25950" extrusionOk="0">
                  <a:moveTo>
                    <a:pt x="151" y="1"/>
                  </a:moveTo>
                  <a:cubicBezTo>
                    <a:pt x="76" y="76"/>
                    <a:pt x="76" y="151"/>
                    <a:pt x="0" y="151"/>
                  </a:cubicBezTo>
                  <a:cubicBezTo>
                    <a:pt x="978" y="602"/>
                    <a:pt x="1730" y="1279"/>
                    <a:pt x="2257" y="2182"/>
                  </a:cubicBezTo>
                  <a:cubicBezTo>
                    <a:pt x="3009" y="3912"/>
                    <a:pt x="3310" y="5717"/>
                    <a:pt x="3235" y="7522"/>
                  </a:cubicBezTo>
                  <a:lnTo>
                    <a:pt x="3235" y="8049"/>
                  </a:lnTo>
                  <a:cubicBezTo>
                    <a:pt x="3536" y="14141"/>
                    <a:pt x="4739" y="20234"/>
                    <a:pt x="6995" y="25950"/>
                  </a:cubicBezTo>
                  <a:lnTo>
                    <a:pt x="7221" y="25950"/>
                  </a:lnTo>
                  <a:cubicBezTo>
                    <a:pt x="4965" y="20234"/>
                    <a:pt x="3686" y="14216"/>
                    <a:pt x="3460" y="8124"/>
                  </a:cubicBezTo>
                  <a:lnTo>
                    <a:pt x="3460" y="7522"/>
                  </a:lnTo>
                  <a:cubicBezTo>
                    <a:pt x="3536" y="5642"/>
                    <a:pt x="3159" y="3837"/>
                    <a:pt x="2407" y="2107"/>
                  </a:cubicBezTo>
                  <a:cubicBezTo>
                    <a:pt x="1881" y="1129"/>
                    <a:pt x="1129" y="452"/>
                    <a:pt x="151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768;p53">
              <a:extLst>
                <a:ext uri="{FF2B5EF4-FFF2-40B4-BE49-F238E27FC236}">
                  <a16:creationId xmlns:a16="http://schemas.microsoft.com/office/drawing/2014/main" xmlns="" id="{1475C4F0-8479-C41E-7B76-628F2C9B8524}"/>
                </a:ext>
              </a:extLst>
            </p:cNvPr>
            <p:cNvSpPr/>
            <p:nvPr/>
          </p:nvSpPr>
          <p:spPr>
            <a:xfrm>
              <a:off x="1716175" y="3261775"/>
              <a:ext cx="475775" cy="1013550"/>
            </a:xfrm>
            <a:custGeom>
              <a:avLst/>
              <a:gdLst/>
              <a:ahLst/>
              <a:cxnLst/>
              <a:rect l="l" t="t" r="r" b="b"/>
              <a:pathLst>
                <a:path w="19031" h="40542" extrusionOk="0">
                  <a:moveTo>
                    <a:pt x="1" y="0"/>
                  </a:moveTo>
                  <a:lnTo>
                    <a:pt x="1" y="452"/>
                  </a:lnTo>
                  <a:cubicBezTo>
                    <a:pt x="1806" y="3836"/>
                    <a:pt x="3761" y="7146"/>
                    <a:pt x="5642" y="10380"/>
                  </a:cubicBezTo>
                  <a:cubicBezTo>
                    <a:pt x="7898" y="14141"/>
                    <a:pt x="10230" y="18052"/>
                    <a:pt x="12261" y="21963"/>
                  </a:cubicBezTo>
                  <a:cubicBezTo>
                    <a:pt x="15345" y="27755"/>
                    <a:pt x="17601" y="33998"/>
                    <a:pt x="18805" y="40541"/>
                  </a:cubicBezTo>
                  <a:lnTo>
                    <a:pt x="19030" y="40541"/>
                  </a:lnTo>
                  <a:cubicBezTo>
                    <a:pt x="17827" y="33998"/>
                    <a:pt x="15570" y="27680"/>
                    <a:pt x="12411" y="21888"/>
                  </a:cubicBezTo>
                  <a:cubicBezTo>
                    <a:pt x="10380" y="17902"/>
                    <a:pt x="8049" y="14066"/>
                    <a:pt x="5868" y="10305"/>
                  </a:cubicBezTo>
                  <a:cubicBezTo>
                    <a:pt x="3837" y="6920"/>
                    <a:pt x="1881" y="3535"/>
                    <a:pt x="1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769;p53">
              <a:extLst>
                <a:ext uri="{FF2B5EF4-FFF2-40B4-BE49-F238E27FC236}">
                  <a16:creationId xmlns:a16="http://schemas.microsoft.com/office/drawing/2014/main" xmlns="" id="{60786D1D-22D4-48DE-D739-3E80AADEF613}"/>
                </a:ext>
              </a:extLst>
            </p:cNvPr>
            <p:cNvSpPr/>
            <p:nvPr/>
          </p:nvSpPr>
          <p:spPr>
            <a:xfrm>
              <a:off x="1958750" y="2789800"/>
              <a:ext cx="359175" cy="1474250"/>
            </a:xfrm>
            <a:custGeom>
              <a:avLst/>
              <a:gdLst/>
              <a:ahLst/>
              <a:cxnLst/>
              <a:rect l="l" t="t" r="r" b="b"/>
              <a:pathLst>
                <a:path w="14367" h="58970" extrusionOk="0">
                  <a:moveTo>
                    <a:pt x="151" y="0"/>
                  </a:moveTo>
                  <a:lnTo>
                    <a:pt x="1" y="75"/>
                  </a:lnTo>
                  <a:cubicBezTo>
                    <a:pt x="76" y="301"/>
                    <a:pt x="151" y="527"/>
                    <a:pt x="226" y="752"/>
                  </a:cubicBezTo>
                  <a:cubicBezTo>
                    <a:pt x="1354" y="3836"/>
                    <a:pt x="1354" y="7146"/>
                    <a:pt x="1354" y="10380"/>
                  </a:cubicBezTo>
                  <a:lnTo>
                    <a:pt x="1354" y="11734"/>
                  </a:lnTo>
                  <a:cubicBezTo>
                    <a:pt x="1430" y="26401"/>
                    <a:pt x="4814" y="40842"/>
                    <a:pt x="11283" y="53930"/>
                  </a:cubicBezTo>
                  <a:cubicBezTo>
                    <a:pt x="12110" y="55660"/>
                    <a:pt x="13013" y="57390"/>
                    <a:pt x="14066" y="58969"/>
                  </a:cubicBezTo>
                  <a:lnTo>
                    <a:pt x="14367" y="58969"/>
                  </a:lnTo>
                  <a:cubicBezTo>
                    <a:pt x="13314" y="57314"/>
                    <a:pt x="12336" y="55660"/>
                    <a:pt x="11508" y="53854"/>
                  </a:cubicBezTo>
                  <a:cubicBezTo>
                    <a:pt x="5040" y="40767"/>
                    <a:pt x="1655" y="26326"/>
                    <a:pt x="1580" y="11734"/>
                  </a:cubicBezTo>
                  <a:lnTo>
                    <a:pt x="1580" y="10380"/>
                  </a:lnTo>
                  <a:cubicBezTo>
                    <a:pt x="1580" y="7146"/>
                    <a:pt x="1580" y="3761"/>
                    <a:pt x="452" y="677"/>
                  </a:cubicBezTo>
                  <a:cubicBezTo>
                    <a:pt x="377" y="452"/>
                    <a:pt x="301" y="226"/>
                    <a:pt x="151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770;p53">
              <a:extLst>
                <a:ext uri="{FF2B5EF4-FFF2-40B4-BE49-F238E27FC236}">
                  <a16:creationId xmlns:a16="http://schemas.microsoft.com/office/drawing/2014/main" xmlns="" id="{23B00141-B5DD-19B1-6464-2A0B01C241BB}"/>
                </a:ext>
              </a:extLst>
            </p:cNvPr>
            <p:cNvSpPr/>
            <p:nvPr/>
          </p:nvSpPr>
          <p:spPr>
            <a:xfrm>
              <a:off x="2158075" y="2821750"/>
              <a:ext cx="663800" cy="1417850"/>
            </a:xfrm>
            <a:custGeom>
              <a:avLst/>
              <a:gdLst/>
              <a:ahLst/>
              <a:cxnLst/>
              <a:rect l="l" t="t" r="r" b="b"/>
              <a:pathLst>
                <a:path w="26552" h="56714" extrusionOk="0">
                  <a:moveTo>
                    <a:pt x="0" y="1"/>
                  </a:moveTo>
                  <a:cubicBezTo>
                    <a:pt x="376" y="1806"/>
                    <a:pt x="903" y="3686"/>
                    <a:pt x="1580" y="5416"/>
                  </a:cubicBezTo>
                  <a:cubicBezTo>
                    <a:pt x="4288" y="12712"/>
                    <a:pt x="8650" y="19406"/>
                    <a:pt x="12787" y="25875"/>
                  </a:cubicBezTo>
                  <a:cubicBezTo>
                    <a:pt x="17751" y="33773"/>
                    <a:pt x="22941" y="41896"/>
                    <a:pt x="25348" y="50997"/>
                  </a:cubicBezTo>
                  <a:cubicBezTo>
                    <a:pt x="25950" y="52802"/>
                    <a:pt x="26250" y="54758"/>
                    <a:pt x="26326" y="56713"/>
                  </a:cubicBezTo>
                  <a:lnTo>
                    <a:pt x="26551" y="56713"/>
                  </a:lnTo>
                  <a:cubicBezTo>
                    <a:pt x="26476" y="54758"/>
                    <a:pt x="26100" y="52802"/>
                    <a:pt x="25574" y="50922"/>
                  </a:cubicBezTo>
                  <a:cubicBezTo>
                    <a:pt x="23167" y="41745"/>
                    <a:pt x="17977" y="33697"/>
                    <a:pt x="12937" y="25800"/>
                  </a:cubicBezTo>
                  <a:cubicBezTo>
                    <a:pt x="8801" y="19331"/>
                    <a:pt x="4513" y="12637"/>
                    <a:pt x="1805" y="5341"/>
                  </a:cubicBezTo>
                  <a:cubicBezTo>
                    <a:pt x="1129" y="3686"/>
                    <a:pt x="602" y="1881"/>
                    <a:pt x="226" y="151"/>
                  </a:cubicBezTo>
                  <a:cubicBezTo>
                    <a:pt x="151" y="76"/>
                    <a:pt x="76" y="1"/>
                    <a:pt x="0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771;p53">
              <a:extLst>
                <a:ext uri="{FF2B5EF4-FFF2-40B4-BE49-F238E27FC236}">
                  <a16:creationId xmlns:a16="http://schemas.microsoft.com/office/drawing/2014/main" xmlns="" id="{22078447-1550-FCDE-F716-5705793E46ED}"/>
                </a:ext>
              </a:extLst>
            </p:cNvPr>
            <p:cNvSpPr/>
            <p:nvPr/>
          </p:nvSpPr>
          <p:spPr>
            <a:xfrm>
              <a:off x="1693625" y="3541950"/>
              <a:ext cx="257625" cy="755925"/>
            </a:xfrm>
            <a:custGeom>
              <a:avLst/>
              <a:gdLst/>
              <a:ahLst/>
              <a:cxnLst/>
              <a:rect l="l" t="t" r="r" b="b"/>
              <a:pathLst>
                <a:path w="10305" h="30237" extrusionOk="0">
                  <a:moveTo>
                    <a:pt x="75" y="0"/>
                  </a:moveTo>
                  <a:lnTo>
                    <a:pt x="0" y="226"/>
                  </a:lnTo>
                  <a:cubicBezTo>
                    <a:pt x="151" y="376"/>
                    <a:pt x="301" y="527"/>
                    <a:pt x="451" y="677"/>
                  </a:cubicBezTo>
                  <a:cubicBezTo>
                    <a:pt x="1881" y="2257"/>
                    <a:pt x="2934" y="4137"/>
                    <a:pt x="3610" y="6168"/>
                  </a:cubicBezTo>
                  <a:cubicBezTo>
                    <a:pt x="6093" y="12637"/>
                    <a:pt x="7898" y="19331"/>
                    <a:pt x="8876" y="26175"/>
                  </a:cubicBezTo>
                  <a:lnTo>
                    <a:pt x="8876" y="26401"/>
                  </a:lnTo>
                  <a:cubicBezTo>
                    <a:pt x="8951" y="27529"/>
                    <a:pt x="9252" y="28657"/>
                    <a:pt x="9703" y="29710"/>
                  </a:cubicBezTo>
                  <a:cubicBezTo>
                    <a:pt x="9778" y="29936"/>
                    <a:pt x="9929" y="30087"/>
                    <a:pt x="10004" y="30237"/>
                  </a:cubicBezTo>
                  <a:lnTo>
                    <a:pt x="10305" y="30237"/>
                  </a:lnTo>
                  <a:cubicBezTo>
                    <a:pt x="10154" y="30087"/>
                    <a:pt x="10004" y="29861"/>
                    <a:pt x="9929" y="29635"/>
                  </a:cubicBezTo>
                  <a:cubicBezTo>
                    <a:pt x="9477" y="28582"/>
                    <a:pt x="9176" y="27454"/>
                    <a:pt x="9101" y="26326"/>
                  </a:cubicBezTo>
                  <a:lnTo>
                    <a:pt x="9101" y="26175"/>
                  </a:lnTo>
                  <a:cubicBezTo>
                    <a:pt x="8123" y="19331"/>
                    <a:pt x="6318" y="12561"/>
                    <a:pt x="3761" y="6093"/>
                  </a:cubicBezTo>
                  <a:cubicBezTo>
                    <a:pt x="3084" y="4062"/>
                    <a:pt x="2031" y="2182"/>
                    <a:pt x="602" y="527"/>
                  </a:cubicBezTo>
                  <a:cubicBezTo>
                    <a:pt x="451" y="301"/>
                    <a:pt x="301" y="151"/>
                    <a:pt x="75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772;p53">
              <a:extLst>
                <a:ext uri="{FF2B5EF4-FFF2-40B4-BE49-F238E27FC236}">
                  <a16:creationId xmlns:a16="http://schemas.microsoft.com/office/drawing/2014/main" xmlns="" id="{AC50A6BD-9D3A-CE19-C25E-63B1EF413DE6}"/>
                </a:ext>
              </a:extLst>
            </p:cNvPr>
            <p:cNvSpPr/>
            <p:nvPr/>
          </p:nvSpPr>
          <p:spPr>
            <a:xfrm>
              <a:off x="1704900" y="3476125"/>
              <a:ext cx="391150" cy="808600"/>
            </a:xfrm>
            <a:custGeom>
              <a:avLst/>
              <a:gdLst/>
              <a:ahLst/>
              <a:cxnLst/>
              <a:rect l="l" t="t" r="r" b="b"/>
              <a:pathLst>
                <a:path w="15646" h="32344" extrusionOk="0">
                  <a:moveTo>
                    <a:pt x="0" y="1"/>
                  </a:moveTo>
                  <a:cubicBezTo>
                    <a:pt x="0" y="76"/>
                    <a:pt x="0" y="227"/>
                    <a:pt x="0" y="302"/>
                  </a:cubicBezTo>
                  <a:cubicBezTo>
                    <a:pt x="7071" y="7898"/>
                    <a:pt x="12185" y="17150"/>
                    <a:pt x="14818" y="27229"/>
                  </a:cubicBezTo>
                  <a:cubicBezTo>
                    <a:pt x="15344" y="28583"/>
                    <a:pt x="15420" y="30087"/>
                    <a:pt x="15194" y="31591"/>
                  </a:cubicBezTo>
                  <a:cubicBezTo>
                    <a:pt x="15119" y="31817"/>
                    <a:pt x="15043" y="32118"/>
                    <a:pt x="14968" y="32343"/>
                  </a:cubicBezTo>
                  <a:lnTo>
                    <a:pt x="15194" y="32343"/>
                  </a:lnTo>
                  <a:cubicBezTo>
                    <a:pt x="15269" y="32118"/>
                    <a:pt x="15344" y="31892"/>
                    <a:pt x="15420" y="31667"/>
                  </a:cubicBezTo>
                  <a:cubicBezTo>
                    <a:pt x="15645" y="30162"/>
                    <a:pt x="15570" y="28583"/>
                    <a:pt x="15043" y="27154"/>
                  </a:cubicBezTo>
                  <a:cubicBezTo>
                    <a:pt x="12336" y="17000"/>
                    <a:pt x="7146" y="7673"/>
                    <a:pt x="0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773;p53">
              <a:extLst>
                <a:ext uri="{FF2B5EF4-FFF2-40B4-BE49-F238E27FC236}">
                  <a16:creationId xmlns:a16="http://schemas.microsoft.com/office/drawing/2014/main" xmlns="" id="{D7E6054E-9706-5A9D-01B1-E850B13B8ADA}"/>
                </a:ext>
              </a:extLst>
            </p:cNvPr>
            <p:cNvSpPr/>
            <p:nvPr/>
          </p:nvSpPr>
          <p:spPr>
            <a:xfrm>
              <a:off x="1748150" y="2903800"/>
              <a:ext cx="204975" cy="465175"/>
            </a:xfrm>
            <a:custGeom>
              <a:avLst/>
              <a:gdLst/>
              <a:ahLst/>
              <a:cxnLst/>
              <a:rect l="l" t="t" r="r" b="b"/>
              <a:pathLst>
                <a:path w="8199" h="18607" extrusionOk="0">
                  <a:moveTo>
                    <a:pt x="4918" y="154"/>
                  </a:moveTo>
                  <a:cubicBezTo>
                    <a:pt x="5585" y="154"/>
                    <a:pt x="6253" y="673"/>
                    <a:pt x="6920" y="1608"/>
                  </a:cubicBezTo>
                  <a:cubicBezTo>
                    <a:pt x="7823" y="2887"/>
                    <a:pt x="7823" y="4692"/>
                    <a:pt x="7823" y="6121"/>
                  </a:cubicBezTo>
                  <a:cubicBezTo>
                    <a:pt x="7898" y="9581"/>
                    <a:pt x="7973" y="13116"/>
                    <a:pt x="7071" y="16425"/>
                  </a:cubicBezTo>
                  <a:lnTo>
                    <a:pt x="7146" y="16425"/>
                  </a:lnTo>
                  <a:cubicBezTo>
                    <a:pt x="6995" y="17102"/>
                    <a:pt x="6619" y="17704"/>
                    <a:pt x="6093" y="18155"/>
                  </a:cubicBezTo>
                  <a:cubicBezTo>
                    <a:pt x="5809" y="18297"/>
                    <a:pt x="5508" y="18372"/>
                    <a:pt x="5206" y="18372"/>
                  </a:cubicBezTo>
                  <a:cubicBezTo>
                    <a:pt x="4869" y="18372"/>
                    <a:pt x="4530" y="18279"/>
                    <a:pt x="4212" y="18080"/>
                  </a:cubicBezTo>
                  <a:cubicBezTo>
                    <a:pt x="3686" y="17704"/>
                    <a:pt x="3235" y="17177"/>
                    <a:pt x="2859" y="16576"/>
                  </a:cubicBezTo>
                  <a:cubicBezTo>
                    <a:pt x="828" y="13266"/>
                    <a:pt x="226" y="9355"/>
                    <a:pt x="1204" y="5594"/>
                  </a:cubicBezTo>
                  <a:cubicBezTo>
                    <a:pt x="1655" y="3564"/>
                    <a:pt x="3084" y="480"/>
                    <a:pt x="4664" y="179"/>
                  </a:cubicBezTo>
                  <a:cubicBezTo>
                    <a:pt x="4748" y="162"/>
                    <a:pt x="4833" y="154"/>
                    <a:pt x="4918" y="154"/>
                  </a:cubicBezTo>
                  <a:close/>
                  <a:moveTo>
                    <a:pt x="4894" y="0"/>
                  </a:moveTo>
                  <a:cubicBezTo>
                    <a:pt x="4792" y="0"/>
                    <a:pt x="4690" y="10"/>
                    <a:pt x="4589" y="28"/>
                  </a:cubicBezTo>
                  <a:cubicBezTo>
                    <a:pt x="2708" y="329"/>
                    <a:pt x="1354" y="3789"/>
                    <a:pt x="903" y="5670"/>
                  </a:cubicBezTo>
                  <a:cubicBezTo>
                    <a:pt x="0" y="9430"/>
                    <a:pt x="602" y="13417"/>
                    <a:pt x="2633" y="16726"/>
                  </a:cubicBezTo>
                  <a:cubicBezTo>
                    <a:pt x="3009" y="17328"/>
                    <a:pt x="3460" y="17854"/>
                    <a:pt x="4062" y="18306"/>
                  </a:cubicBezTo>
                  <a:cubicBezTo>
                    <a:pt x="4438" y="18531"/>
                    <a:pt x="4889" y="18607"/>
                    <a:pt x="5265" y="18607"/>
                  </a:cubicBezTo>
                  <a:cubicBezTo>
                    <a:pt x="5642" y="18607"/>
                    <a:pt x="5942" y="18531"/>
                    <a:pt x="6243" y="18381"/>
                  </a:cubicBezTo>
                  <a:cubicBezTo>
                    <a:pt x="6770" y="17930"/>
                    <a:pt x="7146" y="17253"/>
                    <a:pt x="7296" y="16576"/>
                  </a:cubicBezTo>
                  <a:cubicBezTo>
                    <a:pt x="8199" y="13116"/>
                    <a:pt x="8124" y="9581"/>
                    <a:pt x="8048" y="6121"/>
                  </a:cubicBezTo>
                  <a:cubicBezTo>
                    <a:pt x="8199" y="4541"/>
                    <a:pt x="7823" y="2887"/>
                    <a:pt x="6995" y="1533"/>
                  </a:cubicBezTo>
                  <a:cubicBezTo>
                    <a:pt x="6336" y="477"/>
                    <a:pt x="5618" y="0"/>
                    <a:pt x="4894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774;p53">
              <a:extLst>
                <a:ext uri="{FF2B5EF4-FFF2-40B4-BE49-F238E27FC236}">
                  <a16:creationId xmlns:a16="http://schemas.microsoft.com/office/drawing/2014/main" xmlns="" id="{3065BD4C-9B41-F205-5355-E709EADA12A6}"/>
                </a:ext>
              </a:extLst>
            </p:cNvPr>
            <p:cNvSpPr/>
            <p:nvPr/>
          </p:nvSpPr>
          <p:spPr>
            <a:xfrm>
              <a:off x="2039600" y="2856000"/>
              <a:ext cx="567900" cy="1274525"/>
            </a:xfrm>
            <a:custGeom>
              <a:avLst/>
              <a:gdLst/>
              <a:ahLst/>
              <a:cxnLst/>
              <a:rect l="l" t="t" r="r" b="b"/>
              <a:pathLst>
                <a:path w="22716" h="50981" extrusionOk="0">
                  <a:moveTo>
                    <a:pt x="1956" y="135"/>
                  </a:moveTo>
                  <a:cubicBezTo>
                    <a:pt x="2332" y="135"/>
                    <a:pt x="2633" y="286"/>
                    <a:pt x="2859" y="436"/>
                  </a:cubicBezTo>
                  <a:cubicBezTo>
                    <a:pt x="3686" y="963"/>
                    <a:pt x="4062" y="3069"/>
                    <a:pt x="4363" y="4648"/>
                  </a:cubicBezTo>
                  <a:cubicBezTo>
                    <a:pt x="4438" y="5250"/>
                    <a:pt x="4514" y="5776"/>
                    <a:pt x="4664" y="6378"/>
                  </a:cubicBezTo>
                  <a:cubicBezTo>
                    <a:pt x="6244" y="10891"/>
                    <a:pt x="8124" y="15329"/>
                    <a:pt x="10380" y="19616"/>
                  </a:cubicBezTo>
                  <a:cubicBezTo>
                    <a:pt x="11208" y="21120"/>
                    <a:pt x="12035" y="22700"/>
                    <a:pt x="12787" y="24204"/>
                  </a:cubicBezTo>
                  <a:cubicBezTo>
                    <a:pt x="16398" y="30898"/>
                    <a:pt x="20083" y="37893"/>
                    <a:pt x="21888" y="45415"/>
                  </a:cubicBezTo>
                  <a:cubicBezTo>
                    <a:pt x="22490" y="47822"/>
                    <a:pt x="22265" y="49401"/>
                    <a:pt x="21136" y="50229"/>
                  </a:cubicBezTo>
                  <a:cubicBezTo>
                    <a:pt x="20702" y="50555"/>
                    <a:pt x="20205" y="50698"/>
                    <a:pt x="19679" y="50698"/>
                  </a:cubicBezTo>
                  <a:cubicBezTo>
                    <a:pt x="18385" y="50698"/>
                    <a:pt x="16919" y="49826"/>
                    <a:pt x="15796" y="48649"/>
                  </a:cubicBezTo>
                  <a:cubicBezTo>
                    <a:pt x="13389" y="46167"/>
                    <a:pt x="11509" y="43309"/>
                    <a:pt x="10080" y="40225"/>
                  </a:cubicBezTo>
                  <a:cubicBezTo>
                    <a:pt x="8726" y="37216"/>
                    <a:pt x="7522" y="34133"/>
                    <a:pt x="6620" y="30974"/>
                  </a:cubicBezTo>
                  <a:cubicBezTo>
                    <a:pt x="5191" y="26235"/>
                    <a:pt x="3912" y="21421"/>
                    <a:pt x="2934" y="16532"/>
                  </a:cubicBezTo>
                  <a:cubicBezTo>
                    <a:pt x="2408" y="14050"/>
                    <a:pt x="1956" y="11568"/>
                    <a:pt x="1580" y="9086"/>
                  </a:cubicBezTo>
                  <a:cubicBezTo>
                    <a:pt x="1505" y="8559"/>
                    <a:pt x="1355" y="7882"/>
                    <a:pt x="1204" y="7130"/>
                  </a:cubicBezTo>
                  <a:cubicBezTo>
                    <a:pt x="753" y="5250"/>
                    <a:pt x="226" y="2918"/>
                    <a:pt x="602" y="1640"/>
                  </a:cubicBezTo>
                  <a:cubicBezTo>
                    <a:pt x="753" y="1038"/>
                    <a:pt x="1129" y="511"/>
                    <a:pt x="1655" y="210"/>
                  </a:cubicBezTo>
                  <a:cubicBezTo>
                    <a:pt x="1731" y="135"/>
                    <a:pt x="1881" y="135"/>
                    <a:pt x="1956" y="135"/>
                  </a:cubicBezTo>
                  <a:close/>
                  <a:moveTo>
                    <a:pt x="1956" y="1"/>
                  </a:moveTo>
                  <a:cubicBezTo>
                    <a:pt x="1828" y="1"/>
                    <a:pt x="1701" y="20"/>
                    <a:pt x="1580" y="60"/>
                  </a:cubicBezTo>
                  <a:cubicBezTo>
                    <a:pt x="979" y="436"/>
                    <a:pt x="527" y="963"/>
                    <a:pt x="452" y="1640"/>
                  </a:cubicBezTo>
                  <a:cubicBezTo>
                    <a:pt x="1" y="2993"/>
                    <a:pt x="527" y="5400"/>
                    <a:pt x="979" y="7281"/>
                  </a:cubicBezTo>
                  <a:cubicBezTo>
                    <a:pt x="1129" y="8033"/>
                    <a:pt x="1279" y="8710"/>
                    <a:pt x="1355" y="9236"/>
                  </a:cubicBezTo>
                  <a:cubicBezTo>
                    <a:pt x="1806" y="11718"/>
                    <a:pt x="2182" y="14200"/>
                    <a:pt x="2709" y="16683"/>
                  </a:cubicBezTo>
                  <a:cubicBezTo>
                    <a:pt x="3686" y="21572"/>
                    <a:pt x="4965" y="26385"/>
                    <a:pt x="6394" y="31124"/>
                  </a:cubicBezTo>
                  <a:cubicBezTo>
                    <a:pt x="8274" y="37141"/>
                    <a:pt x="10757" y="43911"/>
                    <a:pt x="15570" y="48875"/>
                  </a:cubicBezTo>
                  <a:cubicBezTo>
                    <a:pt x="16623" y="50078"/>
                    <a:pt x="18128" y="50830"/>
                    <a:pt x="19707" y="50981"/>
                  </a:cubicBezTo>
                  <a:cubicBezTo>
                    <a:pt x="20234" y="50981"/>
                    <a:pt x="20835" y="50755"/>
                    <a:pt x="21287" y="50454"/>
                  </a:cubicBezTo>
                  <a:cubicBezTo>
                    <a:pt x="22415" y="49477"/>
                    <a:pt x="22716" y="47822"/>
                    <a:pt x="22114" y="45415"/>
                  </a:cubicBezTo>
                  <a:cubicBezTo>
                    <a:pt x="20309" y="37893"/>
                    <a:pt x="16548" y="30898"/>
                    <a:pt x="13013" y="24129"/>
                  </a:cubicBezTo>
                  <a:cubicBezTo>
                    <a:pt x="12186" y="22625"/>
                    <a:pt x="11358" y="21045"/>
                    <a:pt x="10606" y="19541"/>
                  </a:cubicBezTo>
                  <a:cubicBezTo>
                    <a:pt x="8350" y="15329"/>
                    <a:pt x="6394" y="10891"/>
                    <a:pt x="4890" y="6378"/>
                  </a:cubicBezTo>
                  <a:cubicBezTo>
                    <a:pt x="4739" y="5852"/>
                    <a:pt x="4589" y="5250"/>
                    <a:pt x="4514" y="4723"/>
                  </a:cubicBezTo>
                  <a:cubicBezTo>
                    <a:pt x="4213" y="2993"/>
                    <a:pt x="3837" y="963"/>
                    <a:pt x="3009" y="361"/>
                  </a:cubicBezTo>
                  <a:cubicBezTo>
                    <a:pt x="2679" y="141"/>
                    <a:pt x="2308" y="1"/>
                    <a:pt x="1956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775;p53">
              <a:extLst>
                <a:ext uri="{FF2B5EF4-FFF2-40B4-BE49-F238E27FC236}">
                  <a16:creationId xmlns:a16="http://schemas.microsoft.com/office/drawing/2014/main" xmlns="" id="{1259FB32-65E2-5213-45D5-644E326B5B82}"/>
                </a:ext>
              </a:extLst>
            </p:cNvPr>
            <p:cNvSpPr/>
            <p:nvPr/>
          </p:nvSpPr>
          <p:spPr>
            <a:xfrm>
              <a:off x="1585250" y="3923425"/>
              <a:ext cx="200525" cy="412075"/>
            </a:xfrm>
            <a:custGeom>
              <a:avLst/>
              <a:gdLst/>
              <a:ahLst/>
              <a:cxnLst/>
              <a:rect l="l" t="t" r="r" b="b"/>
              <a:pathLst>
                <a:path w="8021" h="16483" extrusionOk="0">
                  <a:moveTo>
                    <a:pt x="1909" y="0"/>
                  </a:moveTo>
                  <a:cubicBezTo>
                    <a:pt x="943" y="0"/>
                    <a:pt x="0" y="750"/>
                    <a:pt x="48" y="1891"/>
                  </a:cubicBezTo>
                  <a:cubicBezTo>
                    <a:pt x="48" y="2643"/>
                    <a:pt x="198" y="3395"/>
                    <a:pt x="499" y="4072"/>
                  </a:cubicBezTo>
                  <a:cubicBezTo>
                    <a:pt x="1928" y="8209"/>
                    <a:pt x="3433" y="12345"/>
                    <a:pt x="5012" y="16482"/>
                  </a:cubicBezTo>
                  <a:lnTo>
                    <a:pt x="5238" y="16482"/>
                  </a:lnTo>
                  <a:cubicBezTo>
                    <a:pt x="3658" y="12345"/>
                    <a:pt x="2154" y="8133"/>
                    <a:pt x="725" y="3997"/>
                  </a:cubicBezTo>
                  <a:cubicBezTo>
                    <a:pt x="424" y="3320"/>
                    <a:pt x="274" y="2643"/>
                    <a:pt x="274" y="1966"/>
                  </a:cubicBezTo>
                  <a:cubicBezTo>
                    <a:pt x="198" y="1214"/>
                    <a:pt x="650" y="537"/>
                    <a:pt x="1251" y="236"/>
                  </a:cubicBezTo>
                  <a:cubicBezTo>
                    <a:pt x="1439" y="179"/>
                    <a:pt x="1632" y="151"/>
                    <a:pt x="1822" y="151"/>
                  </a:cubicBezTo>
                  <a:cubicBezTo>
                    <a:pt x="2394" y="151"/>
                    <a:pt x="2944" y="405"/>
                    <a:pt x="3282" y="913"/>
                  </a:cubicBezTo>
                  <a:cubicBezTo>
                    <a:pt x="3809" y="1590"/>
                    <a:pt x="4109" y="2342"/>
                    <a:pt x="4260" y="3094"/>
                  </a:cubicBezTo>
                  <a:lnTo>
                    <a:pt x="7795" y="15881"/>
                  </a:lnTo>
                  <a:lnTo>
                    <a:pt x="8021" y="15881"/>
                  </a:lnTo>
                  <a:lnTo>
                    <a:pt x="4486" y="3094"/>
                  </a:lnTo>
                  <a:cubicBezTo>
                    <a:pt x="4335" y="2267"/>
                    <a:pt x="3959" y="1514"/>
                    <a:pt x="3433" y="837"/>
                  </a:cubicBezTo>
                  <a:cubicBezTo>
                    <a:pt x="3045" y="256"/>
                    <a:pt x="2473" y="0"/>
                    <a:pt x="1909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776;p53">
              <a:extLst>
                <a:ext uri="{FF2B5EF4-FFF2-40B4-BE49-F238E27FC236}">
                  <a16:creationId xmlns:a16="http://schemas.microsoft.com/office/drawing/2014/main" xmlns="" id="{D0C3C5C1-7DC1-D827-4B2D-1C028726D70E}"/>
                </a:ext>
              </a:extLst>
            </p:cNvPr>
            <p:cNvSpPr/>
            <p:nvPr/>
          </p:nvSpPr>
          <p:spPr>
            <a:xfrm>
              <a:off x="4100500" y="2640225"/>
              <a:ext cx="2002650" cy="1732875"/>
            </a:xfrm>
            <a:custGeom>
              <a:avLst/>
              <a:gdLst/>
              <a:ahLst/>
              <a:cxnLst/>
              <a:rect l="l" t="t" r="r" b="b"/>
              <a:pathLst>
                <a:path w="80106" h="69315" extrusionOk="0">
                  <a:moveTo>
                    <a:pt x="72885" y="1"/>
                  </a:moveTo>
                  <a:cubicBezTo>
                    <a:pt x="72273" y="1"/>
                    <a:pt x="71663" y="109"/>
                    <a:pt x="71079" y="342"/>
                  </a:cubicBezTo>
                  <a:cubicBezTo>
                    <a:pt x="70628" y="568"/>
                    <a:pt x="70177" y="793"/>
                    <a:pt x="69876" y="1094"/>
                  </a:cubicBezTo>
                  <a:lnTo>
                    <a:pt x="69650" y="1245"/>
                  </a:lnTo>
                  <a:cubicBezTo>
                    <a:pt x="68522" y="2373"/>
                    <a:pt x="67619" y="3727"/>
                    <a:pt x="67018" y="5231"/>
                  </a:cubicBezTo>
                  <a:lnTo>
                    <a:pt x="66867" y="5457"/>
                  </a:lnTo>
                  <a:cubicBezTo>
                    <a:pt x="65814" y="7713"/>
                    <a:pt x="64836" y="10120"/>
                    <a:pt x="62806" y="11399"/>
                  </a:cubicBezTo>
                  <a:cubicBezTo>
                    <a:pt x="62279" y="11700"/>
                    <a:pt x="61677" y="11925"/>
                    <a:pt x="61076" y="12151"/>
                  </a:cubicBezTo>
                  <a:lnTo>
                    <a:pt x="60850" y="12151"/>
                  </a:lnTo>
                  <a:cubicBezTo>
                    <a:pt x="59947" y="12377"/>
                    <a:pt x="58970" y="12527"/>
                    <a:pt x="57992" y="12527"/>
                  </a:cubicBezTo>
                  <a:lnTo>
                    <a:pt x="57766" y="12527"/>
                  </a:lnTo>
                  <a:cubicBezTo>
                    <a:pt x="56788" y="12527"/>
                    <a:pt x="55735" y="12677"/>
                    <a:pt x="54758" y="12828"/>
                  </a:cubicBezTo>
                  <a:cubicBezTo>
                    <a:pt x="54306" y="12903"/>
                    <a:pt x="53780" y="13053"/>
                    <a:pt x="53253" y="13204"/>
                  </a:cubicBezTo>
                  <a:lnTo>
                    <a:pt x="53028" y="13279"/>
                  </a:lnTo>
                  <a:cubicBezTo>
                    <a:pt x="50169" y="14483"/>
                    <a:pt x="47763" y="16438"/>
                    <a:pt x="46108" y="18996"/>
                  </a:cubicBezTo>
                  <a:lnTo>
                    <a:pt x="46033" y="19221"/>
                  </a:lnTo>
                  <a:cubicBezTo>
                    <a:pt x="45205" y="20349"/>
                    <a:pt x="44528" y="21628"/>
                    <a:pt x="43927" y="22907"/>
                  </a:cubicBezTo>
                  <a:cubicBezTo>
                    <a:pt x="41745" y="27570"/>
                    <a:pt x="40692" y="32685"/>
                    <a:pt x="38285" y="37198"/>
                  </a:cubicBezTo>
                  <a:cubicBezTo>
                    <a:pt x="36480" y="40507"/>
                    <a:pt x="34073" y="43441"/>
                    <a:pt x="31215" y="45847"/>
                  </a:cubicBezTo>
                  <a:lnTo>
                    <a:pt x="30989" y="45998"/>
                  </a:lnTo>
                  <a:cubicBezTo>
                    <a:pt x="29109" y="47502"/>
                    <a:pt x="27078" y="48706"/>
                    <a:pt x="24972" y="49683"/>
                  </a:cubicBezTo>
                  <a:cubicBezTo>
                    <a:pt x="24897" y="49683"/>
                    <a:pt x="24822" y="49759"/>
                    <a:pt x="24747" y="49759"/>
                  </a:cubicBezTo>
                  <a:cubicBezTo>
                    <a:pt x="22866" y="50586"/>
                    <a:pt x="20986" y="51188"/>
                    <a:pt x="19105" y="51564"/>
                  </a:cubicBezTo>
                  <a:cubicBezTo>
                    <a:pt x="16548" y="52090"/>
                    <a:pt x="13840" y="52241"/>
                    <a:pt x="11358" y="52767"/>
                  </a:cubicBezTo>
                  <a:lnTo>
                    <a:pt x="11057" y="52767"/>
                  </a:lnTo>
                  <a:cubicBezTo>
                    <a:pt x="10004" y="52993"/>
                    <a:pt x="9027" y="53369"/>
                    <a:pt x="8049" y="53745"/>
                  </a:cubicBezTo>
                  <a:lnTo>
                    <a:pt x="7823" y="53820"/>
                  </a:lnTo>
                  <a:cubicBezTo>
                    <a:pt x="7598" y="53895"/>
                    <a:pt x="7447" y="53971"/>
                    <a:pt x="7297" y="54121"/>
                  </a:cubicBezTo>
                  <a:cubicBezTo>
                    <a:pt x="3536" y="56077"/>
                    <a:pt x="903" y="59537"/>
                    <a:pt x="1" y="63673"/>
                  </a:cubicBezTo>
                  <a:lnTo>
                    <a:pt x="2859" y="63673"/>
                  </a:lnTo>
                  <a:cubicBezTo>
                    <a:pt x="15495" y="63974"/>
                    <a:pt x="27003" y="64426"/>
                    <a:pt x="36631" y="65103"/>
                  </a:cubicBezTo>
                  <a:lnTo>
                    <a:pt x="36932" y="65103"/>
                  </a:lnTo>
                  <a:cubicBezTo>
                    <a:pt x="40542" y="65328"/>
                    <a:pt x="43851" y="65629"/>
                    <a:pt x="46935" y="65930"/>
                  </a:cubicBezTo>
                  <a:lnTo>
                    <a:pt x="47161" y="65930"/>
                  </a:lnTo>
                  <a:cubicBezTo>
                    <a:pt x="49643" y="66156"/>
                    <a:pt x="51899" y="66456"/>
                    <a:pt x="54005" y="66682"/>
                  </a:cubicBezTo>
                  <a:lnTo>
                    <a:pt x="54231" y="66682"/>
                  </a:lnTo>
                  <a:cubicBezTo>
                    <a:pt x="55434" y="66908"/>
                    <a:pt x="56563" y="67058"/>
                    <a:pt x="57541" y="67209"/>
                  </a:cubicBezTo>
                  <a:lnTo>
                    <a:pt x="57766" y="67209"/>
                  </a:lnTo>
                  <a:cubicBezTo>
                    <a:pt x="61677" y="67885"/>
                    <a:pt x="64385" y="68562"/>
                    <a:pt x="65664" y="69315"/>
                  </a:cubicBezTo>
                  <a:cubicBezTo>
                    <a:pt x="66717" y="68111"/>
                    <a:pt x="67544" y="66832"/>
                    <a:pt x="68071" y="65403"/>
                  </a:cubicBezTo>
                  <a:cubicBezTo>
                    <a:pt x="68146" y="65253"/>
                    <a:pt x="68221" y="65178"/>
                    <a:pt x="68221" y="65027"/>
                  </a:cubicBezTo>
                  <a:cubicBezTo>
                    <a:pt x="69199" y="62395"/>
                    <a:pt x="69650" y="59537"/>
                    <a:pt x="69650" y="56678"/>
                  </a:cubicBezTo>
                  <a:cubicBezTo>
                    <a:pt x="69650" y="54121"/>
                    <a:pt x="69425" y="51489"/>
                    <a:pt x="69349" y="48931"/>
                  </a:cubicBezTo>
                  <a:lnTo>
                    <a:pt x="69349" y="48630"/>
                  </a:lnTo>
                  <a:cubicBezTo>
                    <a:pt x="69199" y="46524"/>
                    <a:pt x="69199" y="44418"/>
                    <a:pt x="69425" y="42312"/>
                  </a:cubicBezTo>
                  <a:cubicBezTo>
                    <a:pt x="69425" y="42312"/>
                    <a:pt x="69500" y="42387"/>
                    <a:pt x="69500" y="42387"/>
                  </a:cubicBezTo>
                  <a:cubicBezTo>
                    <a:pt x="69500" y="42237"/>
                    <a:pt x="69500" y="42087"/>
                    <a:pt x="69575" y="41936"/>
                  </a:cubicBezTo>
                  <a:cubicBezTo>
                    <a:pt x="70929" y="31256"/>
                    <a:pt x="78526" y="22155"/>
                    <a:pt x="79804" y="11474"/>
                  </a:cubicBezTo>
                  <a:cubicBezTo>
                    <a:pt x="80105" y="8616"/>
                    <a:pt x="79955" y="5607"/>
                    <a:pt x="78375" y="3200"/>
                  </a:cubicBezTo>
                  <a:cubicBezTo>
                    <a:pt x="77205" y="1327"/>
                    <a:pt x="75032" y="1"/>
                    <a:pt x="72885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777;p53">
              <a:extLst>
                <a:ext uri="{FF2B5EF4-FFF2-40B4-BE49-F238E27FC236}">
                  <a16:creationId xmlns:a16="http://schemas.microsoft.com/office/drawing/2014/main" xmlns="" id="{D155F1C0-2B49-B075-7875-3CA52F67D039}"/>
                </a:ext>
              </a:extLst>
            </p:cNvPr>
            <p:cNvSpPr/>
            <p:nvPr/>
          </p:nvSpPr>
          <p:spPr>
            <a:xfrm>
              <a:off x="4168200" y="3980075"/>
              <a:ext cx="133525" cy="248225"/>
            </a:xfrm>
            <a:custGeom>
              <a:avLst/>
              <a:gdLst/>
              <a:ahLst/>
              <a:cxnLst/>
              <a:rect l="l" t="t" r="r" b="b"/>
              <a:pathLst>
                <a:path w="5341" h="9929" extrusionOk="0">
                  <a:moveTo>
                    <a:pt x="5341" y="1"/>
                  </a:moveTo>
                  <a:lnTo>
                    <a:pt x="5115" y="76"/>
                  </a:lnTo>
                  <a:cubicBezTo>
                    <a:pt x="5040" y="452"/>
                    <a:pt x="4890" y="828"/>
                    <a:pt x="4739" y="1204"/>
                  </a:cubicBezTo>
                  <a:cubicBezTo>
                    <a:pt x="4137" y="2633"/>
                    <a:pt x="3310" y="3987"/>
                    <a:pt x="2483" y="5266"/>
                  </a:cubicBezTo>
                  <a:cubicBezTo>
                    <a:pt x="1505" y="6770"/>
                    <a:pt x="677" y="8349"/>
                    <a:pt x="1" y="9929"/>
                  </a:cubicBezTo>
                  <a:lnTo>
                    <a:pt x="226" y="9929"/>
                  </a:lnTo>
                  <a:cubicBezTo>
                    <a:pt x="828" y="8349"/>
                    <a:pt x="1655" y="6845"/>
                    <a:pt x="2633" y="5416"/>
                  </a:cubicBezTo>
                  <a:cubicBezTo>
                    <a:pt x="3536" y="4137"/>
                    <a:pt x="4288" y="2708"/>
                    <a:pt x="4965" y="1279"/>
                  </a:cubicBezTo>
                  <a:cubicBezTo>
                    <a:pt x="5115" y="828"/>
                    <a:pt x="5266" y="452"/>
                    <a:pt x="5341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778;p53">
              <a:extLst>
                <a:ext uri="{FF2B5EF4-FFF2-40B4-BE49-F238E27FC236}">
                  <a16:creationId xmlns:a16="http://schemas.microsoft.com/office/drawing/2014/main" xmlns="" id="{432EB863-75EF-FCF6-FB5A-9983321B991A}"/>
                </a:ext>
              </a:extLst>
            </p:cNvPr>
            <p:cNvSpPr/>
            <p:nvPr/>
          </p:nvSpPr>
          <p:spPr>
            <a:xfrm>
              <a:off x="5016250" y="2966550"/>
              <a:ext cx="415600" cy="1299375"/>
            </a:xfrm>
            <a:custGeom>
              <a:avLst/>
              <a:gdLst/>
              <a:ahLst/>
              <a:cxnLst/>
              <a:rect l="l" t="t" r="r" b="b"/>
              <a:pathLst>
                <a:path w="16624" h="51975" extrusionOk="0">
                  <a:moveTo>
                    <a:pt x="16623" y="0"/>
                  </a:moveTo>
                  <a:lnTo>
                    <a:pt x="16322" y="151"/>
                  </a:lnTo>
                  <a:cubicBezTo>
                    <a:pt x="15420" y="2783"/>
                    <a:pt x="14668" y="5491"/>
                    <a:pt x="14141" y="8199"/>
                  </a:cubicBezTo>
                  <a:cubicBezTo>
                    <a:pt x="13464" y="11659"/>
                    <a:pt x="13013" y="15119"/>
                    <a:pt x="12486" y="18579"/>
                  </a:cubicBezTo>
                  <a:cubicBezTo>
                    <a:pt x="11659" y="24596"/>
                    <a:pt x="10756" y="30764"/>
                    <a:pt x="8801" y="36630"/>
                  </a:cubicBezTo>
                  <a:cubicBezTo>
                    <a:pt x="6996" y="42272"/>
                    <a:pt x="3987" y="47537"/>
                    <a:pt x="1" y="51974"/>
                  </a:cubicBezTo>
                  <a:lnTo>
                    <a:pt x="302" y="51974"/>
                  </a:lnTo>
                  <a:cubicBezTo>
                    <a:pt x="4213" y="47537"/>
                    <a:pt x="7146" y="42272"/>
                    <a:pt x="9026" y="36706"/>
                  </a:cubicBezTo>
                  <a:cubicBezTo>
                    <a:pt x="10982" y="30764"/>
                    <a:pt x="11885" y="24596"/>
                    <a:pt x="12712" y="18579"/>
                  </a:cubicBezTo>
                  <a:cubicBezTo>
                    <a:pt x="13163" y="15194"/>
                    <a:pt x="13690" y="11659"/>
                    <a:pt x="14367" y="8199"/>
                  </a:cubicBezTo>
                  <a:cubicBezTo>
                    <a:pt x="14893" y="5416"/>
                    <a:pt x="15645" y="2708"/>
                    <a:pt x="16623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779;p53">
              <a:extLst>
                <a:ext uri="{FF2B5EF4-FFF2-40B4-BE49-F238E27FC236}">
                  <a16:creationId xmlns:a16="http://schemas.microsoft.com/office/drawing/2014/main" xmlns="" id="{EC388E77-CE34-6265-C79A-EF0165FC966A}"/>
                </a:ext>
              </a:extLst>
            </p:cNvPr>
            <p:cNvSpPr/>
            <p:nvPr/>
          </p:nvSpPr>
          <p:spPr>
            <a:xfrm>
              <a:off x="5540875" y="3684850"/>
              <a:ext cx="299000" cy="635600"/>
            </a:xfrm>
            <a:custGeom>
              <a:avLst/>
              <a:gdLst/>
              <a:ahLst/>
              <a:cxnLst/>
              <a:rect l="l" t="t" r="r" b="b"/>
              <a:pathLst>
                <a:path w="11960" h="25424" extrusionOk="0">
                  <a:moveTo>
                    <a:pt x="11960" y="1"/>
                  </a:moveTo>
                  <a:cubicBezTo>
                    <a:pt x="6996" y="7146"/>
                    <a:pt x="2182" y="14517"/>
                    <a:pt x="377" y="23017"/>
                  </a:cubicBezTo>
                  <a:cubicBezTo>
                    <a:pt x="226" y="23769"/>
                    <a:pt x="76" y="24596"/>
                    <a:pt x="1" y="25424"/>
                  </a:cubicBezTo>
                  <a:lnTo>
                    <a:pt x="226" y="25424"/>
                  </a:lnTo>
                  <a:cubicBezTo>
                    <a:pt x="302" y="24596"/>
                    <a:pt x="377" y="23769"/>
                    <a:pt x="602" y="23017"/>
                  </a:cubicBezTo>
                  <a:cubicBezTo>
                    <a:pt x="2408" y="14743"/>
                    <a:pt x="7071" y="7447"/>
                    <a:pt x="11885" y="452"/>
                  </a:cubicBezTo>
                  <a:cubicBezTo>
                    <a:pt x="11885" y="302"/>
                    <a:pt x="11885" y="151"/>
                    <a:pt x="11960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780;p53">
              <a:extLst>
                <a:ext uri="{FF2B5EF4-FFF2-40B4-BE49-F238E27FC236}">
                  <a16:creationId xmlns:a16="http://schemas.microsoft.com/office/drawing/2014/main" xmlns="" id="{12AC2E96-3C3E-8FFE-CBC0-0825DF9C5519}"/>
                </a:ext>
              </a:extLst>
            </p:cNvPr>
            <p:cNvSpPr/>
            <p:nvPr/>
          </p:nvSpPr>
          <p:spPr>
            <a:xfrm>
              <a:off x="5273875" y="2951500"/>
              <a:ext cx="274550" cy="1335100"/>
            </a:xfrm>
            <a:custGeom>
              <a:avLst/>
              <a:gdLst/>
              <a:ahLst/>
              <a:cxnLst/>
              <a:rect l="l" t="t" r="r" b="b"/>
              <a:pathLst>
                <a:path w="10982" h="53404" extrusionOk="0">
                  <a:moveTo>
                    <a:pt x="10756" y="1"/>
                  </a:moveTo>
                  <a:cubicBezTo>
                    <a:pt x="8650" y="6319"/>
                    <a:pt x="7973" y="13163"/>
                    <a:pt x="7296" y="19782"/>
                  </a:cubicBezTo>
                  <a:cubicBezTo>
                    <a:pt x="6995" y="22340"/>
                    <a:pt x="6770" y="24822"/>
                    <a:pt x="6469" y="27304"/>
                  </a:cubicBezTo>
                  <a:cubicBezTo>
                    <a:pt x="5265" y="36255"/>
                    <a:pt x="3084" y="44980"/>
                    <a:pt x="0" y="53404"/>
                  </a:cubicBezTo>
                  <a:lnTo>
                    <a:pt x="226" y="53404"/>
                  </a:lnTo>
                  <a:cubicBezTo>
                    <a:pt x="3310" y="44980"/>
                    <a:pt x="5491" y="36255"/>
                    <a:pt x="6619" y="27304"/>
                  </a:cubicBezTo>
                  <a:cubicBezTo>
                    <a:pt x="6995" y="24822"/>
                    <a:pt x="7221" y="22265"/>
                    <a:pt x="7522" y="19782"/>
                  </a:cubicBezTo>
                  <a:cubicBezTo>
                    <a:pt x="8199" y="13163"/>
                    <a:pt x="8876" y="6244"/>
                    <a:pt x="10982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781;p53">
              <a:extLst>
                <a:ext uri="{FF2B5EF4-FFF2-40B4-BE49-F238E27FC236}">
                  <a16:creationId xmlns:a16="http://schemas.microsoft.com/office/drawing/2014/main" xmlns="" id="{9BC7F44E-2E3B-2CBF-1D09-24F176B3ED73}"/>
                </a:ext>
              </a:extLst>
            </p:cNvPr>
            <p:cNvSpPr/>
            <p:nvPr/>
          </p:nvSpPr>
          <p:spPr>
            <a:xfrm>
              <a:off x="5450625" y="2663800"/>
              <a:ext cx="535925" cy="1643500"/>
            </a:xfrm>
            <a:custGeom>
              <a:avLst/>
              <a:gdLst/>
              <a:ahLst/>
              <a:cxnLst/>
              <a:rect l="l" t="t" r="r" b="b"/>
              <a:pathLst>
                <a:path w="21437" h="65740" extrusionOk="0">
                  <a:moveTo>
                    <a:pt x="15796" y="1"/>
                  </a:moveTo>
                  <a:lnTo>
                    <a:pt x="15570" y="151"/>
                  </a:lnTo>
                  <a:cubicBezTo>
                    <a:pt x="16849" y="678"/>
                    <a:pt x="17826" y="1656"/>
                    <a:pt x="18503" y="2784"/>
                  </a:cubicBezTo>
                  <a:cubicBezTo>
                    <a:pt x="19481" y="4514"/>
                    <a:pt x="20083" y="6469"/>
                    <a:pt x="20233" y="8425"/>
                  </a:cubicBezTo>
                  <a:cubicBezTo>
                    <a:pt x="21211" y="16097"/>
                    <a:pt x="19707" y="24822"/>
                    <a:pt x="15720" y="34224"/>
                  </a:cubicBezTo>
                  <a:cubicBezTo>
                    <a:pt x="13314" y="39639"/>
                    <a:pt x="10606" y="44980"/>
                    <a:pt x="7672" y="50094"/>
                  </a:cubicBezTo>
                  <a:cubicBezTo>
                    <a:pt x="6318" y="52576"/>
                    <a:pt x="4889" y="55209"/>
                    <a:pt x="3611" y="57766"/>
                  </a:cubicBezTo>
                  <a:cubicBezTo>
                    <a:pt x="2182" y="60324"/>
                    <a:pt x="1053" y="63031"/>
                    <a:pt x="0" y="65739"/>
                  </a:cubicBezTo>
                  <a:lnTo>
                    <a:pt x="226" y="65739"/>
                  </a:lnTo>
                  <a:cubicBezTo>
                    <a:pt x="1204" y="63031"/>
                    <a:pt x="2407" y="60399"/>
                    <a:pt x="3761" y="57841"/>
                  </a:cubicBezTo>
                  <a:cubicBezTo>
                    <a:pt x="5040" y="55284"/>
                    <a:pt x="6544" y="52727"/>
                    <a:pt x="7898" y="50169"/>
                  </a:cubicBezTo>
                  <a:cubicBezTo>
                    <a:pt x="10831" y="45055"/>
                    <a:pt x="13539" y="39715"/>
                    <a:pt x="15946" y="34299"/>
                  </a:cubicBezTo>
                  <a:cubicBezTo>
                    <a:pt x="19932" y="24822"/>
                    <a:pt x="21437" y="16097"/>
                    <a:pt x="20459" y="8350"/>
                  </a:cubicBezTo>
                  <a:cubicBezTo>
                    <a:pt x="20309" y="6394"/>
                    <a:pt x="19707" y="4439"/>
                    <a:pt x="18729" y="2709"/>
                  </a:cubicBezTo>
                  <a:cubicBezTo>
                    <a:pt x="18052" y="1505"/>
                    <a:pt x="16999" y="603"/>
                    <a:pt x="15796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782;p53">
              <a:extLst>
                <a:ext uri="{FF2B5EF4-FFF2-40B4-BE49-F238E27FC236}">
                  <a16:creationId xmlns:a16="http://schemas.microsoft.com/office/drawing/2014/main" xmlns="" id="{7B5B5706-7EEA-F13D-BF49-9E5E4B5637B5}"/>
                </a:ext>
              </a:extLst>
            </p:cNvPr>
            <p:cNvSpPr/>
            <p:nvPr/>
          </p:nvSpPr>
          <p:spPr>
            <a:xfrm>
              <a:off x="5539000" y="2767225"/>
              <a:ext cx="359175" cy="885225"/>
            </a:xfrm>
            <a:custGeom>
              <a:avLst/>
              <a:gdLst/>
              <a:ahLst/>
              <a:cxnLst/>
              <a:rect l="l" t="t" r="r" b="b"/>
              <a:pathLst>
                <a:path w="14367" h="35409" extrusionOk="0">
                  <a:moveTo>
                    <a:pt x="9402" y="1"/>
                  </a:moveTo>
                  <a:lnTo>
                    <a:pt x="9327" y="226"/>
                  </a:lnTo>
                  <a:lnTo>
                    <a:pt x="9478" y="226"/>
                  </a:lnTo>
                  <a:cubicBezTo>
                    <a:pt x="10907" y="452"/>
                    <a:pt x="12110" y="1355"/>
                    <a:pt x="12712" y="2708"/>
                  </a:cubicBezTo>
                  <a:cubicBezTo>
                    <a:pt x="13314" y="4062"/>
                    <a:pt x="13614" y="5642"/>
                    <a:pt x="13614" y="7146"/>
                  </a:cubicBezTo>
                  <a:cubicBezTo>
                    <a:pt x="14141" y="16322"/>
                    <a:pt x="11584" y="25423"/>
                    <a:pt x="6394" y="32945"/>
                  </a:cubicBezTo>
                  <a:cubicBezTo>
                    <a:pt x="5329" y="34475"/>
                    <a:pt x="4324" y="35241"/>
                    <a:pt x="3325" y="35241"/>
                  </a:cubicBezTo>
                  <a:cubicBezTo>
                    <a:pt x="3194" y="35241"/>
                    <a:pt x="3064" y="35227"/>
                    <a:pt x="2934" y="35201"/>
                  </a:cubicBezTo>
                  <a:cubicBezTo>
                    <a:pt x="2182" y="34976"/>
                    <a:pt x="1505" y="34449"/>
                    <a:pt x="1279" y="33697"/>
                  </a:cubicBezTo>
                  <a:cubicBezTo>
                    <a:pt x="978" y="32945"/>
                    <a:pt x="753" y="32118"/>
                    <a:pt x="677" y="31290"/>
                  </a:cubicBezTo>
                  <a:cubicBezTo>
                    <a:pt x="1" y="23844"/>
                    <a:pt x="753" y="16322"/>
                    <a:pt x="2859" y="9177"/>
                  </a:cubicBezTo>
                  <a:cubicBezTo>
                    <a:pt x="3009" y="8726"/>
                    <a:pt x="3084" y="8274"/>
                    <a:pt x="3235" y="7823"/>
                  </a:cubicBezTo>
                  <a:lnTo>
                    <a:pt x="3460" y="6845"/>
                  </a:lnTo>
                  <a:lnTo>
                    <a:pt x="3235" y="6920"/>
                  </a:lnTo>
                  <a:cubicBezTo>
                    <a:pt x="3160" y="7221"/>
                    <a:pt x="3084" y="7447"/>
                    <a:pt x="3009" y="7748"/>
                  </a:cubicBezTo>
                  <a:cubicBezTo>
                    <a:pt x="2934" y="8199"/>
                    <a:pt x="2783" y="8726"/>
                    <a:pt x="2633" y="9102"/>
                  </a:cubicBezTo>
                  <a:cubicBezTo>
                    <a:pt x="1054" y="14592"/>
                    <a:pt x="226" y="20234"/>
                    <a:pt x="226" y="25950"/>
                  </a:cubicBezTo>
                  <a:cubicBezTo>
                    <a:pt x="226" y="27680"/>
                    <a:pt x="301" y="29485"/>
                    <a:pt x="452" y="31290"/>
                  </a:cubicBezTo>
                  <a:cubicBezTo>
                    <a:pt x="677" y="33095"/>
                    <a:pt x="1204" y="35051"/>
                    <a:pt x="2859" y="35352"/>
                  </a:cubicBezTo>
                  <a:cubicBezTo>
                    <a:pt x="2934" y="35389"/>
                    <a:pt x="3009" y="35408"/>
                    <a:pt x="3084" y="35408"/>
                  </a:cubicBezTo>
                  <a:cubicBezTo>
                    <a:pt x="3160" y="35408"/>
                    <a:pt x="3235" y="35389"/>
                    <a:pt x="3310" y="35352"/>
                  </a:cubicBezTo>
                  <a:cubicBezTo>
                    <a:pt x="4363" y="35352"/>
                    <a:pt x="5491" y="34600"/>
                    <a:pt x="6544" y="33020"/>
                  </a:cubicBezTo>
                  <a:cubicBezTo>
                    <a:pt x="11809" y="25423"/>
                    <a:pt x="14367" y="16322"/>
                    <a:pt x="13915" y="7146"/>
                  </a:cubicBezTo>
                  <a:cubicBezTo>
                    <a:pt x="13840" y="5567"/>
                    <a:pt x="13539" y="3987"/>
                    <a:pt x="12862" y="2558"/>
                  </a:cubicBezTo>
                  <a:cubicBezTo>
                    <a:pt x="12261" y="1204"/>
                    <a:pt x="10982" y="226"/>
                    <a:pt x="9478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783;p53">
              <a:extLst>
                <a:ext uri="{FF2B5EF4-FFF2-40B4-BE49-F238E27FC236}">
                  <a16:creationId xmlns:a16="http://schemas.microsoft.com/office/drawing/2014/main" xmlns="" id="{2B5C6A0B-BF00-649B-1003-2E419BC831CC}"/>
                </a:ext>
              </a:extLst>
            </p:cNvPr>
            <p:cNvSpPr/>
            <p:nvPr/>
          </p:nvSpPr>
          <p:spPr>
            <a:xfrm>
              <a:off x="5681900" y="3855975"/>
              <a:ext cx="152350" cy="432500"/>
            </a:xfrm>
            <a:custGeom>
              <a:avLst/>
              <a:gdLst/>
              <a:ahLst/>
              <a:cxnLst/>
              <a:rect l="l" t="t" r="r" b="b"/>
              <a:pathLst>
                <a:path w="6094" h="17300" extrusionOk="0">
                  <a:moveTo>
                    <a:pt x="6093" y="0"/>
                  </a:moveTo>
                  <a:cubicBezTo>
                    <a:pt x="3009" y="3009"/>
                    <a:pt x="828" y="9553"/>
                    <a:pt x="452" y="11057"/>
                  </a:cubicBezTo>
                  <a:cubicBezTo>
                    <a:pt x="76" y="12185"/>
                    <a:pt x="1" y="13389"/>
                    <a:pt x="76" y="14517"/>
                  </a:cubicBezTo>
                  <a:cubicBezTo>
                    <a:pt x="227" y="15796"/>
                    <a:pt x="1054" y="16773"/>
                    <a:pt x="2257" y="17225"/>
                  </a:cubicBezTo>
                  <a:cubicBezTo>
                    <a:pt x="2483" y="17300"/>
                    <a:pt x="2709" y="17300"/>
                    <a:pt x="2934" y="17300"/>
                  </a:cubicBezTo>
                  <a:cubicBezTo>
                    <a:pt x="3611" y="17300"/>
                    <a:pt x="4288" y="17074"/>
                    <a:pt x="4815" y="16773"/>
                  </a:cubicBezTo>
                  <a:cubicBezTo>
                    <a:pt x="4890" y="16623"/>
                    <a:pt x="4965" y="16473"/>
                    <a:pt x="4965" y="16397"/>
                  </a:cubicBezTo>
                  <a:lnTo>
                    <a:pt x="4965" y="16397"/>
                  </a:lnTo>
                  <a:cubicBezTo>
                    <a:pt x="4405" y="16845"/>
                    <a:pt x="3720" y="17085"/>
                    <a:pt x="3003" y="17085"/>
                  </a:cubicBezTo>
                  <a:cubicBezTo>
                    <a:pt x="2757" y="17085"/>
                    <a:pt x="2507" y="17057"/>
                    <a:pt x="2257" y="16999"/>
                  </a:cubicBezTo>
                  <a:cubicBezTo>
                    <a:pt x="1204" y="16623"/>
                    <a:pt x="452" y="15645"/>
                    <a:pt x="302" y="14517"/>
                  </a:cubicBezTo>
                  <a:cubicBezTo>
                    <a:pt x="227" y="14216"/>
                    <a:pt x="227" y="13915"/>
                    <a:pt x="227" y="13690"/>
                  </a:cubicBezTo>
                  <a:cubicBezTo>
                    <a:pt x="227" y="12787"/>
                    <a:pt x="377" y="11960"/>
                    <a:pt x="603" y="11132"/>
                  </a:cubicBezTo>
                  <a:cubicBezTo>
                    <a:pt x="1204" y="8951"/>
                    <a:pt x="3386" y="3084"/>
                    <a:pt x="6093" y="301"/>
                  </a:cubicBezTo>
                  <a:lnTo>
                    <a:pt x="6093" y="0"/>
                  </a:ln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784;p53">
              <a:extLst>
                <a:ext uri="{FF2B5EF4-FFF2-40B4-BE49-F238E27FC236}">
                  <a16:creationId xmlns:a16="http://schemas.microsoft.com/office/drawing/2014/main" xmlns="" id="{A237200F-9ADF-8859-5BF3-2662DACB9396}"/>
                </a:ext>
              </a:extLst>
            </p:cNvPr>
            <p:cNvSpPr/>
            <p:nvPr/>
          </p:nvSpPr>
          <p:spPr>
            <a:xfrm>
              <a:off x="4863950" y="3111350"/>
              <a:ext cx="419350" cy="898850"/>
            </a:xfrm>
            <a:custGeom>
              <a:avLst/>
              <a:gdLst/>
              <a:ahLst/>
              <a:cxnLst/>
              <a:rect l="l" t="t" r="r" b="b"/>
              <a:pathLst>
                <a:path w="16774" h="35954" extrusionOk="0">
                  <a:moveTo>
                    <a:pt x="15495" y="0"/>
                  </a:moveTo>
                  <a:lnTo>
                    <a:pt x="15419" y="226"/>
                  </a:lnTo>
                  <a:cubicBezTo>
                    <a:pt x="16172" y="1880"/>
                    <a:pt x="16548" y="3836"/>
                    <a:pt x="16397" y="5716"/>
                  </a:cubicBezTo>
                  <a:cubicBezTo>
                    <a:pt x="16247" y="14141"/>
                    <a:pt x="13539" y="22264"/>
                    <a:pt x="10982" y="29108"/>
                  </a:cubicBezTo>
                  <a:cubicBezTo>
                    <a:pt x="10380" y="30989"/>
                    <a:pt x="9402" y="32644"/>
                    <a:pt x="8123" y="34148"/>
                  </a:cubicBezTo>
                  <a:cubicBezTo>
                    <a:pt x="7244" y="35028"/>
                    <a:pt x="5882" y="35746"/>
                    <a:pt x="4508" y="35746"/>
                  </a:cubicBezTo>
                  <a:cubicBezTo>
                    <a:pt x="4002" y="35746"/>
                    <a:pt x="3494" y="35649"/>
                    <a:pt x="3009" y="35427"/>
                  </a:cubicBezTo>
                  <a:cubicBezTo>
                    <a:pt x="301" y="34223"/>
                    <a:pt x="226" y="30462"/>
                    <a:pt x="376" y="28356"/>
                  </a:cubicBezTo>
                  <a:cubicBezTo>
                    <a:pt x="376" y="27830"/>
                    <a:pt x="451" y="27378"/>
                    <a:pt x="527" y="26852"/>
                  </a:cubicBezTo>
                  <a:lnTo>
                    <a:pt x="527" y="26852"/>
                  </a:lnTo>
                  <a:lnTo>
                    <a:pt x="301" y="27002"/>
                  </a:lnTo>
                  <a:cubicBezTo>
                    <a:pt x="226" y="27454"/>
                    <a:pt x="226" y="27905"/>
                    <a:pt x="151" y="28356"/>
                  </a:cubicBezTo>
                  <a:cubicBezTo>
                    <a:pt x="0" y="30538"/>
                    <a:pt x="75" y="34374"/>
                    <a:pt x="2858" y="35577"/>
                  </a:cubicBezTo>
                  <a:cubicBezTo>
                    <a:pt x="3385" y="35803"/>
                    <a:pt x="3911" y="35953"/>
                    <a:pt x="4438" y="35953"/>
                  </a:cubicBezTo>
                  <a:cubicBezTo>
                    <a:pt x="5942" y="35878"/>
                    <a:pt x="7296" y="35276"/>
                    <a:pt x="8274" y="34223"/>
                  </a:cubicBezTo>
                  <a:cubicBezTo>
                    <a:pt x="9553" y="32794"/>
                    <a:pt x="10530" y="31064"/>
                    <a:pt x="11132" y="29184"/>
                  </a:cubicBezTo>
                  <a:cubicBezTo>
                    <a:pt x="13689" y="22339"/>
                    <a:pt x="16397" y="14141"/>
                    <a:pt x="16548" y="5716"/>
                  </a:cubicBezTo>
                  <a:cubicBezTo>
                    <a:pt x="16773" y="3761"/>
                    <a:pt x="16397" y="1805"/>
                    <a:pt x="15495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785;p53">
              <a:extLst>
                <a:ext uri="{FF2B5EF4-FFF2-40B4-BE49-F238E27FC236}">
                  <a16:creationId xmlns:a16="http://schemas.microsoft.com/office/drawing/2014/main" xmlns="" id="{441AC8CF-96D0-936F-B257-4B73DF55E6E6}"/>
                </a:ext>
              </a:extLst>
            </p:cNvPr>
            <p:cNvSpPr/>
            <p:nvPr/>
          </p:nvSpPr>
          <p:spPr>
            <a:xfrm>
              <a:off x="4309225" y="3878525"/>
              <a:ext cx="415600" cy="327225"/>
            </a:xfrm>
            <a:custGeom>
              <a:avLst/>
              <a:gdLst/>
              <a:ahLst/>
              <a:cxnLst/>
              <a:rect l="l" t="t" r="r" b="b"/>
              <a:pathLst>
                <a:path w="16624" h="13089" extrusionOk="0">
                  <a:moveTo>
                    <a:pt x="16623" y="1"/>
                  </a:moveTo>
                  <a:cubicBezTo>
                    <a:pt x="16548" y="1"/>
                    <a:pt x="16473" y="76"/>
                    <a:pt x="16398" y="76"/>
                  </a:cubicBezTo>
                  <a:cubicBezTo>
                    <a:pt x="16097" y="1580"/>
                    <a:pt x="15721" y="3085"/>
                    <a:pt x="15119" y="4514"/>
                  </a:cubicBezTo>
                  <a:cubicBezTo>
                    <a:pt x="13239" y="9027"/>
                    <a:pt x="9403" y="12261"/>
                    <a:pt x="5416" y="12788"/>
                  </a:cubicBezTo>
                  <a:cubicBezTo>
                    <a:pt x="5121" y="12823"/>
                    <a:pt x="4820" y="12842"/>
                    <a:pt x="4520" y="12842"/>
                  </a:cubicBezTo>
                  <a:cubicBezTo>
                    <a:pt x="2908" y="12842"/>
                    <a:pt x="1312" y="12302"/>
                    <a:pt x="678" y="10907"/>
                  </a:cubicBezTo>
                  <a:cubicBezTo>
                    <a:pt x="377" y="9629"/>
                    <a:pt x="527" y="8199"/>
                    <a:pt x="1129" y="7071"/>
                  </a:cubicBezTo>
                  <a:cubicBezTo>
                    <a:pt x="1655" y="5717"/>
                    <a:pt x="2332" y="4363"/>
                    <a:pt x="3009" y="3085"/>
                  </a:cubicBezTo>
                  <a:cubicBezTo>
                    <a:pt x="2934" y="3085"/>
                    <a:pt x="2784" y="3085"/>
                    <a:pt x="2708" y="3160"/>
                  </a:cubicBezTo>
                  <a:cubicBezTo>
                    <a:pt x="2031" y="4363"/>
                    <a:pt x="1430" y="5642"/>
                    <a:pt x="903" y="6996"/>
                  </a:cubicBezTo>
                  <a:cubicBezTo>
                    <a:pt x="452" y="8275"/>
                    <a:pt x="1" y="9704"/>
                    <a:pt x="527" y="10982"/>
                  </a:cubicBezTo>
                  <a:cubicBezTo>
                    <a:pt x="1129" y="12487"/>
                    <a:pt x="2859" y="13088"/>
                    <a:pt x="4514" y="13088"/>
                  </a:cubicBezTo>
                  <a:cubicBezTo>
                    <a:pt x="4814" y="13088"/>
                    <a:pt x="5115" y="13088"/>
                    <a:pt x="5416" y="13013"/>
                  </a:cubicBezTo>
                  <a:cubicBezTo>
                    <a:pt x="9553" y="12487"/>
                    <a:pt x="13389" y="9177"/>
                    <a:pt x="15269" y="4589"/>
                  </a:cubicBezTo>
                  <a:cubicBezTo>
                    <a:pt x="15871" y="3160"/>
                    <a:pt x="16322" y="1580"/>
                    <a:pt x="16623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786;p53">
              <a:extLst>
                <a:ext uri="{FF2B5EF4-FFF2-40B4-BE49-F238E27FC236}">
                  <a16:creationId xmlns:a16="http://schemas.microsoft.com/office/drawing/2014/main" xmlns="" id="{4EF6BDA9-E3E6-5BAB-73F4-CA796491460C}"/>
                </a:ext>
              </a:extLst>
            </p:cNvPr>
            <p:cNvSpPr/>
            <p:nvPr/>
          </p:nvSpPr>
          <p:spPr>
            <a:xfrm>
              <a:off x="1609000" y="4040250"/>
              <a:ext cx="4193275" cy="520900"/>
            </a:xfrm>
            <a:custGeom>
              <a:avLst/>
              <a:gdLst/>
              <a:ahLst/>
              <a:cxnLst/>
              <a:rect l="l" t="t" r="r" b="b"/>
              <a:pathLst>
                <a:path w="167731" h="20836" extrusionOk="0">
                  <a:moveTo>
                    <a:pt x="83866" y="0"/>
                  </a:moveTo>
                  <a:cubicBezTo>
                    <a:pt x="37533" y="0"/>
                    <a:pt x="0" y="4664"/>
                    <a:pt x="0" y="10380"/>
                  </a:cubicBezTo>
                  <a:cubicBezTo>
                    <a:pt x="0" y="16172"/>
                    <a:pt x="37533" y="20835"/>
                    <a:pt x="83866" y="20835"/>
                  </a:cubicBezTo>
                  <a:cubicBezTo>
                    <a:pt x="130198" y="20835"/>
                    <a:pt x="167731" y="16172"/>
                    <a:pt x="167731" y="10380"/>
                  </a:cubicBezTo>
                  <a:cubicBezTo>
                    <a:pt x="167731" y="4664"/>
                    <a:pt x="130198" y="0"/>
                    <a:pt x="83866" y="0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787;p53">
              <a:extLst>
                <a:ext uri="{FF2B5EF4-FFF2-40B4-BE49-F238E27FC236}">
                  <a16:creationId xmlns:a16="http://schemas.microsoft.com/office/drawing/2014/main" xmlns="" id="{F17765F3-F01A-94D5-7C23-E8D0E4149788}"/>
                </a:ext>
              </a:extLst>
            </p:cNvPr>
            <p:cNvSpPr/>
            <p:nvPr/>
          </p:nvSpPr>
          <p:spPr>
            <a:xfrm>
              <a:off x="3197925" y="1783475"/>
              <a:ext cx="1367050" cy="1606175"/>
            </a:xfrm>
            <a:custGeom>
              <a:avLst/>
              <a:gdLst/>
              <a:ahLst/>
              <a:cxnLst/>
              <a:rect l="l" t="t" r="r" b="b"/>
              <a:pathLst>
                <a:path w="54682" h="64247" extrusionOk="0">
                  <a:moveTo>
                    <a:pt x="34536" y="1"/>
                  </a:moveTo>
                  <a:cubicBezTo>
                    <a:pt x="30873" y="1"/>
                    <a:pt x="27593" y="919"/>
                    <a:pt x="26476" y="1292"/>
                  </a:cubicBezTo>
                  <a:cubicBezTo>
                    <a:pt x="26251" y="1367"/>
                    <a:pt x="26100" y="1367"/>
                    <a:pt x="26100" y="1367"/>
                  </a:cubicBezTo>
                  <a:lnTo>
                    <a:pt x="26251" y="1367"/>
                  </a:lnTo>
                  <a:cubicBezTo>
                    <a:pt x="26251" y="1367"/>
                    <a:pt x="10004" y="6256"/>
                    <a:pt x="7973" y="7234"/>
                  </a:cubicBezTo>
                  <a:cubicBezTo>
                    <a:pt x="6018" y="8136"/>
                    <a:pt x="0" y="20096"/>
                    <a:pt x="1279" y="26188"/>
                  </a:cubicBezTo>
                  <a:cubicBezTo>
                    <a:pt x="2483" y="32356"/>
                    <a:pt x="5190" y="64247"/>
                    <a:pt x="5190" y="64247"/>
                  </a:cubicBezTo>
                  <a:lnTo>
                    <a:pt x="50470" y="64247"/>
                  </a:lnTo>
                  <a:cubicBezTo>
                    <a:pt x="50470" y="64247"/>
                    <a:pt x="54682" y="44992"/>
                    <a:pt x="54231" y="33333"/>
                  </a:cubicBezTo>
                  <a:cubicBezTo>
                    <a:pt x="53779" y="21750"/>
                    <a:pt x="49643" y="7760"/>
                    <a:pt x="43324" y="2646"/>
                  </a:cubicBezTo>
                  <a:cubicBezTo>
                    <a:pt x="40786" y="615"/>
                    <a:pt x="37533" y="1"/>
                    <a:pt x="34536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788;p53">
              <a:extLst>
                <a:ext uri="{FF2B5EF4-FFF2-40B4-BE49-F238E27FC236}">
                  <a16:creationId xmlns:a16="http://schemas.microsoft.com/office/drawing/2014/main" xmlns="" id="{00460329-F40F-5BD8-B2AF-B4D17AFCBBCD}"/>
                </a:ext>
              </a:extLst>
            </p:cNvPr>
            <p:cNvSpPr/>
            <p:nvPr/>
          </p:nvSpPr>
          <p:spPr>
            <a:xfrm>
              <a:off x="3431100" y="1808225"/>
              <a:ext cx="438150" cy="316975"/>
            </a:xfrm>
            <a:custGeom>
              <a:avLst/>
              <a:gdLst/>
              <a:ahLst/>
              <a:cxnLst/>
              <a:rect l="l" t="t" r="r" b="b"/>
              <a:pathLst>
                <a:path w="17526" h="12679" extrusionOk="0">
                  <a:moveTo>
                    <a:pt x="17525" y="1"/>
                  </a:moveTo>
                  <a:lnTo>
                    <a:pt x="17525" y="1"/>
                  </a:lnTo>
                  <a:cubicBezTo>
                    <a:pt x="17375" y="76"/>
                    <a:pt x="17149" y="226"/>
                    <a:pt x="16999" y="302"/>
                  </a:cubicBezTo>
                  <a:cubicBezTo>
                    <a:pt x="11809" y="3009"/>
                    <a:pt x="6243" y="5040"/>
                    <a:pt x="527" y="6319"/>
                  </a:cubicBezTo>
                  <a:lnTo>
                    <a:pt x="0" y="6469"/>
                  </a:lnTo>
                  <a:cubicBezTo>
                    <a:pt x="903" y="9252"/>
                    <a:pt x="3009" y="11885"/>
                    <a:pt x="5942" y="12562"/>
                  </a:cubicBezTo>
                  <a:cubicBezTo>
                    <a:pt x="6346" y="12641"/>
                    <a:pt x="6752" y="12678"/>
                    <a:pt x="7157" y="12678"/>
                  </a:cubicBezTo>
                  <a:cubicBezTo>
                    <a:pt x="9848" y="12678"/>
                    <a:pt x="12496" y="11024"/>
                    <a:pt x="14065" y="8801"/>
                  </a:cubicBezTo>
                  <a:cubicBezTo>
                    <a:pt x="15946" y="6244"/>
                    <a:pt x="16773" y="3085"/>
                    <a:pt x="17525" y="1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789;p53">
              <a:extLst>
                <a:ext uri="{FF2B5EF4-FFF2-40B4-BE49-F238E27FC236}">
                  <a16:creationId xmlns:a16="http://schemas.microsoft.com/office/drawing/2014/main" xmlns="" id="{D4265142-742E-A634-E37B-513FE4CF6F0C}"/>
                </a:ext>
              </a:extLst>
            </p:cNvPr>
            <p:cNvSpPr/>
            <p:nvPr/>
          </p:nvSpPr>
          <p:spPr>
            <a:xfrm>
              <a:off x="3436725" y="1813875"/>
              <a:ext cx="419350" cy="260000"/>
            </a:xfrm>
            <a:custGeom>
              <a:avLst/>
              <a:gdLst/>
              <a:ahLst/>
              <a:cxnLst/>
              <a:rect l="l" t="t" r="r" b="b"/>
              <a:pathLst>
                <a:path w="16774" h="10400" extrusionOk="0">
                  <a:moveTo>
                    <a:pt x="16699" y="0"/>
                  </a:moveTo>
                  <a:cubicBezTo>
                    <a:pt x="11509" y="2708"/>
                    <a:pt x="5943" y="4739"/>
                    <a:pt x="226" y="6093"/>
                  </a:cubicBezTo>
                  <a:cubicBezTo>
                    <a:pt x="1" y="6845"/>
                    <a:pt x="226" y="7672"/>
                    <a:pt x="828" y="8199"/>
                  </a:cubicBezTo>
                  <a:cubicBezTo>
                    <a:pt x="2032" y="9553"/>
                    <a:pt x="3762" y="10305"/>
                    <a:pt x="5567" y="10380"/>
                  </a:cubicBezTo>
                  <a:cubicBezTo>
                    <a:pt x="5762" y="10393"/>
                    <a:pt x="5958" y="10399"/>
                    <a:pt x="6153" y="10399"/>
                  </a:cubicBezTo>
                  <a:cubicBezTo>
                    <a:pt x="8286" y="10399"/>
                    <a:pt x="10382" y="9652"/>
                    <a:pt x="12035" y="8274"/>
                  </a:cubicBezTo>
                  <a:cubicBezTo>
                    <a:pt x="13840" y="6469"/>
                    <a:pt x="15194" y="4438"/>
                    <a:pt x="16247" y="2182"/>
                  </a:cubicBezTo>
                  <a:cubicBezTo>
                    <a:pt x="16623" y="1505"/>
                    <a:pt x="16774" y="753"/>
                    <a:pt x="16699" y="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790;p53">
              <a:extLst>
                <a:ext uri="{FF2B5EF4-FFF2-40B4-BE49-F238E27FC236}">
                  <a16:creationId xmlns:a16="http://schemas.microsoft.com/office/drawing/2014/main" xmlns="" id="{DB5A6883-D104-D0FE-909E-07FC406678B4}"/>
                </a:ext>
              </a:extLst>
            </p:cNvPr>
            <p:cNvSpPr/>
            <p:nvPr/>
          </p:nvSpPr>
          <p:spPr>
            <a:xfrm>
              <a:off x="3884275" y="1595625"/>
              <a:ext cx="192950" cy="218825"/>
            </a:xfrm>
            <a:custGeom>
              <a:avLst/>
              <a:gdLst/>
              <a:ahLst/>
              <a:cxnLst/>
              <a:rect l="l" t="t" r="r" b="b"/>
              <a:pathLst>
                <a:path w="7718" h="8753" extrusionOk="0">
                  <a:moveTo>
                    <a:pt x="3777" y="0"/>
                  </a:moveTo>
                  <a:cubicBezTo>
                    <a:pt x="2917" y="0"/>
                    <a:pt x="2158" y="489"/>
                    <a:pt x="1655" y="908"/>
                  </a:cubicBezTo>
                  <a:cubicBezTo>
                    <a:pt x="1429" y="1059"/>
                    <a:pt x="1203" y="1284"/>
                    <a:pt x="978" y="1510"/>
                  </a:cubicBezTo>
                  <a:lnTo>
                    <a:pt x="602" y="4594"/>
                  </a:lnTo>
                  <a:lnTo>
                    <a:pt x="0" y="8580"/>
                  </a:lnTo>
                  <a:cubicBezTo>
                    <a:pt x="472" y="8698"/>
                    <a:pt x="923" y="8753"/>
                    <a:pt x="1354" y="8753"/>
                  </a:cubicBezTo>
                  <a:cubicBezTo>
                    <a:pt x="5588" y="8753"/>
                    <a:pt x="7717" y="3462"/>
                    <a:pt x="5942" y="1209"/>
                  </a:cubicBezTo>
                  <a:cubicBezTo>
                    <a:pt x="5209" y="309"/>
                    <a:pt x="4461" y="0"/>
                    <a:pt x="3777" y="0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791;p53">
              <a:extLst>
                <a:ext uri="{FF2B5EF4-FFF2-40B4-BE49-F238E27FC236}">
                  <a16:creationId xmlns:a16="http://schemas.microsoft.com/office/drawing/2014/main" xmlns="" id="{07BF7C54-3296-9EA2-DD80-57501B948E84}"/>
                </a:ext>
              </a:extLst>
            </p:cNvPr>
            <p:cNvSpPr/>
            <p:nvPr/>
          </p:nvSpPr>
          <p:spPr>
            <a:xfrm>
              <a:off x="3920000" y="1669075"/>
              <a:ext cx="67700" cy="80900"/>
            </a:xfrm>
            <a:custGeom>
              <a:avLst/>
              <a:gdLst/>
              <a:ahLst/>
              <a:cxnLst/>
              <a:rect l="l" t="t" r="r" b="b"/>
              <a:pathLst>
                <a:path w="2708" h="3236" fill="none" extrusionOk="0">
                  <a:moveTo>
                    <a:pt x="2708" y="1"/>
                  </a:moveTo>
                  <a:cubicBezTo>
                    <a:pt x="1354" y="603"/>
                    <a:pt x="376" y="1806"/>
                    <a:pt x="0" y="3235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792;p53">
              <a:extLst>
                <a:ext uri="{FF2B5EF4-FFF2-40B4-BE49-F238E27FC236}">
                  <a16:creationId xmlns:a16="http://schemas.microsoft.com/office/drawing/2014/main" xmlns="" id="{E7DCACD6-B7A5-5E77-C6F0-E027BCF87B84}"/>
                </a:ext>
              </a:extLst>
            </p:cNvPr>
            <p:cNvSpPr/>
            <p:nvPr/>
          </p:nvSpPr>
          <p:spPr>
            <a:xfrm>
              <a:off x="3957600" y="1689775"/>
              <a:ext cx="20700" cy="58300"/>
            </a:xfrm>
            <a:custGeom>
              <a:avLst/>
              <a:gdLst/>
              <a:ahLst/>
              <a:cxnLst/>
              <a:rect l="l" t="t" r="r" b="b"/>
              <a:pathLst>
                <a:path w="828" h="2332" fill="none" extrusionOk="0">
                  <a:moveTo>
                    <a:pt x="0" y="0"/>
                  </a:moveTo>
                  <a:cubicBezTo>
                    <a:pt x="677" y="602"/>
                    <a:pt x="828" y="1505"/>
                    <a:pt x="527" y="2332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793;p53">
              <a:extLst>
                <a:ext uri="{FF2B5EF4-FFF2-40B4-BE49-F238E27FC236}">
                  <a16:creationId xmlns:a16="http://schemas.microsoft.com/office/drawing/2014/main" xmlns="" id="{FFE8B0F5-D468-FBAF-7CA6-B8A0944B9CBA}"/>
                </a:ext>
              </a:extLst>
            </p:cNvPr>
            <p:cNvSpPr/>
            <p:nvPr/>
          </p:nvSpPr>
          <p:spPr>
            <a:xfrm>
              <a:off x="3126475" y="1608450"/>
              <a:ext cx="216250" cy="211100"/>
            </a:xfrm>
            <a:custGeom>
              <a:avLst/>
              <a:gdLst/>
              <a:ahLst/>
              <a:cxnLst/>
              <a:rect l="l" t="t" r="r" b="b"/>
              <a:pathLst>
                <a:path w="8650" h="8444" extrusionOk="0">
                  <a:moveTo>
                    <a:pt x="4203" y="0"/>
                  </a:moveTo>
                  <a:cubicBezTo>
                    <a:pt x="3855" y="0"/>
                    <a:pt x="3498" y="57"/>
                    <a:pt x="3159" y="169"/>
                  </a:cubicBezTo>
                  <a:cubicBezTo>
                    <a:pt x="2558" y="320"/>
                    <a:pt x="1956" y="771"/>
                    <a:pt x="1580" y="1298"/>
                  </a:cubicBezTo>
                  <a:cubicBezTo>
                    <a:pt x="0" y="3479"/>
                    <a:pt x="2332" y="7917"/>
                    <a:pt x="6168" y="8443"/>
                  </a:cubicBezTo>
                  <a:lnTo>
                    <a:pt x="7070" y="8443"/>
                  </a:lnTo>
                  <a:cubicBezTo>
                    <a:pt x="7597" y="8443"/>
                    <a:pt x="8123" y="8368"/>
                    <a:pt x="8650" y="8217"/>
                  </a:cubicBezTo>
                  <a:lnTo>
                    <a:pt x="7898" y="2877"/>
                  </a:lnTo>
                  <a:lnTo>
                    <a:pt x="7672" y="1373"/>
                  </a:lnTo>
                  <a:cubicBezTo>
                    <a:pt x="6920" y="846"/>
                    <a:pt x="6093" y="395"/>
                    <a:pt x="5190" y="169"/>
                  </a:cubicBezTo>
                  <a:cubicBezTo>
                    <a:pt x="4889" y="57"/>
                    <a:pt x="4551" y="0"/>
                    <a:pt x="4203" y="0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794;p53">
              <a:extLst>
                <a:ext uri="{FF2B5EF4-FFF2-40B4-BE49-F238E27FC236}">
                  <a16:creationId xmlns:a16="http://schemas.microsoft.com/office/drawing/2014/main" xmlns="" id="{E59E5A8B-9324-7FD6-FCC2-FFAD9A197EBF}"/>
                </a:ext>
              </a:extLst>
            </p:cNvPr>
            <p:cNvSpPr/>
            <p:nvPr/>
          </p:nvSpPr>
          <p:spPr>
            <a:xfrm>
              <a:off x="3233650" y="1659675"/>
              <a:ext cx="39525" cy="99700"/>
            </a:xfrm>
            <a:custGeom>
              <a:avLst/>
              <a:gdLst/>
              <a:ahLst/>
              <a:cxnLst/>
              <a:rect l="l" t="t" r="r" b="b"/>
              <a:pathLst>
                <a:path w="1581" h="3988" fill="none" extrusionOk="0">
                  <a:moveTo>
                    <a:pt x="1" y="1"/>
                  </a:moveTo>
                  <a:cubicBezTo>
                    <a:pt x="1054" y="1054"/>
                    <a:pt x="1580" y="2483"/>
                    <a:pt x="1505" y="3987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795;p53">
              <a:extLst>
                <a:ext uri="{FF2B5EF4-FFF2-40B4-BE49-F238E27FC236}">
                  <a16:creationId xmlns:a16="http://schemas.microsoft.com/office/drawing/2014/main" xmlns="" id="{0DCEC365-5C20-C3E4-64AE-0199C35FB04A}"/>
                </a:ext>
              </a:extLst>
            </p:cNvPr>
            <p:cNvSpPr/>
            <p:nvPr/>
          </p:nvSpPr>
          <p:spPr>
            <a:xfrm>
              <a:off x="3222375" y="1689775"/>
              <a:ext cx="31975" cy="50800"/>
            </a:xfrm>
            <a:custGeom>
              <a:avLst/>
              <a:gdLst/>
              <a:ahLst/>
              <a:cxnLst/>
              <a:rect l="l" t="t" r="r" b="b"/>
              <a:pathLst>
                <a:path w="1279" h="2032" fill="none" extrusionOk="0">
                  <a:moveTo>
                    <a:pt x="1279" y="0"/>
                  </a:moveTo>
                  <a:cubicBezTo>
                    <a:pt x="527" y="376"/>
                    <a:pt x="0" y="1204"/>
                    <a:pt x="75" y="2031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796;p53">
              <a:extLst>
                <a:ext uri="{FF2B5EF4-FFF2-40B4-BE49-F238E27FC236}">
                  <a16:creationId xmlns:a16="http://schemas.microsoft.com/office/drawing/2014/main" xmlns="" id="{33FEA2F2-1752-CB57-3D57-61E0F26F4A9B}"/>
                </a:ext>
              </a:extLst>
            </p:cNvPr>
            <p:cNvSpPr/>
            <p:nvPr/>
          </p:nvSpPr>
          <p:spPr>
            <a:xfrm>
              <a:off x="3263725" y="1212150"/>
              <a:ext cx="667575" cy="836800"/>
            </a:xfrm>
            <a:custGeom>
              <a:avLst/>
              <a:gdLst/>
              <a:ahLst/>
              <a:cxnLst/>
              <a:rect l="l" t="t" r="r" b="b"/>
              <a:pathLst>
                <a:path w="26703" h="33472" extrusionOk="0">
                  <a:moveTo>
                    <a:pt x="12938" y="1"/>
                  </a:moveTo>
                  <a:cubicBezTo>
                    <a:pt x="9779" y="76"/>
                    <a:pt x="6846" y="1279"/>
                    <a:pt x="4514" y="3310"/>
                  </a:cubicBezTo>
                  <a:cubicBezTo>
                    <a:pt x="1054" y="6695"/>
                    <a:pt x="1" y="11433"/>
                    <a:pt x="151" y="16021"/>
                  </a:cubicBezTo>
                  <a:lnTo>
                    <a:pt x="151" y="16698"/>
                  </a:lnTo>
                  <a:cubicBezTo>
                    <a:pt x="227" y="17676"/>
                    <a:pt x="377" y="18579"/>
                    <a:pt x="527" y="19557"/>
                  </a:cubicBezTo>
                  <a:cubicBezTo>
                    <a:pt x="527" y="19782"/>
                    <a:pt x="603" y="20008"/>
                    <a:pt x="678" y="20233"/>
                  </a:cubicBezTo>
                  <a:cubicBezTo>
                    <a:pt x="678" y="20384"/>
                    <a:pt x="753" y="20685"/>
                    <a:pt x="753" y="20835"/>
                  </a:cubicBezTo>
                  <a:cubicBezTo>
                    <a:pt x="828" y="21061"/>
                    <a:pt x="904" y="21287"/>
                    <a:pt x="904" y="21512"/>
                  </a:cubicBezTo>
                  <a:cubicBezTo>
                    <a:pt x="1129" y="22415"/>
                    <a:pt x="1430" y="23317"/>
                    <a:pt x="1731" y="24220"/>
                  </a:cubicBezTo>
                  <a:cubicBezTo>
                    <a:pt x="1957" y="24822"/>
                    <a:pt x="2182" y="25423"/>
                    <a:pt x="2483" y="26025"/>
                  </a:cubicBezTo>
                  <a:cubicBezTo>
                    <a:pt x="3010" y="27304"/>
                    <a:pt x="3762" y="28507"/>
                    <a:pt x="4589" y="29560"/>
                  </a:cubicBezTo>
                  <a:cubicBezTo>
                    <a:pt x="6394" y="31967"/>
                    <a:pt x="9252" y="33396"/>
                    <a:pt x="12261" y="33471"/>
                  </a:cubicBezTo>
                  <a:lnTo>
                    <a:pt x="13464" y="33471"/>
                  </a:lnTo>
                  <a:cubicBezTo>
                    <a:pt x="16699" y="33246"/>
                    <a:pt x="19707" y="31817"/>
                    <a:pt x="21889" y="29335"/>
                  </a:cubicBezTo>
                  <a:cubicBezTo>
                    <a:pt x="22490" y="28658"/>
                    <a:pt x="23017" y="27981"/>
                    <a:pt x="23468" y="27229"/>
                  </a:cubicBezTo>
                  <a:cubicBezTo>
                    <a:pt x="24145" y="26176"/>
                    <a:pt x="24672" y="25122"/>
                    <a:pt x="25123" y="23919"/>
                  </a:cubicBezTo>
                  <a:cubicBezTo>
                    <a:pt x="25123" y="23919"/>
                    <a:pt x="25123" y="23919"/>
                    <a:pt x="25123" y="23844"/>
                  </a:cubicBezTo>
                  <a:cubicBezTo>
                    <a:pt x="25273" y="23543"/>
                    <a:pt x="25349" y="23317"/>
                    <a:pt x="25424" y="22941"/>
                  </a:cubicBezTo>
                  <a:cubicBezTo>
                    <a:pt x="25725" y="22114"/>
                    <a:pt x="25950" y="21362"/>
                    <a:pt x="26101" y="20534"/>
                  </a:cubicBezTo>
                  <a:cubicBezTo>
                    <a:pt x="26402" y="19105"/>
                    <a:pt x="26552" y="17676"/>
                    <a:pt x="26552" y="16247"/>
                  </a:cubicBezTo>
                  <a:cubicBezTo>
                    <a:pt x="26702" y="10155"/>
                    <a:pt x="24371" y="3912"/>
                    <a:pt x="18654" y="1204"/>
                  </a:cubicBezTo>
                  <a:cubicBezTo>
                    <a:pt x="17752" y="828"/>
                    <a:pt x="16849" y="452"/>
                    <a:pt x="15947" y="301"/>
                  </a:cubicBezTo>
                  <a:cubicBezTo>
                    <a:pt x="14969" y="76"/>
                    <a:pt x="13916" y="1"/>
                    <a:pt x="12938" y="1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797;p53">
              <a:extLst>
                <a:ext uri="{FF2B5EF4-FFF2-40B4-BE49-F238E27FC236}">
                  <a16:creationId xmlns:a16="http://schemas.microsoft.com/office/drawing/2014/main" xmlns="" id="{B0D49C91-993A-EF10-F416-941C4FC7E574}"/>
                </a:ext>
              </a:extLst>
            </p:cNvPr>
            <p:cNvSpPr/>
            <p:nvPr/>
          </p:nvSpPr>
          <p:spPr>
            <a:xfrm>
              <a:off x="3276900" y="1676550"/>
              <a:ext cx="227550" cy="278375"/>
            </a:xfrm>
            <a:custGeom>
              <a:avLst/>
              <a:gdLst/>
              <a:ahLst/>
              <a:cxnLst/>
              <a:rect l="l" t="t" r="r" b="b"/>
              <a:pathLst>
                <a:path w="9102" h="11135" extrusionOk="0">
                  <a:moveTo>
                    <a:pt x="3230" y="1"/>
                  </a:moveTo>
                  <a:cubicBezTo>
                    <a:pt x="3182" y="1"/>
                    <a:pt x="3133" y="2"/>
                    <a:pt x="3084" y="3"/>
                  </a:cubicBezTo>
                  <a:cubicBezTo>
                    <a:pt x="2031" y="78"/>
                    <a:pt x="903" y="454"/>
                    <a:pt x="0" y="1056"/>
                  </a:cubicBezTo>
                  <a:cubicBezTo>
                    <a:pt x="527" y="4741"/>
                    <a:pt x="1956" y="8201"/>
                    <a:pt x="4137" y="11135"/>
                  </a:cubicBezTo>
                  <a:cubicBezTo>
                    <a:pt x="7071" y="10683"/>
                    <a:pt x="9102" y="8051"/>
                    <a:pt x="8876" y="5117"/>
                  </a:cubicBezTo>
                  <a:cubicBezTo>
                    <a:pt x="8580" y="2232"/>
                    <a:pt x="6173" y="1"/>
                    <a:pt x="3230" y="1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798;p53">
              <a:extLst>
                <a:ext uri="{FF2B5EF4-FFF2-40B4-BE49-F238E27FC236}">
                  <a16:creationId xmlns:a16="http://schemas.microsoft.com/office/drawing/2014/main" xmlns="" id="{1D8E5D79-12C7-9E7A-85D4-9DD15A8BB4C0}"/>
                </a:ext>
              </a:extLst>
            </p:cNvPr>
            <p:cNvSpPr/>
            <p:nvPr/>
          </p:nvSpPr>
          <p:spPr>
            <a:xfrm>
              <a:off x="3664250" y="1671500"/>
              <a:ext cx="255775" cy="277825"/>
            </a:xfrm>
            <a:custGeom>
              <a:avLst/>
              <a:gdLst/>
              <a:ahLst/>
              <a:cxnLst/>
              <a:rect l="l" t="t" r="r" b="b"/>
              <a:pathLst>
                <a:path w="10231" h="11113" extrusionOk="0">
                  <a:moveTo>
                    <a:pt x="5651" y="1"/>
                  </a:moveTo>
                  <a:cubicBezTo>
                    <a:pt x="4861" y="1"/>
                    <a:pt x="4063" y="168"/>
                    <a:pt x="3310" y="506"/>
                  </a:cubicBezTo>
                  <a:cubicBezTo>
                    <a:pt x="3085" y="581"/>
                    <a:pt x="2934" y="656"/>
                    <a:pt x="2709" y="806"/>
                  </a:cubicBezTo>
                  <a:cubicBezTo>
                    <a:pt x="1054" y="1859"/>
                    <a:pt x="1" y="3665"/>
                    <a:pt x="76" y="5695"/>
                  </a:cubicBezTo>
                  <a:cubicBezTo>
                    <a:pt x="150" y="8732"/>
                    <a:pt x="2631" y="11113"/>
                    <a:pt x="5652" y="11113"/>
                  </a:cubicBezTo>
                  <a:cubicBezTo>
                    <a:pt x="5699" y="11113"/>
                    <a:pt x="5745" y="11112"/>
                    <a:pt x="5792" y="11111"/>
                  </a:cubicBezTo>
                  <a:lnTo>
                    <a:pt x="6018" y="11111"/>
                  </a:lnTo>
                  <a:cubicBezTo>
                    <a:pt x="6620" y="10434"/>
                    <a:pt x="7146" y="9757"/>
                    <a:pt x="7598" y="9005"/>
                  </a:cubicBezTo>
                  <a:cubicBezTo>
                    <a:pt x="8199" y="7952"/>
                    <a:pt x="8801" y="6824"/>
                    <a:pt x="9252" y="5695"/>
                  </a:cubicBezTo>
                  <a:cubicBezTo>
                    <a:pt x="9328" y="5319"/>
                    <a:pt x="9478" y="5019"/>
                    <a:pt x="9553" y="4718"/>
                  </a:cubicBezTo>
                  <a:cubicBezTo>
                    <a:pt x="9779" y="3966"/>
                    <a:pt x="10004" y="3138"/>
                    <a:pt x="10230" y="2311"/>
                  </a:cubicBezTo>
                  <a:cubicBezTo>
                    <a:pt x="10080" y="2160"/>
                    <a:pt x="9854" y="1935"/>
                    <a:pt x="9704" y="1784"/>
                  </a:cubicBezTo>
                  <a:cubicBezTo>
                    <a:pt x="8620" y="602"/>
                    <a:pt x="7150" y="1"/>
                    <a:pt x="5651" y="1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799;p53">
              <a:extLst>
                <a:ext uri="{FF2B5EF4-FFF2-40B4-BE49-F238E27FC236}">
                  <a16:creationId xmlns:a16="http://schemas.microsoft.com/office/drawing/2014/main" xmlns="" id="{3C457735-B947-C283-A0E3-449B90C4D745}"/>
                </a:ext>
              </a:extLst>
            </p:cNvPr>
            <p:cNvSpPr/>
            <p:nvPr/>
          </p:nvSpPr>
          <p:spPr>
            <a:xfrm>
              <a:off x="3679125" y="1636175"/>
              <a:ext cx="56800" cy="52675"/>
            </a:xfrm>
            <a:custGeom>
              <a:avLst/>
              <a:gdLst/>
              <a:ahLst/>
              <a:cxnLst/>
              <a:rect l="l" t="t" r="r" b="b"/>
              <a:pathLst>
                <a:path w="2272" h="2107" extrusionOk="0">
                  <a:moveTo>
                    <a:pt x="1141" y="1"/>
                  </a:moveTo>
                  <a:cubicBezTo>
                    <a:pt x="570" y="1"/>
                    <a:pt x="1" y="426"/>
                    <a:pt x="83" y="1166"/>
                  </a:cubicBezTo>
                  <a:cubicBezTo>
                    <a:pt x="151" y="1814"/>
                    <a:pt x="621" y="2107"/>
                    <a:pt x="1100" y="2107"/>
                  </a:cubicBezTo>
                  <a:cubicBezTo>
                    <a:pt x="1679" y="2107"/>
                    <a:pt x="2271" y="1681"/>
                    <a:pt x="2189" y="941"/>
                  </a:cubicBezTo>
                  <a:cubicBezTo>
                    <a:pt x="2087" y="293"/>
                    <a:pt x="1613" y="1"/>
                    <a:pt x="1141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800;p53">
              <a:extLst>
                <a:ext uri="{FF2B5EF4-FFF2-40B4-BE49-F238E27FC236}">
                  <a16:creationId xmlns:a16="http://schemas.microsoft.com/office/drawing/2014/main" xmlns="" id="{42E5BFCB-23D3-E258-E263-8FFA3BC3F8E0}"/>
                </a:ext>
              </a:extLst>
            </p:cNvPr>
            <p:cNvSpPr/>
            <p:nvPr/>
          </p:nvSpPr>
          <p:spPr>
            <a:xfrm>
              <a:off x="3431100" y="1635150"/>
              <a:ext cx="59700" cy="51500"/>
            </a:xfrm>
            <a:custGeom>
              <a:avLst/>
              <a:gdLst/>
              <a:ahLst/>
              <a:cxnLst/>
              <a:rect l="l" t="t" r="r" b="b"/>
              <a:pathLst>
                <a:path w="2388" h="2060" extrusionOk="0">
                  <a:moveTo>
                    <a:pt x="1063" y="0"/>
                  </a:moveTo>
                  <a:cubicBezTo>
                    <a:pt x="1035" y="0"/>
                    <a:pt x="1007" y="2"/>
                    <a:pt x="978" y="4"/>
                  </a:cubicBezTo>
                  <a:cubicBezTo>
                    <a:pt x="376" y="4"/>
                    <a:pt x="0" y="455"/>
                    <a:pt x="0" y="1057"/>
                  </a:cubicBezTo>
                  <a:cubicBezTo>
                    <a:pt x="0" y="1659"/>
                    <a:pt x="502" y="2060"/>
                    <a:pt x="1036" y="2060"/>
                  </a:cubicBezTo>
                  <a:cubicBezTo>
                    <a:pt x="1304" y="2060"/>
                    <a:pt x="1580" y="1960"/>
                    <a:pt x="1805" y="1734"/>
                  </a:cubicBezTo>
                  <a:cubicBezTo>
                    <a:pt x="2388" y="1079"/>
                    <a:pt x="1913" y="0"/>
                    <a:pt x="1063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801;p53">
              <a:extLst>
                <a:ext uri="{FF2B5EF4-FFF2-40B4-BE49-F238E27FC236}">
                  <a16:creationId xmlns:a16="http://schemas.microsoft.com/office/drawing/2014/main" xmlns="" id="{610BA1B2-02AF-FE31-B4C4-0237903AF994}"/>
                </a:ext>
              </a:extLst>
            </p:cNvPr>
            <p:cNvSpPr/>
            <p:nvPr/>
          </p:nvSpPr>
          <p:spPr>
            <a:xfrm>
              <a:off x="3461175" y="1672850"/>
              <a:ext cx="47025" cy="59950"/>
            </a:xfrm>
            <a:custGeom>
              <a:avLst/>
              <a:gdLst/>
              <a:ahLst/>
              <a:cxnLst/>
              <a:rect l="l" t="t" r="r" b="b"/>
              <a:pathLst>
                <a:path w="1881" h="2398" extrusionOk="0">
                  <a:moveTo>
                    <a:pt x="1731" y="0"/>
                  </a:moveTo>
                  <a:cubicBezTo>
                    <a:pt x="1279" y="677"/>
                    <a:pt x="678" y="1204"/>
                    <a:pt x="1" y="1730"/>
                  </a:cubicBezTo>
                  <a:cubicBezTo>
                    <a:pt x="1" y="1730"/>
                    <a:pt x="490" y="2398"/>
                    <a:pt x="956" y="2398"/>
                  </a:cubicBezTo>
                  <a:cubicBezTo>
                    <a:pt x="1095" y="2398"/>
                    <a:pt x="1233" y="2338"/>
                    <a:pt x="1354" y="2182"/>
                  </a:cubicBezTo>
                  <a:cubicBezTo>
                    <a:pt x="1731" y="1505"/>
                    <a:pt x="1881" y="752"/>
                    <a:pt x="1731" y="0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802;p53">
              <a:extLst>
                <a:ext uri="{FF2B5EF4-FFF2-40B4-BE49-F238E27FC236}">
                  <a16:creationId xmlns:a16="http://schemas.microsoft.com/office/drawing/2014/main" xmlns="" id="{714DFB13-1272-01A9-C85A-313C25D7909D}"/>
                </a:ext>
              </a:extLst>
            </p:cNvPr>
            <p:cNvSpPr/>
            <p:nvPr/>
          </p:nvSpPr>
          <p:spPr>
            <a:xfrm>
              <a:off x="3639825" y="1655925"/>
              <a:ext cx="60175" cy="66625"/>
            </a:xfrm>
            <a:custGeom>
              <a:avLst/>
              <a:gdLst/>
              <a:ahLst/>
              <a:cxnLst/>
              <a:rect l="l" t="t" r="r" b="b"/>
              <a:pathLst>
                <a:path w="2407" h="2665" extrusionOk="0">
                  <a:moveTo>
                    <a:pt x="903" y="0"/>
                  </a:moveTo>
                  <a:cubicBezTo>
                    <a:pt x="903" y="0"/>
                    <a:pt x="0" y="1580"/>
                    <a:pt x="677" y="2332"/>
                  </a:cubicBezTo>
                  <a:cubicBezTo>
                    <a:pt x="856" y="2578"/>
                    <a:pt x="1081" y="2664"/>
                    <a:pt x="1310" y="2664"/>
                  </a:cubicBezTo>
                  <a:cubicBezTo>
                    <a:pt x="1850" y="2664"/>
                    <a:pt x="2407" y="2182"/>
                    <a:pt x="2407" y="2182"/>
                  </a:cubicBezTo>
                  <a:cubicBezTo>
                    <a:pt x="1805" y="1505"/>
                    <a:pt x="1354" y="753"/>
                    <a:pt x="903" y="0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803;p53">
              <a:extLst>
                <a:ext uri="{FF2B5EF4-FFF2-40B4-BE49-F238E27FC236}">
                  <a16:creationId xmlns:a16="http://schemas.microsoft.com/office/drawing/2014/main" xmlns="" id="{7946E9C4-D67C-071C-191F-9C8C123AFAA0}"/>
                </a:ext>
              </a:extLst>
            </p:cNvPr>
            <p:cNvSpPr/>
            <p:nvPr/>
          </p:nvSpPr>
          <p:spPr>
            <a:xfrm>
              <a:off x="3367150" y="1509375"/>
              <a:ext cx="148575" cy="105700"/>
            </a:xfrm>
            <a:custGeom>
              <a:avLst/>
              <a:gdLst/>
              <a:ahLst/>
              <a:cxnLst/>
              <a:rect l="l" t="t" r="r" b="b"/>
              <a:pathLst>
                <a:path w="5943" h="4228" extrusionOk="0">
                  <a:moveTo>
                    <a:pt x="4384" y="0"/>
                  </a:moveTo>
                  <a:cubicBezTo>
                    <a:pt x="3528" y="0"/>
                    <a:pt x="2663" y="694"/>
                    <a:pt x="1881" y="973"/>
                  </a:cubicBezTo>
                  <a:cubicBezTo>
                    <a:pt x="979" y="1274"/>
                    <a:pt x="1" y="1801"/>
                    <a:pt x="76" y="2929"/>
                  </a:cubicBezTo>
                  <a:cubicBezTo>
                    <a:pt x="226" y="3606"/>
                    <a:pt x="753" y="4132"/>
                    <a:pt x="1430" y="4208"/>
                  </a:cubicBezTo>
                  <a:cubicBezTo>
                    <a:pt x="1550" y="4221"/>
                    <a:pt x="1670" y="4227"/>
                    <a:pt x="1789" y="4227"/>
                  </a:cubicBezTo>
                  <a:cubicBezTo>
                    <a:pt x="2342" y="4227"/>
                    <a:pt x="2877" y="4092"/>
                    <a:pt x="3310" y="3907"/>
                  </a:cubicBezTo>
                  <a:cubicBezTo>
                    <a:pt x="3912" y="3756"/>
                    <a:pt x="4363" y="3455"/>
                    <a:pt x="4815" y="3155"/>
                  </a:cubicBezTo>
                  <a:cubicBezTo>
                    <a:pt x="5341" y="2854"/>
                    <a:pt x="5642" y="2327"/>
                    <a:pt x="5792" y="1801"/>
                  </a:cubicBezTo>
                  <a:cubicBezTo>
                    <a:pt x="5943" y="1199"/>
                    <a:pt x="5717" y="673"/>
                    <a:pt x="5266" y="296"/>
                  </a:cubicBezTo>
                  <a:cubicBezTo>
                    <a:pt x="4975" y="83"/>
                    <a:pt x="4680" y="0"/>
                    <a:pt x="4384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804;p53">
              <a:extLst>
                <a:ext uri="{FF2B5EF4-FFF2-40B4-BE49-F238E27FC236}">
                  <a16:creationId xmlns:a16="http://schemas.microsoft.com/office/drawing/2014/main" xmlns="" id="{2EDA9E8F-124A-48D6-3E19-6867CE36B3F2}"/>
                </a:ext>
              </a:extLst>
            </p:cNvPr>
            <p:cNvSpPr/>
            <p:nvPr/>
          </p:nvSpPr>
          <p:spPr>
            <a:xfrm>
              <a:off x="3662375" y="1512200"/>
              <a:ext cx="146700" cy="108100"/>
            </a:xfrm>
            <a:custGeom>
              <a:avLst/>
              <a:gdLst/>
              <a:ahLst/>
              <a:cxnLst/>
              <a:rect l="l" t="t" r="r" b="b"/>
              <a:pathLst>
                <a:path w="5868" h="4324" extrusionOk="0">
                  <a:moveTo>
                    <a:pt x="1576" y="1"/>
                  </a:moveTo>
                  <a:cubicBezTo>
                    <a:pt x="1201" y="1"/>
                    <a:pt x="844" y="136"/>
                    <a:pt x="527" y="484"/>
                  </a:cubicBezTo>
                  <a:cubicBezTo>
                    <a:pt x="76" y="1011"/>
                    <a:pt x="1" y="1763"/>
                    <a:pt x="452" y="2365"/>
                  </a:cubicBezTo>
                  <a:cubicBezTo>
                    <a:pt x="828" y="2891"/>
                    <a:pt x="1279" y="3267"/>
                    <a:pt x="1881" y="3568"/>
                  </a:cubicBezTo>
                  <a:cubicBezTo>
                    <a:pt x="2332" y="3869"/>
                    <a:pt x="2859" y="4095"/>
                    <a:pt x="3385" y="4245"/>
                  </a:cubicBezTo>
                  <a:cubicBezTo>
                    <a:pt x="3598" y="4298"/>
                    <a:pt x="3802" y="4323"/>
                    <a:pt x="4000" y="4323"/>
                  </a:cubicBezTo>
                  <a:cubicBezTo>
                    <a:pt x="4360" y="4323"/>
                    <a:pt x="4700" y="4240"/>
                    <a:pt x="5040" y="4095"/>
                  </a:cubicBezTo>
                  <a:cubicBezTo>
                    <a:pt x="5567" y="3794"/>
                    <a:pt x="5867" y="3267"/>
                    <a:pt x="5867" y="2741"/>
                  </a:cubicBezTo>
                  <a:cubicBezTo>
                    <a:pt x="5792" y="1387"/>
                    <a:pt x="4062" y="1161"/>
                    <a:pt x="3160" y="560"/>
                  </a:cubicBezTo>
                  <a:cubicBezTo>
                    <a:pt x="2637" y="255"/>
                    <a:pt x="2090" y="1"/>
                    <a:pt x="1576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805;p53">
              <a:extLst>
                <a:ext uri="{FF2B5EF4-FFF2-40B4-BE49-F238E27FC236}">
                  <a16:creationId xmlns:a16="http://schemas.microsoft.com/office/drawing/2014/main" xmlns="" id="{1A702880-D576-9701-1DBA-A2A7A9C06DA6}"/>
                </a:ext>
              </a:extLst>
            </p:cNvPr>
            <p:cNvSpPr/>
            <p:nvPr/>
          </p:nvSpPr>
          <p:spPr>
            <a:xfrm>
              <a:off x="3498775" y="1560025"/>
              <a:ext cx="63975" cy="280200"/>
            </a:xfrm>
            <a:custGeom>
              <a:avLst/>
              <a:gdLst/>
              <a:ahLst/>
              <a:cxnLst/>
              <a:rect l="l" t="t" r="r" b="b"/>
              <a:pathLst>
                <a:path w="2559" h="11208" extrusionOk="0">
                  <a:moveTo>
                    <a:pt x="828" y="0"/>
                  </a:moveTo>
                  <a:cubicBezTo>
                    <a:pt x="753" y="0"/>
                    <a:pt x="678" y="0"/>
                    <a:pt x="678" y="76"/>
                  </a:cubicBezTo>
                  <a:cubicBezTo>
                    <a:pt x="678" y="151"/>
                    <a:pt x="678" y="226"/>
                    <a:pt x="753" y="226"/>
                  </a:cubicBezTo>
                  <a:cubicBezTo>
                    <a:pt x="1129" y="527"/>
                    <a:pt x="1430" y="903"/>
                    <a:pt x="1505" y="1429"/>
                  </a:cubicBezTo>
                  <a:cubicBezTo>
                    <a:pt x="1656" y="1881"/>
                    <a:pt x="1656" y="2407"/>
                    <a:pt x="1505" y="2934"/>
                  </a:cubicBezTo>
                  <a:cubicBezTo>
                    <a:pt x="1355" y="3912"/>
                    <a:pt x="979" y="4889"/>
                    <a:pt x="603" y="5867"/>
                  </a:cubicBezTo>
                  <a:cubicBezTo>
                    <a:pt x="151" y="6845"/>
                    <a:pt x="1" y="7973"/>
                    <a:pt x="151" y="9026"/>
                  </a:cubicBezTo>
                  <a:cubicBezTo>
                    <a:pt x="377" y="10154"/>
                    <a:pt x="1280" y="11057"/>
                    <a:pt x="2408" y="11207"/>
                  </a:cubicBezTo>
                  <a:cubicBezTo>
                    <a:pt x="2483" y="11207"/>
                    <a:pt x="2558" y="11207"/>
                    <a:pt x="2558" y="11132"/>
                  </a:cubicBezTo>
                  <a:cubicBezTo>
                    <a:pt x="2558" y="11057"/>
                    <a:pt x="2483" y="10982"/>
                    <a:pt x="2408" y="10982"/>
                  </a:cubicBezTo>
                  <a:cubicBezTo>
                    <a:pt x="1430" y="10756"/>
                    <a:pt x="678" y="9929"/>
                    <a:pt x="527" y="8951"/>
                  </a:cubicBezTo>
                  <a:cubicBezTo>
                    <a:pt x="377" y="7973"/>
                    <a:pt x="527" y="6920"/>
                    <a:pt x="979" y="6018"/>
                  </a:cubicBezTo>
                  <a:cubicBezTo>
                    <a:pt x="1355" y="4965"/>
                    <a:pt x="1656" y="3987"/>
                    <a:pt x="1881" y="2934"/>
                  </a:cubicBezTo>
                  <a:cubicBezTo>
                    <a:pt x="1956" y="2407"/>
                    <a:pt x="1956" y="1881"/>
                    <a:pt x="1806" y="1354"/>
                  </a:cubicBezTo>
                  <a:cubicBezTo>
                    <a:pt x="1656" y="753"/>
                    <a:pt x="1280" y="301"/>
                    <a:pt x="828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806;p53">
              <a:extLst>
                <a:ext uri="{FF2B5EF4-FFF2-40B4-BE49-F238E27FC236}">
                  <a16:creationId xmlns:a16="http://schemas.microsoft.com/office/drawing/2014/main" xmlns="" id="{8675F5B9-DC2D-8862-9FF5-E1D51F36DE3E}"/>
                </a:ext>
              </a:extLst>
            </p:cNvPr>
            <p:cNvSpPr/>
            <p:nvPr/>
          </p:nvSpPr>
          <p:spPr>
            <a:xfrm>
              <a:off x="3598450" y="1796950"/>
              <a:ext cx="39500" cy="41400"/>
            </a:xfrm>
            <a:custGeom>
              <a:avLst/>
              <a:gdLst/>
              <a:ahLst/>
              <a:cxnLst/>
              <a:rect l="l" t="t" r="r" b="b"/>
              <a:pathLst>
                <a:path w="1580" h="1656" extrusionOk="0">
                  <a:moveTo>
                    <a:pt x="1204" y="1"/>
                  </a:moveTo>
                  <a:cubicBezTo>
                    <a:pt x="1204" y="1"/>
                    <a:pt x="1204" y="76"/>
                    <a:pt x="1204" y="76"/>
                  </a:cubicBezTo>
                  <a:cubicBezTo>
                    <a:pt x="1354" y="226"/>
                    <a:pt x="1429" y="377"/>
                    <a:pt x="1429" y="602"/>
                  </a:cubicBezTo>
                  <a:cubicBezTo>
                    <a:pt x="1429" y="828"/>
                    <a:pt x="1354" y="978"/>
                    <a:pt x="1279" y="1204"/>
                  </a:cubicBezTo>
                  <a:cubicBezTo>
                    <a:pt x="1257" y="1226"/>
                    <a:pt x="1222" y="1235"/>
                    <a:pt x="1180" y="1235"/>
                  </a:cubicBezTo>
                  <a:cubicBezTo>
                    <a:pt x="1078" y="1235"/>
                    <a:pt x="934" y="1182"/>
                    <a:pt x="828" y="1129"/>
                  </a:cubicBezTo>
                  <a:lnTo>
                    <a:pt x="226" y="828"/>
                  </a:lnTo>
                  <a:lnTo>
                    <a:pt x="151" y="828"/>
                  </a:lnTo>
                  <a:cubicBezTo>
                    <a:pt x="75" y="828"/>
                    <a:pt x="0" y="903"/>
                    <a:pt x="75" y="978"/>
                  </a:cubicBezTo>
                  <a:lnTo>
                    <a:pt x="226" y="1580"/>
                  </a:lnTo>
                  <a:cubicBezTo>
                    <a:pt x="226" y="1580"/>
                    <a:pt x="301" y="1655"/>
                    <a:pt x="301" y="1655"/>
                  </a:cubicBezTo>
                  <a:cubicBezTo>
                    <a:pt x="376" y="1580"/>
                    <a:pt x="452" y="1580"/>
                    <a:pt x="452" y="1505"/>
                  </a:cubicBezTo>
                  <a:lnTo>
                    <a:pt x="361" y="1144"/>
                  </a:lnTo>
                  <a:lnTo>
                    <a:pt x="361" y="1144"/>
                  </a:lnTo>
                  <a:lnTo>
                    <a:pt x="677" y="1279"/>
                  </a:lnTo>
                  <a:cubicBezTo>
                    <a:pt x="818" y="1326"/>
                    <a:pt x="987" y="1431"/>
                    <a:pt x="1150" y="1431"/>
                  </a:cubicBezTo>
                  <a:cubicBezTo>
                    <a:pt x="1248" y="1431"/>
                    <a:pt x="1344" y="1393"/>
                    <a:pt x="1429" y="1279"/>
                  </a:cubicBezTo>
                  <a:cubicBezTo>
                    <a:pt x="1505" y="1054"/>
                    <a:pt x="1580" y="828"/>
                    <a:pt x="1580" y="602"/>
                  </a:cubicBezTo>
                  <a:cubicBezTo>
                    <a:pt x="1580" y="377"/>
                    <a:pt x="1429" y="151"/>
                    <a:pt x="1279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807;p53">
              <a:extLst>
                <a:ext uri="{FF2B5EF4-FFF2-40B4-BE49-F238E27FC236}">
                  <a16:creationId xmlns:a16="http://schemas.microsoft.com/office/drawing/2014/main" xmlns="" id="{9A83064E-85B9-E476-F7D7-A6CA232DBA3D}"/>
                </a:ext>
              </a:extLst>
            </p:cNvPr>
            <p:cNvSpPr/>
            <p:nvPr/>
          </p:nvSpPr>
          <p:spPr>
            <a:xfrm>
              <a:off x="3553325" y="1857125"/>
              <a:ext cx="112850" cy="50800"/>
            </a:xfrm>
            <a:custGeom>
              <a:avLst/>
              <a:gdLst/>
              <a:ahLst/>
              <a:cxnLst/>
              <a:rect l="l" t="t" r="r" b="b"/>
              <a:pathLst>
                <a:path w="4514" h="2032" fill="none" extrusionOk="0">
                  <a:moveTo>
                    <a:pt x="0" y="2031"/>
                  </a:moveTo>
                  <a:cubicBezTo>
                    <a:pt x="1128" y="677"/>
                    <a:pt x="2783" y="0"/>
                    <a:pt x="4513" y="301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808;p53">
              <a:extLst>
                <a:ext uri="{FF2B5EF4-FFF2-40B4-BE49-F238E27FC236}">
                  <a16:creationId xmlns:a16="http://schemas.microsoft.com/office/drawing/2014/main" xmlns="" id="{11487303-8D3D-F386-2ACA-2D2CB212381F}"/>
                </a:ext>
              </a:extLst>
            </p:cNvPr>
            <p:cNvSpPr/>
            <p:nvPr/>
          </p:nvSpPr>
          <p:spPr>
            <a:xfrm>
              <a:off x="3596575" y="1898500"/>
              <a:ext cx="33850" cy="15050"/>
            </a:xfrm>
            <a:custGeom>
              <a:avLst/>
              <a:gdLst/>
              <a:ahLst/>
              <a:cxnLst/>
              <a:rect l="l" t="t" r="r" b="b"/>
              <a:pathLst>
                <a:path w="1354" h="602" fill="none" extrusionOk="0">
                  <a:moveTo>
                    <a:pt x="0" y="602"/>
                  </a:moveTo>
                  <a:cubicBezTo>
                    <a:pt x="451" y="451"/>
                    <a:pt x="978" y="226"/>
                    <a:pt x="1354" y="0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809;p53">
              <a:extLst>
                <a:ext uri="{FF2B5EF4-FFF2-40B4-BE49-F238E27FC236}">
                  <a16:creationId xmlns:a16="http://schemas.microsoft.com/office/drawing/2014/main" xmlns="" id="{DC092BCA-A90A-DAF1-0936-280CCA4706E8}"/>
                </a:ext>
              </a:extLst>
            </p:cNvPr>
            <p:cNvSpPr/>
            <p:nvPr/>
          </p:nvSpPr>
          <p:spPr>
            <a:xfrm>
              <a:off x="3414175" y="1121500"/>
              <a:ext cx="628075" cy="485550"/>
            </a:xfrm>
            <a:custGeom>
              <a:avLst/>
              <a:gdLst/>
              <a:ahLst/>
              <a:cxnLst/>
              <a:rect l="l" t="t" r="r" b="b"/>
              <a:pathLst>
                <a:path w="25123" h="19422" extrusionOk="0">
                  <a:moveTo>
                    <a:pt x="5928" y="1"/>
                  </a:moveTo>
                  <a:cubicBezTo>
                    <a:pt x="5532" y="1"/>
                    <a:pt x="5135" y="28"/>
                    <a:pt x="4739" y="91"/>
                  </a:cubicBezTo>
                  <a:cubicBezTo>
                    <a:pt x="2633" y="543"/>
                    <a:pt x="828" y="2047"/>
                    <a:pt x="0" y="4078"/>
                  </a:cubicBezTo>
                  <a:cubicBezTo>
                    <a:pt x="527" y="6334"/>
                    <a:pt x="1805" y="8440"/>
                    <a:pt x="3611" y="10020"/>
                  </a:cubicBezTo>
                  <a:cubicBezTo>
                    <a:pt x="5491" y="11524"/>
                    <a:pt x="7747" y="12502"/>
                    <a:pt x="10154" y="12652"/>
                  </a:cubicBezTo>
                  <a:cubicBezTo>
                    <a:pt x="10756" y="12652"/>
                    <a:pt x="11358" y="12803"/>
                    <a:pt x="11959" y="13028"/>
                  </a:cubicBezTo>
                  <a:cubicBezTo>
                    <a:pt x="12561" y="13405"/>
                    <a:pt x="12862" y="14157"/>
                    <a:pt x="13313" y="14683"/>
                  </a:cubicBezTo>
                  <a:cubicBezTo>
                    <a:pt x="14065" y="15435"/>
                    <a:pt x="15043" y="15962"/>
                    <a:pt x="16096" y="16188"/>
                  </a:cubicBezTo>
                  <a:cubicBezTo>
                    <a:pt x="17149" y="16338"/>
                    <a:pt x="18127" y="16639"/>
                    <a:pt x="19105" y="17015"/>
                  </a:cubicBezTo>
                  <a:cubicBezTo>
                    <a:pt x="20158" y="17466"/>
                    <a:pt x="20835" y="18369"/>
                    <a:pt x="20985" y="19422"/>
                  </a:cubicBezTo>
                  <a:cubicBezTo>
                    <a:pt x="22414" y="19196"/>
                    <a:pt x="23317" y="17692"/>
                    <a:pt x="23843" y="16413"/>
                  </a:cubicBezTo>
                  <a:cubicBezTo>
                    <a:pt x="24520" y="14758"/>
                    <a:pt x="25122" y="12953"/>
                    <a:pt x="24445" y="11299"/>
                  </a:cubicBezTo>
                  <a:cubicBezTo>
                    <a:pt x="23919" y="10246"/>
                    <a:pt x="23242" y="9343"/>
                    <a:pt x="22490" y="8440"/>
                  </a:cubicBezTo>
                  <a:cubicBezTo>
                    <a:pt x="21813" y="7312"/>
                    <a:pt x="21211" y="6109"/>
                    <a:pt x="20760" y="4830"/>
                  </a:cubicBezTo>
                  <a:cubicBezTo>
                    <a:pt x="20308" y="3551"/>
                    <a:pt x="19481" y="2423"/>
                    <a:pt x="18353" y="1596"/>
                  </a:cubicBezTo>
                  <a:cubicBezTo>
                    <a:pt x="17150" y="874"/>
                    <a:pt x="15701" y="799"/>
                    <a:pt x="14222" y="799"/>
                  </a:cubicBezTo>
                  <a:cubicBezTo>
                    <a:pt x="13832" y="799"/>
                    <a:pt x="13439" y="804"/>
                    <a:pt x="13048" y="804"/>
                  </a:cubicBezTo>
                  <a:cubicBezTo>
                    <a:pt x="12606" y="804"/>
                    <a:pt x="12166" y="797"/>
                    <a:pt x="11734" y="768"/>
                  </a:cubicBezTo>
                  <a:cubicBezTo>
                    <a:pt x="9799" y="644"/>
                    <a:pt x="7863" y="1"/>
                    <a:pt x="5928" y="1"/>
                  </a:cubicBezTo>
                  <a:close/>
                </a:path>
              </a:pathLst>
            </a:custGeom>
            <a:solidFill>
              <a:srgbClr val="7C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810;p53">
              <a:extLst>
                <a:ext uri="{FF2B5EF4-FFF2-40B4-BE49-F238E27FC236}">
                  <a16:creationId xmlns:a16="http://schemas.microsoft.com/office/drawing/2014/main" xmlns="" id="{401C0AA1-2F14-4ADE-0AB4-BF67BCE13F5A}"/>
                </a:ext>
              </a:extLst>
            </p:cNvPr>
            <p:cNvSpPr/>
            <p:nvPr/>
          </p:nvSpPr>
          <p:spPr>
            <a:xfrm>
              <a:off x="3212975" y="1220250"/>
              <a:ext cx="268900" cy="392450"/>
            </a:xfrm>
            <a:custGeom>
              <a:avLst/>
              <a:gdLst/>
              <a:ahLst/>
              <a:cxnLst/>
              <a:rect l="l" t="t" r="r" b="b"/>
              <a:pathLst>
                <a:path w="10756" h="15698" extrusionOk="0">
                  <a:moveTo>
                    <a:pt x="7938" y="1"/>
                  </a:moveTo>
                  <a:cubicBezTo>
                    <a:pt x="7774" y="1"/>
                    <a:pt x="7609" y="18"/>
                    <a:pt x="7446" y="53"/>
                  </a:cubicBezTo>
                  <a:cubicBezTo>
                    <a:pt x="6393" y="203"/>
                    <a:pt x="5416" y="654"/>
                    <a:pt x="4663" y="1331"/>
                  </a:cubicBezTo>
                  <a:cubicBezTo>
                    <a:pt x="1956" y="3588"/>
                    <a:pt x="828" y="7198"/>
                    <a:pt x="301" y="10583"/>
                  </a:cubicBezTo>
                  <a:cubicBezTo>
                    <a:pt x="75" y="11561"/>
                    <a:pt x="0" y="12538"/>
                    <a:pt x="151" y="13441"/>
                  </a:cubicBezTo>
                  <a:cubicBezTo>
                    <a:pt x="376" y="14419"/>
                    <a:pt x="978" y="15321"/>
                    <a:pt x="1956" y="15697"/>
                  </a:cubicBezTo>
                  <a:cubicBezTo>
                    <a:pt x="3535" y="14268"/>
                    <a:pt x="3911" y="11861"/>
                    <a:pt x="5265" y="10207"/>
                  </a:cubicBezTo>
                  <a:cubicBezTo>
                    <a:pt x="6318" y="8853"/>
                    <a:pt x="8048" y="8176"/>
                    <a:pt x="9176" y="6822"/>
                  </a:cubicBezTo>
                  <a:cubicBezTo>
                    <a:pt x="10380" y="5242"/>
                    <a:pt x="10756" y="3136"/>
                    <a:pt x="10079" y="1331"/>
                  </a:cubicBezTo>
                  <a:cubicBezTo>
                    <a:pt x="9698" y="505"/>
                    <a:pt x="8833" y="1"/>
                    <a:pt x="7938" y="1"/>
                  </a:cubicBezTo>
                  <a:close/>
                </a:path>
              </a:pathLst>
            </a:custGeom>
            <a:solidFill>
              <a:srgbClr val="7C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811;p53">
              <a:extLst>
                <a:ext uri="{FF2B5EF4-FFF2-40B4-BE49-F238E27FC236}">
                  <a16:creationId xmlns:a16="http://schemas.microsoft.com/office/drawing/2014/main" xmlns="" id="{E55E1A58-D286-E830-934C-2F1EA586FA86}"/>
                </a:ext>
              </a:extLst>
            </p:cNvPr>
            <p:cNvSpPr/>
            <p:nvPr/>
          </p:nvSpPr>
          <p:spPr>
            <a:xfrm>
              <a:off x="3250750" y="1463475"/>
              <a:ext cx="80700" cy="245325"/>
            </a:xfrm>
            <a:custGeom>
              <a:avLst/>
              <a:gdLst/>
              <a:ahLst/>
              <a:cxnLst/>
              <a:rect l="l" t="t" r="r" b="b"/>
              <a:pathLst>
                <a:path w="3228" h="9813" extrusionOk="0">
                  <a:moveTo>
                    <a:pt x="2157" y="1"/>
                  </a:moveTo>
                  <a:cubicBezTo>
                    <a:pt x="541" y="1"/>
                    <a:pt x="0" y="3542"/>
                    <a:pt x="144" y="4690"/>
                  </a:cubicBezTo>
                  <a:cubicBezTo>
                    <a:pt x="217" y="5497"/>
                    <a:pt x="1221" y="9813"/>
                    <a:pt x="2109" y="9813"/>
                  </a:cubicBezTo>
                  <a:cubicBezTo>
                    <a:pt x="2131" y="9813"/>
                    <a:pt x="2153" y="9810"/>
                    <a:pt x="2175" y="9804"/>
                  </a:cubicBezTo>
                  <a:cubicBezTo>
                    <a:pt x="2476" y="9729"/>
                    <a:pt x="2551" y="9428"/>
                    <a:pt x="2626" y="9127"/>
                  </a:cubicBezTo>
                  <a:cubicBezTo>
                    <a:pt x="3002" y="6721"/>
                    <a:pt x="3228" y="4314"/>
                    <a:pt x="3228" y="1907"/>
                  </a:cubicBezTo>
                  <a:cubicBezTo>
                    <a:pt x="3228" y="1531"/>
                    <a:pt x="3228" y="1155"/>
                    <a:pt x="3077" y="779"/>
                  </a:cubicBezTo>
                  <a:cubicBezTo>
                    <a:pt x="3002" y="402"/>
                    <a:pt x="2701" y="102"/>
                    <a:pt x="2400" y="26"/>
                  </a:cubicBezTo>
                  <a:cubicBezTo>
                    <a:pt x="2317" y="9"/>
                    <a:pt x="2235" y="1"/>
                    <a:pt x="2157" y="1"/>
                  </a:cubicBezTo>
                  <a:close/>
                </a:path>
              </a:pathLst>
            </a:custGeom>
            <a:solidFill>
              <a:srgbClr val="7C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812;p53">
              <a:extLst>
                <a:ext uri="{FF2B5EF4-FFF2-40B4-BE49-F238E27FC236}">
                  <a16:creationId xmlns:a16="http://schemas.microsoft.com/office/drawing/2014/main" xmlns="" id="{8A2A314C-7D94-1D4F-3FBD-88DAD875EC54}"/>
                </a:ext>
              </a:extLst>
            </p:cNvPr>
            <p:cNvSpPr/>
            <p:nvPr/>
          </p:nvSpPr>
          <p:spPr>
            <a:xfrm>
              <a:off x="3854175" y="1512725"/>
              <a:ext cx="101575" cy="205350"/>
            </a:xfrm>
            <a:custGeom>
              <a:avLst/>
              <a:gdLst/>
              <a:ahLst/>
              <a:cxnLst/>
              <a:rect l="l" t="t" r="r" b="b"/>
              <a:pathLst>
                <a:path w="4063" h="8214" extrusionOk="0">
                  <a:moveTo>
                    <a:pt x="1990" y="0"/>
                  </a:moveTo>
                  <a:cubicBezTo>
                    <a:pt x="1728" y="0"/>
                    <a:pt x="1462" y="52"/>
                    <a:pt x="1204" y="162"/>
                  </a:cubicBezTo>
                  <a:cubicBezTo>
                    <a:pt x="1" y="764"/>
                    <a:pt x="753" y="1742"/>
                    <a:pt x="828" y="2720"/>
                  </a:cubicBezTo>
                  <a:cubicBezTo>
                    <a:pt x="1054" y="4224"/>
                    <a:pt x="828" y="5804"/>
                    <a:pt x="978" y="7308"/>
                  </a:cubicBezTo>
                  <a:cubicBezTo>
                    <a:pt x="978" y="7609"/>
                    <a:pt x="1129" y="7910"/>
                    <a:pt x="1354" y="8135"/>
                  </a:cubicBezTo>
                  <a:cubicBezTo>
                    <a:pt x="1461" y="8189"/>
                    <a:pt x="1577" y="8214"/>
                    <a:pt x="1689" y="8214"/>
                  </a:cubicBezTo>
                  <a:cubicBezTo>
                    <a:pt x="1893" y="8214"/>
                    <a:pt x="2085" y="8131"/>
                    <a:pt x="2182" y="7985"/>
                  </a:cubicBezTo>
                  <a:cubicBezTo>
                    <a:pt x="2407" y="7684"/>
                    <a:pt x="2558" y="7458"/>
                    <a:pt x="2633" y="7157"/>
                  </a:cubicBezTo>
                  <a:lnTo>
                    <a:pt x="3686" y="3773"/>
                  </a:lnTo>
                  <a:cubicBezTo>
                    <a:pt x="3987" y="2945"/>
                    <a:pt x="4062" y="2118"/>
                    <a:pt x="3912" y="1291"/>
                  </a:cubicBezTo>
                  <a:cubicBezTo>
                    <a:pt x="3571" y="495"/>
                    <a:pt x="2801" y="0"/>
                    <a:pt x="1990" y="0"/>
                  </a:cubicBezTo>
                  <a:close/>
                </a:path>
              </a:pathLst>
            </a:custGeom>
            <a:solidFill>
              <a:srgbClr val="7C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813;p53">
              <a:extLst>
                <a:ext uri="{FF2B5EF4-FFF2-40B4-BE49-F238E27FC236}">
                  <a16:creationId xmlns:a16="http://schemas.microsoft.com/office/drawing/2014/main" xmlns="" id="{4E82A118-C110-38CA-52A3-FD93A052B046}"/>
                </a:ext>
              </a:extLst>
            </p:cNvPr>
            <p:cNvSpPr/>
            <p:nvPr/>
          </p:nvSpPr>
          <p:spPr>
            <a:xfrm>
              <a:off x="3799650" y="1002275"/>
              <a:ext cx="374225" cy="595375"/>
            </a:xfrm>
            <a:custGeom>
              <a:avLst/>
              <a:gdLst/>
              <a:ahLst/>
              <a:cxnLst/>
              <a:rect l="l" t="t" r="r" b="b"/>
              <a:pathLst>
                <a:path w="14969" h="23815" extrusionOk="0">
                  <a:moveTo>
                    <a:pt x="2843" y="1"/>
                  </a:moveTo>
                  <a:cubicBezTo>
                    <a:pt x="2745" y="1"/>
                    <a:pt x="2650" y="16"/>
                    <a:pt x="2558" y="47"/>
                  </a:cubicBezTo>
                  <a:cubicBezTo>
                    <a:pt x="1956" y="197"/>
                    <a:pt x="1730" y="874"/>
                    <a:pt x="2106" y="1401"/>
                  </a:cubicBezTo>
                  <a:cubicBezTo>
                    <a:pt x="1937" y="1232"/>
                    <a:pt x="1721" y="1134"/>
                    <a:pt x="1497" y="1134"/>
                  </a:cubicBezTo>
                  <a:cubicBezTo>
                    <a:pt x="1322" y="1134"/>
                    <a:pt x="1143" y="1193"/>
                    <a:pt x="978" y="1325"/>
                  </a:cubicBezTo>
                  <a:cubicBezTo>
                    <a:pt x="677" y="1551"/>
                    <a:pt x="527" y="1927"/>
                    <a:pt x="527" y="2303"/>
                  </a:cubicBezTo>
                  <a:cubicBezTo>
                    <a:pt x="527" y="2679"/>
                    <a:pt x="602" y="3055"/>
                    <a:pt x="828" y="3431"/>
                  </a:cubicBezTo>
                  <a:cubicBezTo>
                    <a:pt x="817" y="3426"/>
                    <a:pt x="803" y="3423"/>
                    <a:pt x="787" y="3423"/>
                  </a:cubicBezTo>
                  <a:cubicBezTo>
                    <a:pt x="582" y="3423"/>
                    <a:pt x="0" y="3852"/>
                    <a:pt x="0" y="4409"/>
                  </a:cubicBezTo>
                  <a:cubicBezTo>
                    <a:pt x="0" y="4936"/>
                    <a:pt x="226" y="5086"/>
                    <a:pt x="602" y="5462"/>
                  </a:cubicBezTo>
                  <a:lnTo>
                    <a:pt x="4062" y="8621"/>
                  </a:lnTo>
                  <a:cubicBezTo>
                    <a:pt x="4889" y="9298"/>
                    <a:pt x="5566" y="10126"/>
                    <a:pt x="6093" y="11103"/>
                  </a:cubicBezTo>
                  <a:cubicBezTo>
                    <a:pt x="6394" y="12006"/>
                    <a:pt x="5641" y="12833"/>
                    <a:pt x="5341" y="15240"/>
                  </a:cubicBezTo>
                  <a:cubicBezTo>
                    <a:pt x="5040" y="18249"/>
                    <a:pt x="6168" y="18625"/>
                    <a:pt x="6018" y="20881"/>
                  </a:cubicBezTo>
                  <a:cubicBezTo>
                    <a:pt x="7447" y="22010"/>
                    <a:pt x="8951" y="22987"/>
                    <a:pt x="10530" y="23815"/>
                  </a:cubicBezTo>
                  <a:cubicBezTo>
                    <a:pt x="11809" y="18550"/>
                    <a:pt x="14968" y="11179"/>
                    <a:pt x="11207" y="7343"/>
                  </a:cubicBezTo>
                  <a:cubicBezTo>
                    <a:pt x="9026" y="4936"/>
                    <a:pt x="6619" y="2679"/>
                    <a:pt x="4137" y="648"/>
                  </a:cubicBezTo>
                  <a:cubicBezTo>
                    <a:pt x="3658" y="229"/>
                    <a:pt x="3227" y="1"/>
                    <a:pt x="2843" y="1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814;p53">
              <a:extLst>
                <a:ext uri="{FF2B5EF4-FFF2-40B4-BE49-F238E27FC236}">
                  <a16:creationId xmlns:a16="http://schemas.microsoft.com/office/drawing/2014/main" xmlns="" id="{B8E72969-1D25-697E-65FE-B61ADBCF044E}"/>
                </a:ext>
              </a:extLst>
            </p:cNvPr>
            <p:cNvSpPr/>
            <p:nvPr/>
          </p:nvSpPr>
          <p:spPr>
            <a:xfrm>
              <a:off x="3951950" y="967225"/>
              <a:ext cx="157975" cy="284450"/>
            </a:xfrm>
            <a:custGeom>
              <a:avLst/>
              <a:gdLst/>
              <a:ahLst/>
              <a:cxnLst/>
              <a:rect l="l" t="t" r="r" b="b"/>
              <a:pathLst>
                <a:path w="6319" h="11378" extrusionOk="0">
                  <a:moveTo>
                    <a:pt x="725" y="1"/>
                  </a:moveTo>
                  <a:cubicBezTo>
                    <a:pt x="565" y="1"/>
                    <a:pt x="414" y="57"/>
                    <a:pt x="302" y="170"/>
                  </a:cubicBezTo>
                  <a:cubicBezTo>
                    <a:pt x="1" y="396"/>
                    <a:pt x="151" y="922"/>
                    <a:pt x="302" y="1223"/>
                  </a:cubicBezTo>
                  <a:cubicBezTo>
                    <a:pt x="1580" y="4307"/>
                    <a:pt x="2483" y="7541"/>
                    <a:pt x="3762" y="10550"/>
                  </a:cubicBezTo>
                  <a:cubicBezTo>
                    <a:pt x="3912" y="10926"/>
                    <a:pt x="4138" y="11302"/>
                    <a:pt x="4514" y="11377"/>
                  </a:cubicBezTo>
                  <a:cubicBezTo>
                    <a:pt x="4890" y="11377"/>
                    <a:pt x="5266" y="11151"/>
                    <a:pt x="5416" y="10851"/>
                  </a:cubicBezTo>
                  <a:cubicBezTo>
                    <a:pt x="5445" y="10793"/>
                    <a:pt x="5495" y="10772"/>
                    <a:pt x="5558" y="10772"/>
                  </a:cubicBezTo>
                  <a:cubicBezTo>
                    <a:pt x="5763" y="10772"/>
                    <a:pt x="6100" y="11005"/>
                    <a:pt x="6247" y="11005"/>
                  </a:cubicBezTo>
                  <a:cubicBezTo>
                    <a:pt x="6292" y="11005"/>
                    <a:pt x="6319" y="10983"/>
                    <a:pt x="6319" y="10926"/>
                  </a:cubicBezTo>
                  <a:cubicBezTo>
                    <a:pt x="5943" y="7767"/>
                    <a:pt x="3461" y="3780"/>
                    <a:pt x="1881" y="922"/>
                  </a:cubicBezTo>
                  <a:cubicBezTo>
                    <a:pt x="1731" y="621"/>
                    <a:pt x="1505" y="396"/>
                    <a:pt x="1204" y="170"/>
                  </a:cubicBezTo>
                  <a:cubicBezTo>
                    <a:pt x="1054" y="57"/>
                    <a:pt x="885" y="1"/>
                    <a:pt x="725" y="1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815;p53">
              <a:extLst>
                <a:ext uri="{FF2B5EF4-FFF2-40B4-BE49-F238E27FC236}">
                  <a16:creationId xmlns:a16="http://schemas.microsoft.com/office/drawing/2014/main" xmlns="" id="{F0DAE012-53C7-F9B5-B1A2-12268860BEF1}"/>
                </a:ext>
              </a:extLst>
            </p:cNvPr>
            <p:cNvSpPr/>
            <p:nvPr/>
          </p:nvSpPr>
          <p:spPr>
            <a:xfrm>
              <a:off x="3820325" y="1089925"/>
              <a:ext cx="152350" cy="122250"/>
            </a:xfrm>
            <a:custGeom>
              <a:avLst/>
              <a:gdLst/>
              <a:ahLst/>
              <a:cxnLst/>
              <a:rect l="l" t="t" r="r" b="b"/>
              <a:pathLst>
                <a:path w="6094" h="4890" fill="none" extrusionOk="0">
                  <a:moveTo>
                    <a:pt x="1" y="1"/>
                  </a:moveTo>
                  <a:cubicBezTo>
                    <a:pt x="1" y="1"/>
                    <a:pt x="4514" y="3536"/>
                    <a:pt x="6093" y="4890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816;p53">
              <a:extLst>
                <a:ext uri="{FF2B5EF4-FFF2-40B4-BE49-F238E27FC236}">
                  <a16:creationId xmlns:a16="http://schemas.microsoft.com/office/drawing/2014/main" xmlns="" id="{0C47E676-F02C-5A73-F3E2-9742425435FB}"/>
                </a:ext>
              </a:extLst>
            </p:cNvPr>
            <p:cNvSpPr/>
            <p:nvPr/>
          </p:nvSpPr>
          <p:spPr>
            <a:xfrm>
              <a:off x="3852300" y="1037275"/>
              <a:ext cx="163625" cy="148575"/>
            </a:xfrm>
            <a:custGeom>
              <a:avLst/>
              <a:gdLst/>
              <a:ahLst/>
              <a:cxnLst/>
              <a:rect l="l" t="t" r="r" b="b"/>
              <a:pathLst>
                <a:path w="6545" h="5943" fill="none" extrusionOk="0">
                  <a:moveTo>
                    <a:pt x="0" y="1"/>
                  </a:moveTo>
                  <a:cubicBezTo>
                    <a:pt x="0" y="1"/>
                    <a:pt x="5265" y="4438"/>
                    <a:pt x="6544" y="5943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817;p53">
              <a:extLst>
                <a:ext uri="{FF2B5EF4-FFF2-40B4-BE49-F238E27FC236}">
                  <a16:creationId xmlns:a16="http://schemas.microsoft.com/office/drawing/2014/main" xmlns="" id="{0BFFC407-A012-938F-6EF1-720B83F49AC1}"/>
                </a:ext>
              </a:extLst>
            </p:cNvPr>
            <p:cNvSpPr/>
            <p:nvPr/>
          </p:nvSpPr>
          <p:spPr>
            <a:xfrm>
              <a:off x="3998975" y="1104975"/>
              <a:ext cx="63950" cy="65825"/>
            </a:xfrm>
            <a:custGeom>
              <a:avLst/>
              <a:gdLst/>
              <a:ahLst/>
              <a:cxnLst/>
              <a:rect l="l" t="t" r="r" b="b"/>
              <a:pathLst>
                <a:path w="2558" h="2633" fill="none" extrusionOk="0">
                  <a:moveTo>
                    <a:pt x="0" y="0"/>
                  </a:moveTo>
                  <a:cubicBezTo>
                    <a:pt x="0" y="0"/>
                    <a:pt x="2106" y="2106"/>
                    <a:pt x="2557" y="2633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818;p53">
              <a:extLst>
                <a:ext uri="{FF2B5EF4-FFF2-40B4-BE49-F238E27FC236}">
                  <a16:creationId xmlns:a16="http://schemas.microsoft.com/office/drawing/2014/main" xmlns="" id="{64822A7A-43A1-F10C-AD20-15D27C673037}"/>
                </a:ext>
              </a:extLst>
            </p:cNvPr>
            <p:cNvSpPr/>
            <p:nvPr/>
          </p:nvSpPr>
          <p:spPr>
            <a:xfrm>
              <a:off x="3607150" y="1484800"/>
              <a:ext cx="690825" cy="1042975"/>
            </a:xfrm>
            <a:custGeom>
              <a:avLst/>
              <a:gdLst/>
              <a:ahLst/>
              <a:cxnLst/>
              <a:rect l="l" t="t" r="r" b="b"/>
              <a:pathLst>
                <a:path w="27633" h="41719" extrusionOk="0">
                  <a:moveTo>
                    <a:pt x="13116" y="1"/>
                  </a:moveTo>
                  <a:cubicBezTo>
                    <a:pt x="13116" y="1"/>
                    <a:pt x="1984" y="15495"/>
                    <a:pt x="931" y="27003"/>
                  </a:cubicBezTo>
                  <a:cubicBezTo>
                    <a:pt x="0" y="36434"/>
                    <a:pt x="707" y="41719"/>
                    <a:pt x="6176" y="41719"/>
                  </a:cubicBezTo>
                  <a:cubicBezTo>
                    <a:pt x="7337" y="41719"/>
                    <a:pt x="8713" y="41481"/>
                    <a:pt x="10333" y="40993"/>
                  </a:cubicBezTo>
                  <a:cubicBezTo>
                    <a:pt x="19509" y="38210"/>
                    <a:pt x="27632" y="35352"/>
                    <a:pt x="27632" y="35352"/>
                  </a:cubicBezTo>
                  <a:lnTo>
                    <a:pt x="15673" y="25123"/>
                  </a:lnTo>
                  <a:lnTo>
                    <a:pt x="21991" y="7297"/>
                  </a:lnTo>
                  <a:lnTo>
                    <a:pt x="13116" y="1"/>
                  </a:ln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819;p53">
              <a:extLst>
                <a:ext uri="{FF2B5EF4-FFF2-40B4-BE49-F238E27FC236}">
                  <a16:creationId xmlns:a16="http://schemas.microsoft.com/office/drawing/2014/main" xmlns="" id="{F4521AE1-F623-0961-AE74-7AB27C24E862}"/>
                </a:ext>
              </a:extLst>
            </p:cNvPr>
            <p:cNvSpPr/>
            <p:nvPr/>
          </p:nvSpPr>
          <p:spPr>
            <a:xfrm>
              <a:off x="3998975" y="1667200"/>
              <a:ext cx="157975" cy="462600"/>
            </a:xfrm>
            <a:custGeom>
              <a:avLst/>
              <a:gdLst/>
              <a:ahLst/>
              <a:cxnLst/>
              <a:rect l="l" t="t" r="r" b="b"/>
              <a:pathLst>
                <a:path w="6319" h="18504" fill="none" extrusionOk="0">
                  <a:moveTo>
                    <a:pt x="6318" y="1"/>
                  </a:moveTo>
                  <a:cubicBezTo>
                    <a:pt x="6318" y="1"/>
                    <a:pt x="1429" y="13013"/>
                    <a:pt x="0" y="18504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820;p53">
              <a:extLst>
                <a:ext uri="{FF2B5EF4-FFF2-40B4-BE49-F238E27FC236}">
                  <a16:creationId xmlns:a16="http://schemas.microsoft.com/office/drawing/2014/main" xmlns="" id="{51E092E0-FD31-BB9A-8B3E-A337227EB5FF}"/>
                </a:ext>
              </a:extLst>
            </p:cNvPr>
            <p:cNvSpPr/>
            <p:nvPr/>
          </p:nvSpPr>
          <p:spPr>
            <a:xfrm>
              <a:off x="3583400" y="2124150"/>
              <a:ext cx="607400" cy="408050"/>
            </a:xfrm>
            <a:custGeom>
              <a:avLst/>
              <a:gdLst/>
              <a:ahLst/>
              <a:cxnLst/>
              <a:rect l="l" t="t" r="r" b="b"/>
              <a:pathLst>
                <a:path w="24296" h="16322" fill="none" extrusionOk="0">
                  <a:moveTo>
                    <a:pt x="2031" y="0"/>
                  </a:moveTo>
                  <a:cubicBezTo>
                    <a:pt x="2031" y="0"/>
                    <a:pt x="1" y="9252"/>
                    <a:pt x="2182" y="12787"/>
                  </a:cubicBezTo>
                  <a:cubicBezTo>
                    <a:pt x="4438" y="16322"/>
                    <a:pt x="14442" y="13163"/>
                    <a:pt x="18353" y="11057"/>
                  </a:cubicBezTo>
                  <a:cubicBezTo>
                    <a:pt x="22264" y="8951"/>
                    <a:pt x="24295" y="8048"/>
                    <a:pt x="24295" y="8048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821;p53">
              <a:extLst>
                <a:ext uri="{FF2B5EF4-FFF2-40B4-BE49-F238E27FC236}">
                  <a16:creationId xmlns:a16="http://schemas.microsoft.com/office/drawing/2014/main" xmlns="" id="{FE246EC8-0755-7F85-BC0E-CBC60664B9CD}"/>
                </a:ext>
              </a:extLst>
            </p:cNvPr>
            <p:cNvSpPr/>
            <p:nvPr/>
          </p:nvSpPr>
          <p:spPr>
            <a:xfrm>
              <a:off x="4042225" y="2394925"/>
              <a:ext cx="154200" cy="9425"/>
            </a:xfrm>
            <a:custGeom>
              <a:avLst/>
              <a:gdLst/>
              <a:ahLst/>
              <a:cxnLst/>
              <a:rect l="l" t="t" r="r" b="b"/>
              <a:pathLst>
                <a:path w="6168" h="377" fill="none" extrusionOk="0">
                  <a:moveTo>
                    <a:pt x="0" y="226"/>
                  </a:moveTo>
                  <a:cubicBezTo>
                    <a:pt x="0" y="226"/>
                    <a:pt x="4814" y="0"/>
                    <a:pt x="6168" y="376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822;p53">
              <a:extLst>
                <a:ext uri="{FF2B5EF4-FFF2-40B4-BE49-F238E27FC236}">
                  <a16:creationId xmlns:a16="http://schemas.microsoft.com/office/drawing/2014/main" xmlns="" id="{076A7E63-FA75-306A-1A51-AF9BE54A2FB6}"/>
                </a:ext>
              </a:extLst>
            </p:cNvPr>
            <p:cNvSpPr/>
            <p:nvPr/>
          </p:nvSpPr>
          <p:spPr>
            <a:xfrm>
              <a:off x="3891775" y="1548750"/>
              <a:ext cx="236950" cy="188050"/>
            </a:xfrm>
            <a:custGeom>
              <a:avLst/>
              <a:gdLst/>
              <a:ahLst/>
              <a:cxnLst/>
              <a:rect l="l" t="t" r="r" b="b"/>
              <a:pathLst>
                <a:path w="9478" h="7522" fill="none" extrusionOk="0">
                  <a:moveTo>
                    <a:pt x="1" y="0"/>
                  </a:moveTo>
                  <a:lnTo>
                    <a:pt x="9478" y="7522"/>
                  </a:ln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823;p53">
              <a:extLst>
                <a:ext uri="{FF2B5EF4-FFF2-40B4-BE49-F238E27FC236}">
                  <a16:creationId xmlns:a16="http://schemas.microsoft.com/office/drawing/2014/main" xmlns="" id="{89EF9E49-24AC-E037-6201-090933B3FD24}"/>
                </a:ext>
              </a:extLst>
            </p:cNvPr>
            <p:cNvSpPr/>
            <p:nvPr/>
          </p:nvSpPr>
          <p:spPr>
            <a:xfrm>
              <a:off x="4083575" y="1877800"/>
              <a:ext cx="385500" cy="1254250"/>
            </a:xfrm>
            <a:custGeom>
              <a:avLst/>
              <a:gdLst/>
              <a:ahLst/>
              <a:cxnLst/>
              <a:rect l="l" t="t" r="r" b="b"/>
              <a:pathLst>
                <a:path w="15420" h="50170" fill="none" extrusionOk="0">
                  <a:moveTo>
                    <a:pt x="1" y="1"/>
                  </a:moveTo>
                  <a:cubicBezTo>
                    <a:pt x="4514" y="2032"/>
                    <a:pt x="8275" y="5642"/>
                    <a:pt x="10456" y="10155"/>
                  </a:cubicBezTo>
                  <a:cubicBezTo>
                    <a:pt x="12637" y="14668"/>
                    <a:pt x="13991" y="19482"/>
                    <a:pt x="14442" y="24446"/>
                  </a:cubicBezTo>
                  <a:cubicBezTo>
                    <a:pt x="15420" y="33020"/>
                    <a:pt x="15044" y="41745"/>
                    <a:pt x="13164" y="50169"/>
                  </a:cubicBezTo>
                  <a:cubicBezTo>
                    <a:pt x="13239" y="49869"/>
                    <a:pt x="13389" y="49643"/>
                    <a:pt x="13464" y="49342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824;p53">
              <a:extLst>
                <a:ext uri="{FF2B5EF4-FFF2-40B4-BE49-F238E27FC236}">
                  <a16:creationId xmlns:a16="http://schemas.microsoft.com/office/drawing/2014/main" xmlns="" id="{55DD54EE-65A7-8F10-E1DB-05F8E151E1C6}"/>
                </a:ext>
              </a:extLst>
            </p:cNvPr>
            <p:cNvSpPr/>
            <p:nvPr/>
          </p:nvSpPr>
          <p:spPr>
            <a:xfrm>
              <a:off x="3062525" y="1066650"/>
              <a:ext cx="402225" cy="551700"/>
            </a:xfrm>
            <a:custGeom>
              <a:avLst/>
              <a:gdLst/>
              <a:ahLst/>
              <a:cxnLst/>
              <a:rect l="l" t="t" r="r" b="b"/>
              <a:pathLst>
                <a:path w="16089" h="22068" extrusionOk="0">
                  <a:moveTo>
                    <a:pt x="13696" y="1"/>
                  </a:moveTo>
                  <a:cubicBezTo>
                    <a:pt x="13293" y="1"/>
                    <a:pt x="12873" y="169"/>
                    <a:pt x="12562" y="480"/>
                  </a:cubicBezTo>
                  <a:cubicBezTo>
                    <a:pt x="9704" y="1985"/>
                    <a:pt x="6996" y="3790"/>
                    <a:pt x="4439" y="5745"/>
                  </a:cubicBezTo>
                  <a:cubicBezTo>
                    <a:pt x="1" y="8829"/>
                    <a:pt x="1731" y="16652"/>
                    <a:pt x="2032" y="22067"/>
                  </a:cubicBezTo>
                  <a:cubicBezTo>
                    <a:pt x="3762" y="21541"/>
                    <a:pt x="5492" y="20864"/>
                    <a:pt x="7071" y="19961"/>
                  </a:cubicBezTo>
                  <a:cubicBezTo>
                    <a:pt x="7372" y="17705"/>
                    <a:pt x="8500" y="17554"/>
                    <a:pt x="8726" y="14546"/>
                  </a:cubicBezTo>
                  <a:cubicBezTo>
                    <a:pt x="8876" y="12214"/>
                    <a:pt x="8275" y="11236"/>
                    <a:pt x="8801" y="10409"/>
                  </a:cubicBezTo>
                  <a:cubicBezTo>
                    <a:pt x="9403" y="9506"/>
                    <a:pt x="10230" y="8829"/>
                    <a:pt x="11208" y="8303"/>
                  </a:cubicBezTo>
                  <a:lnTo>
                    <a:pt x="15194" y="5821"/>
                  </a:lnTo>
                  <a:cubicBezTo>
                    <a:pt x="15646" y="5520"/>
                    <a:pt x="15871" y="5369"/>
                    <a:pt x="16022" y="4843"/>
                  </a:cubicBezTo>
                  <a:cubicBezTo>
                    <a:pt x="16089" y="4372"/>
                    <a:pt x="15736" y="3841"/>
                    <a:pt x="15338" y="3841"/>
                  </a:cubicBezTo>
                  <a:cubicBezTo>
                    <a:pt x="15290" y="3841"/>
                    <a:pt x="15242" y="3849"/>
                    <a:pt x="15194" y="3865"/>
                  </a:cubicBezTo>
                  <a:cubicBezTo>
                    <a:pt x="15495" y="3564"/>
                    <a:pt x="15721" y="3188"/>
                    <a:pt x="15796" y="2737"/>
                  </a:cubicBezTo>
                  <a:cubicBezTo>
                    <a:pt x="15871" y="2361"/>
                    <a:pt x="15796" y="1909"/>
                    <a:pt x="15495" y="1608"/>
                  </a:cubicBezTo>
                  <a:cubicBezTo>
                    <a:pt x="15320" y="1477"/>
                    <a:pt x="15095" y="1397"/>
                    <a:pt x="14877" y="1397"/>
                  </a:cubicBezTo>
                  <a:cubicBezTo>
                    <a:pt x="14721" y="1397"/>
                    <a:pt x="14568" y="1439"/>
                    <a:pt x="14442" y="1533"/>
                  </a:cubicBezTo>
                  <a:cubicBezTo>
                    <a:pt x="14818" y="1082"/>
                    <a:pt x="14743" y="480"/>
                    <a:pt x="14217" y="104"/>
                  </a:cubicBezTo>
                  <a:cubicBezTo>
                    <a:pt x="14054" y="34"/>
                    <a:pt x="13876" y="1"/>
                    <a:pt x="13696" y="1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825;p53">
              <a:extLst>
                <a:ext uri="{FF2B5EF4-FFF2-40B4-BE49-F238E27FC236}">
                  <a16:creationId xmlns:a16="http://schemas.microsoft.com/office/drawing/2014/main" xmlns="" id="{C4DCBF91-7D64-D025-EBFC-0BB80FE1B0D2}"/>
                </a:ext>
              </a:extLst>
            </p:cNvPr>
            <p:cNvSpPr/>
            <p:nvPr/>
          </p:nvSpPr>
          <p:spPr>
            <a:xfrm>
              <a:off x="3126475" y="1082625"/>
              <a:ext cx="250100" cy="182200"/>
            </a:xfrm>
            <a:custGeom>
              <a:avLst/>
              <a:gdLst/>
              <a:ahLst/>
              <a:cxnLst/>
              <a:rect l="l" t="t" r="r" b="b"/>
              <a:pathLst>
                <a:path w="10004" h="7288" extrusionOk="0">
                  <a:moveTo>
                    <a:pt x="7789" y="1"/>
                  </a:moveTo>
                  <a:cubicBezTo>
                    <a:pt x="6588" y="1"/>
                    <a:pt x="5134" y="273"/>
                    <a:pt x="4062" y="1346"/>
                  </a:cubicBezTo>
                  <a:cubicBezTo>
                    <a:pt x="2482" y="3151"/>
                    <a:pt x="1128" y="5182"/>
                    <a:pt x="0" y="7288"/>
                  </a:cubicBezTo>
                  <a:lnTo>
                    <a:pt x="10004" y="293"/>
                  </a:lnTo>
                  <a:cubicBezTo>
                    <a:pt x="10004" y="293"/>
                    <a:pt x="9032" y="1"/>
                    <a:pt x="7789" y="1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826;p53">
              <a:extLst>
                <a:ext uri="{FF2B5EF4-FFF2-40B4-BE49-F238E27FC236}">
                  <a16:creationId xmlns:a16="http://schemas.microsoft.com/office/drawing/2014/main" xmlns="" id="{C81A4F6D-53DE-990E-DAF6-2F2F582BF4D7}"/>
                </a:ext>
              </a:extLst>
            </p:cNvPr>
            <p:cNvSpPr/>
            <p:nvPr/>
          </p:nvSpPr>
          <p:spPr>
            <a:xfrm>
              <a:off x="3291950" y="1163250"/>
              <a:ext cx="150450" cy="88425"/>
            </a:xfrm>
            <a:custGeom>
              <a:avLst/>
              <a:gdLst/>
              <a:ahLst/>
              <a:cxnLst/>
              <a:rect l="l" t="t" r="r" b="b"/>
              <a:pathLst>
                <a:path w="6018" h="3537" fill="none" extrusionOk="0">
                  <a:moveTo>
                    <a:pt x="6017" y="1"/>
                  </a:moveTo>
                  <a:cubicBezTo>
                    <a:pt x="6017" y="1"/>
                    <a:pt x="752" y="3085"/>
                    <a:pt x="0" y="3536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827;p53">
              <a:extLst>
                <a:ext uri="{FF2B5EF4-FFF2-40B4-BE49-F238E27FC236}">
                  <a16:creationId xmlns:a16="http://schemas.microsoft.com/office/drawing/2014/main" xmlns="" id="{30CEBEC6-FFAA-87F6-155F-A26703405889}"/>
                </a:ext>
              </a:extLst>
            </p:cNvPr>
            <p:cNvSpPr/>
            <p:nvPr/>
          </p:nvSpPr>
          <p:spPr>
            <a:xfrm>
              <a:off x="3233650" y="1108725"/>
              <a:ext cx="188075" cy="103450"/>
            </a:xfrm>
            <a:custGeom>
              <a:avLst/>
              <a:gdLst/>
              <a:ahLst/>
              <a:cxnLst/>
              <a:rect l="l" t="t" r="r" b="b"/>
              <a:pathLst>
                <a:path w="7523" h="4138" fill="none" extrusionOk="0">
                  <a:moveTo>
                    <a:pt x="7522" y="1"/>
                  </a:moveTo>
                  <a:cubicBezTo>
                    <a:pt x="7522" y="1"/>
                    <a:pt x="527" y="3761"/>
                    <a:pt x="1" y="4138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828;p53">
              <a:extLst>
                <a:ext uri="{FF2B5EF4-FFF2-40B4-BE49-F238E27FC236}">
                  <a16:creationId xmlns:a16="http://schemas.microsoft.com/office/drawing/2014/main" xmlns="" id="{D1D65396-5964-D626-6F00-F2EF367D0184}"/>
                </a:ext>
              </a:extLst>
            </p:cNvPr>
            <p:cNvSpPr/>
            <p:nvPr/>
          </p:nvSpPr>
          <p:spPr>
            <a:xfrm>
              <a:off x="3196050" y="1088050"/>
              <a:ext cx="167375" cy="95925"/>
            </a:xfrm>
            <a:custGeom>
              <a:avLst/>
              <a:gdLst/>
              <a:ahLst/>
              <a:cxnLst/>
              <a:rect l="l" t="t" r="r" b="b"/>
              <a:pathLst>
                <a:path w="6695" h="3837" fill="none" extrusionOk="0">
                  <a:moveTo>
                    <a:pt x="6694" y="0"/>
                  </a:moveTo>
                  <a:cubicBezTo>
                    <a:pt x="4363" y="1129"/>
                    <a:pt x="2181" y="2482"/>
                    <a:pt x="0" y="3836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829;p53">
              <a:extLst>
                <a:ext uri="{FF2B5EF4-FFF2-40B4-BE49-F238E27FC236}">
                  <a16:creationId xmlns:a16="http://schemas.microsoft.com/office/drawing/2014/main" xmlns="" id="{DF8770E8-2B67-D91E-8B5E-1E09705FB96E}"/>
                </a:ext>
              </a:extLst>
            </p:cNvPr>
            <p:cNvSpPr/>
            <p:nvPr/>
          </p:nvSpPr>
          <p:spPr>
            <a:xfrm>
              <a:off x="2998600" y="1496100"/>
              <a:ext cx="553100" cy="1027600"/>
            </a:xfrm>
            <a:custGeom>
              <a:avLst/>
              <a:gdLst/>
              <a:ahLst/>
              <a:cxnLst/>
              <a:rect l="l" t="t" r="r" b="b"/>
              <a:pathLst>
                <a:path w="22124" h="41104" extrusionOk="0">
                  <a:moveTo>
                    <a:pt x="11809" y="0"/>
                  </a:moveTo>
                  <a:lnTo>
                    <a:pt x="3310" y="2708"/>
                  </a:lnTo>
                  <a:cubicBezTo>
                    <a:pt x="3310" y="2708"/>
                    <a:pt x="1" y="35351"/>
                    <a:pt x="8274" y="39714"/>
                  </a:cubicBezTo>
                  <a:cubicBezTo>
                    <a:pt x="10091" y="40679"/>
                    <a:pt x="11776" y="41104"/>
                    <a:pt x="13297" y="41104"/>
                  </a:cubicBezTo>
                  <a:cubicBezTo>
                    <a:pt x="18768" y="41104"/>
                    <a:pt x="22124" y="35618"/>
                    <a:pt x="21888" y="30086"/>
                  </a:cubicBezTo>
                  <a:cubicBezTo>
                    <a:pt x="21587" y="23016"/>
                    <a:pt x="11809" y="0"/>
                    <a:pt x="11809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830;p53">
              <a:extLst>
                <a:ext uri="{FF2B5EF4-FFF2-40B4-BE49-F238E27FC236}">
                  <a16:creationId xmlns:a16="http://schemas.microsoft.com/office/drawing/2014/main" xmlns="" id="{912E934D-231B-34A8-B8FC-CEDCE7D915EE}"/>
                </a:ext>
              </a:extLst>
            </p:cNvPr>
            <p:cNvSpPr/>
            <p:nvPr/>
          </p:nvSpPr>
          <p:spPr>
            <a:xfrm>
              <a:off x="3293825" y="1496100"/>
              <a:ext cx="314050" cy="1004150"/>
            </a:xfrm>
            <a:custGeom>
              <a:avLst/>
              <a:gdLst/>
              <a:ahLst/>
              <a:cxnLst/>
              <a:rect l="l" t="t" r="r" b="b"/>
              <a:pathLst>
                <a:path w="12562" h="40166" fill="none" extrusionOk="0">
                  <a:moveTo>
                    <a:pt x="0" y="0"/>
                  </a:moveTo>
                  <a:cubicBezTo>
                    <a:pt x="0" y="0"/>
                    <a:pt x="7973" y="18804"/>
                    <a:pt x="9101" y="25197"/>
                  </a:cubicBezTo>
                  <a:cubicBezTo>
                    <a:pt x="10230" y="31666"/>
                    <a:pt x="12561" y="37683"/>
                    <a:pt x="4664" y="40165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831;p53">
              <a:extLst>
                <a:ext uri="{FF2B5EF4-FFF2-40B4-BE49-F238E27FC236}">
                  <a16:creationId xmlns:a16="http://schemas.microsoft.com/office/drawing/2014/main" xmlns="" id="{9E3D77E8-CEBB-7705-EDBA-B34F0E1ABB24}"/>
                </a:ext>
              </a:extLst>
            </p:cNvPr>
            <p:cNvSpPr/>
            <p:nvPr/>
          </p:nvSpPr>
          <p:spPr>
            <a:xfrm>
              <a:off x="3073825" y="1560025"/>
              <a:ext cx="246350" cy="67725"/>
            </a:xfrm>
            <a:custGeom>
              <a:avLst/>
              <a:gdLst/>
              <a:ahLst/>
              <a:cxnLst/>
              <a:rect l="l" t="t" r="r" b="b"/>
              <a:pathLst>
                <a:path w="9854" h="2709" fill="none" extrusionOk="0">
                  <a:moveTo>
                    <a:pt x="0" y="2708"/>
                  </a:moveTo>
                  <a:lnTo>
                    <a:pt x="9853" y="0"/>
                  </a:ln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832;p53">
              <a:extLst>
                <a:ext uri="{FF2B5EF4-FFF2-40B4-BE49-F238E27FC236}">
                  <a16:creationId xmlns:a16="http://schemas.microsoft.com/office/drawing/2014/main" xmlns="" id="{1D3F4471-6D01-24EA-D8DC-DE250ADE91F0}"/>
                </a:ext>
              </a:extLst>
            </p:cNvPr>
            <p:cNvSpPr/>
            <p:nvPr/>
          </p:nvSpPr>
          <p:spPr>
            <a:xfrm>
              <a:off x="3314500" y="4235800"/>
              <a:ext cx="502100" cy="801350"/>
            </a:xfrm>
            <a:custGeom>
              <a:avLst/>
              <a:gdLst/>
              <a:ahLst/>
              <a:cxnLst/>
              <a:rect l="l" t="t" r="r" b="b"/>
              <a:pathLst>
                <a:path w="20084" h="32054" extrusionOk="0">
                  <a:moveTo>
                    <a:pt x="9177" y="1"/>
                  </a:moveTo>
                  <a:cubicBezTo>
                    <a:pt x="9177" y="151"/>
                    <a:pt x="9252" y="227"/>
                    <a:pt x="9252" y="377"/>
                  </a:cubicBezTo>
                  <a:cubicBezTo>
                    <a:pt x="7673" y="8124"/>
                    <a:pt x="5191" y="15570"/>
                    <a:pt x="1731" y="22641"/>
                  </a:cubicBezTo>
                  <a:cubicBezTo>
                    <a:pt x="903" y="24371"/>
                    <a:pt x="1" y="26101"/>
                    <a:pt x="1" y="27981"/>
                  </a:cubicBezTo>
                  <a:cubicBezTo>
                    <a:pt x="1" y="29861"/>
                    <a:pt x="1279" y="31967"/>
                    <a:pt x="3160" y="32043"/>
                  </a:cubicBezTo>
                  <a:cubicBezTo>
                    <a:pt x="3245" y="32050"/>
                    <a:pt x="3330" y="32054"/>
                    <a:pt x="3414" y="32054"/>
                  </a:cubicBezTo>
                  <a:cubicBezTo>
                    <a:pt x="5031" y="32054"/>
                    <a:pt x="6397" y="30723"/>
                    <a:pt x="7898" y="29937"/>
                  </a:cubicBezTo>
                  <a:cubicBezTo>
                    <a:pt x="10832" y="28507"/>
                    <a:pt x="14969" y="29410"/>
                    <a:pt x="17150" y="26853"/>
                  </a:cubicBezTo>
                  <a:cubicBezTo>
                    <a:pt x="18278" y="25574"/>
                    <a:pt x="18429" y="23694"/>
                    <a:pt x="18579" y="21964"/>
                  </a:cubicBezTo>
                  <a:cubicBezTo>
                    <a:pt x="19030" y="15270"/>
                    <a:pt x="19557" y="8575"/>
                    <a:pt x="20083" y="1881"/>
                  </a:cubicBezTo>
                  <a:cubicBezTo>
                    <a:pt x="16473" y="1280"/>
                    <a:pt x="12712" y="603"/>
                    <a:pt x="9177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833;p53">
              <a:extLst>
                <a:ext uri="{FF2B5EF4-FFF2-40B4-BE49-F238E27FC236}">
                  <a16:creationId xmlns:a16="http://schemas.microsoft.com/office/drawing/2014/main" xmlns="" id="{806E8B50-23B9-9D46-57A1-86DF074943BF}"/>
                </a:ext>
              </a:extLst>
            </p:cNvPr>
            <p:cNvSpPr/>
            <p:nvPr/>
          </p:nvSpPr>
          <p:spPr>
            <a:xfrm>
              <a:off x="3049375" y="3327575"/>
              <a:ext cx="1545700" cy="954925"/>
            </a:xfrm>
            <a:custGeom>
              <a:avLst/>
              <a:gdLst/>
              <a:ahLst/>
              <a:cxnLst/>
              <a:rect l="l" t="t" r="r" b="b"/>
              <a:pathLst>
                <a:path w="61828" h="38197" extrusionOk="0">
                  <a:moveTo>
                    <a:pt x="4212" y="1"/>
                  </a:moveTo>
                  <a:lnTo>
                    <a:pt x="2783" y="4213"/>
                  </a:lnTo>
                  <a:cubicBezTo>
                    <a:pt x="2783" y="4213"/>
                    <a:pt x="0" y="14442"/>
                    <a:pt x="4965" y="23468"/>
                  </a:cubicBezTo>
                  <a:cubicBezTo>
                    <a:pt x="11659" y="35803"/>
                    <a:pt x="12486" y="34675"/>
                    <a:pt x="24897" y="37232"/>
                  </a:cubicBezTo>
                  <a:cubicBezTo>
                    <a:pt x="27999" y="37853"/>
                    <a:pt x="31285" y="38196"/>
                    <a:pt x="34541" y="38196"/>
                  </a:cubicBezTo>
                  <a:cubicBezTo>
                    <a:pt x="44307" y="38196"/>
                    <a:pt x="53798" y="35108"/>
                    <a:pt x="57239" y="27154"/>
                  </a:cubicBezTo>
                  <a:cubicBezTo>
                    <a:pt x="61827" y="16548"/>
                    <a:pt x="57691" y="2032"/>
                    <a:pt x="57691" y="2032"/>
                  </a:cubicBezTo>
                  <a:lnTo>
                    <a:pt x="4212" y="1"/>
                  </a:ln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834;p53">
              <a:extLst>
                <a:ext uri="{FF2B5EF4-FFF2-40B4-BE49-F238E27FC236}">
                  <a16:creationId xmlns:a16="http://schemas.microsoft.com/office/drawing/2014/main" xmlns="" id="{CA47FFF6-D2D1-4545-1248-26BBB1FD995A}"/>
                </a:ext>
              </a:extLst>
            </p:cNvPr>
            <p:cNvSpPr/>
            <p:nvPr/>
          </p:nvSpPr>
          <p:spPr>
            <a:xfrm>
              <a:off x="3053125" y="4185250"/>
              <a:ext cx="475775" cy="801325"/>
            </a:xfrm>
            <a:custGeom>
              <a:avLst/>
              <a:gdLst/>
              <a:ahLst/>
              <a:cxnLst/>
              <a:rect l="l" t="t" r="r" b="b"/>
              <a:pathLst>
                <a:path w="19031" h="32053" extrusionOk="0">
                  <a:moveTo>
                    <a:pt x="19030" y="142"/>
                  </a:moveTo>
                  <a:cubicBezTo>
                    <a:pt x="19030" y="144"/>
                    <a:pt x="19030" y="145"/>
                    <a:pt x="19030" y="146"/>
                  </a:cubicBezTo>
                  <a:lnTo>
                    <a:pt x="19030" y="146"/>
                  </a:lnTo>
                  <a:cubicBezTo>
                    <a:pt x="19030" y="145"/>
                    <a:pt x="19030" y="144"/>
                    <a:pt x="19030" y="142"/>
                  </a:cubicBezTo>
                  <a:close/>
                  <a:moveTo>
                    <a:pt x="8468" y="0"/>
                  </a:moveTo>
                  <a:cubicBezTo>
                    <a:pt x="7503" y="0"/>
                    <a:pt x="6682" y="301"/>
                    <a:pt x="6244" y="1572"/>
                  </a:cubicBezTo>
                  <a:cubicBezTo>
                    <a:pt x="5416" y="4129"/>
                    <a:pt x="5341" y="7213"/>
                    <a:pt x="4589" y="9845"/>
                  </a:cubicBezTo>
                  <a:cubicBezTo>
                    <a:pt x="3837" y="12628"/>
                    <a:pt x="2859" y="15411"/>
                    <a:pt x="1656" y="18119"/>
                  </a:cubicBezTo>
                  <a:cubicBezTo>
                    <a:pt x="903" y="19849"/>
                    <a:pt x="1" y="21654"/>
                    <a:pt x="452" y="23534"/>
                  </a:cubicBezTo>
                  <a:cubicBezTo>
                    <a:pt x="828" y="25415"/>
                    <a:pt x="2257" y="26543"/>
                    <a:pt x="3160" y="27972"/>
                  </a:cubicBezTo>
                  <a:cubicBezTo>
                    <a:pt x="4138" y="29476"/>
                    <a:pt x="5040" y="31883"/>
                    <a:pt x="6845" y="32034"/>
                  </a:cubicBezTo>
                  <a:cubicBezTo>
                    <a:pt x="6945" y="32046"/>
                    <a:pt x="7043" y="32052"/>
                    <a:pt x="7140" y="32052"/>
                  </a:cubicBezTo>
                  <a:cubicBezTo>
                    <a:pt x="8782" y="32052"/>
                    <a:pt x="9896" y="30292"/>
                    <a:pt x="10606" y="28800"/>
                  </a:cubicBezTo>
                  <a:cubicBezTo>
                    <a:pt x="15043" y="19850"/>
                    <a:pt x="18729" y="10223"/>
                    <a:pt x="19030" y="146"/>
                  </a:cubicBezTo>
                  <a:lnTo>
                    <a:pt x="19030" y="146"/>
                  </a:lnTo>
                  <a:cubicBezTo>
                    <a:pt x="19018" y="352"/>
                    <a:pt x="17817" y="418"/>
                    <a:pt x="16327" y="418"/>
                  </a:cubicBezTo>
                  <a:cubicBezTo>
                    <a:pt x="14047" y="418"/>
                    <a:pt x="11090" y="263"/>
                    <a:pt x="10681" y="218"/>
                  </a:cubicBezTo>
                  <a:cubicBezTo>
                    <a:pt x="9928" y="155"/>
                    <a:pt x="9161" y="0"/>
                    <a:pt x="8468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835;p53">
              <a:extLst>
                <a:ext uri="{FF2B5EF4-FFF2-40B4-BE49-F238E27FC236}">
                  <a16:creationId xmlns:a16="http://schemas.microsoft.com/office/drawing/2014/main" xmlns="" id="{CA5FCC48-04B0-9739-DFD4-37CC209320FC}"/>
                </a:ext>
              </a:extLst>
            </p:cNvPr>
            <p:cNvSpPr/>
            <p:nvPr/>
          </p:nvSpPr>
          <p:spPr>
            <a:xfrm>
              <a:off x="3053125" y="4185250"/>
              <a:ext cx="475775" cy="801325"/>
            </a:xfrm>
            <a:custGeom>
              <a:avLst/>
              <a:gdLst/>
              <a:ahLst/>
              <a:cxnLst/>
              <a:rect l="l" t="t" r="r" b="b"/>
              <a:pathLst>
                <a:path w="19031" h="32053" extrusionOk="0">
                  <a:moveTo>
                    <a:pt x="19030" y="142"/>
                  </a:moveTo>
                  <a:cubicBezTo>
                    <a:pt x="19030" y="144"/>
                    <a:pt x="19030" y="145"/>
                    <a:pt x="19030" y="146"/>
                  </a:cubicBezTo>
                  <a:lnTo>
                    <a:pt x="19030" y="146"/>
                  </a:lnTo>
                  <a:cubicBezTo>
                    <a:pt x="19030" y="145"/>
                    <a:pt x="19030" y="144"/>
                    <a:pt x="19030" y="142"/>
                  </a:cubicBezTo>
                  <a:close/>
                  <a:moveTo>
                    <a:pt x="8468" y="0"/>
                  </a:moveTo>
                  <a:cubicBezTo>
                    <a:pt x="7503" y="0"/>
                    <a:pt x="6682" y="301"/>
                    <a:pt x="6244" y="1572"/>
                  </a:cubicBezTo>
                  <a:cubicBezTo>
                    <a:pt x="5416" y="4129"/>
                    <a:pt x="5341" y="7213"/>
                    <a:pt x="4589" y="9845"/>
                  </a:cubicBezTo>
                  <a:cubicBezTo>
                    <a:pt x="3837" y="12628"/>
                    <a:pt x="2859" y="15411"/>
                    <a:pt x="1656" y="18119"/>
                  </a:cubicBezTo>
                  <a:cubicBezTo>
                    <a:pt x="903" y="19849"/>
                    <a:pt x="1" y="21654"/>
                    <a:pt x="452" y="23534"/>
                  </a:cubicBezTo>
                  <a:cubicBezTo>
                    <a:pt x="828" y="25415"/>
                    <a:pt x="2257" y="26543"/>
                    <a:pt x="3160" y="27972"/>
                  </a:cubicBezTo>
                  <a:cubicBezTo>
                    <a:pt x="4138" y="29476"/>
                    <a:pt x="5040" y="31883"/>
                    <a:pt x="6845" y="32034"/>
                  </a:cubicBezTo>
                  <a:cubicBezTo>
                    <a:pt x="6945" y="32046"/>
                    <a:pt x="7043" y="32052"/>
                    <a:pt x="7140" y="32052"/>
                  </a:cubicBezTo>
                  <a:cubicBezTo>
                    <a:pt x="8782" y="32052"/>
                    <a:pt x="9896" y="30292"/>
                    <a:pt x="10606" y="28800"/>
                  </a:cubicBezTo>
                  <a:cubicBezTo>
                    <a:pt x="15043" y="19850"/>
                    <a:pt x="18729" y="10223"/>
                    <a:pt x="19030" y="146"/>
                  </a:cubicBezTo>
                  <a:lnTo>
                    <a:pt x="19030" y="146"/>
                  </a:lnTo>
                  <a:cubicBezTo>
                    <a:pt x="19018" y="352"/>
                    <a:pt x="17817" y="418"/>
                    <a:pt x="16327" y="418"/>
                  </a:cubicBezTo>
                  <a:cubicBezTo>
                    <a:pt x="14047" y="418"/>
                    <a:pt x="11090" y="263"/>
                    <a:pt x="10681" y="218"/>
                  </a:cubicBezTo>
                  <a:cubicBezTo>
                    <a:pt x="9928" y="155"/>
                    <a:pt x="9161" y="0"/>
                    <a:pt x="8468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836;p53">
              <a:extLst>
                <a:ext uri="{FF2B5EF4-FFF2-40B4-BE49-F238E27FC236}">
                  <a16:creationId xmlns:a16="http://schemas.microsoft.com/office/drawing/2014/main" xmlns="" id="{A0F34A9E-287C-679B-556A-90A3BD304590}"/>
                </a:ext>
              </a:extLst>
            </p:cNvPr>
            <p:cNvSpPr/>
            <p:nvPr/>
          </p:nvSpPr>
          <p:spPr>
            <a:xfrm>
              <a:off x="3540150" y="2468325"/>
              <a:ext cx="740900" cy="1784100"/>
            </a:xfrm>
            <a:custGeom>
              <a:avLst/>
              <a:gdLst/>
              <a:ahLst/>
              <a:cxnLst/>
              <a:rect l="l" t="t" r="r" b="b"/>
              <a:pathLst>
                <a:path w="29636" h="71364" extrusionOk="0">
                  <a:moveTo>
                    <a:pt x="16245" y="1"/>
                  </a:moveTo>
                  <a:cubicBezTo>
                    <a:pt x="12316" y="1"/>
                    <a:pt x="8338" y="2209"/>
                    <a:pt x="6544" y="5639"/>
                  </a:cubicBezTo>
                  <a:cubicBezTo>
                    <a:pt x="1881" y="14740"/>
                    <a:pt x="1354" y="26022"/>
                    <a:pt x="828" y="36026"/>
                  </a:cubicBezTo>
                  <a:cubicBezTo>
                    <a:pt x="151" y="47007"/>
                    <a:pt x="1" y="58064"/>
                    <a:pt x="1" y="69120"/>
                  </a:cubicBezTo>
                  <a:cubicBezTo>
                    <a:pt x="3339" y="70930"/>
                    <a:pt x="7301" y="71364"/>
                    <a:pt x="10277" y="71364"/>
                  </a:cubicBezTo>
                  <a:cubicBezTo>
                    <a:pt x="12866" y="71364"/>
                    <a:pt x="14708" y="71036"/>
                    <a:pt x="14743" y="71001"/>
                  </a:cubicBezTo>
                  <a:cubicBezTo>
                    <a:pt x="15946" y="67165"/>
                    <a:pt x="17225" y="63254"/>
                    <a:pt x="18428" y="59342"/>
                  </a:cubicBezTo>
                  <a:cubicBezTo>
                    <a:pt x="22866" y="45051"/>
                    <a:pt x="29635" y="29933"/>
                    <a:pt x="27830" y="14664"/>
                  </a:cubicBezTo>
                  <a:cubicBezTo>
                    <a:pt x="27229" y="9625"/>
                    <a:pt x="25799" y="3984"/>
                    <a:pt x="21061" y="1276"/>
                  </a:cubicBezTo>
                  <a:cubicBezTo>
                    <a:pt x="19579" y="400"/>
                    <a:pt x="17916" y="1"/>
                    <a:pt x="16245" y="1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837;p53">
              <a:extLst>
                <a:ext uri="{FF2B5EF4-FFF2-40B4-BE49-F238E27FC236}">
                  <a16:creationId xmlns:a16="http://schemas.microsoft.com/office/drawing/2014/main" xmlns="" id="{97EDD5A3-08B4-BC8A-958E-6A910C1AE872}"/>
                </a:ext>
              </a:extLst>
            </p:cNvPr>
            <p:cNvSpPr/>
            <p:nvPr/>
          </p:nvSpPr>
          <p:spPr>
            <a:xfrm>
              <a:off x="3026800" y="2498675"/>
              <a:ext cx="626200" cy="1759750"/>
            </a:xfrm>
            <a:custGeom>
              <a:avLst/>
              <a:gdLst/>
              <a:ahLst/>
              <a:cxnLst/>
              <a:rect l="l" t="t" r="r" b="b"/>
              <a:pathLst>
                <a:path w="25048" h="70390" extrusionOk="0">
                  <a:moveTo>
                    <a:pt x="13364" y="1"/>
                  </a:moveTo>
                  <a:cubicBezTo>
                    <a:pt x="12985" y="1"/>
                    <a:pt x="12592" y="21"/>
                    <a:pt x="12186" y="62"/>
                  </a:cubicBezTo>
                  <a:cubicBezTo>
                    <a:pt x="3009" y="889"/>
                    <a:pt x="1956" y="9539"/>
                    <a:pt x="979" y="26237"/>
                  </a:cubicBezTo>
                  <a:cubicBezTo>
                    <a:pt x="1" y="42860"/>
                    <a:pt x="7372" y="68959"/>
                    <a:pt x="7372" y="68959"/>
                  </a:cubicBezTo>
                  <a:cubicBezTo>
                    <a:pt x="8816" y="70024"/>
                    <a:pt x="10654" y="70389"/>
                    <a:pt x="12496" y="70389"/>
                  </a:cubicBezTo>
                  <a:cubicBezTo>
                    <a:pt x="16508" y="70389"/>
                    <a:pt x="20535" y="68658"/>
                    <a:pt x="20535" y="68658"/>
                  </a:cubicBezTo>
                  <a:cubicBezTo>
                    <a:pt x="20535" y="68658"/>
                    <a:pt x="25048" y="24658"/>
                    <a:pt x="24446" y="18264"/>
                  </a:cubicBezTo>
                  <a:cubicBezTo>
                    <a:pt x="23868" y="12049"/>
                    <a:pt x="22665" y="1"/>
                    <a:pt x="13364" y="1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838;p53">
              <a:extLst>
                <a:ext uri="{FF2B5EF4-FFF2-40B4-BE49-F238E27FC236}">
                  <a16:creationId xmlns:a16="http://schemas.microsoft.com/office/drawing/2014/main" xmlns="" id="{83CB8CCF-648D-2FA9-694A-A8F3079C3F5C}"/>
                </a:ext>
              </a:extLst>
            </p:cNvPr>
            <p:cNvSpPr/>
            <p:nvPr/>
          </p:nvSpPr>
          <p:spPr>
            <a:xfrm>
              <a:off x="3844775" y="2575425"/>
              <a:ext cx="712700" cy="1696125"/>
            </a:xfrm>
            <a:custGeom>
              <a:avLst/>
              <a:gdLst/>
              <a:ahLst/>
              <a:cxnLst/>
              <a:rect l="l" t="t" r="r" b="b"/>
              <a:pathLst>
                <a:path w="28508" h="67845" extrusionOk="0">
                  <a:moveTo>
                    <a:pt x="12261" y="1"/>
                  </a:moveTo>
                  <a:lnTo>
                    <a:pt x="0" y="67845"/>
                  </a:lnTo>
                  <a:cubicBezTo>
                    <a:pt x="0" y="67845"/>
                    <a:pt x="19782" y="63407"/>
                    <a:pt x="23994" y="58894"/>
                  </a:cubicBezTo>
                  <a:cubicBezTo>
                    <a:pt x="28131" y="54306"/>
                    <a:pt x="28507" y="40692"/>
                    <a:pt x="25875" y="32118"/>
                  </a:cubicBezTo>
                  <a:cubicBezTo>
                    <a:pt x="19030" y="10380"/>
                    <a:pt x="12261" y="1"/>
                    <a:pt x="12261" y="1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839;p53">
              <a:extLst>
                <a:ext uri="{FF2B5EF4-FFF2-40B4-BE49-F238E27FC236}">
                  <a16:creationId xmlns:a16="http://schemas.microsoft.com/office/drawing/2014/main" xmlns="" id="{A3180B76-7CA9-C078-D2C8-A0B4528B6E2A}"/>
                </a:ext>
              </a:extLst>
            </p:cNvPr>
            <p:cNvSpPr/>
            <p:nvPr/>
          </p:nvSpPr>
          <p:spPr>
            <a:xfrm>
              <a:off x="3816575" y="3205350"/>
              <a:ext cx="353525" cy="1077500"/>
            </a:xfrm>
            <a:custGeom>
              <a:avLst/>
              <a:gdLst/>
              <a:ahLst/>
              <a:cxnLst/>
              <a:rect l="l" t="t" r="r" b="b"/>
              <a:pathLst>
                <a:path w="14141" h="43100" fill="none" extrusionOk="0">
                  <a:moveTo>
                    <a:pt x="14141" y="1"/>
                  </a:moveTo>
                  <a:cubicBezTo>
                    <a:pt x="10982" y="14743"/>
                    <a:pt x="7447" y="29786"/>
                    <a:pt x="0" y="43099"/>
                  </a:cubicBezTo>
                </a:path>
              </a:pathLst>
            </a:custGeom>
            <a:noFill/>
            <a:ln w="11275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840;p53">
              <a:extLst>
                <a:ext uri="{FF2B5EF4-FFF2-40B4-BE49-F238E27FC236}">
                  <a16:creationId xmlns:a16="http://schemas.microsoft.com/office/drawing/2014/main" xmlns="" id="{99AE6557-B7BE-0F98-91CC-2B5F0DA7B9EA}"/>
                </a:ext>
              </a:extLst>
            </p:cNvPr>
            <p:cNvSpPr/>
            <p:nvPr/>
          </p:nvSpPr>
          <p:spPr>
            <a:xfrm>
              <a:off x="4121200" y="3286225"/>
              <a:ext cx="90275" cy="148575"/>
            </a:xfrm>
            <a:custGeom>
              <a:avLst/>
              <a:gdLst/>
              <a:ahLst/>
              <a:cxnLst/>
              <a:rect l="l" t="t" r="r" b="b"/>
              <a:pathLst>
                <a:path w="3611" h="5943" fill="none" extrusionOk="0">
                  <a:moveTo>
                    <a:pt x="0" y="5942"/>
                  </a:moveTo>
                  <a:cubicBezTo>
                    <a:pt x="1580" y="4137"/>
                    <a:pt x="2783" y="2106"/>
                    <a:pt x="3610" y="0"/>
                  </a:cubicBezTo>
                </a:path>
              </a:pathLst>
            </a:custGeom>
            <a:noFill/>
            <a:ln w="11275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841;p53">
              <a:extLst>
                <a:ext uri="{FF2B5EF4-FFF2-40B4-BE49-F238E27FC236}">
                  <a16:creationId xmlns:a16="http://schemas.microsoft.com/office/drawing/2014/main" xmlns="" id="{1EF93F9F-CC54-2D99-CDB5-5ACE789623A4}"/>
                </a:ext>
              </a:extLst>
            </p:cNvPr>
            <p:cNvSpPr/>
            <p:nvPr/>
          </p:nvSpPr>
          <p:spPr>
            <a:xfrm>
              <a:off x="3794000" y="3141425"/>
              <a:ext cx="744650" cy="1133900"/>
            </a:xfrm>
            <a:custGeom>
              <a:avLst/>
              <a:gdLst/>
              <a:ahLst/>
              <a:cxnLst/>
              <a:rect l="l" t="t" r="r" b="b"/>
              <a:pathLst>
                <a:path w="29786" h="45356" fill="none" extrusionOk="0">
                  <a:moveTo>
                    <a:pt x="1" y="45355"/>
                  </a:moveTo>
                  <a:cubicBezTo>
                    <a:pt x="5567" y="32494"/>
                    <a:pt x="9703" y="18955"/>
                    <a:pt x="12261" y="5190"/>
                  </a:cubicBezTo>
                  <a:cubicBezTo>
                    <a:pt x="12411" y="3987"/>
                    <a:pt x="12712" y="2783"/>
                    <a:pt x="13314" y="1730"/>
                  </a:cubicBezTo>
                  <a:cubicBezTo>
                    <a:pt x="13916" y="602"/>
                    <a:pt x="15119" y="1"/>
                    <a:pt x="16322" y="151"/>
                  </a:cubicBezTo>
                  <a:cubicBezTo>
                    <a:pt x="18203" y="452"/>
                    <a:pt x="18955" y="2783"/>
                    <a:pt x="19181" y="4664"/>
                  </a:cubicBezTo>
                  <a:cubicBezTo>
                    <a:pt x="19707" y="8124"/>
                    <a:pt x="20234" y="11584"/>
                    <a:pt x="21888" y="14743"/>
                  </a:cubicBezTo>
                  <a:cubicBezTo>
                    <a:pt x="23468" y="17827"/>
                    <a:pt x="26326" y="20459"/>
                    <a:pt x="29786" y="20835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842;p53">
              <a:extLst>
                <a:ext uri="{FF2B5EF4-FFF2-40B4-BE49-F238E27FC236}">
                  <a16:creationId xmlns:a16="http://schemas.microsoft.com/office/drawing/2014/main" xmlns="" id="{738B3007-A8AA-C829-585A-CD6729029F2C}"/>
                </a:ext>
              </a:extLst>
            </p:cNvPr>
            <p:cNvSpPr/>
            <p:nvPr/>
          </p:nvSpPr>
          <p:spPr>
            <a:xfrm>
              <a:off x="4042225" y="3998875"/>
              <a:ext cx="334725" cy="268925"/>
            </a:xfrm>
            <a:custGeom>
              <a:avLst/>
              <a:gdLst/>
              <a:ahLst/>
              <a:cxnLst/>
              <a:rect l="l" t="t" r="r" b="b"/>
              <a:pathLst>
                <a:path w="13389" h="10757" fill="none" extrusionOk="0">
                  <a:moveTo>
                    <a:pt x="301" y="10757"/>
                  </a:moveTo>
                  <a:cubicBezTo>
                    <a:pt x="0" y="8350"/>
                    <a:pt x="226" y="5868"/>
                    <a:pt x="1053" y="3536"/>
                  </a:cubicBezTo>
                  <a:cubicBezTo>
                    <a:pt x="1504" y="2257"/>
                    <a:pt x="1880" y="828"/>
                    <a:pt x="3084" y="302"/>
                  </a:cubicBezTo>
                  <a:cubicBezTo>
                    <a:pt x="3987" y="1"/>
                    <a:pt x="4964" y="1"/>
                    <a:pt x="5867" y="302"/>
                  </a:cubicBezTo>
                  <a:cubicBezTo>
                    <a:pt x="7522" y="602"/>
                    <a:pt x="9101" y="1204"/>
                    <a:pt x="10530" y="2032"/>
                  </a:cubicBezTo>
                  <a:cubicBezTo>
                    <a:pt x="12035" y="2859"/>
                    <a:pt x="13012" y="4288"/>
                    <a:pt x="13388" y="5943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843;p53">
              <a:extLst>
                <a:ext uri="{FF2B5EF4-FFF2-40B4-BE49-F238E27FC236}">
                  <a16:creationId xmlns:a16="http://schemas.microsoft.com/office/drawing/2014/main" xmlns="" id="{F52EC853-3465-93B3-8D94-A22F9387585F}"/>
                </a:ext>
              </a:extLst>
            </p:cNvPr>
            <p:cNvSpPr/>
            <p:nvPr/>
          </p:nvSpPr>
          <p:spPr>
            <a:xfrm>
              <a:off x="4049725" y="4115475"/>
              <a:ext cx="312175" cy="146675"/>
            </a:xfrm>
            <a:custGeom>
              <a:avLst/>
              <a:gdLst/>
              <a:ahLst/>
              <a:cxnLst/>
              <a:rect l="l" t="t" r="r" b="b"/>
              <a:pathLst>
                <a:path w="12487" h="5867" fill="none" extrusionOk="0">
                  <a:moveTo>
                    <a:pt x="1" y="5867"/>
                  </a:moveTo>
                  <a:cubicBezTo>
                    <a:pt x="1957" y="5641"/>
                    <a:pt x="3837" y="4889"/>
                    <a:pt x="5416" y="3610"/>
                  </a:cubicBezTo>
                  <a:cubicBezTo>
                    <a:pt x="5793" y="3310"/>
                    <a:pt x="6018" y="3009"/>
                    <a:pt x="6169" y="2557"/>
                  </a:cubicBezTo>
                  <a:cubicBezTo>
                    <a:pt x="6319" y="2106"/>
                    <a:pt x="6018" y="1655"/>
                    <a:pt x="5567" y="1580"/>
                  </a:cubicBezTo>
                  <a:cubicBezTo>
                    <a:pt x="4965" y="1504"/>
                    <a:pt x="4740" y="2407"/>
                    <a:pt x="5116" y="2858"/>
                  </a:cubicBezTo>
                  <a:cubicBezTo>
                    <a:pt x="5567" y="3310"/>
                    <a:pt x="6169" y="3460"/>
                    <a:pt x="6770" y="3385"/>
                  </a:cubicBezTo>
                  <a:cubicBezTo>
                    <a:pt x="9102" y="3234"/>
                    <a:pt x="11208" y="1956"/>
                    <a:pt x="12487" y="0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844;p53">
              <a:extLst>
                <a:ext uri="{FF2B5EF4-FFF2-40B4-BE49-F238E27FC236}">
                  <a16:creationId xmlns:a16="http://schemas.microsoft.com/office/drawing/2014/main" xmlns="" id="{B39E903D-620C-8C8C-07FB-D926E940E560}"/>
                </a:ext>
              </a:extLst>
            </p:cNvPr>
            <p:cNvSpPr/>
            <p:nvPr/>
          </p:nvSpPr>
          <p:spPr>
            <a:xfrm>
              <a:off x="3508175" y="2810475"/>
              <a:ext cx="118500" cy="1419725"/>
            </a:xfrm>
            <a:custGeom>
              <a:avLst/>
              <a:gdLst/>
              <a:ahLst/>
              <a:cxnLst/>
              <a:rect l="l" t="t" r="r" b="b"/>
              <a:pathLst>
                <a:path w="4740" h="56789" fill="none" extrusionOk="0">
                  <a:moveTo>
                    <a:pt x="4740" y="1"/>
                  </a:moveTo>
                  <a:cubicBezTo>
                    <a:pt x="4740" y="1"/>
                    <a:pt x="1" y="36029"/>
                    <a:pt x="377" y="56788"/>
                  </a:cubicBezTo>
                </a:path>
              </a:pathLst>
            </a:custGeom>
            <a:noFill/>
            <a:ln w="11275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845;p53">
              <a:extLst>
                <a:ext uri="{FF2B5EF4-FFF2-40B4-BE49-F238E27FC236}">
                  <a16:creationId xmlns:a16="http://schemas.microsoft.com/office/drawing/2014/main" xmlns="" id="{5DBDF2A0-B9E1-B4D3-738C-3864DD4ECE31}"/>
                </a:ext>
              </a:extLst>
            </p:cNvPr>
            <p:cNvSpPr/>
            <p:nvPr/>
          </p:nvSpPr>
          <p:spPr>
            <a:xfrm>
              <a:off x="3190400" y="4156825"/>
              <a:ext cx="669450" cy="47050"/>
            </a:xfrm>
            <a:custGeom>
              <a:avLst/>
              <a:gdLst/>
              <a:ahLst/>
              <a:cxnLst/>
              <a:rect l="l" t="t" r="r" b="b"/>
              <a:pathLst>
                <a:path w="26778" h="1882" fill="none" extrusionOk="0">
                  <a:moveTo>
                    <a:pt x="1" y="1"/>
                  </a:moveTo>
                  <a:lnTo>
                    <a:pt x="13088" y="377"/>
                  </a:lnTo>
                  <a:cubicBezTo>
                    <a:pt x="17751" y="527"/>
                    <a:pt x="22114" y="1731"/>
                    <a:pt x="26777" y="1881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846;p53">
              <a:extLst>
                <a:ext uri="{FF2B5EF4-FFF2-40B4-BE49-F238E27FC236}">
                  <a16:creationId xmlns:a16="http://schemas.microsoft.com/office/drawing/2014/main" xmlns="" id="{526E3E92-A56F-5CEC-9957-9CDB64CA2F20}"/>
                </a:ext>
              </a:extLst>
            </p:cNvPr>
            <p:cNvSpPr/>
            <p:nvPr/>
          </p:nvSpPr>
          <p:spPr>
            <a:xfrm>
              <a:off x="3387850" y="621700"/>
              <a:ext cx="157975" cy="283975"/>
            </a:xfrm>
            <a:custGeom>
              <a:avLst/>
              <a:gdLst/>
              <a:ahLst/>
              <a:cxnLst/>
              <a:rect l="l" t="t" r="r" b="b"/>
              <a:pathLst>
                <a:path w="6319" h="11359" fill="none" extrusionOk="0">
                  <a:moveTo>
                    <a:pt x="6318" y="11358"/>
                  </a:moveTo>
                  <a:lnTo>
                    <a:pt x="2633" y="9629"/>
                  </a:lnTo>
                  <a:lnTo>
                    <a:pt x="5792" y="7071"/>
                  </a:lnTo>
                  <a:lnTo>
                    <a:pt x="2858" y="6695"/>
                  </a:lnTo>
                  <a:cubicBezTo>
                    <a:pt x="2557" y="6695"/>
                    <a:pt x="2257" y="6620"/>
                    <a:pt x="2181" y="6319"/>
                  </a:cubicBezTo>
                  <a:cubicBezTo>
                    <a:pt x="2106" y="6093"/>
                    <a:pt x="2332" y="5793"/>
                    <a:pt x="2557" y="5567"/>
                  </a:cubicBezTo>
                  <a:lnTo>
                    <a:pt x="5115" y="3536"/>
                  </a:lnTo>
                  <a:lnTo>
                    <a:pt x="2257" y="3235"/>
                  </a:lnTo>
                  <a:cubicBezTo>
                    <a:pt x="1956" y="3235"/>
                    <a:pt x="1504" y="3085"/>
                    <a:pt x="1504" y="2784"/>
                  </a:cubicBezTo>
                  <a:cubicBezTo>
                    <a:pt x="1504" y="2558"/>
                    <a:pt x="1655" y="2408"/>
                    <a:pt x="1805" y="2257"/>
                  </a:cubicBezTo>
                  <a:lnTo>
                    <a:pt x="3911" y="227"/>
                  </a:lnTo>
                  <a:lnTo>
                    <a:pt x="0" y="1"/>
                  </a:lnTo>
                </a:path>
              </a:pathLst>
            </a:custGeom>
            <a:noFill/>
            <a:ln w="16925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847;p53">
              <a:extLst>
                <a:ext uri="{FF2B5EF4-FFF2-40B4-BE49-F238E27FC236}">
                  <a16:creationId xmlns:a16="http://schemas.microsoft.com/office/drawing/2014/main" xmlns="" id="{A765669B-7A6A-9A05-6EFE-E33D2F6A0AE9}"/>
                </a:ext>
              </a:extLst>
            </p:cNvPr>
            <p:cNvSpPr/>
            <p:nvPr/>
          </p:nvSpPr>
          <p:spPr>
            <a:xfrm>
              <a:off x="3634175" y="529575"/>
              <a:ext cx="139175" cy="325325"/>
            </a:xfrm>
            <a:custGeom>
              <a:avLst/>
              <a:gdLst/>
              <a:ahLst/>
              <a:cxnLst/>
              <a:rect l="l" t="t" r="r" b="b"/>
              <a:pathLst>
                <a:path w="5567" h="13013" fill="none" extrusionOk="0">
                  <a:moveTo>
                    <a:pt x="2407" y="13013"/>
                  </a:moveTo>
                  <a:lnTo>
                    <a:pt x="0" y="9703"/>
                  </a:lnTo>
                  <a:lnTo>
                    <a:pt x="3987" y="8951"/>
                  </a:lnTo>
                  <a:lnTo>
                    <a:pt x="1580" y="7221"/>
                  </a:lnTo>
                  <a:cubicBezTo>
                    <a:pt x="1354" y="7071"/>
                    <a:pt x="1129" y="6845"/>
                    <a:pt x="1129" y="6619"/>
                  </a:cubicBezTo>
                  <a:cubicBezTo>
                    <a:pt x="1204" y="6318"/>
                    <a:pt x="1580" y="6168"/>
                    <a:pt x="1881" y="6093"/>
                  </a:cubicBezTo>
                  <a:lnTo>
                    <a:pt x="5040" y="5491"/>
                  </a:lnTo>
                  <a:lnTo>
                    <a:pt x="2633" y="3912"/>
                  </a:lnTo>
                  <a:cubicBezTo>
                    <a:pt x="2407" y="3686"/>
                    <a:pt x="2106" y="3385"/>
                    <a:pt x="2182" y="3159"/>
                  </a:cubicBezTo>
                  <a:cubicBezTo>
                    <a:pt x="2332" y="2934"/>
                    <a:pt x="2482" y="2859"/>
                    <a:pt x="2708" y="2783"/>
                  </a:cubicBezTo>
                  <a:lnTo>
                    <a:pt x="5566" y="2031"/>
                  </a:lnTo>
                  <a:lnTo>
                    <a:pt x="2182" y="0"/>
                  </a:lnTo>
                </a:path>
              </a:pathLst>
            </a:custGeom>
            <a:noFill/>
            <a:ln w="16925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848;p53">
              <a:extLst>
                <a:ext uri="{FF2B5EF4-FFF2-40B4-BE49-F238E27FC236}">
                  <a16:creationId xmlns:a16="http://schemas.microsoft.com/office/drawing/2014/main" xmlns="" id="{B3B2739C-2A71-B0CE-2948-A2F2D2860954}"/>
                </a:ext>
              </a:extLst>
            </p:cNvPr>
            <p:cNvSpPr/>
            <p:nvPr/>
          </p:nvSpPr>
          <p:spPr>
            <a:xfrm>
              <a:off x="3788375" y="653675"/>
              <a:ext cx="206850" cy="297125"/>
            </a:xfrm>
            <a:custGeom>
              <a:avLst/>
              <a:gdLst/>
              <a:ahLst/>
              <a:cxnLst/>
              <a:rect l="l" t="t" r="r" b="b"/>
              <a:pathLst>
                <a:path w="8274" h="11885" fill="none" extrusionOk="0">
                  <a:moveTo>
                    <a:pt x="827" y="11885"/>
                  </a:moveTo>
                  <a:lnTo>
                    <a:pt x="0" y="7898"/>
                  </a:lnTo>
                  <a:lnTo>
                    <a:pt x="3911" y="8876"/>
                  </a:lnTo>
                  <a:lnTo>
                    <a:pt x="2482" y="6319"/>
                  </a:lnTo>
                  <a:cubicBezTo>
                    <a:pt x="2332" y="6093"/>
                    <a:pt x="2181" y="5792"/>
                    <a:pt x="2332" y="5567"/>
                  </a:cubicBezTo>
                  <a:cubicBezTo>
                    <a:pt x="2482" y="5341"/>
                    <a:pt x="2933" y="5341"/>
                    <a:pt x="3234" y="5416"/>
                  </a:cubicBezTo>
                  <a:lnTo>
                    <a:pt x="6318" y="6168"/>
                  </a:lnTo>
                  <a:lnTo>
                    <a:pt x="4814" y="3761"/>
                  </a:lnTo>
                  <a:cubicBezTo>
                    <a:pt x="4663" y="3461"/>
                    <a:pt x="4513" y="3084"/>
                    <a:pt x="4739" y="2859"/>
                  </a:cubicBezTo>
                  <a:cubicBezTo>
                    <a:pt x="4964" y="2784"/>
                    <a:pt x="5190" y="2708"/>
                    <a:pt x="5340" y="2784"/>
                  </a:cubicBezTo>
                  <a:lnTo>
                    <a:pt x="8274" y="3235"/>
                  </a:lnTo>
                  <a:lnTo>
                    <a:pt x="6017" y="1"/>
                  </a:lnTo>
                </a:path>
              </a:pathLst>
            </a:custGeom>
            <a:noFill/>
            <a:ln w="16925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5572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2F46C6C1-8508-0467-0860-3D3B47B60282}"/>
              </a:ext>
            </a:extLst>
          </p:cNvPr>
          <p:cNvSpPr txBox="1">
            <a:spLocks/>
          </p:cNvSpPr>
          <p:nvPr/>
        </p:nvSpPr>
        <p:spPr>
          <a:xfrm>
            <a:off x="1688914" y="1242121"/>
            <a:ext cx="5766172" cy="911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>
              <a:lnSpc>
                <a:spcPct val="150000"/>
              </a:lnSpc>
            </a:pP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0A5C394E-E86A-C22A-79A8-353E45FA31A8}"/>
              </a:ext>
            </a:extLst>
          </p:cNvPr>
          <p:cNvSpPr txBox="1">
            <a:spLocks/>
          </p:cNvSpPr>
          <p:nvPr/>
        </p:nvSpPr>
        <p:spPr>
          <a:xfrm>
            <a:off x="3167430" y="464456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1</a:t>
            </a:r>
          </a:p>
        </p:txBody>
      </p:sp>
      <p:sp>
        <p:nvSpPr>
          <p:cNvPr id="4" name="任意多边形 2">
            <a:extLst>
              <a:ext uri="{FF2B5EF4-FFF2-40B4-BE49-F238E27FC236}">
                <a16:creationId xmlns:a16="http://schemas.microsoft.com/office/drawing/2014/main" xmlns="" id="{F45419D8-78A6-687E-62A4-45EA4A78B56A}"/>
              </a:ext>
            </a:extLst>
          </p:cNvPr>
          <p:cNvSpPr/>
          <p:nvPr/>
        </p:nvSpPr>
        <p:spPr>
          <a:xfrm>
            <a:off x="3167430" y="573315"/>
            <a:ext cx="2420570" cy="559948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6054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30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B909D5D5-85FC-9B8C-2D2D-552EECDA1CF8}"/>
              </a:ext>
            </a:extLst>
          </p:cNvPr>
          <p:cNvSpPr txBox="1">
            <a:spLocks/>
          </p:cNvSpPr>
          <p:nvPr/>
        </p:nvSpPr>
        <p:spPr>
          <a:xfrm>
            <a:off x="375109" y="1576319"/>
            <a:ext cx="4034082" cy="3160573"/>
          </a:xfrm>
          <a:prstGeom prst="rect">
            <a:avLst/>
          </a:prstGeom>
          <a:solidFill>
            <a:srgbClr val="B2E0EA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27000"/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Một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H: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!”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một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gánh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dám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lang="en-US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69A4220-D69E-57F7-7A96-CFAB8DEEA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5163" y="1777299"/>
            <a:ext cx="3813728" cy="2722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DFE84010-9517-0B0B-8DB2-FDAE1BD38B41}"/>
              </a:ext>
            </a:extLst>
          </p:cNvPr>
          <p:cNvSpPr txBox="1">
            <a:spLocks/>
          </p:cNvSpPr>
          <p:nvPr/>
        </p:nvSpPr>
        <p:spPr>
          <a:xfrm>
            <a:off x="3292202" y="0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6791830-FF6F-154F-0220-CA9311134ECA}"/>
              </a:ext>
            </a:extLst>
          </p:cNvPr>
          <p:cNvSpPr txBox="1"/>
          <p:nvPr/>
        </p:nvSpPr>
        <p:spPr>
          <a:xfrm>
            <a:off x="1809886" y="505824"/>
            <a:ext cx="53485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/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tr. 34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H. </a:t>
            </a:r>
          </a:p>
        </p:txBody>
      </p:sp>
      <p:sp>
        <p:nvSpPr>
          <p:cNvPr id="8" name="任意多边形 2">
            <a:extLst>
              <a:ext uri="{FF2B5EF4-FFF2-40B4-BE49-F238E27FC236}">
                <a16:creationId xmlns:a16="http://schemas.microsoft.com/office/drawing/2014/main" xmlns="" id="{CE935BFB-0374-46C7-9E84-6F60D7F17573}"/>
              </a:ext>
            </a:extLst>
          </p:cNvPr>
          <p:cNvSpPr/>
          <p:nvPr/>
        </p:nvSpPr>
        <p:spPr>
          <a:xfrm>
            <a:off x="832893" y="81660"/>
            <a:ext cx="7621678" cy="1160057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605448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2584AC3-99D2-06BB-1835-E05C2B9C8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97154">
            <a:off x="967960" y="-122320"/>
            <a:ext cx="656059" cy="65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2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2">
            <a:extLst>
              <a:ext uri="{FF2B5EF4-FFF2-40B4-BE49-F238E27FC236}">
                <a16:creationId xmlns:a16="http://schemas.microsoft.com/office/drawing/2014/main" xmlns="" id="{DB7B38D4-BEE0-93A7-4837-D1EF4EE3F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694" y="4186113"/>
            <a:ext cx="7317087" cy="926193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9C77B828-F1C6-6FED-DDC3-A443B75589B4}"/>
              </a:ext>
            </a:extLst>
          </p:cNvPr>
          <p:cNvSpPr txBox="1">
            <a:spLocks/>
          </p:cNvSpPr>
          <p:nvPr/>
        </p:nvSpPr>
        <p:spPr>
          <a:xfrm>
            <a:off x="3850579" y="1356417"/>
            <a:ext cx="5074171" cy="2685054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softEdge rad="127000"/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Gia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đến một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H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đam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mê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rock,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ồn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K sang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H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400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400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đừng</a:t>
            </a:r>
            <a:r>
              <a:rPr lang="en-US" sz="1400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400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ồn</a:t>
            </a:r>
            <a:r>
              <a:rPr lang="en-US" sz="1400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1400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!”.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!”.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nay,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vang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K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giận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hét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to: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“Sao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này!”.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9D14CD-5069-43FE-E4B6-51674B2A1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250" y="1574618"/>
            <a:ext cx="3072952" cy="21717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24764A3D-8445-A046-3977-24EB6828A21E}"/>
              </a:ext>
            </a:extLst>
          </p:cNvPr>
          <p:cNvSpPr txBox="1">
            <a:spLocks/>
          </p:cNvSpPr>
          <p:nvPr/>
        </p:nvSpPr>
        <p:spPr>
          <a:xfrm>
            <a:off x="3292202" y="0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9D1F39A-B99E-5930-CA51-6F1082DAADEB}"/>
              </a:ext>
            </a:extLst>
          </p:cNvPr>
          <p:cNvSpPr txBox="1"/>
          <p:nvPr/>
        </p:nvSpPr>
        <p:spPr>
          <a:xfrm>
            <a:off x="1427272" y="585284"/>
            <a:ext cx="67999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/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tr. 35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4CA1C9B-E7A5-53C5-8ED7-00A368B0C591}"/>
              </a:ext>
            </a:extLst>
          </p:cNvPr>
          <p:cNvSpPr txBox="1"/>
          <p:nvPr/>
        </p:nvSpPr>
        <p:spPr>
          <a:xfrm>
            <a:off x="916784" y="4186114"/>
            <a:ext cx="6018313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Theo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giận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đến cuộc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K?</a:t>
            </a:r>
          </a:p>
        </p:txBody>
      </p:sp>
      <p:sp>
        <p:nvSpPr>
          <p:cNvPr id="11" name="任意多边形 2">
            <a:extLst>
              <a:ext uri="{FF2B5EF4-FFF2-40B4-BE49-F238E27FC236}">
                <a16:creationId xmlns:a16="http://schemas.microsoft.com/office/drawing/2014/main" xmlns="" id="{AFB48E28-79D6-4C2F-C67C-D620DE316070}"/>
              </a:ext>
            </a:extLst>
          </p:cNvPr>
          <p:cNvSpPr/>
          <p:nvPr/>
        </p:nvSpPr>
        <p:spPr>
          <a:xfrm>
            <a:off x="832893" y="81660"/>
            <a:ext cx="7621678" cy="926193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605448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7DCC9D0-56C4-2EA7-074C-90467EDD67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97154">
            <a:off x="967960" y="-122320"/>
            <a:ext cx="656059" cy="6560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23A291B-6638-62F5-56B7-58EFD0A601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95" y="4129904"/>
            <a:ext cx="835389" cy="8353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552C723-CC5B-C688-C509-3AAB5B7F5A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7215" y="3477701"/>
            <a:ext cx="835390" cy="83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7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E"/>
        </a:solidFill>
        <a:effectLst/>
      </p:bgPr>
    </p:bg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DA154B24-0F49-8348-8F17-80924FB03B10}"/>
              </a:ext>
            </a:extLst>
          </p:cNvPr>
          <p:cNvSpPr/>
          <p:nvPr/>
        </p:nvSpPr>
        <p:spPr>
          <a:xfrm>
            <a:off x="696996" y="143663"/>
            <a:ext cx="5015676" cy="5015676"/>
          </a:xfrm>
          <a:prstGeom prst="ellipse">
            <a:avLst/>
          </a:prstGeom>
          <a:solidFill>
            <a:schemeClr val="accent5">
              <a:lumMod val="20000"/>
              <a:lumOff val="80000"/>
              <a:alpha val="80000"/>
            </a:schemeClr>
          </a:solidFill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Title 1">
            <a:extLst>
              <a:ext uri="{FF2B5EF4-FFF2-40B4-BE49-F238E27FC236}">
                <a16:creationId xmlns:a16="http://schemas.microsoft.com/office/drawing/2014/main" xmlns="" id="{D3736137-01A5-9653-08D6-C02DA16FF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86" y="1155096"/>
            <a:ext cx="5330743" cy="904804"/>
          </a:xfrm>
        </p:spPr>
        <p:txBody>
          <a:bodyPr/>
          <a:lstStyle/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HOẠT ĐỘNG 4</a:t>
            </a:r>
          </a:p>
        </p:txBody>
      </p:sp>
      <p:sp>
        <p:nvSpPr>
          <p:cNvPr id="135" name="Title 1">
            <a:extLst>
              <a:ext uri="{FF2B5EF4-FFF2-40B4-BE49-F238E27FC236}">
                <a16:creationId xmlns:a16="http://schemas.microsoft.com/office/drawing/2014/main" xmlns="" id="{193D88DA-BE06-B286-37CA-67720D036B59}"/>
              </a:ext>
            </a:extLst>
          </p:cNvPr>
          <p:cNvSpPr txBox="1">
            <a:spLocks/>
          </p:cNvSpPr>
          <p:nvPr/>
        </p:nvSpPr>
        <p:spPr>
          <a:xfrm>
            <a:off x="557911" y="2124358"/>
            <a:ext cx="5330743" cy="121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xmlns="" id="{20229B54-20E4-048A-5D7D-B8C63899A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271" y="3609850"/>
            <a:ext cx="953771" cy="953771"/>
          </a:xfrm>
          <a:prstGeom prst="rect">
            <a:avLst/>
          </a:prstGeom>
        </p:spPr>
      </p:pic>
      <p:grpSp>
        <p:nvGrpSpPr>
          <p:cNvPr id="132" name="Google Shape;972;p55">
            <a:extLst>
              <a:ext uri="{FF2B5EF4-FFF2-40B4-BE49-F238E27FC236}">
                <a16:creationId xmlns:a16="http://schemas.microsoft.com/office/drawing/2014/main" xmlns="" id="{5AE2DF5F-F6CA-E048-BFD7-593F51A5766B}"/>
              </a:ext>
            </a:extLst>
          </p:cNvPr>
          <p:cNvGrpSpPr/>
          <p:nvPr/>
        </p:nvGrpSpPr>
        <p:grpSpPr>
          <a:xfrm>
            <a:off x="5871029" y="993225"/>
            <a:ext cx="2365829" cy="3809263"/>
            <a:chOff x="5158937" y="1017720"/>
            <a:chExt cx="2395690" cy="3857342"/>
          </a:xfrm>
        </p:grpSpPr>
        <p:sp>
          <p:nvSpPr>
            <p:cNvPr id="133" name="Google Shape;973;p55">
              <a:extLst>
                <a:ext uri="{FF2B5EF4-FFF2-40B4-BE49-F238E27FC236}">
                  <a16:creationId xmlns:a16="http://schemas.microsoft.com/office/drawing/2014/main" xmlns="" id="{E72187CB-2A66-8432-F9D6-E6FAA0A0998B}"/>
                </a:ext>
              </a:extLst>
            </p:cNvPr>
            <p:cNvSpPr/>
            <p:nvPr/>
          </p:nvSpPr>
          <p:spPr>
            <a:xfrm>
              <a:off x="5158937" y="4438850"/>
              <a:ext cx="2395690" cy="436212"/>
            </a:xfrm>
            <a:custGeom>
              <a:avLst/>
              <a:gdLst/>
              <a:ahLst/>
              <a:cxnLst/>
              <a:rect l="l" t="t" r="r" b="b"/>
              <a:pathLst>
                <a:path w="174613" h="16162" extrusionOk="0">
                  <a:moveTo>
                    <a:pt x="87306" y="0"/>
                  </a:moveTo>
                  <a:cubicBezTo>
                    <a:pt x="39137" y="0"/>
                    <a:pt x="0" y="3565"/>
                    <a:pt x="0" y="8081"/>
                  </a:cubicBezTo>
                  <a:cubicBezTo>
                    <a:pt x="0" y="12518"/>
                    <a:pt x="39137" y="16162"/>
                    <a:pt x="87306" y="16162"/>
                  </a:cubicBezTo>
                  <a:cubicBezTo>
                    <a:pt x="135554" y="16162"/>
                    <a:pt x="174612" y="12518"/>
                    <a:pt x="174612" y="8081"/>
                  </a:cubicBezTo>
                  <a:cubicBezTo>
                    <a:pt x="174612" y="3565"/>
                    <a:pt x="135554" y="0"/>
                    <a:pt x="87306" y="0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6" name="Google Shape;974;p55">
              <a:extLst>
                <a:ext uri="{FF2B5EF4-FFF2-40B4-BE49-F238E27FC236}">
                  <a16:creationId xmlns:a16="http://schemas.microsoft.com/office/drawing/2014/main" xmlns="" id="{23114A0D-4721-3355-4403-364C8BE330EE}"/>
                </a:ext>
              </a:extLst>
            </p:cNvPr>
            <p:cNvGrpSpPr/>
            <p:nvPr/>
          </p:nvGrpSpPr>
          <p:grpSpPr>
            <a:xfrm>
              <a:off x="5276915" y="1017720"/>
              <a:ext cx="2159747" cy="3715215"/>
              <a:chOff x="2275350" y="238700"/>
              <a:chExt cx="2652600" cy="4563025"/>
            </a:xfrm>
          </p:grpSpPr>
          <p:sp>
            <p:nvSpPr>
              <p:cNvPr id="137" name="Google Shape;975;p55">
                <a:extLst>
                  <a:ext uri="{FF2B5EF4-FFF2-40B4-BE49-F238E27FC236}">
                    <a16:creationId xmlns:a16="http://schemas.microsoft.com/office/drawing/2014/main" xmlns="" id="{251AB570-E8B2-4D42-E183-CB6EB3F2BA26}"/>
                  </a:ext>
                </a:extLst>
              </p:cNvPr>
              <p:cNvSpPr/>
              <p:nvPr/>
            </p:nvSpPr>
            <p:spPr>
              <a:xfrm>
                <a:off x="3290700" y="4041925"/>
                <a:ext cx="311775" cy="530275"/>
              </a:xfrm>
              <a:custGeom>
                <a:avLst/>
                <a:gdLst/>
                <a:ahLst/>
                <a:cxnLst/>
                <a:rect l="l" t="t" r="r" b="b"/>
                <a:pathLst>
                  <a:path w="12471" h="21211" extrusionOk="0">
                    <a:moveTo>
                      <a:pt x="9710" y="1"/>
                    </a:moveTo>
                    <a:cubicBezTo>
                      <a:pt x="8351" y="1"/>
                      <a:pt x="6927" y="705"/>
                      <a:pt x="5891" y="1625"/>
                    </a:cubicBezTo>
                    <a:cubicBezTo>
                      <a:pt x="3596" y="3538"/>
                      <a:pt x="2295" y="6292"/>
                      <a:pt x="2142" y="9276"/>
                    </a:cubicBezTo>
                    <a:cubicBezTo>
                      <a:pt x="2142" y="10423"/>
                      <a:pt x="2295" y="11494"/>
                      <a:pt x="2219" y="12642"/>
                    </a:cubicBezTo>
                    <a:cubicBezTo>
                      <a:pt x="2219" y="15014"/>
                      <a:pt x="1454" y="17309"/>
                      <a:pt x="77" y="19222"/>
                    </a:cubicBezTo>
                    <a:lnTo>
                      <a:pt x="2030" y="17651"/>
                    </a:lnTo>
                    <a:lnTo>
                      <a:pt x="2030" y="17651"/>
                    </a:lnTo>
                    <a:cubicBezTo>
                      <a:pt x="1603" y="18010"/>
                      <a:pt x="1184" y="18378"/>
                      <a:pt x="765" y="18762"/>
                    </a:cubicBezTo>
                    <a:cubicBezTo>
                      <a:pt x="459" y="18992"/>
                      <a:pt x="230" y="19375"/>
                      <a:pt x="153" y="19757"/>
                    </a:cubicBezTo>
                    <a:cubicBezTo>
                      <a:pt x="0" y="20446"/>
                      <a:pt x="689" y="21134"/>
                      <a:pt x="1454" y="21211"/>
                    </a:cubicBezTo>
                    <a:cubicBezTo>
                      <a:pt x="2219" y="21211"/>
                      <a:pt x="2984" y="20981"/>
                      <a:pt x="3596" y="20522"/>
                    </a:cubicBezTo>
                    <a:lnTo>
                      <a:pt x="6809" y="18762"/>
                    </a:lnTo>
                    <a:cubicBezTo>
                      <a:pt x="7804" y="18303"/>
                      <a:pt x="8722" y="17691"/>
                      <a:pt x="9563" y="17003"/>
                    </a:cubicBezTo>
                    <a:cubicBezTo>
                      <a:pt x="12012" y="14708"/>
                      <a:pt x="12241" y="10959"/>
                      <a:pt x="12318" y="7516"/>
                    </a:cubicBezTo>
                    <a:lnTo>
                      <a:pt x="12394" y="2620"/>
                    </a:lnTo>
                    <a:cubicBezTo>
                      <a:pt x="12471" y="2161"/>
                      <a:pt x="12394" y="1778"/>
                      <a:pt x="12318" y="1396"/>
                    </a:cubicBezTo>
                    <a:cubicBezTo>
                      <a:pt x="12012" y="860"/>
                      <a:pt x="11553" y="478"/>
                      <a:pt x="11017" y="248"/>
                    </a:cubicBezTo>
                    <a:cubicBezTo>
                      <a:pt x="10599" y="77"/>
                      <a:pt x="10158" y="1"/>
                      <a:pt x="9710" y="1"/>
                    </a:cubicBezTo>
                    <a:close/>
                  </a:path>
                </a:pathLst>
              </a:custGeom>
              <a:solidFill>
                <a:srgbClr val="0D1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976;p55">
                <a:extLst>
                  <a:ext uri="{FF2B5EF4-FFF2-40B4-BE49-F238E27FC236}">
                    <a16:creationId xmlns:a16="http://schemas.microsoft.com/office/drawing/2014/main" xmlns="" id="{D005AAB9-6AA4-437B-B826-E1A9198C44C4}"/>
                  </a:ext>
                </a:extLst>
              </p:cNvPr>
              <p:cNvSpPr/>
              <p:nvPr/>
            </p:nvSpPr>
            <p:spPr>
              <a:xfrm>
                <a:off x="3757375" y="4041925"/>
                <a:ext cx="311800" cy="530275"/>
              </a:xfrm>
              <a:custGeom>
                <a:avLst/>
                <a:gdLst/>
                <a:ahLst/>
                <a:cxnLst/>
                <a:rect l="l" t="t" r="r" b="b"/>
                <a:pathLst>
                  <a:path w="12472" h="21211" extrusionOk="0">
                    <a:moveTo>
                      <a:pt x="2718" y="1"/>
                    </a:moveTo>
                    <a:cubicBezTo>
                      <a:pt x="2265" y="1"/>
                      <a:pt x="1814" y="77"/>
                      <a:pt x="1378" y="248"/>
                    </a:cubicBezTo>
                    <a:cubicBezTo>
                      <a:pt x="842" y="478"/>
                      <a:pt x="383" y="860"/>
                      <a:pt x="154" y="1396"/>
                    </a:cubicBezTo>
                    <a:cubicBezTo>
                      <a:pt x="1" y="1778"/>
                      <a:pt x="1" y="2161"/>
                      <a:pt x="1" y="2620"/>
                    </a:cubicBezTo>
                    <a:lnTo>
                      <a:pt x="154" y="7516"/>
                    </a:lnTo>
                    <a:cubicBezTo>
                      <a:pt x="230" y="10959"/>
                      <a:pt x="460" y="14708"/>
                      <a:pt x="2908" y="17003"/>
                    </a:cubicBezTo>
                    <a:cubicBezTo>
                      <a:pt x="3749" y="17691"/>
                      <a:pt x="4667" y="18303"/>
                      <a:pt x="5662" y="18762"/>
                    </a:cubicBezTo>
                    <a:lnTo>
                      <a:pt x="8799" y="20522"/>
                    </a:lnTo>
                    <a:cubicBezTo>
                      <a:pt x="9487" y="20981"/>
                      <a:pt x="10176" y="21211"/>
                      <a:pt x="10941" y="21211"/>
                    </a:cubicBezTo>
                    <a:cubicBezTo>
                      <a:pt x="11706" y="21134"/>
                      <a:pt x="12471" y="20446"/>
                      <a:pt x="12318" y="19757"/>
                    </a:cubicBezTo>
                    <a:cubicBezTo>
                      <a:pt x="12165" y="19375"/>
                      <a:pt x="11935" y="18992"/>
                      <a:pt x="11629" y="18762"/>
                    </a:cubicBezTo>
                    <a:cubicBezTo>
                      <a:pt x="11210" y="18378"/>
                      <a:pt x="10791" y="18010"/>
                      <a:pt x="10365" y="17651"/>
                    </a:cubicBezTo>
                    <a:lnTo>
                      <a:pt x="10365" y="17651"/>
                    </a:lnTo>
                    <a:lnTo>
                      <a:pt x="12318" y="19222"/>
                    </a:lnTo>
                    <a:cubicBezTo>
                      <a:pt x="11017" y="17309"/>
                      <a:pt x="10252" y="15014"/>
                      <a:pt x="10176" y="12642"/>
                    </a:cubicBezTo>
                    <a:cubicBezTo>
                      <a:pt x="10176" y="11494"/>
                      <a:pt x="10252" y="10423"/>
                      <a:pt x="10252" y="9276"/>
                    </a:cubicBezTo>
                    <a:cubicBezTo>
                      <a:pt x="10176" y="6292"/>
                      <a:pt x="8799" y="3538"/>
                      <a:pt x="6580" y="1625"/>
                    </a:cubicBezTo>
                    <a:cubicBezTo>
                      <a:pt x="5487" y="705"/>
                      <a:pt x="4091" y="1"/>
                      <a:pt x="2718" y="1"/>
                    </a:cubicBezTo>
                    <a:close/>
                  </a:path>
                </a:pathLst>
              </a:custGeom>
              <a:solidFill>
                <a:srgbClr val="0D1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977;p55">
                <a:extLst>
                  <a:ext uri="{FF2B5EF4-FFF2-40B4-BE49-F238E27FC236}">
                    <a16:creationId xmlns:a16="http://schemas.microsoft.com/office/drawing/2014/main" xmlns="" id="{0B145048-F08E-2A97-64FB-B1110941D797}"/>
                  </a:ext>
                </a:extLst>
              </p:cNvPr>
              <p:cNvSpPr/>
              <p:nvPr/>
            </p:nvSpPr>
            <p:spPr>
              <a:xfrm>
                <a:off x="2326725" y="3493000"/>
                <a:ext cx="2601225" cy="1302850"/>
              </a:xfrm>
              <a:custGeom>
                <a:avLst/>
                <a:gdLst/>
                <a:ahLst/>
                <a:cxnLst/>
                <a:rect l="l" t="t" r="r" b="b"/>
                <a:pathLst>
                  <a:path w="104049" h="52114" extrusionOk="0">
                    <a:moveTo>
                      <a:pt x="67523" y="0"/>
                    </a:moveTo>
                    <a:cubicBezTo>
                      <a:pt x="67351" y="0"/>
                      <a:pt x="67183" y="6"/>
                      <a:pt x="67019" y="18"/>
                    </a:cubicBezTo>
                    <a:cubicBezTo>
                      <a:pt x="58553" y="648"/>
                      <a:pt x="58470" y="2046"/>
                      <a:pt x="51493" y="2046"/>
                    </a:cubicBezTo>
                    <a:cubicBezTo>
                      <a:pt x="50842" y="2046"/>
                      <a:pt x="50131" y="2034"/>
                      <a:pt x="49347" y="2007"/>
                    </a:cubicBezTo>
                    <a:cubicBezTo>
                      <a:pt x="43326" y="1808"/>
                      <a:pt x="42289" y="89"/>
                      <a:pt x="40048" y="89"/>
                    </a:cubicBezTo>
                    <a:cubicBezTo>
                      <a:pt x="38843" y="89"/>
                      <a:pt x="37290" y="586"/>
                      <a:pt x="34428" y="2084"/>
                    </a:cubicBezTo>
                    <a:cubicBezTo>
                      <a:pt x="21804" y="8663"/>
                      <a:pt x="3826" y="25036"/>
                      <a:pt x="842" y="39036"/>
                    </a:cubicBezTo>
                    <a:cubicBezTo>
                      <a:pt x="306" y="41485"/>
                      <a:pt x="0" y="44086"/>
                      <a:pt x="1148" y="46228"/>
                    </a:cubicBezTo>
                    <a:cubicBezTo>
                      <a:pt x="2143" y="47835"/>
                      <a:pt x="3520" y="49059"/>
                      <a:pt x="5203" y="49824"/>
                    </a:cubicBezTo>
                    <a:cubicBezTo>
                      <a:pt x="8119" y="51263"/>
                      <a:pt x="11320" y="51901"/>
                      <a:pt x="14557" y="51901"/>
                    </a:cubicBezTo>
                    <a:cubicBezTo>
                      <a:pt x="18028" y="51901"/>
                      <a:pt x="21542" y="51167"/>
                      <a:pt x="24788" y="49900"/>
                    </a:cubicBezTo>
                    <a:cubicBezTo>
                      <a:pt x="31062" y="47529"/>
                      <a:pt x="36417" y="43244"/>
                      <a:pt x="41390" y="38730"/>
                    </a:cubicBezTo>
                    <a:cubicBezTo>
                      <a:pt x="44297" y="36053"/>
                      <a:pt x="42767" y="31615"/>
                      <a:pt x="45674" y="28096"/>
                    </a:cubicBezTo>
                    <a:cubicBezTo>
                      <a:pt x="47128" y="26489"/>
                      <a:pt x="48811" y="25036"/>
                      <a:pt x="50724" y="23888"/>
                    </a:cubicBezTo>
                    <a:cubicBezTo>
                      <a:pt x="51489" y="23276"/>
                      <a:pt x="52407" y="22817"/>
                      <a:pt x="53401" y="22588"/>
                    </a:cubicBezTo>
                    <a:cubicBezTo>
                      <a:pt x="53952" y="22466"/>
                      <a:pt x="54490" y="22409"/>
                      <a:pt x="55014" y="22409"/>
                    </a:cubicBezTo>
                    <a:cubicBezTo>
                      <a:pt x="59441" y="22409"/>
                      <a:pt x="62824" y="26492"/>
                      <a:pt x="63577" y="30391"/>
                    </a:cubicBezTo>
                    <a:cubicBezTo>
                      <a:pt x="64571" y="36665"/>
                      <a:pt x="68014" y="42326"/>
                      <a:pt x="73140" y="46151"/>
                    </a:cubicBezTo>
                    <a:cubicBezTo>
                      <a:pt x="77550" y="49488"/>
                      <a:pt x="84302" y="52113"/>
                      <a:pt x="90458" y="52113"/>
                    </a:cubicBezTo>
                    <a:cubicBezTo>
                      <a:pt x="92632" y="52113"/>
                      <a:pt x="94731" y="51786"/>
                      <a:pt x="96627" y="51048"/>
                    </a:cubicBezTo>
                    <a:cubicBezTo>
                      <a:pt x="98769" y="50130"/>
                      <a:pt x="100605" y="48523"/>
                      <a:pt x="101906" y="46610"/>
                    </a:cubicBezTo>
                    <a:cubicBezTo>
                      <a:pt x="102518" y="45539"/>
                      <a:pt x="102977" y="44392"/>
                      <a:pt x="103207" y="43168"/>
                    </a:cubicBezTo>
                    <a:cubicBezTo>
                      <a:pt x="104048" y="39648"/>
                      <a:pt x="102671" y="36282"/>
                      <a:pt x="101523" y="32916"/>
                    </a:cubicBezTo>
                    <a:cubicBezTo>
                      <a:pt x="100452" y="29550"/>
                      <a:pt x="98769" y="26413"/>
                      <a:pt x="96551" y="23582"/>
                    </a:cubicBezTo>
                    <a:cubicBezTo>
                      <a:pt x="95556" y="22435"/>
                      <a:pt x="94638" y="21363"/>
                      <a:pt x="93643" y="20216"/>
                    </a:cubicBezTo>
                    <a:cubicBezTo>
                      <a:pt x="90277" y="15855"/>
                      <a:pt x="85993" y="12259"/>
                      <a:pt x="82167" y="8357"/>
                    </a:cubicBezTo>
                    <a:cubicBezTo>
                      <a:pt x="80637" y="6751"/>
                      <a:pt x="79031" y="4685"/>
                      <a:pt x="77271" y="3461"/>
                    </a:cubicBezTo>
                    <a:cubicBezTo>
                      <a:pt x="74953" y="1868"/>
                      <a:pt x="70579" y="0"/>
                      <a:pt x="675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978;p55">
                <a:extLst>
                  <a:ext uri="{FF2B5EF4-FFF2-40B4-BE49-F238E27FC236}">
                    <a16:creationId xmlns:a16="http://schemas.microsoft.com/office/drawing/2014/main" xmlns="" id="{057B23D8-411C-0E1E-94B3-38C673134BB6}"/>
                  </a:ext>
                </a:extLst>
              </p:cNvPr>
              <p:cNvSpPr/>
              <p:nvPr/>
            </p:nvSpPr>
            <p:spPr>
              <a:xfrm>
                <a:off x="3810925" y="1959500"/>
                <a:ext cx="816725" cy="1421425"/>
              </a:xfrm>
              <a:custGeom>
                <a:avLst/>
                <a:gdLst/>
                <a:ahLst/>
                <a:cxnLst/>
                <a:rect l="l" t="t" r="r" b="b"/>
                <a:pathLst>
                  <a:path w="32669" h="56857" extrusionOk="0">
                    <a:moveTo>
                      <a:pt x="1837" y="0"/>
                    </a:moveTo>
                    <a:lnTo>
                      <a:pt x="1" y="23488"/>
                    </a:lnTo>
                    <a:cubicBezTo>
                      <a:pt x="3137" y="32133"/>
                      <a:pt x="6657" y="41008"/>
                      <a:pt x="12165" y="48352"/>
                    </a:cubicBezTo>
                    <a:cubicBezTo>
                      <a:pt x="13695" y="50647"/>
                      <a:pt x="15608" y="52713"/>
                      <a:pt x="17674" y="54549"/>
                    </a:cubicBezTo>
                    <a:cubicBezTo>
                      <a:pt x="19760" y="56148"/>
                      <a:pt x="21840" y="56857"/>
                      <a:pt x="23757" y="56857"/>
                    </a:cubicBezTo>
                    <a:cubicBezTo>
                      <a:pt x="28447" y="56857"/>
                      <a:pt x="32158" y="52611"/>
                      <a:pt x="32592" y="46746"/>
                    </a:cubicBezTo>
                    <a:cubicBezTo>
                      <a:pt x="32669" y="43685"/>
                      <a:pt x="32363" y="40625"/>
                      <a:pt x="31598" y="37718"/>
                    </a:cubicBezTo>
                    <a:cubicBezTo>
                      <a:pt x="30220" y="31062"/>
                      <a:pt x="28767" y="24406"/>
                      <a:pt x="26013" y="18209"/>
                    </a:cubicBezTo>
                    <a:cubicBezTo>
                      <a:pt x="23947" y="13159"/>
                      <a:pt x="20734" y="8722"/>
                      <a:pt x="16679" y="5126"/>
                    </a:cubicBezTo>
                    <a:cubicBezTo>
                      <a:pt x="12242" y="1301"/>
                      <a:pt x="7728" y="0"/>
                      <a:pt x="1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979;p55">
                <a:extLst>
                  <a:ext uri="{FF2B5EF4-FFF2-40B4-BE49-F238E27FC236}">
                    <a16:creationId xmlns:a16="http://schemas.microsoft.com/office/drawing/2014/main" xmlns="" id="{CC1CBB01-2E82-BCE4-A405-6DC4927F4C36}"/>
                  </a:ext>
                </a:extLst>
              </p:cNvPr>
              <p:cNvSpPr/>
              <p:nvPr/>
            </p:nvSpPr>
            <p:spPr>
              <a:xfrm>
                <a:off x="2671000" y="1959500"/>
                <a:ext cx="841575" cy="1410750"/>
              </a:xfrm>
              <a:custGeom>
                <a:avLst/>
                <a:gdLst/>
                <a:ahLst/>
                <a:cxnLst/>
                <a:rect l="l" t="t" r="r" b="b"/>
                <a:pathLst>
                  <a:path w="33663" h="56430" extrusionOk="0">
                    <a:moveTo>
                      <a:pt x="31750" y="0"/>
                    </a:moveTo>
                    <a:cubicBezTo>
                      <a:pt x="21728" y="230"/>
                      <a:pt x="12624" y="6044"/>
                      <a:pt x="8186" y="15072"/>
                    </a:cubicBezTo>
                    <a:cubicBezTo>
                      <a:pt x="6962" y="18056"/>
                      <a:pt x="5968" y="21116"/>
                      <a:pt x="5279" y="24329"/>
                    </a:cubicBezTo>
                    <a:lnTo>
                      <a:pt x="1913" y="38177"/>
                    </a:lnTo>
                    <a:cubicBezTo>
                      <a:pt x="842" y="42691"/>
                      <a:pt x="0" y="47664"/>
                      <a:pt x="2372" y="51948"/>
                    </a:cubicBezTo>
                    <a:cubicBezTo>
                      <a:pt x="2449" y="52101"/>
                      <a:pt x="2449" y="52178"/>
                      <a:pt x="2525" y="52331"/>
                    </a:cubicBezTo>
                    <a:cubicBezTo>
                      <a:pt x="4289" y="54976"/>
                      <a:pt x="7182" y="56430"/>
                      <a:pt x="10140" y="56430"/>
                    </a:cubicBezTo>
                    <a:cubicBezTo>
                      <a:pt x="11801" y="56430"/>
                      <a:pt x="13482" y="55971"/>
                      <a:pt x="14995" y="55008"/>
                    </a:cubicBezTo>
                    <a:cubicBezTo>
                      <a:pt x="17367" y="53325"/>
                      <a:pt x="18821" y="50724"/>
                      <a:pt x="20657" y="48582"/>
                    </a:cubicBezTo>
                    <a:cubicBezTo>
                      <a:pt x="22799" y="46287"/>
                      <a:pt x="24559" y="43838"/>
                      <a:pt x="26089" y="41084"/>
                    </a:cubicBezTo>
                    <a:cubicBezTo>
                      <a:pt x="26854" y="39554"/>
                      <a:pt x="27619" y="38024"/>
                      <a:pt x="28307" y="36494"/>
                    </a:cubicBezTo>
                    <a:cubicBezTo>
                      <a:pt x="30297" y="32286"/>
                      <a:pt x="32056" y="28002"/>
                      <a:pt x="33663" y="23564"/>
                    </a:cubicBezTo>
                    <a:lnTo>
                      <a:pt x="32974" y="15149"/>
                    </a:lnTo>
                    <a:lnTo>
                      <a:pt x="32209" y="5432"/>
                    </a:lnTo>
                    <a:lnTo>
                      <a:pt x="3175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980;p55">
                <a:extLst>
                  <a:ext uri="{FF2B5EF4-FFF2-40B4-BE49-F238E27FC236}">
                    <a16:creationId xmlns:a16="http://schemas.microsoft.com/office/drawing/2014/main" xmlns="" id="{EAB4F7E3-212C-588B-4BA2-ADF95E76B970}"/>
                  </a:ext>
                </a:extLst>
              </p:cNvPr>
              <p:cNvSpPr/>
              <p:nvPr/>
            </p:nvSpPr>
            <p:spPr>
              <a:xfrm>
                <a:off x="3076475" y="1959500"/>
                <a:ext cx="1287225" cy="1806850"/>
              </a:xfrm>
              <a:custGeom>
                <a:avLst/>
                <a:gdLst/>
                <a:ahLst/>
                <a:cxnLst/>
                <a:rect l="l" t="t" r="r" b="b"/>
                <a:pathLst>
                  <a:path w="51489" h="72274" extrusionOk="0">
                    <a:moveTo>
                      <a:pt x="22340" y="0"/>
                    </a:moveTo>
                    <a:lnTo>
                      <a:pt x="16985" y="7115"/>
                    </a:lnTo>
                    <a:cubicBezTo>
                      <a:pt x="13389" y="11935"/>
                      <a:pt x="10176" y="17138"/>
                      <a:pt x="7498" y="22570"/>
                    </a:cubicBezTo>
                    <a:cubicBezTo>
                      <a:pt x="5126" y="27390"/>
                      <a:pt x="2908" y="31521"/>
                      <a:pt x="2525" y="37029"/>
                    </a:cubicBezTo>
                    <a:cubicBezTo>
                      <a:pt x="2143" y="41773"/>
                      <a:pt x="2602" y="46516"/>
                      <a:pt x="2296" y="51259"/>
                    </a:cubicBezTo>
                    <a:cubicBezTo>
                      <a:pt x="2066" y="55314"/>
                      <a:pt x="1" y="62047"/>
                      <a:pt x="2525" y="65413"/>
                    </a:cubicBezTo>
                    <a:cubicBezTo>
                      <a:pt x="5050" y="68779"/>
                      <a:pt x="10635" y="68091"/>
                      <a:pt x="14078" y="70080"/>
                    </a:cubicBezTo>
                    <a:cubicBezTo>
                      <a:pt x="16296" y="71151"/>
                      <a:pt x="18821" y="71763"/>
                      <a:pt x="21269" y="71763"/>
                    </a:cubicBezTo>
                    <a:cubicBezTo>
                      <a:pt x="21560" y="71779"/>
                      <a:pt x="21855" y="71785"/>
                      <a:pt x="22151" y="71785"/>
                    </a:cubicBezTo>
                    <a:cubicBezTo>
                      <a:pt x="22961" y="71785"/>
                      <a:pt x="23785" y="71741"/>
                      <a:pt x="24595" y="71741"/>
                    </a:cubicBezTo>
                    <a:cubicBezTo>
                      <a:pt x="24892" y="71741"/>
                      <a:pt x="25186" y="71747"/>
                      <a:pt x="25477" y="71763"/>
                    </a:cubicBezTo>
                    <a:cubicBezTo>
                      <a:pt x="26251" y="71828"/>
                      <a:pt x="27516" y="72273"/>
                      <a:pt x="28398" y="72273"/>
                    </a:cubicBezTo>
                    <a:cubicBezTo>
                      <a:pt x="28561" y="72273"/>
                      <a:pt x="28712" y="72258"/>
                      <a:pt x="28843" y="72222"/>
                    </a:cubicBezTo>
                    <a:cubicBezTo>
                      <a:pt x="29914" y="71840"/>
                      <a:pt x="31062" y="71457"/>
                      <a:pt x="32286" y="71151"/>
                    </a:cubicBezTo>
                    <a:cubicBezTo>
                      <a:pt x="34122" y="70998"/>
                      <a:pt x="35499" y="71304"/>
                      <a:pt x="37412" y="70692"/>
                    </a:cubicBezTo>
                    <a:lnTo>
                      <a:pt x="44986" y="68167"/>
                    </a:lnTo>
                    <a:cubicBezTo>
                      <a:pt x="45674" y="67938"/>
                      <a:pt x="46287" y="67632"/>
                      <a:pt x="46899" y="67326"/>
                    </a:cubicBezTo>
                    <a:cubicBezTo>
                      <a:pt x="51489" y="64572"/>
                      <a:pt x="48276" y="56615"/>
                      <a:pt x="47434" y="52713"/>
                    </a:cubicBezTo>
                    <a:cubicBezTo>
                      <a:pt x="46134" y="47052"/>
                      <a:pt x="47740" y="39325"/>
                      <a:pt x="45292" y="34581"/>
                    </a:cubicBezTo>
                    <a:cubicBezTo>
                      <a:pt x="43609" y="31521"/>
                      <a:pt x="40090" y="28614"/>
                      <a:pt x="37718" y="25936"/>
                    </a:cubicBezTo>
                    <a:lnTo>
                      <a:pt x="33740" y="21346"/>
                    </a:lnTo>
                    <a:lnTo>
                      <a:pt x="32515" y="9258"/>
                    </a:lnTo>
                    <a:lnTo>
                      <a:pt x="26395" y="2831"/>
                    </a:lnTo>
                    <a:lnTo>
                      <a:pt x="2455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981;p55">
                <a:extLst>
                  <a:ext uri="{FF2B5EF4-FFF2-40B4-BE49-F238E27FC236}">
                    <a16:creationId xmlns:a16="http://schemas.microsoft.com/office/drawing/2014/main" xmlns="" id="{9C7A1E3B-DA47-B4B9-88D5-0A1C7E4ABBB6}"/>
                  </a:ext>
                </a:extLst>
              </p:cNvPr>
              <p:cNvSpPr/>
              <p:nvPr/>
            </p:nvSpPr>
            <p:spPr>
              <a:xfrm>
                <a:off x="3351900" y="1213725"/>
                <a:ext cx="562350" cy="606325"/>
              </a:xfrm>
              <a:custGeom>
                <a:avLst/>
                <a:gdLst/>
                <a:ahLst/>
                <a:cxnLst/>
                <a:rect l="l" t="t" r="r" b="b"/>
                <a:pathLst>
                  <a:path w="22494" h="24253" extrusionOk="0">
                    <a:moveTo>
                      <a:pt x="10589" y="1"/>
                    </a:moveTo>
                    <a:cubicBezTo>
                      <a:pt x="9389" y="1"/>
                      <a:pt x="8168" y="164"/>
                      <a:pt x="6962" y="377"/>
                    </a:cubicBezTo>
                    <a:cubicBezTo>
                      <a:pt x="6274" y="453"/>
                      <a:pt x="5585" y="606"/>
                      <a:pt x="4973" y="912"/>
                    </a:cubicBezTo>
                    <a:cubicBezTo>
                      <a:pt x="2755" y="2060"/>
                      <a:pt x="1224" y="4125"/>
                      <a:pt x="689" y="6574"/>
                    </a:cubicBezTo>
                    <a:cubicBezTo>
                      <a:pt x="0" y="10322"/>
                      <a:pt x="1454" y="14148"/>
                      <a:pt x="1990" y="17973"/>
                    </a:cubicBezTo>
                    <a:cubicBezTo>
                      <a:pt x="2296" y="19197"/>
                      <a:pt x="2831" y="20268"/>
                      <a:pt x="3520" y="21339"/>
                    </a:cubicBezTo>
                    <a:cubicBezTo>
                      <a:pt x="3856" y="21743"/>
                      <a:pt x="4074" y="21821"/>
                      <a:pt x="4304" y="21821"/>
                    </a:cubicBezTo>
                    <a:cubicBezTo>
                      <a:pt x="4449" y="21821"/>
                      <a:pt x="4600" y="21790"/>
                      <a:pt x="4788" y="21790"/>
                    </a:cubicBezTo>
                    <a:cubicBezTo>
                      <a:pt x="4978" y="21790"/>
                      <a:pt x="5207" y="21822"/>
                      <a:pt x="5509" y="21951"/>
                    </a:cubicBezTo>
                    <a:cubicBezTo>
                      <a:pt x="6427" y="22334"/>
                      <a:pt x="7421" y="22640"/>
                      <a:pt x="8416" y="22869"/>
                    </a:cubicBezTo>
                    <a:lnTo>
                      <a:pt x="12700" y="23787"/>
                    </a:lnTo>
                    <a:cubicBezTo>
                      <a:pt x="13465" y="24017"/>
                      <a:pt x="14230" y="24170"/>
                      <a:pt x="15072" y="24246"/>
                    </a:cubicBezTo>
                    <a:cubicBezTo>
                      <a:pt x="15170" y="24251"/>
                      <a:pt x="15269" y="24253"/>
                      <a:pt x="15367" y="24253"/>
                    </a:cubicBezTo>
                    <a:cubicBezTo>
                      <a:pt x="17027" y="24253"/>
                      <a:pt x="18668" y="23647"/>
                      <a:pt x="19968" y="22563"/>
                    </a:cubicBezTo>
                    <a:cubicBezTo>
                      <a:pt x="20198" y="22334"/>
                      <a:pt x="20504" y="22104"/>
                      <a:pt x="20657" y="21798"/>
                    </a:cubicBezTo>
                    <a:cubicBezTo>
                      <a:pt x="20963" y="21033"/>
                      <a:pt x="21039" y="20268"/>
                      <a:pt x="21039" y="19427"/>
                    </a:cubicBezTo>
                    <a:cubicBezTo>
                      <a:pt x="21192" y="18049"/>
                      <a:pt x="21422" y="16672"/>
                      <a:pt x="21805" y="15295"/>
                    </a:cubicBezTo>
                    <a:cubicBezTo>
                      <a:pt x="22034" y="13842"/>
                      <a:pt x="22493" y="12159"/>
                      <a:pt x="21881" y="10934"/>
                    </a:cubicBezTo>
                    <a:cubicBezTo>
                      <a:pt x="21728" y="10475"/>
                      <a:pt x="21039" y="10246"/>
                      <a:pt x="20886" y="9863"/>
                    </a:cubicBezTo>
                    <a:cubicBezTo>
                      <a:pt x="20045" y="8180"/>
                      <a:pt x="20198" y="6038"/>
                      <a:pt x="19203" y="4508"/>
                    </a:cubicBezTo>
                    <a:cubicBezTo>
                      <a:pt x="18821" y="3896"/>
                      <a:pt x="18285" y="3437"/>
                      <a:pt x="17750" y="3054"/>
                    </a:cubicBezTo>
                    <a:cubicBezTo>
                      <a:pt x="16832" y="2213"/>
                      <a:pt x="15761" y="1448"/>
                      <a:pt x="14613" y="836"/>
                    </a:cubicBezTo>
                    <a:cubicBezTo>
                      <a:pt x="13340" y="220"/>
                      <a:pt x="11979" y="1"/>
                      <a:pt x="10589" y="1"/>
                    </a:cubicBezTo>
                    <a:close/>
                  </a:path>
                </a:pathLst>
              </a:custGeom>
              <a:solidFill>
                <a:srgbClr val="0D1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982;p55">
                <a:extLst>
                  <a:ext uri="{FF2B5EF4-FFF2-40B4-BE49-F238E27FC236}">
                    <a16:creationId xmlns:a16="http://schemas.microsoft.com/office/drawing/2014/main" xmlns="" id="{D04B7186-E7B3-23E1-A66B-6538D5017B2B}"/>
                  </a:ext>
                </a:extLst>
              </p:cNvPr>
              <p:cNvSpPr/>
              <p:nvPr/>
            </p:nvSpPr>
            <p:spPr>
              <a:xfrm>
                <a:off x="3847275" y="1572000"/>
                <a:ext cx="88000" cy="182875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7315" extrusionOk="0">
                    <a:moveTo>
                      <a:pt x="2342" y="0"/>
                    </a:moveTo>
                    <a:cubicBezTo>
                      <a:pt x="2113" y="0"/>
                      <a:pt x="1906" y="54"/>
                      <a:pt x="1760" y="199"/>
                    </a:cubicBezTo>
                    <a:cubicBezTo>
                      <a:pt x="1454" y="429"/>
                      <a:pt x="1148" y="658"/>
                      <a:pt x="918" y="964"/>
                    </a:cubicBezTo>
                    <a:lnTo>
                      <a:pt x="0" y="7314"/>
                    </a:lnTo>
                    <a:cubicBezTo>
                      <a:pt x="995" y="7161"/>
                      <a:pt x="1837" y="6626"/>
                      <a:pt x="2449" y="5861"/>
                    </a:cubicBezTo>
                    <a:cubicBezTo>
                      <a:pt x="2602" y="5555"/>
                      <a:pt x="2755" y="5172"/>
                      <a:pt x="2908" y="4866"/>
                    </a:cubicBezTo>
                    <a:cubicBezTo>
                      <a:pt x="3367" y="3718"/>
                      <a:pt x="3520" y="2571"/>
                      <a:pt x="3520" y="1347"/>
                    </a:cubicBezTo>
                    <a:cubicBezTo>
                      <a:pt x="3520" y="811"/>
                      <a:pt x="3214" y="352"/>
                      <a:pt x="2755" y="46"/>
                    </a:cubicBezTo>
                    <a:cubicBezTo>
                      <a:pt x="2615" y="18"/>
                      <a:pt x="2475" y="0"/>
                      <a:pt x="2342" y="0"/>
                    </a:cubicBezTo>
                    <a:close/>
                  </a:path>
                </a:pathLst>
              </a:custGeom>
              <a:solidFill>
                <a:srgbClr val="FF75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983;p55">
                <a:extLst>
                  <a:ext uri="{FF2B5EF4-FFF2-40B4-BE49-F238E27FC236}">
                    <a16:creationId xmlns:a16="http://schemas.microsoft.com/office/drawing/2014/main" xmlns="" id="{5C2326A3-4CD0-4F38-E498-37930A60EA3F}"/>
                  </a:ext>
                </a:extLst>
              </p:cNvPr>
              <p:cNvSpPr/>
              <p:nvPr/>
            </p:nvSpPr>
            <p:spPr>
              <a:xfrm>
                <a:off x="3374850" y="1349850"/>
                <a:ext cx="524100" cy="747675"/>
              </a:xfrm>
              <a:custGeom>
                <a:avLst/>
                <a:gdLst/>
                <a:ahLst/>
                <a:cxnLst/>
                <a:rect l="l" t="t" r="r" b="b"/>
                <a:pathLst>
                  <a:path w="20964" h="29907" extrusionOk="0">
                    <a:moveTo>
                      <a:pt x="11933" y="0"/>
                    </a:moveTo>
                    <a:cubicBezTo>
                      <a:pt x="11476" y="0"/>
                      <a:pt x="11017" y="19"/>
                      <a:pt x="10558" y="58"/>
                    </a:cubicBezTo>
                    <a:cubicBezTo>
                      <a:pt x="8722" y="211"/>
                      <a:pt x="6656" y="364"/>
                      <a:pt x="5738" y="1970"/>
                    </a:cubicBezTo>
                    <a:cubicBezTo>
                      <a:pt x="4591" y="3959"/>
                      <a:pt x="3826" y="6178"/>
                      <a:pt x="3443" y="8473"/>
                    </a:cubicBezTo>
                    <a:cubicBezTo>
                      <a:pt x="3290" y="7785"/>
                      <a:pt x="2908" y="7326"/>
                      <a:pt x="2296" y="7020"/>
                    </a:cubicBezTo>
                    <a:cubicBezTo>
                      <a:pt x="2106" y="6949"/>
                      <a:pt x="1917" y="6914"/>
                      <a:pt x="1732" y="6914"/>
                    </a:cubicBezTo>
                    <a:cubicBezTo>
                      <a:pt x="1319" y="6914"/>
                      <a:pt x="929" y="7085"/>
                      <a:pt x="613" y="7402"/>
                    </a:cubicBezTo>
                    <a:cubicBezTo>
                      <a:pt x="77" y="8167"/>
                      <a:pt x="0" y="9085"/>
                      <a:pt x="230" y="9927"/>
                    </a:cubicBezTo>
                    <a:cubicBezTo>
                      <a:pt x="306" y="10921"/>
                      <a:pt x="613" y="11839"/>
                      <a:pt x="1225" y="12681"/>
                    </a:cubicBezTo>
                    <a:cubicBezTo>
                      <a:pt x="1684" y="13140"/>
                      <a:pt x="2219" y="13523"/>
                      <a:pt x="2755" y="13829"/>
                    </a:cubicBezTo>
                    <a:cubicBezTo>
                      <a:pt x="2831" y="15435"/>
                      <a:pt x="3214" y="16965"/>
                      <a:pt x="3749" y="18419"/>
                    </a:cubicBezTo>
                    <a:cubicBezTo>
                      <a:pt x="3290" y="20408"/>
                      <a:pt x="2984" y="22397"/>
                      <a:pt x="2602" y="24386"/>
                    </a:cubicBezTo>
                    <a:cubicBezTo>
                      <a:pt x="2372" y="25304"/>
                      <a:pt x="2219" y="26223"/>
                      <a:pt x="2219" y="27217"/>
                    </a:cubicBezTo>
                    <a:cubicBezTo>
                      <a:pt x="2219" y="27829"/>
                      <a:pt x="2908" y="28212"/>
                      <a:pt x="3520" y="28365"/>
                    </a:cubicBezTo>
                    <a:cubicBezTo>
                      <a:pt x="5585" y="29206"/>
                      <a:pt x="7881" y="29742"/>
                      <a:pt x="10099" y="29895"/>
                    </a:cubicBezTo>
                    <a:cubicBezTo>
                      <a:pt x="10263" y="29903"/>
                      <a:pt x="10426" y="29906"/>
                      <a:pt x="10589" y="29906"/>
                    </a:cubicBezTo>
                    <a:cubicBezTo>
                      <a:pt x="12017" y="29906"/>
                      <a:pt x="13384" y="29611"/>
                      <a:pt x="14690" y="29130"/>
                    </a:cubicBezTo>
                    <a:cubicBezTo>
                      <a:pt x="15225" y="28900"/>
                      <a:pt x="16373" y="28518"/>
                      <a:pt x="16526" y="28059"/>
                    </a:cubicBezTo>
                    <a:cubicBezTo>
                      <a:pt x="16526" y="27600"/>
                      <a:pt x="16526" y="27217"/>
                      <a:pt x="16449" y="26758"/>
                    </a:cubicBezTo>
                    <a:cubicBezTo>
                      <a:pt x="16449" y="26376"/>
                      <a:pt x="16526" y="25993"/>
                      <a:pt x="16526" y="25611"/>
                    </a:cubicBezTo>
                    <a:cubicBezTo>
                      <a:pt x="16602" y="24539"/>
                      <a:pt x="16602" y="23392"/>
                      <a:pt x="16526" y="22244"/>
                    </a:cubicBezTo>
                    <a:cubicBezTo>
                      <a:pt x="18362" y="20026"/>
                      <a:pt x="20121" y="17807"/>
                      <a:pt x="20657" y="14976"/>
                    </a:cubicBezTo>
                    <a:cubicBezTo>
                      <a:pt x="20734" y="14135"/>
                      <a:pt x="20810" y="13370"/>
                      <a:pt x="20810" y="12528"/>
                    </a:cubicBezTo>
                    <a:cubicBezTo>
                      <a:pt x="20963" y="9697"/>
                      <a:pt x="20734" y="6867"/>
                      <a:pt x="20198" y="4112"/>
                    </a:cubicBezTo>
                    <a:cubicBezTo>
                      <a:pt x="20045" y="3347"/>
                      <a:pt x="19739" y="2659"/>
                      <a:pt x="19280" y="2047"/>
                    </a:cubicBezTo>
                    <a:cubicBezTo>
                      <a:pt x="18362" y="1129"/>
                      <a:pt x="17214" y="593"/>
                      <a:pt x="15914" y="517"/>
                    </a:cubicBezTo>
                    <a:cubicBezTo>
                      <a:pt x="14651" y="172"/>
                      <a:pt x="13303" y="0"/>
                      <a:pt x="11933" y="0"/>
                    </a:cubicBezTo>
                    <a:close/>
                  </a:path>
                </a:pathLst>
              </a:custGeom>
              <a:solidFill>
                <a:srgbClr val="FF88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984;p55">
                <a:extLst>
                  <a:ext uri="{FF2B5EF4-FFF2-40B4-BE49-F238E27FC236}">
                    <a16:creationId xmlns:a16="http://schemas.microsoft.com/office/drawing/2014/main" xmlns="" id="{D82B6079-9A0A-FE1F-775F-9F5C9176ABD4}"/>
                  </a:ext>
                </a:extLst>
              </p:cNvPr>
              <p:cNvSpPr/>
              <p:nvPr/>
            </p:nvSpPr>
            <p:spPr>
              <a:xfrm>
                <a:off x="3686600" y="1639600"/>
                <a:ext cx="32550" cy="13247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5299" extrusionOk="0">
                    <a:moveTo>
                      <a:pt x="766" y="1"/>
                    </a:moveTo>
                    <a:cubicBezTo>
                      <a:pt x="689" y="1"/>
                      <a:pt x="613" y="58"/>
                      <a:pt x="613" y="173"/>
                    </a:cubicBezTo>
                    <a:cubicBezTo>
                      <a:pt x="536" y="1091"/>
                      <a:pt x="613" y="2009"/>
                      <a:pt x="766" y="2927"/>
                    </a:cubicBezTo>
                    <a:cubicBezTo>
                      <a:pt x="842" y="3386"/>
                      <a:pt x="1072" y="3998"/>
                      <a:pt x="842" y="4381"/>
                    </a:cubicBezTo>
                    <a:cubicBezTo>
                      <a:pt x="613" y="4687"/>
                      <a:pt x="383" y="4916"/>
                      <a:pt x="77" y="5146"/>
                    </a:cubicBezTo>
                    <a:cubicBezTo>
                      <a:pt x="1" y="5146"/>
                      <a:pt x="77" y="5299"/>
                      <a:pt x="154" y="5299"/>
                    </a:cubicBezTo>
                    <a:cubicBezTo>
                      <a:pt x="536" y="5146"/>
                      <a:pt x="766" y="4916"/>
                      <a:pt x="995" y="4687"/>
                    </a:cubicBezTo>
                    <a:cubicBezTo>
                      <a:pt x="1225" y="4304"/>
                      <a:pt x="1301" y="3845"/>
                      <a:pt x="1148" y="3463"/>
                    </a:cubicBezTo>
                    <a:cubicBezTo>
                      <a:pt x="919" y="2392"/>
                      <a:pt x="842" y="1244"/>
                      <a:pt x="919" y="173"/>
                    </a:cubicBezTo>
                    <a:cubicBezTo>
                      <a:pt x="919" y="58"/>
                      <a:pt x="842" y="1"/>
                      <a:pt x="766" y="1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985;p55">
                <a:extLst>
                  <a:ext uri="{FF2B5EF4-FFF2-40B4-BE49-F238E27FC236}">
                    <a16:creationId xmlns:a16="http://schemas.microsoft.com/office/drawing/2014/main" xmlns="" id="{4CB876D5-CD40-7871-F9EB-7F1670B9A3E3}"/>
                  </a:ext>
                </a:extLst>
              </p:cNvPr>
              <p:cNvSpPr/>
              <p:nvPr/>
            </p:nvSpPr>
            <p:spPr>
              <a:xfrm>
                <a:off x="3480600" y="1825950"/>
                <a:ext cx="283350" cy="152725"/>
              </a:xfrm>
              <a:custGeom>
                <a:avLst/>
                <a:gdLst/>
                <a:ahLst/>
                <a:cxnLst/>
                <a:rect l="l" t="t" r="r" b="b"/>
                <a:pathLst>
                  <a:path w="11334" h="6109" extrusionOk="0">
                    <a:moveTo>
                      <a:pt x="129" y="0"/>
                    </a:moveTo>
                    <a:cubicBezTo>
                      <a:pt x="61" y="0"/>
                      <a:pt x="1" y="108"/>
                      <a:pt x="55" y="217"/>
                    </a:cubicBezTo>
                    <a:cubicBezTo>
                      <a:pt x="590" y="1364"/>
                      <a:pt x="1202" y="2435"/>
                      <a:pt x="2044" y="3506"/>
                    </a:cubicBezTo>
                    <a:cubicBezTo>
                      <a:pt x="2656" y="4424"/>
                      <a:pt x="3574" y="5189"/>
                      <a:pt x="4569" y="5801"/>
                    </a:cubicBezTo>
                    <a:cubicBezTo>
                      <a:pt x="5086" y="6015"/>
                      <a:pt x="5624" y="6109"/>
                      <a:pt x="6167" y="6109"/>
                    </a:cubicBezTo>
                    <a:cubicBezTo>
                      <a:pt x="7954" y="6109"/>
                      <a:pt x="9799" y="5098"/>
                      <a:pt x="11148" y="4042"/>
                    </a:cubicBezTo>
                    <a:cubicBezTo>
                      <a:pt x="11334" y="3918"/>
                      <a:pt x="11219" y="3694"/>
                      <a:pt x="11047" y="3694"/>
                    </a:cubicBezTo>
                    <a:cubicBezTo>
                      <a:pt x="11006" y="3694"/>
                      <a:pt x="10962" y="3707"/>
                      <a:pt x="10919" y="3736"/>
                    </a:cubicBezTo>
                    <a:cubicBezTo>
                      <a:pt x="9480" y="4542"/>
                      <a:pt x="7867" y="5694"/>
                      <a:pt x="6147" y="5694"/>
                    </a:cubicBezTo>
                    <a:cubicBezTo>
                      <a:pt x="5581" y="5694"/>
                      <a:pt x="5003" y="5569"/>
                      <a:pt x="4416" y="5266"/>
                    </a:cubicBezTo>
                    <a:cubicBezTo>
                      <a:pt x="3574" y="4654"/>
                      <a:pt x="2809" y="3965"/>
                      <a:pt x="2120" y="3047"/>
                    </a:cubicBezTo>
                    <a:cubicBezTo>
                      <a:pt x="1432" y="2129"/>
                      <a:pt x="743" y="1135"/>
                      <a:pt x="208" y="64"/>
                    </a:cubicBezTo>
                    <a:cubicBezTo>
                      <a:pt x="185" y="19"/>
                      <a:pt x="156" y="0"/>
                      <a:pt x="129" y="0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986;p55">
                <a:extLst>
                  <a:ext uri="{FF2B5EF4-FFF2-40B4-BE49-F238E27FC236}">
                    <a16:creationId xmlns:a16="http://schemas.microsoft.com/office/drawing/2014/main" xmlns="" id="{4AC2D75C-2F25-AB95-D23D-F3B9B2EF1942}"/>
                  </a:ext>
                </a:extLst>
              </p:cNvPr>
              <p:cNvSpPr/>
              <p:nvPr/>
            </p:nvSpPr>
            <p:spPr>
              <a:xfrm>
                <a:off x="3481950" y="1923625"/>
                <a:ext cx="108675" cy="208550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8342" extrusionOk="0">
                    <a:moveTo>
                      <a:pt x="39" y="1"/>
                    </a:moveTo>
                    <a:cubicBezTo>
                      <a:pt x="20" y="1"/>
                      <a:pt x="1" y="20"/>
                      <a:pt x="1" y="58"/>
                    </a:cubicBezTo>
                    <a:lnTo>
                      <a:pt x="1" y="135"/>
                    </a:lnTo>
                    <a:cubicBezTo>
                      <a:pt x="460" y="1741"/>
                      <a:pt x="995" y="3348"/>
                      <a:pt x="1607" y="4955"/>
                    </a:cubicBezTo>
                    <a:cubicBezTo>
                      <a:pt x="2143" y="6255"/>
                      <a:pt x="2985" y="7479"/>
                      <a:pt x="4132" y="8321"/>
                    </a:cubicBezTo>
                    <a:cubicBezTo>
                      <a:pt x="4147" y="8336"/>
                      <a:pt x="4164" y="8342"/>
                      <a:pt x="4182" y="8342"/>
                    </a:cubicBezTo>
                    <a:cubicBezTo>
                      <a:pt x="4259" y="8342"/>
                      <a:pt x="4347" y="8230"/>
                      <a:pt x="4285" y="8168"/>
                    </a:cubicBezTo>
                    <a:cubicBezTo>
                      <a:pt x="3214" y="7173"/>
                      <a:pt x="2449" y="6026"/>
                      <a:pt x="1913" y="4725"/>
                    </a:cubicBezTo>
                    <a:cubicBezTo>
                      <a:pt x="1225" y="3195"/>
                      <a:pt x="613" y="1665"/>
                      <a:pt x="77" y="58"/>
                    </a:cubicBezTo>
                    <a:cubicBezTo>
                      <a:pt x="77" y="20"/>
                      <a:pt x="58" y="1"/>
                      <a:pt x="39" y="1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987;p55">
                <a:extLst>
                  <a:ext uri="{FF2B5EF4-FFF2-40B4-BE49-F238E27FC236}">
                    <a16:creationId xmlns:a16="http://schemas.microsoft.com/office/drawing/2014/main" xmlns="" id="{D9C5DF6C-6ABE-7B95-760E-3B381132A176}"/>
                  </a:ext>
                </a:extLst>
              </p:cNvPr>
              <p:cNvSpPr/>
              <p:nvPr/>
            </p:nvSpPr>
            <p:spPr>
              <a:xfrm>
                <a:off x="3482750" y="1488200"/>
                <a:ext cx="147125" cy="53200"/>
              </a:xfrm>
              <a:custGeom>
                <a:avLst/>
                <a:gdLst/>
                <a:ahLst/>
                <a:cxnLst/>
                <a:rect l="l" t="t" r="r" b="b"/>
                <a:pathLst>
                  <a:path w="5885" h="2128" extrusionOk="0">
                    <a:moveTo>
                      <a:pt x="3268" y="0"/>
                    </a:moveTo>
                    <a:cubicBezTo>
                      <a:pt x="3113" y="0"/>
                      <a:pt x="2956" y="10"/>
                      <a:pt x="2799" y="32"/>
                    </a:cubicBezTo>
                    <a:cubicBezTo>
                      <a:pt x="1805" y="261"/>
                      <a:pt x="887" y="720"/>
                      <a:pt x="198" y="1486"/>
                    </a:cubicBezTo>
                    <a:cubicBezTo>
                      <a:pt x="0" y="1750"/>
                      <a:pt x="201" y="2128"/>
                      <a:pt x="506" y="2128"/>
                    </a:cubicBezTo>
                    <a:cubicBezTo>
                      <a:pt x="554" y="2128"/>
                      <a:pt x="605" y="2119"/>
                      <a:pt x="657" y="2098"/>
                    </a:cubicBezTo>
                    <a:cubicBezTo>
                      <a:pt x="1346" y="1639"/>
                      <a:pt x="2111" y="1256"/>
                      <a:pt x="2953" y="1103"/>
                    </a:cubicBezTo>
                    <a:cubicBezTo>
                      <a:pt x="3144" y="1065"/>
                      <a:pt x="3316" y="1046"/>
                      <a:pt x="3488" y="1046"/>
                    </a:cubicBezTo>
                    <a:cubicBezTo>
                      <a:pt x="3660" y="1046"/>
                      <a:pt x="3832" y="1065"/>
                      <a:pt x="4024" y="1103"/>
                    </a:cubicBezTo>
                    <a:cubicBezTo>
                      <a:pt x="4406" y="1180"/>
                      <a:pt x="4789" y="1256"/>
                      <a:pt x="5171" y="1409"/>
                    </a:cubicBezTo>
                    <a:cubicBezTo>
                      <a:pt x="5223" y="1448"/>
                      <a:pt x="5280" y="1465"/>
                      <a:pt x="5336" y="1465"/>
                    </a:cubicBezTo>
                    <a:cubicBezTo>
                      <a:pt x="5611" y="1465"/>
                      <a:pt x="5884" y="1064"/>
                      <a:pt x="5630" y="874"/>
                    </a:cubicBezTo>
                    <a:cubicBezTo>
                      <a:pt x="5248" y="491"/>
                      <a:pt x="4865" y="261"/>
                      <a:pt x="4330" y="108"/>
                    </a:cubicBezTo>
                    <a:cubicBezTo>
                      <a:pt x="4005" y="54"/>
                      <a:pt x="3642" y="0"/>
                      <a:pt x="3268" y="0"/>
                    </a:cubicBezTo>
                    <a:close/>
                  </a:path>
                </a:pathLst>
              </a:custGeom>
              <a:solidFill>
                <a:srgbClr val="3A1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988;p55">
                <a:extLst>
                  <a:ext uri="{FF2B5EF4-FFF2-40B4-BE49-F238E27FC236}">
                    <a16:creationId xmlns:a16="http://schemas.microsoft.com/office/drawing/2014/main" xmlns="" id="{DB9E6AF3-9E2A-154C-4717-8714B5E6D881}"/>
                  </a:ext>
                </a:extLst>
              </p:cNvPr>
              <p:cNvSpPr/>
              <p:nvPr/>
            </p:nvSpPr>
            <p:spPr>
              <a:xfrm>
                <a:off x="3539325" y="1576475"/>
                <a:ext cx="40200" cy="5407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2163" extrusionOk="0">
                    <a:moveTo>
                      <a:pt x="987" y="0"/>
                    </a:moveTo>
                    <a:cubicBezTo>
                      <a:pt x="739" y="0"/>
                      <a:pt x="509" y="137"/>
                      <a:pt x="383" y="326"/>
                    </a:cubicBezTo>
                    <a:cubicBezTo>
                      <a:pt x="1" y="938"/>
                      <a:pt x="154" y="1703"/>
                      <a:pt x="766" y="2086"/>
                    </a:cubicBezTo>
                    <a:cubicBezTo>
                      <a:pt x="868" y="2137"/>
                      <a:pt x="970" y="2162"/>
                      <a:pt x="1064" y="2162"/>
                    </a:cubicBezTo>
                    <a:cubicBezTo>
                      <a:pt x="1251" y="2162"/>
                      <a:pt x="1404" y="2060"/>
                      <a:pt x="1455" y="1856"/>
                    </a:cubicBezTo>
                    <a:cubicBezTo>
                      <a:pt x="1531" y="1550"/>
                      <a:pt x="1608" y="1244"/>
                      <a:pt x="1608" y="1015"/>
                    </a:cubicBezTo>
                    <a:cubicBezTo>
                      <a:pt x="1608" y="938"/>
                      <a:pt x="1608" y="785"/>
                      <a:pt x="1608" y="709"/>
                    </a:cubicBezTo>
                    <a:cubicBezTo>
                      <a:pt x="1608" y="556"/>
                      <a:pt x="1531" y="479"/>
                      <a:pt x="1455" y="326"/>
                    </a:cubicBezTo>
                    <a:cubicBezTo>
                      <a:pt x="1378" y="250"/>
                      <a:pt x="1225" y="97"/>
                      <a:pt x="1149" y="20"/>
                    </a:cubicBezTo>
                    <a:cubicBezTo>
                      <a:pt x="1094" y="7"/>
                      <a:pt x="1040" y="0"/>
                      <a:pt x="987" y="0"/>
                    </a:cubicBezTo>
                    <a:close/>
                  </a:path>
                </a:pathLst>
              </a:custGeom>
              <a:solidFill>
                <a:srgbClr val="3A1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989;p55">
                <a:extLst>
                  <a:ext uri="{FF2B5EF4-FFF2-40B4-BE49-F238E27FC236}">
                    <a16:creationId xmlns:a16="http://schemas.microsoft.com/office/drawing/2014/main" xmlns="" id="{FDF1DF4D-4E15-8632-F44B-EA81871D548F}"/>
                  </a:ext>
                </a:extLst>
              </p:cNvPr>
              <p:cNvSpPr/>
              <p:nvPr/>
            </p:nvSpPr>
            <p:spPr>
              <a:xfrm>
                <a:off x="3545075" y="1576225"/>
                <a:ext cx="268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437" extrusionOk="0">
                    <a:moveTo>
                      <a:pt x="596" y="0"/>
                    </a:moveTo>
                    <a:cubicBezTo>
                      <a:pt x="454" y="0"/>
                      <a:pt x="342" y="71"/>
                      <a:pt x="230" y="183"/>
                    </a:cubicBezTo>
                    <a:cubicBezTo>
                      <a:pt x="0" y="642"/>
                      <a:pt x="153" y="1101"/>
                      <a:pt x="536" y="1407"/>
                    </a:cubicBezTo>
                    <a:cubicBezTo>
                      <a:pt x="574" y="1426"/>
                      <a:pt x="617" y="1436"/>
                      <a:pt x="662" y="1436"/>
                    </a:cubicBezTo>
                    <a:cubicBezTo>
                      <a:pt x="794" y="1436"/>
                      <a:pt x="938" y="1350"/>
                      <a:pt x="995" y="1178"/>
                    </a:cubicBezTo>
                    <a:cubicBezTo>
                      <a:pt x="995" y="1025"/>
                      <a:pt x="1072" y="872"/>
                      <a:pt x="1072" y="642"/>
                    </a:cubicBezTo>
                    <a:cubicBezTo>
                      <a:pt x="1072" y="566"/>
                      <a:pt x="1072" y="566"/>
                      <a:pt x="1072" y="489"/>
                    </a:cubicBezTo>
                    <a:cubicBezTo>
                      <a:pt x="1072" y="413"/>
                      <a:pt x="995" y="336"/>
                      <a:pt x="919" y="260"/>
                    </a:cubicBezTo>
                    <a:cubicBezTo>
                      <a:pt x="919" y="107"/>
                      <a:pt x="842" y="107"/>
                      <a:pt x="766" y="30"/>
                    </a:cubicBezTo>
                    <a:cubicBezTo>
                      <a:pt x="704" y="10"/>
                      <a:pt x="648" y="0"/>
                      <a:pt x="596" y="0"/>
                    </a:cubicBezTo>
                    <a:close/>
                  </a:path>
                </a:pathLst>
              </a:custGeom>
              <a:solidFill>
                <a:srgbClr val="3A1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990;p55">
                <a:extLst>
                  <a:ext uri="{FF2B5EF4-FFF2-40B4-BE49-F238E27FC236}">
                    <a16:creationId xmlns:a16="http://schemas.microsoft.com/office/drawing/2014/main" xmlns="" id="{62FB5494-2380-C90B-6B10-3DD6B4CF811B}"/>
                  </a:ext>
                </a:extLst>
              </p:cNvPr>
              <p:cNvSpPr/>
              <p:nvPr/>
            </p:nvSpPr>
            <p:spPr>
              <a:xfrm>
                <a:off x="3741100" y="1491825"/>
                <a:ext cx="132450" cy="54950"/>
              </a:xfrm>
              <a:custGeom>
                <a:avLst/>
                <a:gdLst/>
                <a:ahLst/>
                <a:cxnLst/>
                <a:rect l="l" t="t" r="r" b="b"/>
                <a:pathLst>
                  <a:path w="5298" h="2198" extrusionOk="0">
                    <a:moveTo>
                      <a:pt x="2659" y="1"/>
                    </a:moveTo>
                    <a:cubicBezTo>
                      <a:pt x="1821" y="1"/>
                      <a:pt x="966" y="298"/>
                      <a:pt x="269" y="805"/>
                    </a:cubicBezTo>
                    <a:cubicBezTo>
                      <a:pt x="0" y="1074"/>
                      <a:pt x="204" y="1520"/>
                      <a:pt x="517" y="1520"/>
                    </a:cubicBezTo>
                    <a:cubicBezTo>
                      <a:pt x="560" y="1520"/>
                      <a:pt x="605" y="1512"/>
                      <a:pt x="652" y="1494"/>
                    </a:cubicBezTo>
                    <a:cubicBezTo>
                      <a:pt x="1200" y="1067"/>
                      <a:pt x="1844" y="835"/>
                      <a:pt x="2509" y="835"/>
                    </a:cubicBezTo>
                    <a:cubicBezTo>
                      <a:pt x="2680" y="835"/>
                      <a:pt x="2851" y="850"/>
                      <a:pt x="3023" y="882"/>
                    </a:cubicBezTo>
                    <a:cubicBezTo>
                      <a:pt x="3712" y="1111"/>
                      <a:pt x="4171" y="1876"/>
                      <a:pt x="4783" y="2182"/>
                    </a:cubicBezTo>
                    <a:cubicBezTo>
                      <a:pt x="4814" y="2192"/>
                      <a:pt x="4846" y="2197"/>
                      <a:pt x="4878" y="2197"/>
                    </a:cubicBezTo>
                    <a:cubicBezTo>
                      <a:pt x="5086" y="2197"/>
                      <a:pt x="5298" y="1998"/>
                      <a:pt x="5165" y="1800"/>
                    </a:cubicBezTo>
                    <a:cubicBezTo>
                      <a:pt x="4783" y="958"/>
                      <a:pt x="4018" y="346"/>
                      <a:pt x="3176" y="40"/>
                    </a:cubicBezTo>
                    <a:cubicBezTo>
                      <a:pt x="3006" y="14"/>
                      <a:pt x="2833" y="1"/>
                      <a:pt x="2659" y="1"/>
                    </a:cubicBezTo>
                    <a:close/>
                  </a:path>
                </a:pathLst>
              </a:custGeom>
              <a:solidFill>
                <a:srgbClr val="3A1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991;p55">
                <a:extLst>
                  <a:ext uri="{FF2B5EF4-FFF2-40B4-BE49-F238E27FC236}">
                    <a16:creationId xmlns:a16="http://schemas.microsoft.com/office/drawing/2014/main" xmlns="" id="{F690A73F-6B0E-DD86-2B98-9F9522112773}"/>
                  </a:ext>
                </a:extLst>
              </p:cNvPr>
              <p:cNvSpPr/>
              <p:nvPr/>
            </p:nvSpPr>
            <p:spPr>
              <a:xfrm>
                <a:off x="3786075" y="1588450"/>
                <a:ext cx="38275" cy="58875"/>
              </a:xfrm>
              <a:custGeom>
                <a:avLst/>
                <a:gdLst/>
                <a:ahLst/>
                <a:cxnLst/>
                <a:rect l="l" t="t" r="r" b="b"/>
                <a:pathLst>
                  <a:path w="1531" h="2355" extrusionOk="0">
                    <a:moveTo>
                      <a:pt x="689" y="0"/>
                    </a:moveTo>
                    <a:cubicBezTo>
                      <a:pt x="459" y="77"/>
                      <a:pt x="230" y="230"/>
                      <a:pt x="153" y="459"/>
                    </a:cubicBezTo>
                    <a:cubicBezTo>
                      <a:pt x="0" y="612"/>
                      <a:pt x="0" y="842"/>
                      <a:pt x="0" y="1071"/>
                    </a:cubicBezTo>
                    <a:cubicBezTo>
                      <a:pt x="0" y="1148"/>
                      <a:pt x="0" y="1224"/>
                      <a:pt x="0" y="1224"/>
                    </a:cubicBezTo>
                    <a:cubicBezTo>
                      <a:pt x="0" y="1454"/>
                      <a:pt x="0" y="1683"/>
                      <a:pt x="77" y="1913"/>
                    </a:cubicBezTo>
                    <a:cubicBezTo>
                      <a:pt x="133" y="2197"/>
                      <a:pt x="359" y="2354"/>
                      <a:pt x="596" y="2354"/>
                    </a:cubicBezTo>
                    <a:cubicBezTo>
                      <a:pt x="679" y="2354"/>
                      <a:pt x="763" y="2335"/>
                      <a:pt x="842" y="2295"/>
                    </a:cubicBezTo>
                    <a:cubicBezTo>
                      <a:pt x="1301" y="1913"/>
                      <a:pt x="1530" y="1301"/>
                      <a:pt x="1454" y="765"/>
                    </a:cubicBezTo>
                    <a:cubicBezTo>
                      <a:pt x="1454" y="612"/>
                      <a:pt x="1377" y="536"/>
                      <a:pt x="1377" y="459"/>
                    </a:cubicBezTo>
                    <a:cubicBezTo>
                      <a:pt x="1301" y="306"/>
                      <a:pt x="1224" y="230"/>
                      <a:pt x="1071" y="153"/>
                    </a:cubicBezTo>
                    <a:cubicBezTo>
                      <a:pt x="995" y="77"/>
                      <a:pt x="918" y="77"/>
                      <a:pt x="842" y="0"/>
                    </a:cubicBezTo>
                    <a:close/>
                  </a:path>
                </a:pathLst>
              </a:custGeom>
              <a:solidFill>
                <a:srgbClr val="3A1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992;p55">
                <a:extLst>
                  <a:ext uri="{FF2B5EF4-FFF2-40B4-BE49-F238E27FC236}">
                    <a16:creationId xmlns:a16="http://schemas.microsoft.com/office/drawing/2014/main" xmlns="" id="{568BA30E-4282-6C8C-5FE8-19DF35B71DFF}"/>
                  </a:ext>
                </a:extLst>
              </p:cNvPr>
              <p:cNvSpPr/>
              <p:nvPr/>
            </p:nvSpPr>
            <p:spPr>
              <a:xfrm>
                <a:off x="3357625" y="1150450"/>
                <a:ext cx="631200" cy="373750"/>
              </a:xfrm>
              <a:custGeom>
                <a:avLst/>
                <a:gdLst/>
                <a:ahLst/>
                <a:cxnLst/>
                <a:rect l="l" t="t" r="r" b="b"/>
                <a:pathLst>
                  <a:path w="25248" h="14950" extrusionOk="0">
                    <a:moveTo>
                      <a:pt x="12318" y="0"/>
                    </a:moveTo>
                    <a:cubicBezTo>
                      <a:pt x="8876" y="0"/>
                      <a:pt x="5050" y="765"/>
                      <a:pt x="2755" y="3596"/>
                    </a:cubicBezTo>
                    <a:cubicBezTo>
                      <a:pt x="1302" y="5356"/>
                      <a:pt x="460" y="7421"/>
                      <a:pt x="230" y="9640"/>
                    </a:cubicBezTo>
                    <a:cubicBezTo>
                      <a:pt x="1" y="10635"/>
                      <a:pt x="154" y="11706"/>
                      <a:pt x="536" y="12700"/>
                    </a:cubicBezTo>
                    <a:lnTo>
                      <a:pt x="613" y="12777"/>
                    </a:lnTo>
                    <a:cubicBezTo>
                      <a:pt x="1149" y="13542"/>
                      <a:pt x="2373" y="13465"/>
                      <a:pt x="2908" y="14230"/>
                    </a:cubicBezTo>
                    <a:cubicBezTo>
                      <a:pt x="3061" y="14384"/>
                      <a:pt x="3138" y="14537"/>
                      <a:pt x="3291" y="14766"/>
                    </a:cubicBezTo>
                    <a:cubicBezTo>
                      <a:pt x="3459" y="14878"/>
                      <a:pt x="3668" y="14949"/>
                      <a:pt x="3888" y="14949"/>
                    </a:cubicBezTo>
                    <a:cubicBezTo>
                      <a:pt x="3968" y="14949"/>
                      <a:pt x="4050" y="14940"/>
                      <a:pt x="4132" y="14919"/>
                    </a:cubicBezTo>
                    <a:cubicBezTo>
                      <a:pt x="4438" y="14843"/>
                      <a:pt x="4668" y="14690"/>
                      <a:pt x="4897" y="14460"/>
                    </a:cubicBezTo>
                    <a:cubicBezTo>
                      <a:pt x="6121" y="13159"/>
                      <a:pt x="6580" y="11323"/>
                      <a:pt x="6121" y="9640"/>
                    </a:cubicBezTo>
                    <a:lnTo>
                      <a:pt x="6121" y="9640"/>
                    </a:lnTo>
                    <a:cubicBezTo>
                      <a:pt x="7345" y="10711"/>
                      <a:pt x="9488" y="10941"/>
                      <a:pt x="11094" y="10941"/>
                    </a:cubicBezTo>
                    <a:cubicBezTo>
                      <a:pt x="11898" y="10902"/>
                      <a:pt x="12663" y="10807"/>
                      <a:pt x="13389" y="10807"/>
                    </a:cubicBezTo>
                    <a:cubicBezTo>
                      <a:pt x="14116" y="10807"/>
                      <a:pt x="14805" y="10902"/>
                      <a:pt x="15455" y="11247"/>
                    </a:cubicBezTo>
                    <a:cubicBezTo>
                      <a:pt x="16220" y="11706"/>
                      <a:pt x="16985" y="12165"/>
                      <a:pt x="17674" y="12777"/>
                    </a:cubicBezTo>
                    <a:cubicBezTo>
                      <a:pt x="18494" y="13315"/>
                      <a:pt x="19521" y="13587"/>
                      <a:pt x="20549" y="13587"/>
                    </a:cubicBezTo>
                    <a:cubicBezTo>
                      <a:pt x="22589" y="13587"/>
                      <a:pt x="24637" y="12516"/>
                      <a:pt x="25095" y="10329"/>
                    </a:cubicBezTo>
                    <a:cubicBezTo>
                      <a:pt x="25248" y="9411"/>
                      <a:pt x="24942" y="8493"/>
                      <a:pt x="24330" y="7880"/>
                    </a:cubicBezTo>
                    <a:cubicBezTo>
                      <a:pt x="24330" y="8340"/>
                      <a:pt x="24330" y="8875"/>
                      <a:pt x="23947" y="9028"/>
                    </a:cubicBezTo>
                    <a:cubicBezTo>
                      <a:pt x="23887" y="9052"/>
                      <a:pt x="23829" y="9063"/>
                      <a:pt x="23773" y="9063"/>
                    </a:cubicBezTo>
                    <a:cubicBezTo>
                      <a:pt x="23472" y="9063"/>
                      <a:pt x="23235" y="8751"/>
                      <a:pt x="23106" y="8493"/>
                    </a:cubicBezTo>
                    <a:cubicBezTo>
                      <a:pt x="22876" y="7804"/>
                      <a:pt x="22723" y="7039"/>
                      <a:pt x="22647" y="6350"/>
                    </a:cubicBezTo>
                    <a:cubicBezTo>
                      <a:pt x="22035" y="3673"/>
                      <a:pt x="19051" y="1301"/>
                      <a:pt x="16373" y="765"/>
                    </a:cubicBezTo>
                    <a:cubicBezTo>
                      <a:pt x="15073" y="383"/>
                      <a:pt x="13695" y="77"/>
                      <a:pt x="12318" y="0"/>
                    </a:cubicBezTo>
                    <a:close/>
                  </a:path>
                </a:pathLst>
              </a:custGeom>
              <a:solidFill>
                <a:srgbClr val="0D1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993;p55">
                <a:extLst>
                  <a:ext uri="{FF2B5EF4-FFF2-40B4-BE49-F238E27FC236}">
                    <a16:creationId xmlns:a16="http://schemas.microsoft.com/office/drawing/2014/main" xmlns="" id="{921BD2C8-2D30-CE09-CCCD-439757C73B02}"/>
                  </a:ext>
                </a:extLst>
              </p:cNvPr>
              <p:cNvSpPr/>
              <p:nvPr/>
            </p:nvSpPr>
            <p:spPr>
              <a:xfrm>
                <a:off x="3397800" y="1567400"/>
                <a:ext cx="59325" cy="74625"/>
              </a:xfrm>
              <a:custGeom>
                <a:avLst/>
                <a:gdLst/>
                <a:ahLst/>
                <a:cxnLst/>
                <a:rect l="l" t="t" r="r" b="b"/>
                <a:pathLst>
                  <a:path w="2373" h="2985" extrusionOk="0">
                    <a:moveTo>
                      <a:pt x="842" y="1"/>
                    </a:moveTo>
                    <a:cubicBezTo>
                      <a:pt x="460" y="1"/>
                      <a:pt x="154" y="230"/>
                      <a:pt x="1" y="536"/>
                    </a:cubicBezTo>
                    <a:cubicBezTo>
                      <a:pt x="1" y="536"/>
                      <a:pt x="230" y="536"/>
                      <a:pt x="230" y="460"/>
                    </a:cubicBezTo>
                    <a:cubicBezTo>
                      <a:pt x="347" y="226"/>
                      <a:pt x="553" y="126"/>
                      <a:pt x="780" y="126"/>
                    </a:cubicBezTo>
                    <a:cubicBezTo>
                      <a:pt x="851" y="126"/>
                      <a:pt x="923" y="136"/>
                      <a:pt x="995" y="154"/>
                    </a:cubicBezTo>
                    <a:cubicBezTo>
                      <a:pt x="1301" y="307"/>
                      <a:pt x="1531" y="536"/>
                      <a:pt x="1684" y="842"/>
                    </a:cubicBezTo>
                    <a:cubicBezTo>
                      <a:pt x="1837" y="1148"/>
                      <a:pt x="1913" y="1454"/>
                      <a:pt x="1913" y="1837"/>
                    </a:cubicBezTo>
                    <a:cubicBezTo>
                      <a:pt x="1913" y="2219"/>
                      <a:pt x="1837" y="2602"/>
                      <a:pt x="1760" y="2984"/>
                    </a:cubicBezTo>
                    <a:lnTo>
                      <a:pt x="1913" y="2984"/>
                    </a:lnTo>
                    <a:cubicBezTo>
                      <a:pt x="2372" y="2143"/>
                      <a:pt x="2296" y="1148"/>
                      <a:pt x="1760" y="460"/>
                    </a:cubicBezTo>
                    <a:cubicBezTo>
                      <a:pt x="1531" y="154"/>
                      <a:pt x="1225" y="1"/>
                      <a:pt x="842" y="1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994;p55">
                <a:extLst>
                  <a:ext uri="{FF2B5EF4-FFF2-40B4-BE49-F238E27FC236}">
                    <a16:creationId xmlns:a16="http://schemas.microsoft.com/office/drawing/2014/main" xmlns="" id="{8E2F6126-64A4-BC15-492D-1102ED64F54E}"/>
                  </a:ext>
                </a:extLst>
              </p:cNvPr>
              <p:cNvSpPr/>
              <p:nvPr/>
            </p:nvSpPr>
            <p:spPr>
              <a:xfrm>
                <a:off x="3411200" y="1589600"/>
                <a:ext cx="38275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531" h="983" extrusionOk="0">
                    <a:moveTo>
                      <a:pt x="446" y="1"/>
                    </a:moveTo>
                    <a:cubicBezTo>
                      <a:pt x="353" y="1"/>
                      <a:pt x="256" y="10"/>
                      <a:pt x="153" y="31"/>
                    </a:cubicBezTo>
                    <a:cubicBezTo>
                      <a:pt x="153" y="31"/>
                      <a:pt x="0" y="31"/>
                      <a:pt x="0" y="107"/>
                    </a:cubicBezTo>
                    <a:cubicBezTo>
                      <a:pt x="0" y="133"/>
                      <a:pt x="9" y="141"/>
                      <a:pt x="23" y="141"/>
                    </a:cubicBezTo>
                    <a:cubicBezTo>
                      <a:pt x="51" y="141"/>
                      <a:pt x="102" y="107"/>
                      <a:pt x="153" y="107"/>
                    </a:cubicBezTo>
                    <a:lnTo>
                      <a:pt x="230" y="107"/>
                    </a:lnTo>
                    <a:cubicBezTo>
                      <a:pt x="287" y="88"/>
                      <a:pt x="349" y="79"/>
                      <a:pt x="414" y="79"/>
                    </a:cubicBezTo>
                    <a:cubicBezTo>
                      <a:pt x="607" y="79"/>
                      <a:pt x="823" y="165"/>
                      <a:pt x="995" y="337"/>
                    </a:cubicBezTo>
                    <a:cubicBezTo>
                      <a:pt x="1071" y="413"/>
                      <a:pt x="1148" y="490"/>
                      <a:pt x="1224" y="643"/>
                    </a:cubicBezTo>
                    <a:lnTo>
                      <a:pt x="1377" y="796"/>
                    </a:lnTo>
                    <a:lnTo>
                      <a:pt x="1377" y="872"/>
                    </a:lnTo>
                    <a:cubicBezTo>
                      <a:pt x="1377" y="872"/>
                      <a:pt x="1377" y="949"/>
                      <a:pt x="1377" y="949"/>
                    </a:cubicBezTo>
                    <a:cubicBezTo>
                      <a:pt x="1403" y="974"/>
                      <a:pt x="1428" y="983"/>
                      <a:pt x="1451" y="983"/>
                    </a:cubicBezTo>
                    <a:cubicBezTo>
                      <a:pt x="1496" y="983"/>
                      <a:pt x="1530" y="949"/>
                      <a:pt x="1530" y="949"/>
                    </a:cubicBezTo>
                    <a:cubicBezTo>
                      <a:pt x="1530" y="872"/>
                      <a:pt x="1530" y="796"/>
                      <a:pt x="1530" y="719"/>
                    </a:cubicBezTo>
                    <a:cubicBezTo>
                      <a:pt x="1530" y="643"/>
                      <a:pt x="1530" y="566"/>
                      <a:pt x="1454" y="566"/>
                    </a:cubicBezTo>
                    <a:cubicBezTo>
                      <a:pt x="1377" y="413"/>
                      <a:pt x="1301" y="260"/>
                      <a:pt x="1148" y="184"/>
                    </a:cubicBezTo>
                    <a:cubicBezTo>
                      <a:pt x="924" y="72"/>
                      <a:pt x="700" y="1"/>
                      <a:pt x="446" y="1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995;p55">
                <a:extLst>
                  <a:ext uri="{FF2B5EF4-FFF2-40B4-BE49-F238E27FC236}">
                    <a16:creationId xmlns:a16="http://schemas.microsoft.com/office/drawing/2014/main" xmlns="" id="{2F7CC224-F469-8729-88A7-ED558D097A8F}"/>
                  </a:ext>
                </a:extLst>
              </p:cNvPr>
              <p:cNvSpPr/>
              <p:nvPr/>
            </p:nvSpPr>
            <p:spPr>
              <a:xfrm>
                <a:off x="3619675" y="1806475"/>
                <a:ext cx="74600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2984" h="537" extrusionOk="0">
                    <a:moveTo>
                      <a:pt x="1454" y="1"/>
                    </a:moveTo>
                    <a:cubicBezTo>
                      <a:pt x="995" y="77"/>
                      <a:pt x="536" y="154"/>
                      <a:pt x="77" y="230"/>
                    </a:cubicBezTo>
                    <a:cubicBezTo>
                      <a:pt x="0" y="307"/>
                      <a:pt x="0" y="460"/>
                      <a:pt x="153" y="460"/>
                    </a:cubicBezTo>
                    <a:lnTo>
                      <a:pt x="153" y="536"/>
                    </a:lnTo>
                    <a:cubicBezTo>
                      <a:pt x="612" y="460"/>
                      <a:pt x="1071" y="383"/>
                      <a:pt x="1530" y="383"/>
                    </a:cubicBezTo>
                    <a:lnTo>
                      <a:pt x="2831" y="383"/>
                    </a:lnTo>
                    <a:cubicBezTo>
                      <a:pt x="2984" y="307"/>
                      <a:pt x="2984" y="154"/>
                      <a:pt x="2831" y="154"/>
                    </a:cubicBezTo>
                    <a:cubicBezTo>
                      <a:pt x="2678" y="77"/>
                      <a:pt x="2448" y="1"/>
                      <a:pt x="2219" y="1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996;p55">
                <a:extLst>
                  <a:ext uri="{FF2B5EF4-FFF2-40B4-BE49-F238E27FC236}">
                    <a16:creationId xmlns:a16="http://schemas.microsoft.com/office/drawing/2014/main" xmlns="" id="{974F92CC-9626-F4C6-D0AD-BA632541A645}"/>
                  </a:ext>
                </a:extLst>
              </p:cNvPr>
              <p:cNvSpPr/>
              <p:nvPr/>
            </p:nvSpPr>
            <p:spPr>
              <a:xfrm>
                <a:off x="3650275" y="1829450"/>
                <a:ext cx="19150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766" h="307" extrusionOk="0">
                    <a:moveTo>
                      <a:pt x="306" y="0"/>
                    </a:moveTo>
                    <a:lnTo>
                      <a:pt x="0" y="153"/>
                    </a:lnTo>
                    <a:cubicBezTo>
                      <a:pt x="0" y="153"/>
                      <a:pt x="0" y="230"/>
                      <a:pt x="0" y="306"/>
                    </a:cubicBezTo>
                    <a:lnTo>
                      <a:pt x="77" y="306"/>
                    </a:lnTo>
                    <a:lnTo>
                      <a:pt x="230" y="230"/>
                    </a:lnTo>
                    <a:lnTo>
                      <a:pt x="536" y="230"/>
                    </a:lnTo>
                    <a:lnTo>
                      <a:pt x="612" y="153"/>
                    </a:lnTo>
                    <a:cubicBezTo>
                      <a:pt x="765" y="153"/>
                      <a:pt x="765" y="77"/>
                      <a:pt x="612" y="0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997;p55">
                <a:extLst>
                  <a:ext uri="{FF2B5EF4-FFF2-40B4-BE49-F238E27FC236}">
                    <a16:creationId xmlns:a16="http://schemas.microsoft.com/office/drawing/2014/main" xmlns="" id="{39F8B766-3368-2EA5-730A-67114170D55D}"/>
                  </a:ext>
                </a:extLst>
              </p:cNvPr>
              <p:cNvSpPr/>
              <p:nvPr/>
            </p:nvSpPr>
            <p:spPr>
              <a:xfrm>
                <a:off x="3774600" y="1636250"/>
                <a:ext cx="4210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919" extrusionOk="0">
                    <a:moveTo>
                      <a:pt x="1683" y="689"/>
                    </a:moveTo>
                    <a:lnTo>
                      <a:pt x="1454" y="842"/>
                    </a:lnTo>
                    <a:cubicBezTo>
                      <a:pt x="1530" y="842"/>
                      <a:pt x="1607" y="766"/>
                      <a:pt x="1683" y="689"/>
                    </a:cubicBezTo>
                    <a:close/>
                    <a:moveTo>
                      <a:pt x="0" y="1"/>
                    </a:moveTo>
                    <a:cubicBezTo>
                      <a:pt x="0" y="383"/>
                      <a:pt x="230" y="689"/>
                      <a:pt x="612" y="842"/>
                    </a:cubicBezTo>
                    <a:cubicBezTo>
                      <a:pt x="765" y="919"/>
                      <a:pt x="918" y="919"/>
                      <a:pt x="1148" y="919"/>
                    </a:cubicBezTo>
                    <a:cubicBezTo>
                      <a:pt x="1224" y="919"/>
                      <a:pt x="1377" y="842"/>
                      <a:pt x="1454" y="842"/>
                    </a:cubicBezTo>
                    <a:lnTo>
                      <a:pt x="1148" y="842"/>
                    </a:lnTo>
                    <a:cubicBezTo>
                      <a:pt x="995" y="842"/>
                      <a:pt x="842" y="766"/>
                      <a:pt x="689" y="689"/>
                    </a:cubicBezTo>
                    <a:cubicBezTo>
                      <a:pt x="383" y="536"/>
                      <a:pt x="230" y="307"/>
                      <a:pt x="153" y="1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998;p55">
                <a:extLst>
                  <a:ext uri="{FF2B5EF4-FFF2-40B4-BE49-F238E27FC236}">
                    <a16:creationId xmlns:a16="http://schemas.microsoft.com/office/drawing/2014/main" xmlns="" id="{5AEDF91B-07AE-0D12-F07B-26F97F2856A9}"/>
                  </a:ext>
                </a:extLst>
              </p:cNvPr>
              <p:cNvSpPr/>
              <p:nvPr/>
            </p:nvSpPr>
            <p:spPr>
              <a:xfrm>
                <a:off x="3539325" y="1626700"/>
                <a:ext cx="47850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1914" h="718" extrusionOk="0">
                    <a:moveTo>
                      <a:pt x="1761" y="0"/>
                    </a:moveTo>
                    <a:cubicBezTo>
                      <a:pt x="1684" y="306"/>
                      <a:pt x="1455" y="536"/>
                      <a:pt x="1149" y="612"/>
                    </a:cubicBezTo>
                    <a:cubicBezTo>
                      <a:pt x="1046" y="633"/>
                      <a:pt x="944" y="642"/>
                      <a:pt x="843" y="642"/>
                    </a:cubicBezTo>
                    <a:cubicBezTo>
                      <a:pt x="567" y="642"/>
                      <a:pt x="301" y="571"/>
                      <a:pt x="77" y="459"/>
                    </a:cubicBezTo>
                    <a:lnTo>
                      <a:pt x="1" y="459"/>
                    </a:lnTo>
                    <a:cubicBezTo>
                      <a:pt x="202" y="632"/>
                      <a:pt x="489" y="718"/>
                      <a:pt x="781" y="718"/>
                    </a:cubicBezTo>
                    <a:cubicBezTo>
                      <a:pt x="1268" y="718"/>
                      <a:pt x="1770" y="479"/>
                      <a:pt x="1914" y="0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999;p55">
                <a:extLst>
                  <a:ext uri="{FF2B5EF4-FFF2-40B4-BE49-F238E27FC236}">
                    <a16:creationId xmlns:a16="http://schemas.microsoft.com/office/drawing/2014/main" xmlns="" id="{42774AAA-30D0-C08D-5B7C-9BF712C195B0}"/>
                  </a:ext>
                </a:extLst>
              </p:cNvPr>
              <p:cNvSpPr/>
              <p:nvPr/>
            </p:nvSpPr>
            <p:spPr>
              <a:xfrm>
                <a:off x="3807100" y="1575425"/>
                <a:ext cx="2680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431" extrusionOk="0">
                    <a:moveTo>
                      <a:pt x="268" y="1"/>
                    </a:moveTo>
                    <a:cubicBezTo>
                      <a:pt x="178" y="1"/>
                      <a:pt x="86" y="19"/>
                      <a:pt x="1" y="62"/>
                    </a:cubicBezTo>
                    <a:cubicBezTo>
                      <a:pt x="307" y="62"/>
                      <a:pt x="536" y="215"/>
                      <a:pt x="689" y="445"/>
                    </a:cubicBezTo>
                    <a:cubicBezTo>
                      <a:pt x="766" y="598"/>
                      <a:pt x="842" y="751"/>
                      <a:pt x="842" y="904"/>
                    </a:cubicBezTo>
                    <a:lnTo>
                      <a:pt x="842" y="1363"/>
                    </a:lnTo>
                    <a:cubicBezTo>
                      <a:pt x="842" y="1414"/>
                      <a:pt x="851" y="1431"/>
                      <a:pt x="862" y="1431"/>
                    </a:cubicBezTo>
                    <a:cubicBezTo>
                      <a:pt x="885" y="1431"/>
                      <a:pt x="919" y="1363"/>
                      <a:pt x="919" y="1363"/>
                    </a:cubicBezTo>
                    <a:cubicBezTo>
                      <a:pt x="1072" y="1057"/>
                      <a:pt x="995" y="598"/>
                      <a:pt x="842" y="292"/>
                    </a:cubicBezTo>
                    <a:cubicBezTo>
                      <a:pt x="732" y="126"/>
                      <a:pt x="503" y="1"/>
                      <a:pt x="268" y="1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000;p55">
                <a:extLst>
                  <a:ext uri="{FF2B5EF4-FFF2-40B4-BE49-F238E27FC236}">
                    <a16:creationId xmlns:a16="http://schemas.microsoft.com/office/drawing/2014/main" xmlns="" id="{8F04A14B-DE08-7294-D3A1-0A6C6013C806}"/>
                  </a:ext>
                </a:extLst>
              </p:cNvPr>
              <p:cNvSpPr/>
              <p:nvPr/>
            </p:nvSpPr>
            <p:spPr>
              <a:xfrm>
                <a:off x="3795625" y="1564700"/>
                <a:ext cx="2680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262" extrusionOk="0">
                    <a:moveTo>
                      <a:pt x="237" y="57"/>
                    </a:moveTo>
                    <a:cubicBezTo>
                      <a:pt x="180" y="69"/>
                      <a:pt x="125" y="85"/>
                      <a:pt x="77" y="109"/>
                    </a:cubicBezTo>
                    <a:cubicBezTo>
                      <a:pt x="131" y="91"/>
                      <a:pt x="184" y="73"/>
                      <a:pt x="237" y="57"/>
                    </a:cubicBezTo>
                    <a:close/>
                    <a:moveTo>
                      <a:pt x="1" y="109"/>
                    </a:moveTo>
                    <a:cubicBezTo>
                      <a:pt x="1" y="134"/>
                      <a:pt x="9" y="143"/>
                      <a:pt x="21" y="143"/>
                    </a:cubicBezTo>
                    <a:cubicBezTo>
                      <a:pt x="43" y="143"/>
                      <a:pt x="77" y="109"/>
                      <a:pt x="77" y="109"/>
                    </a:cubicBezTo>
                    <a:close/>
                    <a:moveTo>
                      <a:pt x="564" y="0"/>
                    </a:moveTo>
                    <a:cubicBezTo>
                      <a:pt x="455" y="0"/>
                      <a:pt x="346" y="25"/>
                      <a:pt x="237" y="57"/>
                    </a:cubicBezTo>
                    <a:lnTo>
                      <a:pt x="237" y="57"/>
                    </a:lnTo>
                    <a:cubicBezTo>
                      <a:pt x="365" y="32"/>
                      <a:pt x="507" y="32"/>
                      <a:pt x="613" y="32"/>
                    </a:cubicBezTo>
                    <a:cubicBezTo>
                      <a:pt x="689" y="32"/>
                      <a:pt x="766" y="109"/>
                      <a:pt x="842" y="109"/>
                    </a:cubicBezTo>
                    <a:cubicBezTo>
                      <a:pt x="919" y="185"/>
                      <a:pt x="995" y="262"/>
                      <a:pt x="995" y="262"/>
                    </a:cubicBezTo>
                    <a:lnTo>
                      <a:pt x="1072" y="262"/>
                    </a:lnTo>
                    <a:cubicBezTo>
                      <a:pt x="1072" y="185"/>
                      <a:pt x="1072" y="109"/>
                      <a:pt x="995" y="109"/>
                    </a:cubicBezTo>
                    <a:cubicBezTo>
                      <a:pt x="919" y="32"/>
                      <a:pt x="842" y="32"/>
                      <a:pt x="766" y="32"/>
                    </a:cubicBezTo>
                    <a:cubicBezTo>
                      <a:pt x="699" y="10"/>
                      <a:pt x="631" y="0"/>
                      <a:pt x="564" y="0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001;p55">
                <a:extLst>
                  <a:ext uri="{FF2B5EF4-FFF2-40B4-BE49-F238E27FC236}">
                    <a16:creationId xmlns:a16="http://schemas.microsoft.com/office/drawing/2014/main" xmlns="" id="{8585D2AA-5D5B-5ACF-8997-7EC3EEC5C45A}"/>
                  </a:ext>
                </a:extLst>
              </p:cNvPr>
              <p:cNvSpPr/>
              <p:nvPr/>
            </p:nvSpPr>
            <p:spPr>
              <a:xfrm>
                <a:off x="3525950" y="1563575"/>
                <a:ext cx="49750" cy="42100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1684" extrusionOk="0">
                    <a:moveTo>
                      <a:pt x="1225" y="1"/>
                    </a:moveTo>
                    <a:cubicBezTo>
                      <a:pt x="995" y="77"/>
                      <a:pt x="765" y="154"/>
                      <a:pt x="536" y="307"/>
                    </a:cubicBezTo>
                    <a:cubicBezTo>
                      <a:pt x="153" y="613"/>
                      <a:pt x="0" y="1148"/>
                      <a:pt x="77" y="1684"/>
                    </a:cubicBezTo>
                    <a:lnTo>
                      <a:pt x="230" y="1684"/>
                    </a:lnTo>
                    <a:cubicBezTo>
                      <a:pt x="153" y="1225"/>
                      <a:pt x="306" y="766"/>
                      <a:pt x="612" y="460"/>
                    </a:cubicBezTo>
                    <a:cubicBezTo>
                      <a:pt x="765" y="230"/>
                      <a:pt x="918" y="154"/>
                      <a:pt x="1148" y="154"/>
                    </a:cubicBezTo>
                    <a:cubicBezTo>
                      <a:pt x="1215" y="131"/>
                      <a:pt x="1282" y="122"/>
                      <a:pt x="1350" y="122"/>
                    </a:cubicBezTo>
                    <a:cubicBezTo>
                      <a:pt x="1512" y="122"/>
                      <a:pt x="1674" y="176"/>
                      <a:pt x="1837" y="230"/>
                    </a:cubicBezTo>
                    <a:lnTo>
                      <a:pt x="1990" y="230"/>
                    </a:lnTo>
                    <a:cubicBezTo>
                      <a:pt x="1760" y="1"/>
                      <a:pt x="1531" y="1"/>
                      <a:pt x="1225" y="1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002;p55">
                <a:extLst>
                  <a:ext uri="{FF2B5EF4-FFF2-40B4-BE49-F238E27FC236}">
                    <a16:creationId xmlns:a16="http://schemas.microsoft.com/office/drawing/2014/main" xmlns="" id="{CF609A33-436D-356D-EC6C-CD0EC109E2AA}"/>
                  </a:ext>
                </a:extLst>
              </p:cNvPr>
              <p:cNvSpPr/>
              <p:nvPr/>
            </p:nvSpPr>
            <p:spPr>
              <a:xfrm>
                <a:off x="3520200" y="1563575"/>
                <a:ext cx="15325" cy="19150"/>
              </a:xfrm>
              <a:custGeom>
                <a:avLst/>
                <a:gdLst/>
                <a:ahLst/>
                <a:cxnLst/>
                <a:rect l="l" t="t" r="r" b="b"/>
                <a:pathLst>
                  <a:path w="613" h="766" extrusionOk="0">
                    <a:moveTo>
                      <a:pt x="613" y="1"/>
                    </a:moveTo>
                    <a:cubicBezTo>
                      <a:pt x="536" y="1"/>
                      <a:pt x="460" y="77"/>
                      <a:pt x="383" y="154"/>
                    </a:cubicBezTo>
                    <a:cubicBezTo>
                      <a:pt x="375" y="163"/>
                      <a:pt x="366" y="171"/>
                      <a:pt x="358" y="180"/>
                    </a:cubicBezTo>
                    <a:lnTo>
                      <a:pt x="358" y="180"/>
                    </a:lnTo>
                    <a:cubicBezTo>
                      <a:pt x="420" y="120"/>
                      <a:pt x="493" y="61"/>
                      <a:pt x="613" y="1"/>
                    </a:cubicBezTo>
                    <a:close/>
                    <a:moveTo>
                      <a:pt x="358" y="180"/>
                    </a:moveTo>
                    <a:lnTo>
                      <a:pt x="358" y="180"/>
                    </a:lnTo>
                    <a:cubicBezTo>
                      <a:pt x="340" y="197"/>
                      <a:pt x="324" y="214"/>
                      <a:pt x="307" y="230"/>
                    </a:cubicBezTo>
                    <a:cubicBezTo>
                      <a:pt x="77" y="383"/>
                      <a:pt x="1" y="613"/>
                      <a:pt x="1" y="766"/>
                    </a:cubicBezTo>
                    <a:lnTo>
                      <a:pt x="154" y="766"/>
                    </a:lnTo>
                    <a:lnTo>
                      <a:pt x="154" y="689"/>
                    </a:lnTo>
                    <a:cubicBezTo>
                      <a:pt x="154" y="473"/>
                      <a:pt x="222" y="325"/>
                      <a:pt x="358" y="180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003;p55">
                <a:extLst>
                  <a:ext uri="{FF2B5EF4-FFF2-40B4-BE49-F238E27FC236}">
                    <a16:creationId xmlns:a16="http://schemas.microsoft.com/office/drawing/2014/main" xmlns="" id="{AA7699CE-9938-6DB5-4D62-6C9DB4480A91}"/>
                  </a:ext>
                </a:extLst>
              </p:cNvPr>
              <p:cNvSpPr/>
              <p:nvPr/>
            </p:nvSpPr>
            <p:spPr>
              <a:xfrm>
                <a:off x="3828150" y="1595250"/>
                <a:ext cx="21050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842" h="2100" extrusionOk="0">
                    <a:moveTo>
                      <a:pt x="649" y="0"/>
                    </a:moveTo>
                    <a:cubicBezTo>
                      <a:pt x="604" y="0"/>
                      <a:pt x="536" y="34"/>
                      <a:pt x="536" y="34"/>
                    </a:cubicBezTo>
                    <a:cubicBezTo>
                      <a:pt x="612" y="417"/>
                      <a:pt x="612" y="799"/>
                      <a:pt x="536" y="1182"/>
                    </a:cubicBezTo>
                    <a:cubicBezTo>
                      <a:pt x="459" y="1335"/>
                      <a:pt x="383" y="1488"/>
                      <a:pt x="306" y="1641"/>
                    </a:cubicBezTo>
                    <a:lnTo>
                      <a:pt x="153" y="1870"/>
                    </a:lnTo>
                    <a:cubicBezTo>
                      <a:pt x="77" y="1947"/>
                      <a:pt x="0" y="2023"/>
                      <a:pt x="0" y="2100"/>
                    </a:cubicBezTo>
                    <a:lnTo>
                      <a:pt x="77" y="2100"/>
                    </a:lnTo>
                    <a:cubicBezTo>
                      <a:pt x="230" y="1947"/>
                      <a:pt x="383" y="1794"/>
                      <a:pt x="459" y="1641"/>
                    </a:cubicBezTo>
                    <a:cubicBezTo>
                      <a:pt x="536" y="1488"/>
                      <a:pt x="612" y="1335"/>
                      <a:pt x="689" y="1182"/>
                    </a:cubicBezTo>
                    <a:cubicBezTo>
                      <a:pt x="842" y="799"/>
                      <a:pt x="842" y="417"/>
                      <a:pt x="689" y="34"/>
                    </a:cubicBezTo>
                    <a:cubicBezTo>
                      <a:pt x="689" y="9"/>
                      <a:pt x="672" y="0"/>
                      <a:pt x="649" y="0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004;p55">
                <a:extLst>
                  <a:ext uri="{FF2B5EF4-FFF2-40B4-BE49-F238E27FC236}">
                    <a16:creationId xmlns:a16="http://schemas.microsoft.com/office/drawing/2014/main" xmlns="" id="{EF21B038-CCC3-B6B3-2972-5B5CE0C78883}"/>
                  </a:ext>
                </a:extLst>
              </p:cNvPr>
              <p:cNvSpPr/>
              <p:nvPr/>
            </p:nvSpPr>
            <p:spPr>
              <a:xfrm>
                <a:off x="3510650" y="1603750"/>
                <a:ext cx="59325" cy="56200"/>
              </a:xfrm>
              <a:custGeom>
                <a:avLst/>
                <a:gdLst/>
                <a:ahLst/>
                <a:cxnLst/>
                <a:rect l="l" t="t" r="r" b="b"/>
                <a:pathLst>
                  <a:path w="2373" h="2248" extrusionOk="0">
                    <a:moveTo>
                      <a:pt x="153" y="0"/>
                    </a:moveTo>
                    <a:cubicBezTo>
                      <a:pt x="0" y="306"/>
                      <a:pt x="0" y="612"/>
                      <a:pt x="77" y="918"/>
                    </a:cubicBezTo>
                    <a:cubicBezTo>
                      <a:pt x="230" y="1224"/>
                      <a:pt x="383" y="1530"/>
                      <a:pt x="612" y="1760"/>
                    </a:cubicBezTo>
                    <a:cubicBezTo>
                      <a:pt x="929" y="2077"/>
                      <a:pt x="1356" y="2248"/>
                      <a:pt x="1791" y="2248"/>
                    </a:cubicBezTo>
                    <a:cubicBezTo>
                      <a:pt x="1986" y="2248"/>
                      <a:pt x="2183" y="2214"/>
                      <a:pt x="2372" y="2142"/>
                    </a:cubicBezTo>
                    <a:lnTo>
                      <a:pt x="2372" y="2142"/>
                    </a:lnTo>
                    <a:cubicBezTo>
                      <a:pt x="2219" y="2181"/>
                      <a:pt x="2066" y="2200"/>
                      <a:pt x="1915" y="2200"/>
                    </a:cubicBezTo>
                    <a:cubicBezTo>
                      <a:pt x="1464" y="2200"/>
                      <a:pt x="1033" y="2028"/>
                      <a:pt x="689" y="1683"/>
                    </a:cubicBezTo>
                    <a:cubicBezTo>
                      <a:pt x="459" y="1454"/>
                      <a:pt x="383" y="1224"/>
                      <a:pt x="230" y="918"/>
                    </a:cubicBezTo>
                    <a:cubicBezTo>
                      <a:pt x="153" y="612"/>
                      <a:pt x="153" y="306"/>
                      <a:pt x="230" y="77"/>
                    </a:cubicBezTo>
                    <a:lnTo>
                      <a:pt x="153" y="77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005;p55">
                <a:extLst>
                  <a:ext uri="{FF2B5EF4-FFF2-40B4-BE49-F238E27FC236}">
                    <a16:creationId xmlns:a16="http://schemas.microsoft.com/office/drawing/2014/main" xmlns="" id="{4E9E9187-32D9-FDB6-237B-B110BE008A6F}"/>
                  </a:ext>
                </a:extLst>
              </p:cNvPr>
              <p:cNvSpPr/>
              <p:nvPr/>
            </p:nvSpPr>
            <p:spPr>
              <a:xfrm>
                <a:off x="3786075" y="1589600"/>
                <a:ext cx="30625" cy="39750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590" extrusionOk="0">
                    <a:moveTo>
                      <a:pt x="659" y="1"/>
                    </a:moveTo>
                    <a:cubicBezTo>
                      <a:pt x="495" y="1"/>
                      <a:pt x="342" y="72"/>
                      <a:pt x="230" y="184"/>
                    </a:cubicBezTo>
                    <a:cubicBezTo>
                      <a:pt x="0" y="643"/>
                      <a:pt x="77" y="1255"/>
                      <a:pt x="536" y="1561"/>
                    </a:cubicBezTo>
                    <a:cubicBezTo>
                      <a:pt x="593" y="1580"/>
                      <a:pt x="650" y="1590"/>
                      <a:pt x="705" y="1590"/>
                    </a:cubicBezTo>
                    <a:cubicBezTo>
                      <a:pt x="870" y="1590"/>
                      <a:pt x="1014" y="1504"/>
                      <a:pt x="1071" y="1331"/>
                    </a:cubicBezTo>
                    <a:cubicBezTo>
                      <a:pt x="1148" y="1102"/>
                      <a:pt x="1148" y="949"/>
                      <a:pt x="1224" y="719"/>
                    </a:cubicBezTo>
                    <a:cubicBezTo>
                      <a:pt x="1224" y="643"/>
                      <a:pt x="1224" y="566"/>
                      <a:pt x="1224" y="490"/>
                    </a:cubicBezTo>
                    <a:cubicBezTo>
                      <a:pt x="1148" y="413"/>
                      <a:pt x="1148" y="337"/>
                      <a:pt x="1071" y="260"/>
                    </a:cubicBezTo>
                    <a:cubicBezTo>
                      <a:pt x="995" y="107"/>
                      <a:pt x="918" y="31"/>
                      <a:pt x="842" y="31"/>
                    </a:cubicBezTo>
                    <a:cubicBezTo>
                      <a:pt x="780" y="10"/>
                      <a:pt x="719" y="1"/>
                      <a:pt x="659" y="1"/>
                    </a:cubicBezTo>
                    <a:close/>
                  </a:path>
                </a:pathLst>
              </a:custGeom>
              <a:solidFill>
                <a:srgbClr val="3A1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006;p55">
                <a:extLst>
                  <a:ext uri="{FF2B5EF4-FFF2-40B4-BE49-F238E27FC236}">
                    <a16:creationId xmlns:a16="http://schemas.microsoft.com/office/drawing/2014/main" xmlns="" id="{263972EA-98B9-BCF5-1C4D-C20351605E7A}"/>
                  </a:ext>
                </a:extLst>
              </p:cNvPr>
              <p:cNvSpPr/>
              <p:nvPr/>
            </p:nvSpPr>
            <p:spPr>
              <a:xfrm>
                <a:off x="3548900" y="1576975"/>
                <a:ext cx="153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613" h="689" extrusionOk="0">
                    <a:moveTo>
                      <a:pt x="307" y="0"/>
                    </a:moveTo>
                    <a:cubicBezTo>
                      <a:pt x="153" y="0"/>
                      <a:pt x="0" y="153"/>
                      <a:pt x="0" y="306"/>
                    </a:cubicBezTo>
                    <a:cubicBezTo>
                      <a:pt x="0" y="536"/>
                      <a:pt x="153" y="689"/>
                      <a:pt x="307" y="689"/>
                    </a:cubicBezTo>
                    <a:cubicBezTo>
                      <a:pt x="460" y="689"/>
                      <a:pt x="613" y="536"/>
                      <a:pt x="613" y="306"/>
                    </a:cubicBezTo>
                    <a:cubicBezTo>
                      <a:pt x="613" y="153"/>
                      <a:pt x="460" y="0"/>
                      <a:pt x="3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007;p55">
                <a:extLst>
                  <a:ext uri="{FF2B5EF4-FFF2-40B4-BE49-F238E27FC236}">
                    <a16:creationId xmlns:a16="http://schemas.microsoft.com/office/drawing/2014/main" xmlns="" id="{4E37ED07-1373-635B-BD09-BAD197E06CB4}"/>
                  </a:ext>
                </a:extLst>
              </p:cNvPr>
              <p:cNvSpPr/>
              <p:nvPr/>
            </p:nvSpPr>
            <p:spPr>
              <a:xfrm>
                <a:off x="3791800" y="1590350"/>
                <a:ext cx="13425" cy="153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613" extrusionOk="0">
                    <a:moveTo>
                      <a:pt x="307" y="1"/>
                    </a:moveTo>
                    <a:cubicBezTo>
                      <a:pt x="154" y="1"/>
                      <a:pt x="1" y="77"/>
                      <a:pt x="1" y="307"/>
                    </a:cubicBezTo>
                    <a:cubicBezTo>
                      <a:pt x="1" y="460"/>
                      <a:pt x="154" y="613"/>
                      <a:pt x="307" y="613"/>
                    </a:cubicBezTo>
                    <a:cubicBezTo>
                      <a:pt x="460" y="613"/>
                      <a:pt x="536" y="460"/>
                      <a:pt x="536" y="307"/>
                    </a:cubicBezTo>
                    <a:cubicBezTo>
                      <a:pt x="536" y="77"/>
                      <a:pt x="460" y="1"/>
                      <a:pt x="3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008;p55">
                <a:extLst>
                  <a:ext uri="{FF2B5EF4-FFF2-40B4-BE49-F238E27FC236}">
                    <a16:creationId xmlns:a16="http://schemas.microsoft.com/office/drawing/2014/main" xmlns="" id="{237F2327-41B6-6929-4809-DFC171E399C7}"/>
                  </a:ext>
                </a:extLst>
              </p:cNvPr>
              <p:cNvSpPr/>
              <p:nvPr/>
            </p:nvSpPr>
            <p:spPr>
              <a:xfrm>
                <a:off x="3426500" y="2003500"/>
                <a:ext cx="229525" cy="252475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10099" extrusionOk="0">
                    <a:moveTo>
                      <a:pt x="4743" y="0"/>
                    </a:moveTo>
                    <a:cubicBezTo>
                      <a:pt x="3749" y="612"/>
                      <a:pt x="842" y="383"/>
                      <a:pt x="459" y="1530"/>
                    </a:cubicBezTo>
                    <a:cubicBezTo>
                      <a:pt x="0" y="2678"/>
                      <a:pt x="1836" y="9334"/>
                      <a:pt x="3672" y="10099"/>
                    </a:cubicBezTo>
                    <a:cubicBezTo>
                      <a:pt x="7039" y="6274"/>
                      <a:pt x="9181" y="3749"/>
                      <a:pt x="9181" y="3749"/>
                    </a:cubicBezTo>
                    <a:lnTo>
                      <a:pt x="474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009;p55">
                <a:extLst>
                  <a:ext uri="{FF2B5EF4-FFF2-40B4-BE49-F238E27FC236}">
                    <a16:creationId xmlns:a16="http://schemas.microsoft.com/office/drawing/2014/main" xmlns="" id="{37B3241D-E598-8A3D-5601-EB0B29A93B45}"/>
                  </a:ext>
                </a:extLst>
              </p:cNvPr>
              <p:cNvSpPr/>
              <p:nvPr/>
            </p:nvSpPr>
            <p:spPr>
              <a:xfrm>
                <a:off x="3659825" y="2003500"/>
                <a:ext cx="227625" cy="252475"/>
              </a:xfrm>
              <a:custGeom>
                <a:avLst/>
                <a:gdLst/>
                <a:ahLst/>
                <a:cxnLst/>
                <a:rect l="l" t="t" r="r" b="b"/>
                <a:pathLst>
                  <a:path w="9105" h="10099" extrusionOk="0">
                    <a:moveTo>
                      <a:pt x="4438" y="0"/>
                    </a:moveTo>
                    <a:lnTo>
                      <a:pt x="1" y="3749"/>
                    </a:lnTo>
                    <a:cubicBezTo>
                      <a:pt x="1" y="3749"/>
                      <a:pt x="2143" y="6274"/>
                      <a:pt x="5433" y="10099"/>
                    </a:cubicBezTo>
                    <a:cubicBezTo>
                      <a:pt x="7269" y="9334"/>
                      <a:pt x="9105" y="2678"/>
                      <a:pt x="8722" y="1530"/>
                    </a:cubicBezTo>
                    <a:cubicBezTo>
                      <a:pt x="8263" y="383"/>
                      <a:pt x="5356" y="612"/>
                      <a:pt x="44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010;p55">
                <a:extLst>
                  <a:ext uri="{FF2B5EF4-FFF2-40B4-BE49-F238E27FC236}">
                    <a16:creationId xmlns:a16="http://schemas.microsoft.com/office/drawing/2014/main" xmlns="" id="{AFE25484-2F2C-4C19-99AD-F425F6D965B2}"/>
                  </a:ext>
                </a:extLst>
              </p:cNvPr>
              <p:cNvSpPr/>
              <p:nvPr/>
            </p:nvSpPr>
            <p:spPr>
              <a:xfrm>
                <a:off x="3223750" y="2452950"/>
                <a:ext cx="210425" cy="44025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1761" extrusionOk="0">
                    <a:moveTo>
                      <a:pt x="1" y="1"/>
                    </a:moveTo>
                    <a:lnTo>
                      <a:pt x="1" y="1761"/>
                    </a:lnTo>
                    <a:lnTo>
                      <a:pt x="8416" y="1761"/>
                    </a:lnTo>
                    <a:lnTo>
                      <a:pt x="841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011;p55">
                <a:extLst>
                  <a:ext uri="{FF2B5EF4-FFF2-40B4-BE49-F238E27FC236}">
                    <a16:creationId xmlns:a16="http://schemas.microsoft.com/office/drawing/2014/main" xmlns="" id="{A1D12F93-F1B5-A163-CED0-56A5F86D5792}"/>
                  </a:ext>
                </a:extLst>
              </p:cNvPr>
              <p:cNvSpPr/>
              <p:nvPr/>
            </p:nvSpPr>
            <p:spPr>
              <a:xfrm>
                <a:off x="3328950" y="1527250"/>
                <a:ext cx="371075" cy="602500"/>
              </a:xfrm>
              <a:custGeom>
                <a:avLst/>
                <a:gdLst/>
                <a:ahLst/>
                <a:cxnLst/>
                <a:rect l="l" t="t" r="r" b="b"/>
                <a:pathLst>
                  <a:path w="14843" h="24100" extrusionOk="0">
                    <a:moveTo>
                      <a:pt x="8855" y="6490"/>
                    </a:moveTo>
                    <a:cubicBezTo>
                      <a:pt x="8042" y="7811"/>
                      <a:pt x="7401" y="8975"/>
                      <a:pt x="7192" y="9334"/>
                    </a:cubicBezTo>
                    <a:cubicBezTo>
                      <a:pt x="7635" y="8336"/>
                      <a:pt x="8199" y="7378"/>
                      <a:pt x="8855" y="6490"/>
                    </a:cubicBezTo>
                    <a:close/>
                    <a:moveTo>
                      <a:pt x="9334" y="0"/>
                    </a:moveTo>
                    <a:cubicBezTo>
                      <a:pt x="8186" y="918"/>
                      <a:pt x="7192" y="1989"/>
                      <a:pt x="6197" y="3137"/>
                    </a:cubicBezTo>
                    <a:cubicBezTo>
                      <a:pt x="5738" y="3902"/>
                      <a:pt x="5279" y="4667"/>
                      <a:pt x="4973" y="5508"/>
                    </a:cubicBezTo>
                    <a:cubicBezTo>
                      <a:pt x="4973" y="5508"/>
                      <a:pt x="4973" y="4590"/>
                      <a:pt x="4667" y="4361"/>
                    </a:cubicBezTo>
                    <a:cubicBezTo>
                      <a:pt x="4613" y="4307"/>
                      <a:pt x="4564" y="4282"/>
                      <a:pt x="4518" y="4282"/>
                    </a:cubicBezTo>
                    <a:cubicBezTo>
                      <a:pt x="4300" y="4282"/>
                      <a:pt x="4141" y="4842"/>
                      <a:pt x="3826" y="5662"/>
                    </a:cubicBezTo>
                    <a:cubicBezTo>
                      <a:pt x="3520" y="6580"/>
                      <a:pt x="3290" y="7574"/>
                      <a:pt x="3061" y="8492"/>
                    </a:cubicBezTo>
                    <a:cubicBezTo>
                      <a:pt x="2831" y="10481"/>
                      <a:pt x="2831" y="12547"/>
                      <a:pt x="2908" y="14536"/>
                    </a:cubicBezTo>
                    <a:cubicBezTo>
                      <a:pt x="2984" y="15913"/>
                      <a:pt x="0" y="20045"/>
                      <a:pt x="0" y="20045"/>
                    </a:cubicBezTo>
                    <a:lnTo>
                      <a:pt x="1607" y="20733"/>
                    </a:lnTo>
                    <a:lnTo>
                      <a:pt x="2296" y="22646"/>
                    </a:lnTo>
                    <a:lnTo>
                      <a:pt x="5815" y="24099"/>
                    </a:lnTo>
                    <a:cubicBezTo>
                      <a:pt x="5815" y="24099"/>
                      <a:pt x="6580" y="21345"/>
                      <a:pt x="7574" y="20504"/>
                    </a:cubicBezTo>
                    <a:cubicBezTo>
                      <a:pt x="10252" y="18744"/>
                      <a:pt x="10864" y="12853"/>
                      <a:pt x="11017" y="12471"/>
                    </a:cubicBezTo>
                    <a:cubicBezTo>
                      <a:pt x="11553" y="11170"/>
                      <a:pt x="12318" y="10022"/>
                      <a:pt x="13236" y="9028"/>
                    </a:cubicBezTo>
                    <a:cubicBezTo>
                      <a:pt x="14842" y="7115"/>
                      <a:pt x="14536" y="6044"/>
                      <a:pt x="14154" y="5815"/>
                    </a:cubicBezTo>
                    <a:cubicBezTo>
                      <a:pt x="14123" y="5803"/>
                      <a:pt x="14089" y="5798"/>
                      <a:pt x="14053" y="5798"/>
                    </a:cubicBezTo>
                    <a:cubicBezTo>
                      <a:pt x="13106" y="5798"/>
                      <a:pt x="10445" y="9529"/>
                      <a:pt x="9487" y="10634"/>
                    </a:cubicBezTo>
                    <a:cubicBezTo>
                      <a:pt x="9487" y="10634"/>
                      <a:pt x="10711" y="8033"/>
                      <a:pt x="10864" y="7651"/>
                    </a:cubicBezTo>
                    <a:cubicBezTo>
                      <a:pt x="11017" y="7345"/>
                      <a:pt x="12241" y="5126"/>
                      <a:pt x="12930" y="4055"/>
                    </a:cubicBezTo>
                    <a:cubicBezTo>
                      <a:pt x="13695" y="2601"/>
                      <a:pt x="13236" y="1760"/>
                      <a:pt x="12930" y="1607"/>
                    </a:cubicBezTo>
                    <a:cubicBezTo>
                      <a:pt x="12787" y="1654"/>
                      <a:pt x="12634" y="1736"/>
                      <a:pt x="12474" y="1847"/>
                    </a:cubicBezTo>
                    <a:lnTo>
                      <a:pt x="12474" y="1847"/>
                    </a:lnTo>
                    <a:cubicBezTo>
                      <a:pt x="12525" y="1767"/>
                      <a:pt x="12575" y="1687"/>
                      <a:pt x="12624" y="1607"/>
                    </a:cubicBezTo>
                    <a:cubicBezTo>
                      <a:pt x="12979" y="755"/>
                      <a:pt x="12411" y="298"/>
                      <a:pt x="12205" y="298"/>
                    </a:cubicBezTo>
                    <a:cubicBezTo>
                      <a:pt x="12189" y="298"/>
                      <a:pt x="12176" y="301"/>
                      <a:pt x="12165" y="306"/>
                    </a:cubicBezTo>
                    <a:cubicBezTo>
                      <a:pt x="11247" y="1071"/>
                      <a:pt x="10405" y="1836"/>
                      <a:pt x="9640" y="2678"/>
                    </a:cubicBezTo>
                    <a:cubicBezTo>
                      <a:pt x="8521" y="3741"/>
                      <a:pt x="7524" y="4927"/>
                      <a:pt x="6711" y="6236"/>
                    </a:cubicBezTo>
                    <a:lnTo>
                      <a:pt x="6711" y="6236"/>
                    </a:lnTo>
                    <a:cubicBezTo>
                      <a:pt x="6988" y="5725"/>
                      <a:pt x="7267" y="5205"/>
                      <a:pt x="7421" y="4896"/>
                    </a:cubicBezTo>
                    <a:cubicBezTo>
                      <a:pt x="7804" y="4055"/>
                      <a:pt x="9105" y="2525"/>
                      <a:pt x="9640" y="1607"/>
                    </a:cubicBezTo>
                    <a:cubicBezTo>
                      <a:pt x="10176" y="536"/>
                      <a:pt x="9564" y="0"/>
                      <a:pt x="9334" y="0"/>
                    </a:cubicBezTo>
                    <a:close/>
                  </a:path>
                </a:pathLst>
              </a:custGeom>
              <a:solidFill>
                <a:srgbClr val="FF88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012;p55">
                <a:extLst>
                  <a:ext uri="{FF2B5EF4-FFF2-40B4-BE49-F238E27FC236}">
                    <a16:creationId xmlns:a16="http://schemas.microsoft.com/office/drawing/2014/main" xmlns="" id="{87626411-7CDB-5B9C-D341-9055F7B2D9CA}"/>
                  </a:ext>
                </a:extLst>
              </p:cNvPr>
              <p:cNvSpPr/>
              <p:nvPr/>
            </p:nvSpPr>
            <p:spPr>
              <a:xfrm>
                <a:off x="3594800" y="1527250"/>
                <a:ext cx="371075" cy="602500"/>
              </a:xfrm>
              <a:custGeom>
                <a:avLst/>
                <a:gdLst/>
                <a:ahLst/>
                <a:cxnLst/>
                <a:rect l="l" t="t" r="r" b="b"/>
                <a:pathLst>
                  <a:path w="14843" h="24100" extrusionOk="0">
                    <a:moveTo>
                      <a:pt x="5874" y="6394"/>
                    </a:moveTo>
                    <a:cubicBezTo>
                      <a:pt x="6531" y="7309"/>
                      <a:pt x="7134" y="8300"/>
                      <a:pt x="7651" y="9334"/>
                    </a:cubicBezTo>
                    <a:cubicBezTo>
                      <a:pt x="7406" y="8967"/>
                      <a:pt x="6721" y="7755"/>
                      <a:pt x="5874" y="6394"/>
                    </a:cubicBezTo>
                    <a:close/>
                    <a:moveTo>
                      <a:pt x="5509" y="0"/>
                    </a:moveTo>
                    <a:cubicBezTo>
                      <a:pt x="5203" y="0"/>
                      <a:pt x="4591" y="536"/>
                      <a:pt x="5127" y="1607"/>
                    </a:cubicBezTo>
                    <a:cubicBezTo>
                      <a:pt x="5662" y="2525"/>
                      <a:pt x="6963" y="4055"/>
                      <a:pt x="7345" y="4896"/>
                    </a:cubicBezTo>
                    <a:cubicBezTo>
                      <a:pt x="7595" y="5312"/>
                      <a:pt x="8025" y="6113"/>
                      <a:pt x="8366" y="6757"/>
                    </a:cubicBezTo>
                    <a:lnTo>
                      <a:pt x="8366" y="6757"/>
                    </a:lnTo>
                    <a:cubicBezTo>
                      <a:pt x="7501" y="5240"/>
                      <a:pt x="6392" y="3880"/>
                      <a:pt x="5127" y="2678"/>
                    </a:cubicBezTo>
                    <a:cubicBezTo>
                      <a:pt x="4361" y="1836"/>
                      <a:pt x="3520" y="1071"/>
                      <a:pt x="2678" y="306"/>
                    </a:cubicBezTo>
                    <a:cubicBezTo>
                      <a:pt x="2667" y="301"/>
                      <a:pt x="2653" y="298"/>
                      <a:pt x="2635" y="298"/>
                    </a:cubicBezTo>
                    <a:cubicBezTo>
                      <a:pt x="2411" y="298"/>
                      <a:pt x="1717" y="755"/>
                      <a:pt x="2143" y="1607"/>
                    </a:cubicBezTo>
                    <a:cubicBezTo>
                      <a:pt x="2183" y="1666"/>
                      <a:pt x="2223" y="1726"/>
                      <a:pt x="2263" y="1785"/>
                    </a:cubicBezTo>
                    <a:lnTo>
                      <a:pt x="2263" y="1785"/>
                    </a:lnTo>
                    <a:cubicBezTo>
                      <a:pt x="2141" y="1706"/>
                      <a:pt x="2024" y="1645"/>
                      <a:pt x="1913" y="1607"/>
                    </a:cubicBezTo>
                    <a:cubicBezTo>
                      <a:pt x="1531" y="1760"/>
                      <a:pt x="1072" y="2601"/>
                      <a:pt x="1913" y="4055"/>
                    </a:cubicBezTo>
                    <a:cubicBezTo>
                      <a:pt x="2525" y="5126"/>
                      <a:pt x="3826" y="7345"/>
                      <a:pt x="3902" y="7651"/>
                    </a:cubicBezTo>
                    <a:cubicBezTo>
                      <a:pt x="4055" y="8033"/>
                      <a:pt x="5280" y="10634"/>
                      <a:pt x="5280" y="10634"/>
                    </a:cubicBezTo>
                    <a:cubicBezTo>
                      <a:pt x="4322" y="9529"/>
                      <a:pt x="1660" y="5798"/>
                      <a:pt x="714" y="5798"/>
                    </a:cubicBezTo>
                    <a:cubicBezTo>
                      <a:pt x="677" y="5798"/>
                      <a:pt x="644" y="5803"/>
                      <a:pt x="613" y="5815"/>
                    </a:cubicBezTo>
                    <a:cubicBezTo>
                      <a:pt x="230" y="6044"/>
                      <a:pt x="1" y="7115"/>
                      <a:pt x="1531" y="9028"/>
                    </a:cubicBezTo>
                    <a:cubicBezTo>
                      <a:pt x="2525" y="10022"/>
                      <a:pt x="3290" y="11170"/>
                      <a:pt x="3826" y="12471"/>
                    </a:cubicBezTo>
                    <a:cubicBezTo>
                      <a:pt x="3902" y="12853"/>
                      <a:pt x="4591" y="18744"/>
                      <a:pt x="7269" y="20504"/>
                    </a:cubicBezTo>
                    <a:cubicBezTo>
                      <a:pt x="8187" y="21345"/>
                      <a:pt x="8952" y="24099"/>
                      <a:pt x="8952" y="24099"/>
                    </a:cubicBezTo>
                    <a:lnTo>
                      <a:pt x="12471" y="22646"/>
                    </a:lnTo>
                    <a:lnTo>
                      <a:pt x="13160" y="20733"/>
                    </a:lnTo>
                    <a:lnTo>
                      <a:pt x="14843" y="20045"/>
                    </a:lnTo>
                    <a:cubicBezTo>
                      <a:pt x="14843" y="20045"/>
                      <a:pt x="11859" y="15913"/>
                      <a:pt x="11859" y="14536"/>
                    </a:cubicBezTo>
                    <a:cubicBezTo>
                      <a:pt x="12012" y="12547"/>
                      <a:pt x="11936" y="10481"/>
                      <a:pt x="11706" y="8492"/>
                    </a:cubicBezTo>
                    <a:cubicBezTo>
                      <a:pt x="11553" y="7574"/>
                      <a:pt x="11247" y="6580"/>
                      <a:pt x="10941" y="5662"/>
                    </a:cubicBezTo>
                    <a:cubicBezTo>
                      <a:pt x="10626" y="4842"/>
                      <a:pt x="10466" y="4282"/>
                      <a:pt x="10249" y="4282"/>
                    </a:cubicBezTo>
                    <a:cubicBezTo>
                      <a:pt x="10202" y="4282"/>
                      <a:pt x="10153" y="4307"/>
                      <a:pt x="10099" y="4361"/>
                    </a:cubicBezTo>
                    <a:cubicBezTo>
                      <a:pt x="9793" y="4590"/>
                      <a:pt x="9793" y="5508"/>
                      <a:pt x="9793" y="5508"/>
                    </a:cubicBezTo>
                    <a:cubicBezTo>
                      <a:pt x="9487" y="4667"/>
                      <a:pt x="9105" y="3902"/>
                      <a:pt x="8569" y="3137"/>
                    </a:cubicBezTo>
                    <a:cubicBezTo>
                      <a:pt x="7651" y="1989"/>
                      <a:pt x="6580" y="918"/>
                      <a:pt x="5509" y="0"/>
                    </a:cubicBezTo>
                    <a:close/>
                  </a:path>
                </a:pathLst>
              </a:custGeom>
              <a:solidFill>
                <a:srgbClr val="FF88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013;p55">
                <a:extLst>
                  <a:ext uri="{FF2B5EF4-FFF2-40B4-BE49-F238E27FC236}">
                    <a16:creationId xmlns:a16="http://schemas.microsoft.com/office/drawing/2014/main" xmlns="" id="{42EB00BA-CD97-0582-A067-61D5E095FAEB}"/>
                  </a:ext>
                </a:extLst>
              </p:cNvPr>
              <p:cNvSpPr/>
              <p:nvPr/>
            </p:nvSpPr>
            <p:spPr>
              <a:xfrm>
                <a:off x="3594800" y="1521500"/>
                <a:ext cx="371075" cy="613975"/>
              </a:xfrm>
              <a:custGeom>
                <a:avLst/>
                <a:gdLst/>
                <a:ahLst/>
                <a:cxnLst/>
                <a:rect l="l" t="t" r="r" b="b"/>
                <a:pathLst>
                  <a:path w="14843" h="24559" extrusionOk="0">
                    <a:moveTo>
                      <a:pt x="10176" y="4744"/>
                    </a:moveTo>
                    <a:cubicBezTo>
                      <a:pt x="10227" y="4744"/>
                      <a:pt x="10278" y="4778"/>
                      <a:pt x="10261" y="4778"/>
                    </a:cubicBezTo>
                    <a:cubicBezTo>
                      <a:pt x="10252" y="4778"/>
                      <a:pt x="10227" y="4769"/>
                      <a:pt x="10176" y="4744"/>
                    </a:cubicBezTo>
                    <a:close/>
                    <a:moveTo>
                      <a:pt x="5442" y="500"/>
                    </a:moveTo>
                    <a:lnTo>
                      <a:pt x="5442" y="500"/>
                    </a:lnTo>
                    <a:cubicBezTo>
                      <a:pt x="5463" y="536"/>
                      <a:pt x="5509" y="536"/>
                      <a:pt x="5509" y="536"/>
                    </a:cubicBezTo>
                    <a:lnTo>
                      <a:pt x="5662" y="689"/>
                    </a:lnTo>
                    <a:lnTo>
                      <a:pt x="6045" y="1072"/>
                    </a:lnTo>
                    <a:cubicBezTo>
                      <a:pt x="6427" y="1607"/>
                      <a:pt x="6963" y="2066"/>
                      <a:pt x="7422" y="2525"/>
                    </a:cubicBezTo>
                    <a:lnTo>
                      <a:pt x="8110" y="3290"/>
                    </a:lnTo>
                    <a:cubicBezTo>
                      <a:pt x="8187" y="3367"/>
                      <a:pt x="8340" y="3520"/>
                      <a:pt x="8416" y="3596"/>
                    </a:cubicBezTo>
                    <a:cubicBezTo>
                      <a:pt x="8493" y="3749"/>
                      <a:pt x="8569" y="3902"/>
                      <a:pt x="8646" y="4055"/>
                    </a:cubicBezTo>
                    <a:cubicBezTo>
                      <a:pt x="8952" y="4591"/>
                      <a:pt x="9258" y="5203"/>
                      <a:pt x="9487" y="5815"/>
                    </a:cubicBezTo>
                    <a:cubicBezTo>
                      <a:pt x="9564" y="5968"/>
                      <a:pt x="9640" y="5968"/>
                      <a:pt x="9793" y="6045"/>
                    </a:cubicBezTo>
                    <a:cubicBezTo>
                      <a:pt x="9943" y="5970"/>
                      <a:pt x="10019" y="5895"/>
                      <a:pt x="10023" y="5749"/>
                    </a:cubicBezTo>
                    <a:lnTo>
                      <a:pt x="10023" y="5749"/>
                    </a:lnTo>
                    <a:lnTo>
                      <a:pt x="10099" y="5738"/>
                    </a:lnTo>
                    <a:cubicBezTo>
                      <a:pt x="10075" y="5690"/>
                      <a:pt x="10051" y="5641"/>
                      <a:pt x="10028" y="5593"/>
                    </a:cubicBezTo>
                    <a:lnTo>
                      <a:pt x="10028" y="5593"/>
                    </a:lnTo>
                    <a:cubicBezTo>
                      <a:pt x="10045" y="5330"/>
                      <a:pt x="10105" y="5032"/>
                      <a:pt x="10167" y="4780"/>
                    </a:cubicBezTo>
                    <a:lnTo>
                      <a:pt x="10167" y="4780"/>
                    </a:lnTo>
                    <a:cubicBezTo>
                      <a:pt x="10172" y="4790"/>
                      <a:pt x="10176" y="4803"/>
                      <a:pt x="10176" y="4820"/>
                    </a:cubicBezTo>
                    <a:cubicBezTo>
                      <a:pt x="10329" y="4973"/>
                      <a:pt x="10329" y="5126"/>
                      <a:pt x="10405" y="5279"/>
                    </a:cubicBezTo>
                    <a:cubicBezTo>
                      <a:pt x="10711" y="6045"/>
                      <a:pt x="10941" y="6733"/>
                      <a:pt x="11094" y="7498"/>
                    </a:cubicBezTo>
                    <a:lnTo>
                      <a:pt x="11400" y="8569"/>
                    </a:lnTo>
                    <a:cubicBezTo>
                      <a:pt x="11476" y="8952"/>
                      <a:pt x="11553" y="9258"/>
                      <a:pt x="11629" y="9640"/>
                    </a:cubicBezTo>
                    <a:cubicBezTo>
                      <a:pt x="11706" y="10405"/>
                      <a:pt x="11706" y="11170"/>
                      <a:pt x="11706" y="11935"/>
                    </a:cubicBezTo>
                    <a:lnTo>
                      <a:pt x="11706" y="14154"/>
                    </a:lnTo>
                    <a:lnTo>
                      <a:pt x="11706" y="14766"/>
                    </a:lnTo>
                    <a:cubicBezTo>
                      <a:pt x="11706" y="14996"/>
                      <a:pt x="11782" y="15149"/>
                      <a:pt x="11782" y="15378"/>
                    </a:cubicBezTo>
                    <a:cubicBezTo>
                      <a:pt x="11936" y="15761"/>
                      <a:pt x="12089" y="16067"/>
                      <a:pt x="12242" y="16449"/>
                    </a:cubicBezTo>
                    <a:cubicBezTo>
                      <a:pt x="13007" y="17826"/>
                      <a:pt x="13848" y="19051"/>
                      <a:pt x="14766" y="20275"/>
                    </a:cubicBezTo>
                    <a:lnTo>
                      <a:pt x="13083" y="20963"/>
                    </a:lnTo>
                    <a:lnTo>
                      <a:pt x="12340" y="22822"/>
                    </a:lnTo>
                    <a:lnTo>
                      <a:pt x="9031" y="24188"/>
                    </a:lnTo>
                    <a:lnTo>
                      <a:pt x="9031" y="24188"/>
                    </a:lnTo>
                    <a:cubicBezTo>
                      <a:pt x="8826" y="23587"/>
                      <a:pt x="8621" y="23040"/>
                      <a:pt x="8416" y="22493"/>
                    </a:cubicBezTo>
                    <a:cubicBezTo>
                      <a:pt x="8187" y="21805"/>
                      <a:pt x="7804" y="21193"/>
                      <a:pt x="7345" y="20657"/>
                    </a:cubicBezTo>
                    <a:cubicBezTo>
                      <a:pt x="6351" y="19739"/>
                      <a:pt x="5586" y="18592"/>
                      <a:pt x="5203" y="17367"/>
                    </a:cubicBezTo>
                    <a:cubicBezTo>
                      <a:pt x="4744" y="16067"/>
                      <a:pt x="4438" y="14690"/>
                      <a:pt x="4208" y="13313"/>
                    </a:cubicBezTo>
                    <a:lnTo>
                      <a:pt x="4132" y="12854"/>
                    </a:lnTo>
                    <a:cubicBezTo>
                      <a:pt x="4055" y="12624"/>
                      <a:pt x="4055" y="12471"/>
                      <a:pt x="3902" y="12242"/>
                    </a:cubicBezTo>
                    <a:cubicBezTo>
                      <a:pt x="3826" y="11935"/>
                      <a:pt x="3596" y="11629"/>
                      <a:pt x="3443" y="11323"/>
                    </a:cubicBezTo>
                    <a:cubicBezTo>
                      <a:pt x="3061" y="10711"/>
                      <a:pt x="2678" y="10099"/>
                      <a:pt x="2219" y="9564"/>
                    </a:cubicBezTo>
                    <a:cubicBezTo>
                      <a:pt x="1760" y="9105"/>
                      <a:pt x="1378" y="8493"/>
                      <a:pt x="995" y="7957"/>
                    </a:cubicBezTo>
                    <a:cubicBezTo>
                      <a:pt x="919" y="7651"/>
                      <a:pt x="766" y="7345"/>
                      <a:pt x="689" y="7039"/>
                    </a:cubicBezTo>
                    <a:cubicBezTo>
                      <a:pt x="689" y="6963"/>
                      <a:pt x="689" y="6810"/>
                      <a:pt x="689" y="6657"/>
                    </a:cubicBezTo>
                    <a:cubicBezTo>
                      <a:pt x="689" y="6580"/>
                      <a:pt x="766" y="6504"/>
                      <a:pt x="766" y="6504"/>
                    </a:cubicBezTo>
                    <a:lnTo>
                      <a:pt x="919" y="6504"/>
                    </a:lnTo>
                    <a:cubicBezTo>
                      <a:pt x="995" y="6504"/>
                      <a:pt x="1148" y="6580"/>
                      <a:pt x="1225" y="6657"/>
                    </a:cubicBezTo>
                    <a:cubicBezTo>
                      <a:pt x="1454" y="6810"/>
                      <a:pt x="1607" y="7039"/>
                      <a:pt x="1837" y="7192"/>
                    </a:cubicBezTo>
                    <a:cubicBezTo>
                      <a:pt x="2219" y="7575"/>
                      <a:pt x="2525" y="8034"/>
                      <a:pt x="2908" y="8493"/>
                    </a:cubicBezTo>
                    <a:cubicBezTo>
                      <a:pt x="3588" y="9241"/>
                      <a:pt x="4148" y="10050"/>
                      <a:pt x="4801" y="10866"/>
                    </a:cubicBezTo>
                    <a:lnTo>
                      <a:pt x="4801" y="10866"/>
                    </a:lnTo>
                    <a:lnTo>
                      <a:pt x="4897" y="11094"/>
                    </a:lnTo>
                    <a:lnTo>
                      <a:pt x="4956" y="11057"/>
                    </a:lnTo>
                    <a:lnTo>
                      <a:pt x="4956" y="11057"/>
                    </a:lnTo>
                    <a:cubicBezTo>
                      <a:pt x="4987" y="11095"/>
                      <a:pt x="5018" y="11133"/>
                      <a:pt x="5050" y="11170"/>
                    </a:cubicBezTo>
                    <a:cubicBezTo>
                      <a:pt x="5117" y="11282"/>
                      <a:pt x="5211" y="11329"/>
                      <a:pt x="5304" y="11329"/>
                    </a:cubicBezTo>
                    <a:cubicBezTo>
                      <a:pt x="5528" y="11329"/>
                      <a:pt x="5748" y="11058"/>
                      <a:pt x="5586" y="10788"/>
                    </a:cubicBezTo>
                    <a:lnTo>
                      <a:pt x="4591" y="8493"/>
                    </a:lnTo>
                    <a:cubicBezTo>
                      <a:pt x="4208" y="7728"/>
                      <a:pt x="3826" y="6963"/>
                      <a:pt x="3367" y="6274"/>
                    </a:cubicBezTo>
                    <a:lnTo>
                      <a:pt x="2143" y="4055"/>
                    </a:lnTo>
                    <a:cubicBezTo>
                      <a:pt x="1913" y="3673"/>
                      <a:pt x="1837" y="3367"/>
                      <a:pt x="1760" y="2984"/>
                    </a:cubicBezTo>
                    <a:cubicBezTo>
                      <a:pt x="1760" y="2831"/>
                      <a:pt x="1760" y="2602"/>
                      <a:pt x="1760" y="2449"/>
                    </a:cubicBezTo>
                    <a:cubicBezTo>
                      <a:pt x="1760" y="2392"/>
                      <a:pt x="1802" y="2294"/>
                      <a:pt x="1886" y="2215"/>
                    </a:cubicBezTo>
                    <a:lnTo>
                      <a:pt x="1886" y="2215"/>
                    </a:lnTo>
                    <a:cubicBezTo>
                      <a:pt x="2093" y="2339"/>
                      <a:pt x="2286" y="2478"/>
                      <a:pt x="2467" y="2628"/>
                    </a:cubicBezTo>
                    <a:lnTo>
                      <a:pt x="2467" y="2628"/>
                    </a:lnTo>
                    <a:cubicBezTo>
                      <a:pt x="3198" y="3688"/>
                      <a:pt x="4022" y="4739"/>
                      <a:pt x="4897" y="5738"/>
                    </a:cubicBezTo>
                    <a:cubicBezTo>
                      <a:pt x="5041" y="5904"/>
                      <a:pt x="5183" y="6075"/>
                      <a:pt x="5323" y="6250"/>
                    </a:cubicBezTo>
                    <a:lnTo>
                      <a:pt x="5323" y="6250"/>
                    </a:lnTo>
                    <a:cubicBezTo>
                      <a:pt x="6022" y="7353"/>
                      <a:pt x="6722" y="8508"/>
                      <a:pt x="7422" y="9717"/>
                    </a:cubicBezTo>
                    <a:cubicBezTo>
                      <a:pt x="7498" y="9793"/>
                      <a:pt x="7575" y="9793"/>
                      <a:pt x="7651" y="9793"/>
                    </a:cubicBezTo>
                    <a:cubicBezTo>
                      <a:pt x="7728" y="9717"/>
                      <a:pt x="7804" y="9640"/>
                      <a:pt x="7728" y="9487"/>
                    </a:cubicBezTo>
                    <a:cubicBezTo>
                      <a:pt x="7422" y="8799"/>
                      <a:pt x="6963" y="8110"/>
                      <a:pt x="6580" y="7422"/>
                    </a:cubicBezTo>
                    <a:cubicBezTo>
                      <a:pt x="6365" y="7034"/>
                      <a:pt x="6101" y="6647"/>
                      <a:pt x="5803" y="6287"/>
                    </a:cubicBezTo>
                    <a:lnTo>
                      <a:pt x="5803" y="6287"/>
                    </a:lnTo>
                    <a:cubicBezTo>
                      <a:pt x="5609" y="5977"/>
                      <a:pt x="5410" y="5666"/>
                      <a:pt x="5203" y="5356"/>
                    </a:cubicBezTo>
                    <a:cubicBezTo>
                      <a:pt x="4820" y="4667"/>
                      <a:pt x="4361" y="3979"/>
                      <a:pt x="3826" y="3367"/>
                    </a:cubicBezTo>
                    <a:cubicBezTo>
                      <a:pt x="3438" y="2720"/>
                      <a:pt x="2886" y="2237"/>
                      <a:pt x="2262" y="1826"/>
                    </a:cubicBezTo>
                    <a:lnTo>
                      <a:pt x="2262" y="1826"/>
                    </a:lnTo>
                    <a:cubicBezTo>
                      <a:pt x="2248" y="1804"/>
                      <a:pt x="2234" y="1782"/>
                      <a:pt x="2219" y="1760"/>
                    </a:cubicBezTo>
                    <a:cubicBezTo>
                      <a:pt x="1990" y="1378"/>
                      <a:pt x="2143" y="842"/>
                      <a:pt x="2525" y="613"/>
                    </a:cubicBezTo>
                    <a:cubicBezTo>
                      <a:pt x="2548" y="590"/>
                      <a:pt x="2564" y="581"/>
                      <a:pt x="2577" y="581"/>
                    </a:cubicBezTo>
                    <a:cubicBezTo>
                      <a:pt x="2608" y="581"/>
                      <a:pt x="2624" y="635"/>
                      <a:pt x="2678" y="689"/>
                    </a:cubicBezTo>
                    <a:lnTo>
                      <a:pt x="2984" y="919"/>
                    </a:lnTo>
                    <a:lnTo>
                      <a:pt x="3443" y="1454"/>
                    </a:lnTo>
                    <a:lnTo>
                      <a:pt x="5509" y="3367"/>
                    </a:lnTo>
                    <a:cubicBezTo>
                      <a:pt x="6246" y="4147"/>
                      <a:pt x="6909" y="4976"/>
                      <a:pt x="7485" y="5869"/>
                    </a:cubicBezTo>
                    <a:lnTo>
                      <a:pt x="7485" y="5869"/>
                    </a:lnTo>
                    <a:cubicBezTo>
                      <a:pt x="7567" y="6028"/>
                      <a:pt x="7647" y="6189"/>
                      <a:pt x="7728" y="6351"/>
                    </a:cubicBezTo>
                    <a:lnTo>
                      <a:pt x="8646" y="8110"/>
                    </a:lnTo>
                    <a:cubicBezTo>
                      <a:pt x="8722" y="8187"/>
                      <a:pt x="8799" y="8187"/>
                      <a:pt x="8875" y="8187"/>
                    </a:cubicBezTo>
                    <a:cubicBezTo>
                      <a:pt x="9028" y="8110"/>
                      <a:pt x="9028" y="8034"/>
                      <a:pt x="9028" y="7957"/>
                    </a:cubicBezTo>
                    <a:cubicBezTo>
                      <a:pt x="9017" y="7936"/>
                      <a:pt x="9006" y="7915"/>
                      <a:pt x="8995" y="7894"/>
                    </a:cubicBezTo>
                    <a:lnTo>
                      <a:pt x="8995" y="7894"/>
                    </a:lnTo>
                    <a:lnTo>
                      <a:pt x="9028" y="7881"/>
                    </a:lnTo>
                    <a:lnTo>
                      <a:pt x="8034" y="6045"/>
                    </a:lnTo>
                    <a:cubicBezTo>
                      <a:pt x="7804" y="5432"/>
                      <a:pt x="7422" y="4820"/>
                      <a:pt x="7116" y="4208"/>
                    </a:cubicBezTo>
                    <a:cubicBezTo>
                      <a:pt x="6733" y="3673"/>
                      <a:pt x="6274" y="3137"/>
                      <a:pt x="5968" y="2602"/>
                    </a:cubicBezTo>
                    <a:cubicBezTo>
                      <a:pt x="5586" y="1990"/>
                      <a:pt x="5127" y="1454"/>
                      <a:pt x="5203" y="919"/>
                    </a:cubicBezTo>
                    <a:cubicBezTo>
                      <a:pt x="5203" y="842"/>
                      <a:pt x="5203" y="689"/>
                      <a:pt x="5280" y="613"/>
                    </a:cubicBezTo>
                    <a:cubicBezTo>
                      <a:pt x="5329" y="513"/>
                      <a:pt x="5412" y="511"/>
                      <a:pt x="5442" y="500"/>
                    </a:cubicBezTo>
                    <a:close/>
                    <a:moveTo>
                      <a:pt x="5586" y="1"/>
                    </a:moveTo>
                    <a:cubicBezTo>
                      <a:pt x="5433" y="1"/>
                      <a:pt x="5280" y="1"/>
                      <a:pt x="5127" y="154"/>
                    </a:cubicBezTo>
                    <a:cubicBezTo>
                      <a:pt x="5050" y="154"/>
                      <a:pt x="4973" y="230"/>
                      <a:pt x="4897" y="383"/>
                    </a:cubicBezTo>
                    <a:cubicBezTo>
                      <a:pt x="4744" y="536"/>
                      <a:pt x="4667" y="766"/>
                      <a:pt x="4667" y="995"/>
                    </a:cubicBezTo>
                    <a:cubicBezTo>
                      <a:pt x="4667" y="1378"/>
                      <a:pt x="4744" y="1760"/>
                      <a:pt x="4973" y="2066"/>
                    </a:cubicBezTo>
                    <a:cubicBezTo>
                      <a:pt x="5127" y="2372"/>
                      <a:pt x="5356" y="2678"/>
                      <a:pt x="5586" y="2984"/>
                    </a:cubicBezTo>
                    <a:cubicBezTo>
                      <a:pt x="5799" y="3284"/>
                      <a:pt x="6013" y="3583"/>
                      <a:pt x="6227" y="3883"/>
                    </a:cubicBezTo>
                    <a:lnTo>
                      <a:pt x="6227" y="3883"/>
                    </a:lnTo>
                    <a:cubicBezTo>
                      <a:pt x="6045" y="3682"/>
                      <a:pt x="5856" y="3485"/>
                      <a:pt x="5662" y="3290"/>
                    </a:cubicBezTo>
                    <a:lnTo>
                      <a:pt x="3596" y="1378"/>
                    </a:lnTo>
                    <a:lnTo>
                      <a:pt x="3061" y="919"/>
                    </a:lnTo>
                    <a:lnTo>
                      <a:pt x="2755" y="613"/>
                    </a:lnTo>
                    <a:cubicBezTo>
                      <a:pt x="2755" y="613"/>
                      <a:pt x="2755" y="536"/>
                      <a:pt x="2602" y="536"/>
                    </a:cubicBezTo>
                    <a:cubicBezTo>
                      <a:pt x="2564" y="498"/>
                      <a:pt x="2525" y="479"/>
                      <a:pt x="2487" y="479"/>
                    </a:cubicBezTo>
                    <a:cubicBezTo>
                      <a:pt x="2449" y="479"/>
                      <a:pt x="2411" y="498"/>
                      <a:pt x="2372" y="536"/>
                    </a:cubicBezTo>
                    <a:cubicBezTo>
                      <a:pt x="2001" y="784"/>
                      <a:pt x="1830" y="1181"/>
                      <a:pt x="1899" y="1607"/>
                    </a:cubicBezTo>
                    <a:lnTo>
                      <a:pt x="1760" y="1607"/>
                    </a:lnTo>
                    <a:cubicBezTo>
                      <a:pt x="1454" y="1760"/>
                      <a:pt x="1225" y="1990"/>
                      <a:pt x="1148" y="2296"/>
                    </a:cubicBezTo>
                    <a:cubicBezTo>
                      <a:pt x="1148" y="2525"/>
                      <a:pt x="1072" y="2755"/>
                      <a:pt x="1072" y="2984"/>
                    </a:cubicBezTo>
                    <a:cubicBezTo>
                      <a:pt x="1148" y="3520"/>
                      <a:pt x="1301" y="3902"/>
                      <a:pt x="1531" y="4361"/>
                    </a:cubicBezTo>
                    <a:lnTo>
                      <a:pt x="2755" y="6504"/>
                    </a:lnTo>
                    <a:cubicBezTo>
                      <a:pt x="3123" y="7240"/>
                      <a:pt x="3491" y="7905"/>
                      <a:pt x="3859" y="8636"/>
                    </a:cubicBezTo>
                    <a:lnTo>
                      <a:pt x="3859" y="8636"/>
                    </a:lnTo>
                    <a:cubicBezTo>
                      <a:pt x="3698" y="8435"/>
                      <a:pt x="3534" y="8235"/>
                      <a:pt x="3367" y="8034"/>
                    </a:cubicBezTo>
                    <a:cubicBezTo>
                      <a:pt x="2984" y="7575"/>
                      <a:pt x="2602" y="7116"/>
                      <a:pt x="2219" y="6733"/>
                    </a:cubicBezTo>
                    <a:cubicBezTo>
                      <a:pt x="1990" y="6504"/>
                      <a:pt x="1760" y="6351"/>
                      <a:pt x="1531" y="6121"/>
                    </a:cubicBezTo>
                    <a:cubicBezTo>
                      <a:pt x="1378" y="6045"/>
                      <a:pt x="1301" y="5968"/>
                      <a:pt x="1148" y="5892"/>
                    </a:cubicBezTo>
                    <a:lnTo>
                      <a:pt x="842" y="5738"/>
                    </a:lnTo>
                    <a:lnTo>
                      <a:pt x="460" y="5738"/>
                    </a:lnTo>
                    <a:cubicBezTo>
                      <a:pt x="230" y="5892"/>
                      <a:pt x="77" y="6198"/>
                      <a:pt x="1" y="6427"/>
                    </a:cubicBezTo>
                    <a:cubicBezTo>
                      <a:pt x="1" y="6657"/>
                      <a:pt x="1" y="6886"/>
                      <a:pt x="1" y="7039"/>
                    </a:cubicBezTo>
                    <a:cubicBezTo>
                      <a:pt x="77" y="7422"/>
                      <a:pt x="230" y="7804"/>
                      <a:pt x="383" y="8187"/>
                    </a:cubicBezTo>
                    <a:cubicBezTo>
                      <a:pt x="766" y="8799"/>
                      <a:pt x="1148" y="9334"/>
                      <a:pt x="1684" y="9870"/>
                    </a:cubicBezTo>
                    <a:cubicBezTo>
                      <a:pt x="2066" y="10405"/>
                      <a:pt x="2449" y="10941"/>
                      <a:pt x="2831" y="11553"/>
                    </a:cubicBezTo>
                    <a:cubicBezTo>
                      <a:pt x="2984" y="11859"/>
                      <a:pt x="3214" y="12165"/>
                      <a:pt x="3290" y="12395"/>
                    </a:cubicBezTo>
                    <a:cubicBezTo>
                      <a:pt x="3367" y="12548"/>
                      <a:pt x="3443" y="12701"/>
                      <a:pt x="3443" y="12854"/>
                    </a:cubicBezTo>
                    <a:lnTo>
                      <a:pt x="3596" y="13313"/>
                    </a:lnTo>
                    <a:cubicBezTo>
                      <a:pt x="3826" y="14766"/>
                      <a:pt x="4208" y="16067"/>
                      <a:pt x="4667" y="17444"/>
                    </a:cubicBezTo>
                    <a:cubicBezTo>
                      <a:pt x="5127" y="18821"/>
                      <a:pt x="5968" y="19969"/>
                      <a:pt x="7116" y="20887"/>
                    </a:cubicBezTo>
                    <a:cubicBezTo>
                      <a:pt x="7498" y="21422"/>
                      <a:pt x="7881" y="21958"/>
                      <a:pt x="8110" y="22570"/>
                    </a:cubicBezTo>
                    <a:cubicBezTo>
                      <a:pt x="8416" y="23182"/>
                      <a:pt x="8646" y="23794"/>
                      <a:pt x="8799" y="24482"/>
                    </a:cubicBezTo>
                    <a:cubicBezTo>
                      <a:pt x="8875" y="24559"/>
                      <a:pt x="8952" y="24559"/>
                      <a:pt x="9028" y="24559"/>
                    </a:cubicBezTo>
                    <a:lnTo>
                      <a:pt x="12471" y="22952"/>
                    </a:lnTo>
                    <a:lnTo>
                      <a:pt x="12548" y="22952"/>
                    </a:lnTo>
                    <a:lnTo>
                      <a:pt x="13236" y="21040"/>
                    </a:lnTo>
                    <a:lnTo>
                      <a:pt x="14843" y="20275"/>
                    </a:lnTo>
                    <a:cubicBezTo>
                      <a:pt x="14001" y="19051"/>
                      <a:pt x="13236" y="17750"/>
                      <a:pt x="12548" y="16373"/>
                    </a:cubicBezTo>
                    <a:cubicBezTo>
                      <a:pt x="12395" y="16067"/>
                      <a:pt x="12242" y="15684"/>
                      <a:pt x="12089" y="15378"/>
                    </a:cubicBezTo>
                    <a:cubicBezTo>
                      <a:pt x="12089" y="15225"/>
                      <a:pt x="12089" y="14996"/>
                      <a:pt x="12012" y="14843"/>
                    </a:cubicBezTo>
                    <a:lnTo>
                      <a:pt x="12012" y="14231"/>
                    </a:lnTo>
                    <a:cubicBezTo>
                      <a:pt x="12089" y="13542"/>
                      <a:pt x="12012" y="12777"/>
                      <a:pt x="12089" y="12012"/>
                    </a:cubicBezTo>
                    <a:cubicBezTo>
                      <a:pt x="12165" y="11247"/>
                      <a:pt x="12089" y="10482"/>
                      <a:pt x="12089" y="9640"/>
                    </a:cubicBezTo>
                    <a:cubicBezTo>
                      <a:pt x="12012" y="8875"/>
                      <a:pt x="11859" y="8110"/>
                      <a:pt x="11629" y="7422"/>
                    </a:cubicBezTo>
                    <a:cubicBezTo>
                      <a:pt x="11476" y="6657"/>
                      <a:pt x="11247" y="5892"/>
                      <a:pt x="10941" y="5203"/>
                    </a:cubicBezTo>
                    <a:cubicBezTo>
                      <a:pt x="10941" y="4973"/>
                      <a:pt x="10788" y="4820"/>
                      <a:pt x="10711" y="4591"/>
                    </a:cubicBezTo>
                    <a:cubicBezTo>
                      <a:pt x="10635" y="4438"/>
                      <a:pt x="10482" y="4361"/>
                      <a:pt x="10329" y="4285"/>
                    </a:cubicBezTo>
                    <a:cubicBezTo>
                      <a:pt x="10099" y="4285"/>
                      <a:pt x="9946" y="4438"/>
                      <a:pt x="9870" y="4591"/>
                    </a:cubicBezTo>
                    <a:cubicBezTo>
                      <a:pt x="9809" y="4693"/>
                      <a:pt x="9759" y="4800"/>
                      <a:pt x="9718" y="4910"/>
                    </a:cubicBezTo>
                    <a:lnTo>
                      <a:pt x="9718" y="4910"/>
                    </a:lnTo>
                    <a:cubicBezTo>
                      <a:pt x="9571" y="4574"/>
                      <a:pt x="9426" y="4238"/>
                      <a:pt x="9258" y="3902"/>
                    </a:cubicBezTo>
                    <a:cubicBezTo>
                      <a:pt x="9181" y="3673"/>
                      <a:pt x="9028" y="3520"/>
                      <a:pt x="8952" y="3367"/>
                    </a:cubicBezTo>
                    <a:cubicBezTo>
                      <a:pt x="8799" y="3214"/>
                      <a:pt x="8722" y="3137"/>
                      <a:pt x="8569" y="2984"/>
                    </a:cubicBezTo>
                    <a:lnTo>
                      <a:pt x="7881" y="2219"/>
                    </a:lnTo>
                    <a:cubicBezTo>
                      <a:pt x="7498" y="1760"/>
                      <a:pt x="6963" y="1225"/>
                      <a:pt x="6504" y="766"/>
                    </a:cubicBezTo>
                    <a:lnTo>
                      <a:pt x="6121" y="383"/>
                    </a:lnTo>
                    <a:lnTo>
                      <a:pt x="5892" y="230"/>
                    </a:lnTo>
                    <a:lnTo>
                      <a:pt x="5815" y="154"/>
                    </a:lnTo>
                    <a:cubicBezTo>
                      <a:pt x="5739" y="77"/>
                      <a:pt x="5662" y="77"/>
                      <a:pt x="5586" y="1"/>
                    </a:cubicBezTo>
                    <a:close/>
                  </a:path>
                </a:pathLst>
              </a:custGeom>
              <a:solidFill>
                <a:srgbClr val="FF71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014;p55">
                <a:extLst>
                  <a:ext uri="{FF2B5EF4-FFF2-40B4-BE49-F238E27FC236}">
                    <a16:creationId xmlns:a16="http://schemas.microsoft.com/office/drawing/2014/main" xmlns="" id="{DB1FED6A-6DE6-F6E5-04F6-E9D09B9E081E}"/>
                  </a:ext>
                </a:extLst>
              </p:cNvPr>
              <p:cNvSpPr/>
              <p:nvPr/>
            </p:nvSpPr>
            <p:spPr>
              <a:xfrm>
                <a:off x="3327025" y="1520700"/>
                <a:ext cx="373000" cy="614775"/>
              </a:xfrm>
              <a:custGeom>
                <a:avLst/>
                <a:gdLst/>
                <a:ahLst/>
                <a:cxnLst/>
                <a:rect l="l" t="t" r="r" b="b"/>
                <a:pathLst>
                  <a:path w="14920" h="24591" extrusionOk="0">
                    <a:moveTo>
                      <a:pt x="12012" y="721"/>
                    </a:moveTo>
                    <a:lnTo>
                      <a:pt x="11859" y="874"/>
                    </a:lnTo>
                    <a:lnTo>
                      <a:pt x="11859" y="874"/>
                    </a:lnTo>
                    <a:lnTo>
                      <a:pt x="11859" y="874"/>
                    </a:lnTo>
                    <a:lnTo>
                      <a:pt x="12012" y="721"/>
                    </a:lnTo>
                    <a:close/>
                    <a:moveTo>
                      <a:pt x="4486" y="4719"/>
                    </a:moveTo>
                    <a:cubicBezTo>
                      <a:pt x="4496" y="4719"/>
                      <a:pt x="4515" y="4738"/>
                      <a:pt x="4515" y="4776"/>
                    </a:cubicBezTo>
                    <a:cubicBezTo>
                      <a:pt x="4476" y="4738"/>
                      <a:pt x="4476" y="4719"/>
                      <a:pt x="4486" y="4719"/>
                    </a:cubicBezTo>
                    <a:close/>
                    <a:moveTo>
                      <a:pt x="9392" y="1"/>
                    </a:moveTo>
                    <a:cubicBezTo>
                      <a:pt x="9348" y="1"/>
                      <a:pt x="9303" y="10"/>
                      <a:pt x="9258" y="33"/>
                    </a:cubicBezTo>
                    <a:cubicBezTo>
                      <a:pt x="9182" y="33"/>
                      <a:pt x="9105" y="109"/>
                      <a:pt x="9028" y="109"/>
                    </a:cubicBezTo>
                    <a:lnTo>
                      <a:pt x="8952" y="186"/>
                    </a:lnTo>
                    <a:lnTo>
                      <a:pt x="8722" y="415"/>
                    </a:lnTo>
                    <a:lnTo>
                      <a:pt x="8340" y="721"/>
                    </a:lnTo>
                    <a:cubicBezTo>
                      <a:pt x="7881" y="1257"/>
                      <a:pt x="7422" y="1716"/>
                      <a:pt x="6963" y="2251"/>
                    </a:cubicBezTo>
                    <a:lnTo>
                      <a:pt x="6274" y="2940"/>
                    </a:lnTo>
                    <a:cubicBezTo>
                      <a:pt x="6121" y="3093"/>
                      <a:pt x="6045" y="3169"/>
                      <a:pt x="5892" y="3399"/>
                    </a:cubicBezTo>
                    <a:cubicBezTo>
                      <a:pt x="5815" y="3552"/>
                      <a:pt x="5739" y="3705"/>
                      <a:pt x="5662" y="3858"/>
                    </a:cubicBezTo>
                    <a:cubicBezTo>
                      <a:pt x="5461" y="4179"/>
                      <a:pt x="5303" y="4500"/>
                      <a:pt x="5153" y="4822"/>
                    </a:cubicBezTo>
                    <a:lnTo>
                      <a:pt x="5153" y="4822"/>
                    </a:lnTo>
                    <a:cubicBezTo>
                      <a:pt x="5121" y="4727"/>
                      <a:pt x="5085" y="4634"/>
                      <a:pt x="5050" y="4546"/>
                    </a:cubicBezTo>
                    <a:cubicBezTo>
                      <a:pt x="4974" y="4393"/>
                      <a:pt x="4744" y="4317"/>
                      <a:pt x="4515" y="4317"/>
                    </a:cubicBezTo>
                    <a:cubicBezTo>
                      <a:pt x="4362" y="4317"/>
                      <a:pt x="4209" y="4470"/>
                      <a:pt x="4132" y="4623"/>
                    </a:cubicBezTo>
                    <a:cubicBezTo>
                      <a:pt x="4056" y="4776"/>
                      <a:pt x="3979" y="5005"/>
                      <a:pt x="3903" y="5158"/>
                    </a:cubicBezTo>
                    <a:cubicBezTo>
                      <a:pt x="3673" y="5924"/>
                      <a:pt x="3444" y="6612"/>
                      <a:pt x="3214" y="7377"/>
                    </a:cubicBezTo>
                    <a:cubicBezTo>
                      <a:pt x="2985" y="8142"/>
                      <a:pt x="2832" y="8907"/>
                      <a:pt x="2755" y="9672"/>
                    </a:cubicBezTo>
                    <a:cubicBezTo>
                      <a:pt x="2755" y="10437"/>
                      <a:pt x="2755" y="11202"/>
                      <a:pt x="2755" y="11967"/>
                    </a:cubicBezTo>
                    <a:cubicBezTo>
                      <a:pt x="2755" y="12733"/>
                      <a:pt x="2832" y="13498"/>
                      <a:pt x="2832" y="14263"/>
                    </a:cubicBezTo>
                    <a:lnTo>
                      <a:pt x="2832" y="14798"/>
                    </a:lnTo>
                    <a:cubicBezTo>
                      <a:pt x="2832" y="15028"/>
                      <a:pt x="2832" y="15181"/>
                      <a:pt x="2755" y="15334"/>
                    </a:cubicBezTo>
                    <a:cubicBezTo>
                      <a:pt x="2679" y="15716"/>
                      <a:pt x="2526" y="16022"/>
                      <a:pt x="2373" y="16405"/>
                    </a:cubicBezTo>
                    <a:cubicBezTo>
                      <a:pt x="1684" y="17782"/>
                      <a:pt x="919" y="19083"/>
                      <a:pt x="1" y="20307"/>
                    </a:cubicBezTo>
                    <a:lnTo>
                      <a:pt x="1607" y="20995"/>
                    </a:lnTo>
                    <a:lnTo>
                      <a:pt x="2296" y="22908"/>
                    </a:lnTo>
                    <a:cubicBezTo>
                      <a:pt x="2373" y="22984"/>
                      <a:pt x="2373" y="22984"/>
                      <a:pt x="2373" y="22984"/>
                    </a:cubicBezTo>
                    <a:lnTo>
                      <a:pt x="5815" y="24591"/>
                    </a:lnTo>
                    <a:cubicBezTo>
                      <a:pt x="5892" y="24591"/>
                      <a:pt x="6045" y="24514"/>
                      <a:pt x="6045" y="24438"/>
                    </a:cubicBezTo>
                    <a:cubicBezTo>
                      <a:pt x="6274" y="23826"/>
                      <a:pt x="6504" y="23137"/>
                      <a:pt x="6733" y="22525"/>
                    </a:cubicBezTo>
                    <a:cubicBezTo>
                      <a:pt x="6963" y="21913"/>
                      <a:pt x="7345" y="21378"/>
                      <a:pt x="7804" y="20919"/>
                    </a:cubicBezTo>
                    <a:cubicBezTo>
                      <a:pt x="8875" y="20001"/>
                      <a:pt x="9717" y="18777"/>
                      <a:pt x="10176" y="17399"/>
                    </a:cubicBezTo>
                    <a:cubicBezTo>
                      <a:pt x="10712" y="16099"/>
                      <a:pt x="11094" y="14722"/>
                      <a:pt x="11324" y="13345"/>
                    </a:cubicBezTo>
                    <a:lnTo>
                      <a:pt x="11400" y="12809"/>
                    </a:lnTo>
                    <a:cubicBezTo>
                      <a:pt x="11400" y="12656"/>
                      <a:pt x="11477" y="12580"/>
                      <a:pt x="11553" y="12427"/>
                    </a:cubicBezTo>
                    <a:cubicBezTo>
                      <a:pt x="11706" y="12120"/>
                      <a:pt x="11859" y="11814"/>
                      <a:pt x="12012" y="11508"/>
                    </a:cubicBezTo>
                    <a:cubicBezTo>
                      <a:pt x="12395" y="10973"/>
                      <a:pt x="12777" y="10437"/>
                      <a:pt x="13236" y="9902"/>
                    </a:cubicBezTo>
                    <a:cubicBezTo>
                      <a:pt x="13695" y="9366"/>
                      <a:pt x="14154" y="8754"/>
                      <a:pt x="14460" y="8142"/>
                    </a:cubicBezTo>
                    <a:cubicBezTo>
                      <a:pt x="14690" y="7836"/>
                      <a:pt x="14766" y="7454"/>
                      <a:pt x="14843" y="7071"/>
                    </a:cubicBezTo>
                    <a:cubicBezTo>
                      <a:pt x="14919" y="6842"/>
                      <a:pt x="14919" y="6612"/>
                      <a:pt x="14843" y="6459"/>
                    </a:cubicBezTo>
                    <a:cubicBezTo>
                      <a:pt x="14843" y="6153"/>
                      <a:pt x="14690" y="5924"/>
                      <a:pt x="14460" y="5770"/>
                    </a:cubicBezTo>
                    <a:cubicBezTo>
                      <a:pt x="14384" y="5732"/>
                      <a:pt x="14307" y="5713"/>
                      <a:pt x="14231" y="5713"/>
                    </a:cubicBezTo>
                    <a:cubicBezTo>
                      <a:pt x="14154" y="5713"/>
                      <a:pt x="14078" y="5732"/>
                      <a:pt x="14001" y="5770"/>
                    </a:cubicBezTo>
                    <a:lnTo>
                      <a:pt x="13772" y="5847"/>
                    </a:lnTo>
                    <a:cubicBezTo>
                      <a:pt x="13619" y="5924"/>
                      <a:pt x="13466" y="6000"/>
                      <a:pt x="13313" y="6153"/>
                    </a:cubicBezTo>
                    <a:cubicBezTo>
                      <a:pt x="13083" y="6306"/>
                      <a:pt x="12854" y="6536"/>
                      <a:pt x="12701" y="6689"/>
                    </a:cubicBezTo>
                    <a:cubicBezTo>
                      <a:pt x="12242" y="7148"/>
                      <a:pt x="11859" y="7530"/>
                      <a:pt x="11477" y="7989"/>
                    </a:cubicBezTo>
                    <a:cubicBezTo>
                      <a:pt x="11377" y="8122"/>
                      <a:pt x="11277" y="8256"/>
                      <a:pt x="11177" y="8389"/>
                    </a:cubicBezTo>
                    <a:lnTo>
                      <a:pt x="11177" y="8389"/>
                    </a:lnTo>
                    <a:cubicBezTo>
                      <a:pt x="11470" y="7765"/>
                      <a:pt x="11845" y="7177"/>
                      <a:pt x="12165" y="6536"/>
                    </a:cubicBezTo>
                    <a:lnTo>
                      <a:pt x="13389" y="4317"/>
                    </a:lnTo>
                    <a:cubicBezTo>
                      <a:pt x="13619" y="3934"/>
                      <a:pt x="13695" y="3475"/>
                      <a:pt x="13772" y="3016"/>
                    </a:cubicBezTo>
                    <a:cubicBezTo>
                      <a:pt x="13772" y="2787"/>
                      <a:pt x="13772" y="2481"/>
                      <a:pt x="13695" y="2251"/>
                    </a:cubicBezTo>
                    <a:cubicBezTo>
                      <a:pt x="13619" y="1945"/>
                      <a:pt x="13389" y="1716"/>
                      <a:pt x="13160" y="1639"/>
                    </a:cubicBezTo>
                    <a:cubicBezTo>
                      <a:pt x="13122" y="1601"/>
                      <a:pt x="13083" y="1582"/>
                      <a:pt x="13045" y="1582"/>
                    </a:cubicBezTo>
                    <a:cubicBezTo>
                      <a:pt x="13022" y="1582"/>
                      <a:pt x="12999" y="1589"/>
                      <a:pt x="12977" y="1602"/>
                    </a:cubicBezTo>
                    <a:lnTo>
                      <a:pt x="12977" y="1602"/>
                    </a:lnTo>
                    <a:cubicBezTo>
                      <a:pt x="13090" y="1194"/>
                      <a:pt x="12908" y="741"/>
                      <a:pt x="12471" y="492"/>
                    </a:cubicBezTo>
                    <a:lnTo>
                      <a:pt x="12242" y="492"/>
                    </a:lnTo>
                    <a:cubicBezTo>
                      <a:pt x="12089" y="568"/>
                      <a:pt x="12165" y="568"/>
                      <a:pt x="12089" y="645"/>
                    </a:cubicBezTo>
                    <a:lnTo>
                      <a:pt x="12012" y="721"/>
                    </a:lnTo>
                    <a:lnTo>
                      <a:pt x="12012" y="721"/>
                    </a:lnTo>
                    <a:cubicBezTo>
                      <a:pt x="12120" y="667"/>
                      <a:pt x="12152" y="613"/>
                      <a:pt x="12188" y="613"/>
                    </a:cubicBezTo>
                    <a:cubicBezTo>
                      <a:pt x="12203" y="613"/>
                      <a:pt x="12219" y="622"/>
                      <a:pt x="12242" y="645"/>
                    </a:cubicBezTo>
                    <a:cubicBezTo>
                      <a:pt x="12624" y="874"/>
                      <a:pt x="12777" y="1333"/>
                      <a:pt x="12548" y="1716"/>
                    </a:cubicBezTo>
                    <a:cubicBezTo>
                      <a:pt x="12498" y="1797"/>
                      <a:pt x="12448" y="1877"/>
                      <a:pt x="12398" y="1957"/>
                    </a:cubicBezTo>
                    <a:lnTo>
                      <a:pt x="12398" y="1957"/>
                    </a:lnTo>
                    <a:cubicBezTo>
                      <a:pt x="11872" y="2324"/>
                      <a:pt x="11423" y="2801"/>
                      <a:pt x="11018" y="3322"/>
                    </a:cubicBezTo>
                    <a:cubicBezTo>
                      <a:pt x="10559" y="4011"/>
                      <a:pt x="10100" y="4623"/>
                      <a:pt x="9641" y="5311"/>
                    </a:cubicBezTo>
                    <a:cubicBezTo>
                      <a:pt x="9508" y="5510"/>
                      <a:pt x="9379" y="5710"/>
                      <a:pt x="9252" y="5912"/>
                    </a:cubicBezTo>
                    <a:lnTo>
                      <a:pt x="9252" y="5912"/>
                    </a:lnTo>
                    <a:cubicBezTo>
                      <a:pt x="8854" y="6379"/>
                      <a:pt x="8476" y="6856"/>
                      <a:pt x="8187" y="7377"/>
                    </a:cubicBezTo>
                    <a:cubicBezTo>
                      <a:pt x="7728" y="8066"/>
                      <a:pt x="7345" y="8754"/>
                      <a:pt x="7039" y="9519"/>
                    </a:cubicBezTo>
                    <a:cubicBezTo>
                      <a:pt x="6963" y="9596"/>
                      <a:pt x="6963" y="9672"/>
                      <a:pt x="7039" y="9749"/>
                    </a:cubicBezTo>
                    <a:cubicBezTo>
                      <a:pt x="7084" y="9771"/>
                      <a:pt x="7122" y="9781"/>
                      <a:pt x="7156" y="9781"/>
                    </a:cubicBezTo>
                    <a:cubicBezTo>
                      <a:pt x="7237" y="9781"/>
                      <a:pt x="7291" y="9726"/>
                      <a:pt x="7345" y="9672"/>
                    </a:cubicBezTo>
                    <a:cubicBezTo>
                      <a:pt x="7357" y="9653"/>
                      <a:pt x="7369" y="9633"/>
                      <a:pt x="7381" y="9614"/>
                    </a:cubicBezTo>
                    <a:lnTo>
                      <a:pt x="7381" y="9614"/>
                    </a:lnTo>
                    <a:lnTo>
                      <a:pt x="7498" y="9672"/>
                    </a:lnTo>
                    <a:cubicBezTo>
                      <a:pt x="7696" y="9203"/>
                      <a:pt x="7917" y="8750"/>
                      <a:pt x="8162" y="8311"/>
                    </a:cubicBezTo>
                    <a:lnTo>
                      <a:pt x="8162" y="8311"/>
                    </a:lnTo>
                    <a:cubicBezTo>
                      <a:pt x="8317" y="8052"/>
                      <a:pt x="8471" y="7794"/>
                      <a:pt x="8626" y="7538"/>
                    </a:cubicBezTo>
                    <a:lnTo>
                      <a:pt x="8626" y="7538"/>
                    </a:lnTo>
                    <a:cubicBezTo>
                      <a:pt x="9038" y="6900"/>
                      <a:pt x="9503" y="6288"/>
                      <a:pt x="10023" y="5694"/>
                    </a:cubicBezTo>
                    <a:cubicBezTo>
                      <a:pt x="10930" y="4723"/>
                      <a:pt x="11727" y="3642"/>
                      <a:pt x="12460" y="2497"/>
                    </a:cubicBezTo>
                    <a:lnTo>
                      <a:pt x="12460" y="2497"/>
                    </a:lnTo>
                    <a:cubicBezTo>
                      <a:pt x="12582" y="2405"/>
                      <a:pt x="12707" y="2318"/>
                      <a:pt x="12836" y="2235"/>
                    </a:cubicBezTo>
                    <a:lnTo>
                      <a:pt x="12836" y="2235"/>
                    </a:lnTo>
                    <a:cubicBezTo>
                      <a:pt x="12893" y="2295"/>
                      <a:pt x="12950" y="2367"/>
                      <a:pt x="13007" y="2481"/>
                    </a:cubicBezTo>
                    <a:cubicBezTo>
                      <a:pt x="13007" y="2634"/>
                      <a:pt x="13007" y="2787"/>
                      <a:pt x="13007" y="2940"/>
                    </a:cubicBezTo>
                    <a:cubicBezTo>
                      <a:pt x="12930" y="3322"/>
                      <a:pt x="12777" y="3705"/>
                      <a:pt x="12624" y="4011"/>
                    </a:cubicBezTo>
                    <a:lnTo>
                      <a:pt x="11400" y="6230"/>
                    </a:lnTo>
                    <a:cubicBezTo>
                      <a:pt x="10941" y="6995"/>
                      <a:pt x="10559" y="7760"/>
                      <a:pt x="10176" y="8525"/>
                    </a:cubicBezTo>
                    <a:lnTo>
                      <a:pt x="9105" y="10820"/>
                    </a:lnTo>
                    <a:cubicBezTo>
                      <a:pt x="9105" y="10896"/>
                      <a:pt x="9105" y="11126"/>
                      <a:pt x="9258" y="11202"/>
                    </a:cubicBezTo>
                    <a:cubicBezTo>
                      <a:pt x="9321" y="11234"/>
                      <a:pt x="9385" y="11253"/>
                      <a:pt x="9448" y="11253"/>
                    </a:cubicBezTo>
                    <a:cubicBezTo>
                      <a:pt x="9538" y="11253"/>
                      <a:pt x="9627" y="11216"/>
                      <a:pt x="9717" y="11126"/>
                    </a:cubicBezTo>
                    <a:cubicBezTo>
                      <a:pt x="9753" y="11077"/>
                      <a:pt x="9790" y="11029"/>
                      <a:pt x="9826" y="10981"/>
                    </a:cubicBezTo>
                    <a:lnTo>
                      <a:pt x="9826" y="10981"/>
                    </a:lnTo>
                    <a:lnTo>
                      <a:pt x="9947" y="11049"/>
                    </a:lnTo>
                    <a:lnTo>
                      <a:pt x="10216" y="10472"/>
                    </a:lnTo>
                    <a:lnTo>
                      <a:pt x="10216" y="10472"/>
                    </a:lnTo>
                    <a:cubicBezTo>
                      <a:pt x="10738" y="9797"/>
                      <a:pt x="11261" y="9144"/>
                      <a:pt x="11783" y="8448"/>
                    </a:cubicBezTo>
                    <a:cubicBezTo>
                      <a:pt x="12165" y="7989"/>
                      <a:pt x="12548" y="7607"/>
                      <a:pt x="12930" y="7224"/>
                    </a:cubicBezTo>
                    <a:cubicBezTo>
                      <a:pt x="13160" y="6995"/>
                      <a:pt x="13313" y="6842"/>
                      <a:pt x="13542" y="6689"/>
                    </a:cubicBezTo>
                    <a:cubicBezTo>
                      <a:pt x="13619" y="6612"/>
                      <a:pt x="13772" y="6536"/>
                      <a:pt x="13848" y="6459"/>
                    </a:cubicBezTo>
                    <a:lnTo>
                      <a:pt x="13925" y="6459"/>
                    </a:lnTo>
                    <a:cubicBezTo>
                      <a:pt x="14001" y="6536"/>
                      <a:pt x="14001" y="6612"/>
                      <a:pt x="14078" y="6689"/>
                    </a:cubicBezTo>
                    <a:cubicBezTo>
                      <a:pt x="14078" y="6765"/>
                      <a:pt x="14078" y="6918"/>
                      <a:pt x="14078" y="7071"/>
                    </a:cubicBezTo>
                    <a:cubicBezTo>
                      <a:pt x="14001" y="7377"/>
                      <a:pt x="13848" y="7683"/>
                      <a:pt x="13695" y="7913"/>
                    </a:cubicBezTo>
                    <a:cubicBezTo>
                      <a:pt x="13389" y="8525"/>
                      <a:pt x="13007" y="9060"/>
                      <a:pt x="12548" y="9596"/>
                    </a:cubicBezTo>
                    <a:cubicBezTo>
                      <a:pt x="12089" y="10131"/>
                      <a:pt x="11706" y="10667"/>
                      <a:pt x="11324" y="11279"/>
                    </a:cubicBezTo>
                    <a:cubicBezTo>
                      <a:pt x="11171" y="11585"/>
                      <a:pt x="10941" y="11891"/>
                      <a:pt x="10788" y="12274"/>
                    </a:cubicBezTo>
                    <a:cubicBezTo>
                      <a:pt x="10712" y="12427"/>
                      <a:pt x="10635" y="12656"/>
                      <a:pt x="10635" y="12809"/>
                    </a:cubicBezTo>
                    <a:lnTo>
                      <a:pt x="10559" y="13345"/>
                    </a:lnTo>
                    <a:cubicBezTo>
                      <a:pt x="10329" y="14722"/>
                      <a:pt x="10023" y="16022"/>
                      <a:pt x="9564" y="17323"/>
                    </a:cubicBezTo>
                    <a:cubicBezTo>
                      <a:pt x="9182" y="18624"/>
                      <a:pt x="8416" y="19771"/>
                      <a:pt x="7422" y="20613"/>
                    </a:cubicBezTo>
                    <a:cubicBezTo>
                      <a:pt x="6963" y="21148"/>
                      <a:pt x="6580" y="21760"/>
                      <a:pt x="6351" y="22449"/>
                    </a:cubicBezTo>
                    <a:cubicBezTo>
                      <a:pt x="6070" y="23010"/>
                      <a:pt x="5854" y="23635"/>
                      <a:pt x="5702" y="24207"/>
                    </a:cubicBezTo>
                    <a:lnTo>
                      <a:pt x="5702" y="24207"/>
                    </a:lnTo>
                    <a:lnTo>
                      <a:pt x="2427" y="22854"/>
                    </a:lnTo>
                    <a:lnTo>
                      <a:pt x="2427" y="22854"/>
                    </a:lnTo>
                    <a:lnTo>
                      <a:pt x="1684" y="20995"/>
                    </a:lnTo>
                    <a:lnTo>
                      <a:pt x="77" y="20307"/>
                    </a:lnTo>
                    <a:cubicBezTo>
                      <a:pt x="995" y="19083"/>
                      <a:pt x="1760" y="17782"/>
                      <a:pt x="2449" y="16481"/>
                    </a:cubicBezTo>
                    <a:cubicBezTo>
                      <a:pt x="2679" y="16099"/>
                      <a:pt x="2832" y="15716"/>
                      <a:pt x="2908" y="15410"/>
                    </a:cubicBezTo>
                    <a:cubicBezTo>
                      <a:pt x="2985" y="15181"/>
                      <a:pt x="3061" y="14951"/>
                      <a:pt x="3061" y="14798"/>
                    </a:cubicBezTo>
                    <a:lnTo>
                      <a:pt x="3061" y="14186"/>
                    </a:lnTo>
                    <a:cubicBezTo>
                      <a:pt x="3061" y="13421"/>
                      <a:pt x="3061" y="12656"/>
                      <a:pt x="3061" y="11891"/>
                    </a:cubicBezTo>
                    <a:cubicBezTo>
                      <a:pt x="3061" y="11126"/>
                      <a:pt x="3061" y="10361"/>
                      <a:pt x="3138" y="9672"/>
                    </a:cubicBezTo>
                    <a:cubicBezTo>
                      <a:pt x="3214" y="9290"/>
                      <a:pt x="3214" y="8907"/>
                      <a:pt x="3367" y="8525"/>
                    </a:cubicBezTo>
                    <a:lnTo>
                      <a:pt x="3597" y="7454"/>
                    </a:lnTo>
                    <a:cubicBezTo>
                      <a:pt x="3826" y="6689"/>
                      <a:pt x="4056" y="6000"/>
                      <a:pt x="4285" y="5311"/>
                    </a:cubicBezTo>
                    <a:cubicBezTo>
                      <a:pt x="4362" y="5158"/>
                      <a:pt x="4438" y="5005"/>
                      <a:pt x="4515" y="4852"/>
                    </a:cubicBezTo>
                    <a:cubicBezTo>
                      <a:pt x="4515" y="4825"/>
                      <a:pt x="4525" y="4817"/>
                      <a:pt x="4534" y="4815"/>
                    </a:cubicBezTo>
                    <a:lnTo>
                      <a:pt x="4534" y="4815"/>
                    </a:lnTo>
                    <a:cubicBezTo>
                      <a:pt x="4674" y="5108"/>
                      <a:pt x="4741" y="5401"/>
                      <a:pt x="4668" y="5694"/>
                    </a:cubicBezTo>
                    <a:cubicBezTo>
                      <a:pt x="4668" y="5847"/>
                      <a:pt x="4744" y="5924"/>
                      <a:pt x="4897" y="6000"/>
                    </a:cubicBezTo>
                    <a:cubicBezTo>
                      <a:pt x="4974" y="6000"/>
                      <a:pt x="5203" y="6000"/>
                      <a:pt x="5203" y="5847"/>
                    </a:cubicBezTo>
                    <a:cubicBezTo>
                      <a:pt x="5206" y="5841"/>
                      <a:pt x="5210" y="5834"/>
                      <a:pt x="5213" y="5828"/>
                    </a:cubicBezTo>
                    <a:lnTo>
                      <a:pt x="5213" y="5828"/>
                    </a:lnTo>
                    <a:lnTo>
                      <a:pt x="5280" y="5847"/>
                    </a:lnTo>
                    <a:cubicBezTo>
                      <a:pt x="5291" y="5781"/>
                      <a:pt x="5297" y="5716"/>
                      <a:pt x="5299" y="5650"/>
                    </a:cubicBezTo>
                    <a:lnTo>
                      <a:pt x="5299" y="5650"/>
                    </a:lnTo>
                    <a:cubicBezTo>
                      <a:pt x="5560" y="5104"/>
                      <a:pt x="5780" y="4557"/>
                      <a:pt x="6121" y="4011"/>
                    </a:cubicBezTo>
                    <a:cubicBezTo>
                      <a:pt x="6198" y="3858"/>
                      <a:pt x="6274" y="3781"/>
                      <a:pt x="6351" y="3628"/>
                    </a:cubicBezTo>
                    <a:cubicBezTo>
                      <a:pt x="6427" y="3475"/>
                      <a:pt x="6504" y="3399"/>
                      <a:pt x="6657" y="3246"/>
                    </a:cubicBezTo>
                    <a:lnTo>
                      <a:pt x="7345" y="2557"/>
                    </a:lnTo>
                    <a:cubicBezTo>
                      <a:pt x="7728" y="2022"/>
                      <a:pt x="8263" y="1563"/>
                      <a:pt x="8722" y="1027"/>
                    </a:cubicBezTo>
                    <a:lnTo>
                      <a:pt x="9105" y="721"/>
                    </a:lnTo>
                    <a:lnTo>
                      <a:pt x="9258" y="568"/>
                    </a:lnTo>
                    <a:lnTo>
                      <a:pt x="9324" y="503"/>
                    </a:lnTo>
                    <a:lnTo>
                      <a:pt x="9324" y="503"/>
                    </a:lnTo>
                    <a:cubicBezTo>
                      <a:pt x="9351" y="526"/>
                      <a:pt x="9488" y="586"/>
                      <a:pt x="9488" y="645"/>
                    </a:cubicBezTo>
                    <a:cubicBezTo>
                      <a:pt x="9564" y="721"/>
                      <a:pt x="9564" y="798"/>
                      <a:pt x="9564" y="951"/>
                    </a:cubicBezTo>
                    <a:cubicBezTo>
                      <a:pt x="9641" y="1486"/>
                      <a:pt x="9182" y="2022"/>
                      <a:pt x="8799" y="2557"/>
                    </a:cubicBezTo>
                    <a:cubicBezTo>
                      <a:pt x="8416" y="3093"/>
                      <a:pt x="8034" y="3628"/>
                      <a:pt x="7651" y="4240"/>
                    </a:cubicBezTo>
                    <a:cubicBezTo>
                      <a:pt x="7269" y="4852"/>
                      <a:pt x="6963" y="5464"/>
                      <a:pt x="6657" y="6077"/>
                    </a:cubicBezTo>
                    <a:lnTo>
                      <a:pt x="5739" y="7836"/>
                    </a:lnTo>
                    <a:lnTo>
                      <a:pt x="5892" y="7913"/>
                    </a:lnTo>
                    <a:lnTo>
                      <a:pt x="5892" y="7913"/>
                    </a:lnTo>
                    <a:cubicBezTo>
                      <a:pt x="5815" y="7989"/>
                      <a:pt x="5892" y="8142"/>
                      <a:pt x="5968" y="8142"/>
                    </a:cubicBezTo>
                    <a:cubicBezTo>
                      <a:pt x="5991" y="8165"/>
                      <a:pt x="6013" y="8174"/>
                      <a:pt x="6035" y="8174"/>
                    </a:cubicBezTo>
                    <a:cubicBezTo>
                      <a:pt x="6090" y="8174"/>
                      <a:pt x="6144" y="8120"/>
                      <a:pt x="6198" y="8066"/>
                    </a:cubicBezTo>
                    <a:lnTo>
                      <a:pt x="7192" y="6306"/>
                    </a:lnTo>
                    <a:cubicBezTo>
                      <a:pt x="7357" y="5868"/>
                      <a:pt x="7600" y="5468"/>
                      <a:pt x="7837" y="5052"/>
                    </a:cubicBezTo>
                    <a:lnTo>
                      <a:pt x="7837" y="5052"/>
                    </a:lnTo>
                    <a:cubicBezTo>
                      <a:pt x="8275" y="4463"/>
                      <a:pt x="8749" y="3908"/>
                      <a:pt x="9258" y="3399"/>
                    </a:cubicBezTo>
                    <a:lnTo>
                      <a:pt x="11247" y="1410"/>
                    </a:lnTo>
                    <a:lnTo>
                      <a:pt x="11783" y="951"/>
                    </a:lnTo>
                    <a:lnTo>
                      <a:pt x="11859" y="874"/>
                    </a:lnTo>
                    <a:lnTo>
                      <a:pt x="11859" y="874"/>
                    </a:lnTo>
                    <a:lnTo>
                      <a:pt x="11324" y="1333"/>
                    </a:lnTo>
                    <a:lnTo>
                      <a:pt x="9258" y="3246"/>
                    </a:lnTo>
                    <a:cubicBezTo>
                      <a:pt x="8937" y="3567"/>
                      <a:pt x="8628" y="3901"/>
                      <a:pt x="8333" y="4245"/>
                    </a:cubicBezTo>
                    <a:lnTo>
                      <a:pt x="8333" y="4245"/>
                    </a:lnTo>
                    <a:cubicBezTo>
                      <a:pt x="8663" y="3810"/>
                      <a:pt x="9024" y="3375"/>
                      <a:pt x="9335" y="2940"/>
                    </a:cubicBezTo>
                    <a:cubicBezTo>
                      <a:pt x="9564" y="2634"/>
                      <a:pt x="9717" y="2404"/>
                      <a:pt x="9947" y="2098"/>
                    </a:cubicBezTo>
                    <a:cubicBezTo>
                      <a:pt x="10100" y="1716"/>
                      <a:pt x="10253" y="1333"/>
                      <a:pt x="10176" y="951"/>
                    </a:cubicBezTo>
                    <a:cubicBezTo>
                      <a:pt x="10176" y="721"/>
                      <a:pt x="10100" y="492"/>
                      <a:pt x="10023" y="339"/>
                    </a:cubicBezTo>
                    <a:cubicBezTo>
                      <a:pt x="9947" y="262"/>
                      <a:pt x="9794" y="186"/>
                      <a:pt x="9717" y="109"/>
                    </a:cubicBezTo>
                    <a:cubicBezTo>
                      <a:pt x="9609" y="55"/>
                      <a:pt x="9501" y="1"/>
                      <a:pt x="9392" y="1"/>
                    </a:cubicBezTo>
                    <a:close/>
                  </a:path>
                </a:pathLst>
              </a:custGeom>
              <a:solidFill>
                <a:srgbClr val="FF71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015;p55">
                <a:extLst>
                  <a:ext uri="{FF2B5EF4-FFF2-40B4-BE49-F238E27FC236}">
                    <a16:creationId xmlns:a16="http://schemas.microsoft.com/office/drawing/2014/main" xmlns="" id="{5D3E6C79-7781-8FC6-4F40-1CC0E82239D5}"/>
                  </a:ext>
                </a:extLst>
              </p:cNvPr>
              <p:cNvSpPr/>
              <p:nvPr/>
            </p:nvSpPr>
            <p:spPr>
              <a:xfrm>
                <a:off x="2690125" y="1984375"/>
                <a:ext cx="832025" cy="1375750"/>
              </a:xfrm>
              <a:custGeom>
                <a:avLst/>
                <a:gdLst/>
                <a:ahLst/>
                <a:cxnLst/>
                <a:rect l="l" t="t" r="r" b="b"/>
                <a:pathLst>
                  <a:path w="33281" h="55030" extrusionOk="0">
                    <a:moveTo>
                      <a:pt x="25400" y="0"/>
                    </a:moveTo>
                    <a:lnTo>
                      <a:pt x="16832" y="4590"/>
                    </a:lnTo>
                    <a:cubicBezTo>
                      <a:pt x="16832" y="4590"/>
                      <a:pt x="0" y="43838"/>
                      <a:pt x="4897" y="53860"/>
                    </a:cubicBezTo>
                    <a:cubicBezTo>
                      <a:pt x="5662" y="54013"/>
                      <a:pt x="6350" y="54013"/>
                      <a:pt x="7039" y="54166"/>
                    </a:cubicBezTo>
                    <a:cubicBezTo>
                      <a:pt x="8074" y="54442"/>
                      <a:pt x="9109" y="55030"/>
                      <a:pt x="10145" y="55030"/>
                    </a:cubicBezTo>
                    <a:cubicBezTo>
                      <a:pt x="10257" y="55030"/>
                      <a:pt x="10369" y="55023"/>
                      <a:pt x="10482" y="55008"/>
                    </a:cubicBezTo>
                    <a:cubicBezTo>
                      <a:pt x="11247" y="54855"/>
                      <a:pt x="11935" y="54472"/>
                      <a:pt x="12547" y="54013"/>
                    </a:cubicBezTo>
                    <a:cubicBezTo>
                      <a:pt x="17444" y="50264"/>
                      <a:pt x="22493" y="45598"/>
                      <a:pt x="25324" y="40089"/>
                    </a:cubicBezTo>
                    <a:cubicBezTo>
                      <a:pt x="26089" y="38559"/>
                      <a:pt x="26854" y="37029"/>
                      <a:pt x="27542" y="35422"/>
                    </a:cubicBezTo>
                    <a:cubicBezTo>
                      <a:pt x="29838" y="28537"/>
                      <a:pt x="31444" y="21345"/>
                      <a:pt x="32286" y="14077"/>
                    </a:cubicBezTo>
                    <a:cubicBezTo>
                      <a:pt x="32821" y="9487"/>
                      <a:pt x="33127" y="6197"/>
                      <a:pt x="33280" y="5508"/>
                    </a:cubicBezTo>
                    <a:cubicBezTo>
                      <a:pt x="33051" y="4590"/>
                      <a:pt x="32439" y="3825"/>
                      <a:pt x="31674" y="3290"/>
                    </a:cubicBezTo>
                    <a:cubicBezTo>
                      <a:pt x="29685" y="2066"/>
                      <a:pt x="27542" y="995"/>
                      <a:pt x="254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016;p55">
                <a:extLst>
                  <a:ext uri="{FF2B5EF4-FFF2-40B4-BE49-F238E27FC236}">
                    <a16:creationId xmlns:a16="http://schemas.microsoft.com/office/drawing/2014/main" xmlns="" id="{AF92737C-5087-957E-D3C3-73BE785EBF66}"/>
                  </a:ext>
                </a:extLst>
              </p:cNvPr>
              <p:cNvSpPr/>
              <p:nvPr/>
            </p:nvSpPr>
            <p:spPr>
              <a:xfrm>
                <a:off x="3787975" y="1984375"/>
                <a:ext cx="978325" cy="1403675"/>
              </a:xfrm>
              <a:custGeom>
                <a:avLst/>
                <a:gdLst/>
                <a:ahLst/>
                <a:cxnLst/>
                <a:rect l="l" t="t" r="r" b="b"/>
                <a:pathLst>
                  <a:path w="39133" h="56147" extrusionOk="0">
                    <a:moveTo>
                      <a:pt x="8416" y="0"/>
                    </a:moveTo>
                    <a:cubicBezTo>
                      <a:pt x="8416" y="0"/>
                      <a:pt x="2678" y="4667"/>
                      <a:pt x="1" y="5891"/>
                    </a:cubicBezTo>
                    <a:cubicBezTo>
                      <a:pt x="842" y="8951"/>
                      <a:pt x="2602" y="48505"/>
                      <a:pt x="22264" y="55543"/>
                    </a:cubicBezTo>
                    <a:cubicBezTo>
                      <a:pt x="23397" y="55954"/>
                      <a:pt x="24383" y="56147"/>
                      <a:pt x="25233" y="56147"/>
                    </a:cubicBezTo>
                    <a:cubicBezTo>
                      <a:pt x="39133" y="56147"/>
                      <a:pt x="16985" y="4514"/>
                      <a:pt x="16985" y="4514"/>
                    </a:cubicBezTo>
                    <a:lnTo>
                      <a:pt x="84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017;p55">
                <a:extLst>
                  <a:ext uri="{FF2B5EF4-FFF2-40B4-BE49-F238E27FC236}">
                    <a16:creationId xmlns:a16="http://schemas.microsoft.com/office/drawing/2014/main" xmlns="" id="{59E63937-6ED1-D3C7-5033-2D1BDC99E473}"/>
                  </a:ext>
                </a:extLst>
              </p:cNvPr>
              <p:cNvSpPr/>
              <p:nvPr/>
            </p:nvSpPr>
            <p:spPr>
              <a:xfrm>
                <a:off x="3773025" y="2014850"/>
                <a:ext cx="697800" cy="1303400"/>
              </a:xfrm>
              <a:custGeom>
                <a:avLst/>
                <a:gdLst/>
                <a:ahLst/>
                <a:cxnLst/>
                <a:rect l="l" t="t" r="r" b="b"/>
                <a:pathLst>
                  <a:path w="27912" h="52136" extrusionOk="0">
                    <a:moveTo>
                      <a:pt x="7354" y="1"/>
                    </a:moveTo>
                    <a:cubicBezTo>
                      <a:pt x="6475" y="1"/>
                      <a:pt x="5623" y="489"/>
                      <a:pt x="4883" y="1229"/>
                    </a:cubicBezTo>
                    <a:cubicBezTo>
                      <a:pt x="3863" y="2181"/>
                      <a:pt x="2602" y="4159"/>
                      <a:pt x="1046" y="4159"/>
                    </a:cubicBezTo>
                    <a:cubicBezTo>
                      <a:pt x="850" y="4159"/>
                      <a:pt x="650" y="4128"/>
                      <a:pt x="446" y="4060"/>
                    </a:cubicBezTo>
                    <a:cubicBezTo>
                      <a:pt x="388" y="4031"/>
                      <a:pt x="337" y="4019"/>
                      <a:pt x="290" y="4019"/>
                    </a:cubicBezTo>
                    <a:cubicBezTo>
                      <a:pt x="90" y="4019"/>
                      <a:pt x="1" y="4256"/>
                      <a:pt x="63" y="4442"/>
                    </a:cubicBezTo>
                    <a:lnTo>
                      <a:pt x="4883" y="15153"/>
                    </a:lnTo>
                    <a:lnTo>
                      <a:pt x="7255" y="20509"/>
                    </a:lnTo>
                    <a:cubicBezTo>
                      <a:pt x="8096" y="22268"/>
                      <a:pt x="8938" y="24028"/>
                      <a:pt x="9626" y="25864"/>
                    </a:cubicBezTo>
                    <a:cubicBezTo>
                      <a:pt x="10162" y="27624"/>
                      <a:pt x="10468" y="29383"/>
                      <a:pt x="10391" y="31143"/>
                    </a:cubicBezTo>
                    <a:cubicBezTo>
                      <a:pt x="10391" y="32673"/>
                      <a:pt x="10544" y="34203"/>
                      <a:pt x="10850" y="35733"/>
                    </a:cubicBezTo>
                    <a:cubicBezTo>
                      <a:pt x="11462" y="38717"/>
                      <a:pt x="12457" y="41624"/>
                      <a:pt x="13911" y="44302"/>
                    </a:cubicBezTo>
                    <a:cubicBezTo>
                      <a:pt x="15594" y="47286"/>
                      <a:pt x="17812" y="49964"/>
                      <a:pt x="20490" y="52106"/>
                    </a:cubicBezTo>
                    <a:cubicBezTo>
                      <a:pt x="20511" y="52126"/>
                      <a:pt x="20537" y="52136"/>
                      <a:pt x="20562" y="52136"/>
                    </a:cubicBezTo>
                    <a:cubicBezTo>
                      <a:pt x="20632" y="52136"/>
                      <a:pt x="20699" y="52065"/>
                      <a:pt x="20643" y="51953"/>
                    </a:cubicBezTo>
                    <a:cubicBezTo>
                      <a:pt x="15976" y="47745"/>
                      <a:pt x="12687" y="42160"/>
                      <a:pt x="11386" y="35963"/>
                    </a:cubicBezTo>
                    <a:cubicBezTo>
                      <a:pt x="11080" y="34433"/>
                      <a:pt x="10927" y="32903"/>
                      <a:pt x="10927" y="31373"/>
                    </a:cubicBezTo>
                    <a:cubicBezTo>
                      <a:pt x="10927" y="29689"/>
                      <a:pt x="10774" y="28006"/>
                      <a:pt x="10391" y="26323"/>
                    </a:cubicBezTo>
                    <a:cubicBezTo>
                      <a:pt x="9779" y="24640"/>
                      <a:pt x="9014" y="22957"/>
                      <a:pt x="8249" y="21350"/>
                    </a:cubicBezTo>
                    <a:lnTo>
                      <a:pt x="5878" y="16071"/>
                    </a:lnTo>
                    <a:lnTo>
                      <a:pt x="775" y="4699"/>
                    </a:lnTo>
                    <a:lnTo>
                      <a:pt x="775" y="4699"/>
                    </a:lnTo>
                    <a:cubicBezTo>
                      <a:pt x="832" y="4703"/>
                      <a:pt x="889" y="4705"/>
                      <a:pt x="945" y="4705"/>
                    </a:cubicBezTo>
                    <a:cubicBezTo>
                      <a:pt x="2140" y="4705"/>
                      <a:pt x="3121" y="3820"/>
                      <a:pt x="3888" y="2989"/>
                    </a:cubicBezTo>
                    <a:cubicBezTo>
                      <a:pt x="4779" y="2098"/>
                      <a:pt x="5916" y="471"/>
                      <a:pt x="7297" y="471"/>
                    </a:cubicBezTo>
                    <a:cubicBezTo>
                      <a:pt x="7458" y="471"/>
                      <a:pt x="7623" y="493"/>
                      <a:pt x="7790" y="541"/>
                    </a:cubicBezTo>
                    <a:cubicBezTo>
                      <a:pt x="8479" y="847"/>
                      <a:pt x="9014" y="1229"/>
                      <a:pt x="9473" y="1765"/>
                    </a:cubicBezTo>
                    <a:lnTo>
                      <a:pt x="11386" y="3524"/>
                    </a:lnTo>
                    <a:lnTo>
                      <a:pt x="15058" y="6814"/>
                    </a:lnTo>
                    <a:lnTo>
                      <a:pt x="22403" y="13317"/>
                    </a:lnTo>
                    <a:cubicBezTo>
                      <a:pt x="24621" y="15230"/>
                      <a:pt x="26917" y="17372"/>
                      <a:pt x="27376" y="20432"/>
                    </a:cubicBezTo>
                    <a:cubicBezTo>
                      <a:pt x="27376" y="20566"/>
                      <a:pt x="27479" y="20627"/>
                      <a:pt x="27594" y="20627"/>
                    </a:cubicBezTo>
                    <a:cubicBezTo>
                      <a:pt x="27742" y="20627"/>
                      <a:pt x="27911" y="20528"/>
                      <a:pt x="27911" y="20356"/>
                    </a:cubicBezTo>
                    <a:cubicBezTo>
                      <a:pt x="27682" y="17754"/>
                      <a:pt x="25846" y="15689"/>
                      <a:pt x="24086" y="14006"/>
                    </a:cubicBezTo>
                    <a:cubicBezTo>
                      <a:pt x="21638" y="11711"/>
                      <a:pt x="19190" y="9568"/>
                      <a:pt x="16665" y="7426"/>
                    </a:cubicBezTo>
                    <a:lnTo>
                      <a:pt x="12916" y="4060"/>
                    </a:lnTo>
                    <a:cubicBezTo>
                      <a:pt x="11692" y="2912"/>
                      <a:pt x="10468" y="1765"/>
                      <a:pt x="9091" y="694"/>
                    </a:cubicBezTo>
                    <a:cubicBezTo>
                      <a:pt x="8516" y="210"/>
                      <a:pt x="7929" y="1"/>
                      <a:pt x="735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018;p55">
                <a:extLst>
                  <a:ext uri="{FF2B5EF4-FFF2-40B4-BE49-F238E27FC236}">
                    <a16:creationId xmlns:a16="http://schemas.microsoft.com/office/drawing/2014/main" xmlns="" id="{C45CEE3F-D2BB-2002-E744-784EA268543B}"/>
                  </a:ext>
                </a:extLst>
              </p:cNvPr>
              <p:cNvSpPr/>
              <p:nvPr/>
            </p:nvSpPr>
            <p:spPr>
              <a:xfrm>
                <a:off x="3043825" y="2101725"/>
                <a:ext cx="487875" cy="1229775"/>
              </a:xfrm>
              <a:custGeom>
                <a:avLst/>
                <a:gdLst/>
                <a:ahLst/>
                <a:cxnLst/>
                <a:rect l="l" t="t" r="r" b="b"/>
                <a:pathLst>
                  <a:path w="19515" h="49191" extrusionOk="0">
                    <a:moveTo>
                      <a:pt x="19304" y="1"/>
                    </a:moveTo>
                    <a:cubicBezTo>
                      <a:pt x="19215" y="1"/>
                      <a:pt x="19132" y="60"/>
                      <a:pt x="19132" y="202"/>
                    </a:cubicBezTo>
                    <a:lnTo>
                      <a:pt x="19056" y="126"/>
                    </a:lnTo>
                    <a:cubicBezTo>
                      <a:pt x="18826" y="1809"/>
                      <a:pt x="18826" y="3492"/>
                      <a:pt x="18673" y="5252"/>
                    </a:cubicBezTo>
                    <a:cubicBezTo>
                      <a:pt x="18520" y="6935"/>
                      <a:pt x="18291" y="8771"/>
                      <a:pt x="17985" y="10607"/>
                    </a:cubicBezTo>
                    <a:cubicBezTo>
                      <a:pt x="17526" y="14050"/>
                      <a:pt x="16531" y="17493"/>
                      <a:pt x="15154" y="20706"/>
                    </a:cubicBezTo>
                    <a:cubicBezTo>
                      <a:pt x="14389" y="22313"/>
                      <a:pt x="13394" y="23843"/>
                      <a:pt x="12553" y="25373"/>
                    </a:cubicBezTo>
                    <a:cubicBezTo>
                      <a:pt x="11788" y="26979"/>
                      <a:pt x="11176" y="28663"/>
                      <a:pt x="10793" y="30346"/>
                    </a:cubicBezTo>
                    <a:cubicBezTo>
                      <a:pt x="9952" y="33636"/>
                      <a:pt x="8651" y="36772"/>
                      <a:pt x="7045" y="39833"/>
                    </a:cubicBezTo>
                    <a:cubicBezTo>
                      <a:pt x="5208" y="43046"/>
                      <a:pt x="2913" y="46029"/>
                      <a:pt x="236" y="48631"/>
                    </a:cubicBezTo>
                    <a:cubicBezTo>
                      <a:pt x="1" y="48866"/>
                      <a:pt x="216" y="49191"/>
                      <a:pt x="468" y="49191"/>
                    </a:cubicBezTo>
                    <a:cubicBezTo>
                      <a:pt x="544" y="49191"/>
                      <a:pt x="623" y="49161"/>
                      <a:pt x="695" y="49090"/>
                    </a:cubicBezTo>
                    <a:cubicBezTo>
                      <a:pt x="5591" y="44499"/>
                      <a:pt x="9110" y="38608"/>
                      <a:pt x="10946" y="32182"/>
                    </a:cubicBezTo>
                    <a:cubicBezTo>
                      <a:pt x="11329" y="30422"/>
                      <a:pt x="11864" y="28663"/>
                      <a:pt x="12476" y="26979"/>
                    </a:cubicBezTo>
                    <a:cubicBezTo>
                      <a:pt x="13241" y="25296"/>
                      <a:pt x="14313" y="23690"/>
                      <a:pt x="15154" y="22007"/>
                    </a:cubicBezTo>
                    <a:cubicBezTo>
                      <a:pt x="16684" y="18870"/>
                      <a:pt x="17755" y="15504"/>
                      <a:pt x="18367" y="12061"/>
                    </a:cubicBezTo>
                    <a:cubicBezTo>
                      <a:pt x="18673" y="10148"/>
                      <a:pt x="18903" y="8236"/>
                      <a:pt x="19132" y="6246"/>
                    </a:cubicBezTo>
                    <a:cubicBezTo>
                      <a:pt x="19362" y="4257"/>
                      <a:pt x="19438" y="2192"/>
                      <a:pt x="19515" y="202"/>
                    </a:cubicBezTo>
                    <a:cubicBezTo>
                      <a:pt x="19515" y="80"/>
                      <a:pt x="19405" y="1"/>
                      <a:pt x="193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019;p55">
                <a:extLst>
                  <a:ext uri="{FF2B5EF4-FFF2-40B4-BE49-F238E27FC236}">
                    <a16:creationId xmlns:a16="http://schemas.microsoft.com/office/drawing/2014/main" xmlns="" id="{DB4C62CD-02D8-59B0-2EB6-17DE5D353F96}"/>
                  </a:ext>
                </a:extLst>
              </p:cNvPr>
              <p:cNvSpPr/>
              <p:nvPr/>
            </p:nvSpPr>
            <p:spPr>
              <a:xfrm>
                <a:off x="2894775" y="1988200"/>
                <a:ext cx="634500" cy="762175"/>
              </a:xfrm>
              <a:custGeom>
                <a:avLst/>
                <a:gdLst/>
                <a:ahLst/>
                <a:cxnLst/>
                <a:rect l="l" t="t" r="r" b="b"/>
                <a:pathLst>
                  <a:path w="25380" h="30487" extrusionOk="0">
                    <a:moveTo>
                      <a:pt x="17750" y="0"/>
                    </a:moveTo>
                    <a:cubicBezTo>
                      <a:pt x="17597" y="0"/>
                      <a:pt x="17444" y="77"/>
                      <a:pt x="17444" y="230"/>
                    </a:cubicBezTo>
                    <a:cubicBezTo>
                      <a:pt x="17444" y="2525"/>
                      <a:pt x="15990" y="4437"/>
                      <a:pt x="14613" y="6120"/>
                    </a:cubicBezTo>
                    <a:cubicBezTo>
                      <a:pt x="13160" y="7727"/>
                      <a:pt x="11476" y="9410"/>
                      <a:pt x="10023" y="11246"/>
                    </a:cubicBezTo>
                    <a:cubicBezTo>
                      <a:pt x="7192" y="14842"/>
                      <a:pt x="4744" y="18820"/>
                      <a:pt x="2755" y="22952"/>
                    </a:cubicBezTo>
                    <a:cubicBezTo>
                      <a:pt x="2219" y="24099"/>
                      <a:pt x="1684" y="25247"/>
                      <a:pt x="1225" y="26395"/>
                    </a:cubicBezTo>
                    <a:cubicBezTo>
                      <a:pt x="689" y="27619"/>
                      <a:pt x="307" y="28919"/>
                      <a:pt x="1" y="30220"/>
                    </a:cubicBezTo>
                    <a:cubicBezTo>
                      <a:pt x="1" y="30369"/>
                      <a:pt x="98" y="30486"/>
                      <a:pt x="208" y="30486"/>
                    </a:cubicBezTo>
                    <a:cubicBezTo>
                      <a:pt x="267" y="30486"/>
                      <a:pt x="330" y="30453"/>
                      <a:pt x="383" y="30373"/>
                    </a:cubicBezTo>
                    <a:cubicBezTo>
                      <a:pt x="842" y="29378"/>
                      <a:pt x="1225" y="28231"/>
                      <a:pt x="1607" y="27083"/>
                    </a:cubicBezTo>
                    <a:cubicBezTo>
                      <a:pt x="1990" y="26012"/>
                      <a:pt x="2525" y="24864"/>
                      <a:pt x="2984" y="23793"/>
                    </a:cubicBezTo>
                    <a:cubicBezTo>
                      <a:pt x="3979" y="21651"/>
                      <a:pt x="5050" y="19586"/>
                      <a:pt x="6351" y="17520"/>
                    </a:cubicBezTo>
                    <a:cubicBezTo>
                      <a:pt x="7575" y="15454"/>
                      <a:pt x="8952" y="13465"/>
                      <a:pt x="10482" y="11629"/>
                    </a:cubicBezTo>
                    <a:cubicBezTo>
                      <a:pt x="11935" y="9793"/>
                      <a:pt x="13542" y="8110"/>
                      <a:pt x="15072" y="6427"/>
                    </a:cubicBezTo>
                    <a:cubicBezTo>
                      <a:pt x="16530" y="4750"/>
                      <a:pt x="17849" y="2865"/>
                      <a:pt x="17970" y="574"/>
                    </a:cubicBezTo>
                    <a:lnTo>
                      <a:pt x="17970" y="574"/>
                    </a:lnTo>
                    <a:cubicBezTo>
                      <a:pt x="20630" y="1593"/>
                      <a:pt x="23327" y="2457"/>
                      <a:pt x="25171" y="4743"/>
                    </a:cubicBezTo>
                    <a:cubicBezTo>
                      <a:pt x="25191" y="4764"/>
                      <a:pt x="25217" y="4773"/>
                      <a:pt x="25243" y="4773"/>
                    </a:cubicBezTo>
                    <a:cubicBezTo>
                      <a:pt x="25313" y="4773"/>
                      <a:pt x="25380" y="4702"/>
                      <a:pt x="25324" y="4590"/>
                    </a:cubicBezTo>
                    <a:lnTo>
                      <a:pt x="25324" y="4590"/>
                    </a:lnTo>
                    <a:lnTo>
                      <a:pt x="25324" y="4667"/>
                    </a:lnTo>
                    <a:cubicBezTo>
                      <a:pt x="24482" y="3443"/>
                      <a:pt x="23411" y="2448"/>
                      <a:pt x="22034" y="1760"/>
                    </a:cubicBezTo>
                    <a:cubicBezTo>
                      <a:pt x="20657" y="1071"/>
                      <a:pt x="19203" y="612"/>
                      <a:pt x="177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020;p55">
                <a:extLst>
                  <a:ext uri="{FF2B5EF4-FFF2-40B4-BE49-F238E27FC236}">
                    <a16:creationId xmlns:a16="http://schemas.microsoft.com/office/drawing/2014/main" xmlns="" id="{FE519049-3E3F-892A-7142-5AD302D2D636}"/>
                  </a:ext>
                </a:extLst>
              </p:cNvPr>
              <p:cNvSpPr/>
              <p:nvPr/>
            </p:nvSpPr>
            <p:spPr>
              <a:xfrm>
                <a:off x="3183125" y="4090200"/>
                <a:ext cx="425100" cy="304300"/>
              </a:xfrm>
              <a:custGeom>
                <a:avLst/>
                <a:gdLst/>
                <a:ahLst/>
                <a:cxnLst/>
                <a:rect l="l" t="t" r="r" b="b"/>
                <a:pathLst>
                  <a:path w="17004" h="12172" extrusionOk="0">
                    <a:moveTo>
                      <a:pt x="16850" y="0"/>
                    </a:moveTo>
                    <a:cubicBezTo>
                      <a:pt x="16544" y="0"/>
                      <a:pt x="16238" y="0"/>
                      <a:pt x="15856" y="153"/>
                    </a:cubicBezTo>
                    <a:cubicBezTo>
                      <a:pt x="15550" y="230"/>
                      <a:pt x="15244" y="306"/>
                      <a:pt x="14938" y="459"/>
                    </a:cubicBezTo>
                    <a:cubicBezTo>
                      <a:pt x="14325" y="612"/>
                      <a:pt x="13713" y="918"/>
                      <a:pt x="13101" y="1224"/>
                    </a:cubicBezTo>
                    <a:cubicBezTo>
                      <a:pt x="11954" y="1836"/>
                      <a:pt x="10806" y="2525"/>
                      <a:pt x="9812" y="3366"/>
                    </a:cubicBezTo>
                    <a:cubicBezTo>
                      <a:pt x="7593" y="4973"/>
                      <a:pt x="5451" y="6656"/>
                      <a:pt x="3462" y="8569"/>
                    </a:cubicBezTo>
                    <a:cubicBezTo>
                      <a:pt x="2926" y="9028"/>
                      <a:pt x="2314" y="9563"/>
                      <a:pt x="1779" y="10175"/>
                    </a:cubicBezTo>
                    <a:cubicBezTo>
                      <a:pt x="1243" y="10711"/>
                      <a:pt x="707" y="11400"/>
                      <a:pt x="95" y="12012"/>
                    </a:cubicBezTo>
                    <a:cubicBezTo>
                      <a:pt x="1" y="12106"/>
                      <a:pt x="23" y="12171"/>
                      <a:pt x="90" y="12171"/>
                    </a:cubicBezTo>
                    <a:cubicBezTo>
                      <a:pt x="132" y="12171"/>
                      <a:pt x="190" y="12147"/>
                      <a:pt x="248" y="12088"/>
                    </a:cubicBezTo>
                    <a:cubicBezTo>
                      <a:pt x="325" y="11935"/>
                      <a:pt x="707" y="11629"/>
                      <a:pt x="937" y="11400"/>
                    </a:cubicBezTo>
                    <a:lnTo>
                      <a:pt x="1702" y="10634"/>
                    </a:lnTo>
                    <a:lnTo>
                      <a:pt x="3156" y="9257"/>
                    </a:lnTo>
                    <a:cubicBezTo>
                      <a:pt x="4150" y="8263"/>
                      <a:pt x="5221" y="7345"/>
                      <a:pt x="6216" y="6503"/>
                    </a:cubicBezTo>
                    <a:cubicBezTo>
                      <a:pt x="8282" y="4744"/>
                      <a:pt x="10424" y="3137"/>
                      <a:pt x="12719" y="1836"/>
                    </a:cubicBezTo>
                    <a:cubicBezTo>
                      <a:pt x="13331" y="1454"/>
                      <a:pt x="14019" y="1148"/>
                      <a:pt x="14631" y="918"/>
                    </a:cubicBezTo>
                    <a:cubicBezTo>
                      <a:pt x="15014" y="765"/>
                      <a:pt x="15320" y="689"/>
                      <a:pt x="15626" y="536"/>
                    </a:cubicBezTo>
                    <a:lnTo>
                      <a:pt x="16162" y="459"/>
                    </a:lnTo>
                    <a:cubicBezTo>
                      <a:pt x="16391" y="383"/>
                      <a:pt x="16621" y="306"/>
                      <a:pt x="16774" y="230"/>
                    </a:cubicBezTo>
                    <a:cubicBezTo>
                      <a:pt x="16850" y="230"/>
                      <a:pt x="17003" y="0"/>
                      <a:pt x="16850" y="0"/>
                    </a:cubicBezTo>
                    <a:close/>
                  </a:path>
                </a:pathLst>
              </a:custGeom>
              <a:solidFill>
                <a:srgbClr val="4413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021;p55">
                <a:extLst>
                  <a:ext uri="{FF2B5EF4-FFF2-40B4-BE49-F238E27FC236}">
                    <a16:creationId xmlns:a16="http://schemas.microsoft.com/office/drawing/2014/main" xmlns="" id="{4CF07417-5088-F947-D5B7-F31ED53CD381}"/>
                  </a:ext>
                </a:extLst>
              </p:cNvPr>
              <p:cNvSpPr/>
              <p:nvPr/>
            </p:nvSpPr>
            <p:spPr>
              <a:xfrm>
                <a:off x="3837700" y="4116975"/>
                <a:ext cx="281200" cy="260525"/>
              </a:xfrm>
              <a:custGeom>
                <a:avLst/>
                <a:gdLst/>
                <a:ahLst/>
                <a:cxnLst/>
                <a:rect l="l" t="t" r="r" b="b"/>
                <a:pathLst>
                  <a:path w="11248" h="10421" extrusionOk="0">
                    <a:moveTo>
                      <a:pt x="383" y="0"/>
                    </a:moveTo>
                    <a:cubicBezTo>
                      <a:pt x="307" y="0"/>
                      <a:pt x="1" y="77"/>
                      <a:pt x="77" y="153"/>
                    </a:cubicBezTo>
                    <a:cubicBezTo>
                      <a:pt x="536" y="536"/>
                      <a:pt x="995" y="842"/>
                      <a:pt x="1454" y="1148"/>
                    </a:cubicBezTo>
                    <a:cubicBezTo>
                      <a:pt x="1913" y="1454"/>
                      <a:pt x="2296" y="1683"/>
                      <a:pt x="2755" y="1989"/>
                    </a:cubicBezTo>
                    <a:cubicBezTo>
                      <a:pt x="3597" y="2525"/>
                      <a:pt x="4362" y="3060"/>
                      <a:pt x="5127" y="3673"/>
                    </a:cubicBezTo>
                    <a:cubicBezTo>
                      <a:pt x="6580" y="4897"/>
                      <a:pt x="7881" y="6197"/>
                      <a:pt x="9105" y="7651"/>
                    </a:cubicBezTo>
                    <a:cubicBezTo>
                      <a:pt x="9794" y="8492"/>
                      <a:pt x="10406" y="9410"/>
                      <a:pt x="10865" y="10405"/>
                    </a:cubicBezTo>
                    <a:cubicBezTo>
                      <a:pt x="10875" y="10416"/>
                      <a:pt x="10890" y="10420"/>
                      <a:pt x="10909" y="10420"/>
                    </a:cubicBezTo>
                    <a:cubicBezTo>
                      <a:pt x="11021" y="10420"/>
                      <a:pt x="11247" y="10241"/>
                      <a:pt x="11247" y="10176"/>
                    </a:cubicBezTo>
                    <a:cubicBezTo>
                      <a:pt x="9182" y="6962"/>
                      <a:pt x="6504" y="4132"/>
                      <a:pt x="3291" y="1913"/>
                    </a:cubicBezTo>
                    <a:cubicBezTo>
                      <a:pt x="2832" y="1607"/>
                      <a:pt x="2373" y="1301"/>
                      <a:pt x="1913" y="995"/>
                    </a:cubicBezTo>
                    <a:lnTo>
                      <a:pt x="1148" y="536"/>
                    </a:lnTo>
                    <a:cubicBezTo>
                      <a:pt x="919" y="306"/>
                      <a:pt x="689" y="153"/>
                      <a:pt x="383" y="0"/>
                    </a:cubicBezTo>
                    <a:close/>
                  </a:path>
                </a:pathLst>
              </a:custGeom>
              <a:solidFill>
                <a:srgbClr val="4413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022;p55">
                <a:extLst>
                  <a:ext uri="{FF2B5EF4-FFF2-40B4-BE49-F238E27FC236}">
                    <a16:creationId xmlns:a16="http://schemas.microsoft.com/office/drawing/2014/main" xmlns="" id="{9FEB1A9C-7BB8-4BD3-52EB-6D46302FF1B8}"/>
                  </a:ext>
                </a:extLst>
              </p:cNvPr>
              <p:cNvSpPr/>
              <p:nvPr/>
            </p:nvSpPr>
            <p:spPr>
              <a:xfrm>
                <a:off x="3612025" y="2908175"/>
                <a:ext cx="84175" cy="89925"/>
              </a:xfrm>
              <a:custGeom>
                <a:avLst/>
                <a:gdLst/>
                <a:ahLst/>
                <a:cxnLst/>
                <a:rect l="l" t="t" r="r" b="b"/>
                <a:pathLst>
                  <a:path w="3367" h="3597" extrusionOk="0">
                    <a:moveTo>
                      <a:pt x="1224" y="268"/>
                    </a:moveTo>
                    <a:lnTo>
                      <a:pt x="1224" y="277"/>
                    </a:lnTo>
                    <a:lnTo>
                      <a:pt x="1224" y="277"/>
                    </a:lnTo>
                    <a:cubicBezTo>
                      <a:pt x="1219" y="282"/>
                      <a:pt x="1214" y="286"/>
                      <a:pt x="1210" y="290"/>
                    </a:cubicBezTo>
                    <a:lnTo>
                      <a:pt x="1210" y="290"/>
                    </a:lnTo>
                    <a:lnTo>
                      <a:pt x="1224" y="268"/>
                    </a:lnTo>
                    <a:close/>
                    <a:moveTo>
                      <a:pt x="1148" y="0"/>
                    </a:moveTo>
                    <a:cubicBezTo>
                      <a:pt x="1071" y="0"/>
                      <a:pt x="1071" y="77"/>
                      <a:pt x="1071" y="230"/>
                    </a:cubicBezTo>
                    <a:cubicBezTo>
                      <a:pt x="1071" y="291"/>
                      <a:pt x="1071" y="502"/>
                      <a:pt x="1191" y="502"/>
                    </a:cubicBezTo>
                    <a:cubicBezTo>
                      <a:pt x="1220" y="502"/>
                      <a:pt x="1256" y="489"/>
                      <a:pt x="1301" y="459"/>
                    </a:cubicBezTo>
                    <a:cubicBezTo>
                      <a:pt x="1349" y="411"/>
                      <a:pt x="1382" y="371"/>
                      <a:pt x="1402" y="338"/>
                    </a:cubicBezTo>
                    <a:lnTo>
                      <a:pt x="1402" y="338"/>
                    </a:lnTo>
                    <a:cubicBezTo>
                      <a:pt x="1590" y="447"/>
                      <a:pt x="1860" y="789"/>
                      <a:pt x="1913" y="842"/>
                    </a:cubicBezTo>
                    <a:cubicBezTo>
                      <a:pt x="2417" y="1490"/>
                      <a:pt x="2853" y="2273"/>
                      <a:pt x="3094" y="3064"/>
                    </a:cubicBezTo>
                    <a:lnTo>
                      <a:pt x="3094" y="3064"/>
                    </a:lnTo>
                    <a:lnTo>
                      <a:pt x="227" y="3274"/>
                    </a:lnTo>
                    <a:lnTo>
                      <a:pt x="227" y="3274"/>
                    </a:lnTo>
                    <a:lnTo>
                      <a:pt x="612" y="1990"/>
                    </a:lnTo>
                    <a:cubicBezTo>
                      <a:pt x="689" y="1760"/>
                      <a:pt x="765" y="1454"/>
                      <a:pt x="842" y="1225"/>
                    </a:cubicBezTo>
                    <a:cubicBezTo>
                      <a:pt x="918" y="995"/>
                      <a:pt x="995" y="689"/>
                      <a:pt x="1071" y="459"/>
                    </a:cubicBezTo>
                    <a:cubicBezTo>
                      <a:pt x="1071" y="383"/>
                      <a:pt x="1071" y="306"/>
                      <a:pt x="1071" y="230"/>
                    </a:cubicBezTo>
                    <a:cubicBezTo>
                      <a:pt x="1071" y="230"/>
                      <a:pt x="1037" y="196"/>
                      <a:pt x="992" y="196"/>
                    </a:cubicBezTo>
                    <a:cubicBezTo>
                      <a:pt x="969" y="196"/>
                      <a:pt x="944" y="204"/>
                      <a:pt x="918" y="230"/>
                    </a:cubicBezTo>
                    <a:lnTo>
                      <a:pt x="995" y="230"/>
                    </a:lnTo>
                    <a:cubicBezTo>
                      <a:pt x="918" y="459"/>
                      <a:pt x="842" y="765"/>
                      <a:pt x="765" y="995"/>
                    </a:cubicBezTo>
                    <a:cubicBezTo>
                      <a:pt x="689" y="1301"/>
                      <a:pt x="612" y="1531"/>
                      <a:pt x="536" y="1760"/>
                    </a:cubicBezTo>
                    <a:lnTo>
                      <a:pt x="78" y="3284"/>
                    </a:lnTo>
                    <a:lnTo>
                      <a:pt x="78" y="3284"/>
                    </a:lnTo>
                    <a:lnTo>
                      <a:pt x="0" y="3290"/>
                    </a:lnTo>
                    <a:lnTo>
                      <a:pt x="84" y="3416"/>
                    </a:lnTo>
                    <a:lnTo>
                      <a:pt x="84" y="3416"/>
                    </a:lnTo>
                    <a:cubicBezTo>
                      <a:pt x="97" y="3503"/>
                      <a:pt x="132" y="3596"/>
                      <a:pt x="230" y="3596"/>
                    </a:cubicBezTo>
                    <a:lnTo>
                      <a:pt x="3290" y="3367"/>
                    </a:lnTo>
                    <a:cubicBezTo>
                      <a:pt x="3366" y="3367"/>
                      <a:pt x="3366" y="3290"/>
                      <a:pt x="3290" y="3214"/>
                    </a:cubicBezTo>
                    <a:cubicBezTo>
                      <a:pt x="3060" y="2219"/>
                      <a:pt x="2601" y="1378"/>
                      <a:pt x="1913" y="612"/>
                    </a:cubicBezTo>
                    <a:cubicBezTo>
                      <a:pt x="1760" y="383"/>
                      <a:pt x="1607" y="230"/>
                      <a:pt x="1454" y="77"/>
                    </a:cubicBezTo>
                    <a:cubicBezTo>
                      <a:pt x="1377" y="0"/>
                      <a:pt x="1301" y="0"/>
                      <a:pt x="11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023;p55">
                <a:extLst>
                  <a:ext uri="{FF2B5EF4-FFF2-40B4-BE49-F238E27FC236}">
                    <a16:creationId xmlns:a16="http://schemas.microsoft.com/office/drawing/2014/main" xmlns="" id="{4B002102-D05D-0C7E-8AF9-2A396FD866D1}"/>
                  </a:ext>
                </a:extLst>
              </p:cNvPr>
              <p:cNvSpPr/>
              <p:nvPr/>
            </p:nvSpPr>
            <p:spPr>
              <a:xfrm>
                <a:off x="3822400" y="3127275"/>
                <a:ext cx="84200" cy="88850"/>
              </a:xfrm>
              <a:custGeom>
                <a:avLst/>
                <a:gdLst/>
                <a:ahLst/>
                <a:cxnLst/>
                <a:rect l="l" t="t" r="r" b="b"/>
                <a:pathLst>
                  <a:path w="3368" h="3554" extrusionOk="0">
                    <a:moveTo>
                      <a:pt x="916" y="1"/>
                    </a:moveTo>
                    <a:cubicBezTo>
                      <a:pt x="893" y="1"/>
                      <a:pt x="868" y="9"/>
                      <a:pt x="842" y="35"/>
                    </a:cubicBezTo>
                    <a:cubicBezTo>
                      <a:pt x="842" y="111"/>
                      <a:pt x="842" y="188"/>
                      <a:pt x="919" y="264"/>
                    </a:cubicBezTo>
                    <a:cubicBezTo>
                      <a:pt x="1648" y="1066"/>
                      <a:pt x="2377" y="1938"/>
                      <a:pt x="3040" y="2879"/>
                    </a:cubicBezTo>
                    <a:lnTo>
                      <a:pt x="3040" y="2879"/>
                    </a:lnTo>
                    <a:cubicBezTo>
                      <a:pt x="2072" y="3014"/>
                      <a:pt x="1163" y="3089"/>
                      <a:pt x="199" y="3220"/>
                    </a:cubicBezTo>
                    <a:lnTo>
                      <a:pt x="199" y="3220"/>
                    </a:lnTo>
                    <a:cubicBezTo>
                      <a:pt x="337" y="2197"/>
                      <a:pt x="482" y="1223"/>
                      <a:pt x="689" y="188"/>
                    </a:cubicBezTo>
                    <a:cubicBezTo>
                      <a:pt x="689" y="93"/>
                      <a:pt x="631" y="28"/>
                      <a:pt x="586" y="28"/>
                    </a:cubicBezTo>
                    <a:cubicBezTo>
                      <a:pt x="559" y="28"/>
                      <a:pt x="536" y="53"/>
                      <a:pt x="536" y="111"/>
                    </a:cubicBezTo>
                    <a:lnTo>
                      <a:pt x="460" y="111"/>
                    </a:lnTo>
                    <a:cubicBezTo>
                      <a:pt x="307" y="1182"/>
                      <a:pt x="154" y="2177"/>
                      <a:pt x="1" y="3248"/>
                    </a:cubicBezTo>
                    <a:cubicBezTo>
                      <a:pt x="1" y="3324"/>
                      <a:pt x="1" y="3554"/>
                      <a:pt x="154" y="3554"/>
                    </a:cubicBezTo>
                    <a:lnTo>
                      <a:pt x="3291" y="3095"/>
                    </a:lnTo>
                    <a:cubicBezTo>
                      <a:pt x="3367" y="3095"/>
                      <a:pt x="3291" y="3018"/>
                      <a:pt x="3291" y="2942"/>
                    </a:cubicBezTo>
                    <a:cubicBezTo>
                      <a:pt x="2602" y="1947"/>
                      <a:pt x="1837" y="953"/>
                      <a:pt x="995" y="35"/>
                    </a:cubicBezTo>
                    <a:cubicBezTo>
                      <a:pt x="995" y="35"/>
                      <a:pt x="961" y="1"/>
                      <a:pt x="9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024;p55">
                <a:extLst>
                  <a:ext uri="{FF2B5EF4-FFF2-40B4-BE49-F238E27FC236}">
                    <a16:creationId xmlns:a16="http://schemas.microsoft.com/office/drawing/2014/main" xmlns="" id="{920B8478-6AF4-CA51-1726-11FE45116ECD}"/>
                  </a:ext>
                </a:extLst>
              </p:cNvPr>
              <p:cNvSpPr/>
              <p:nvPr/>
            </p:nvSpPr>
            <p:spPr>
              <a:xfrm>
                <a:off x="4241275" y="2821250"/>
                <a:ext cx="65050" cy="8320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3328" extrusionOk="0">
                    <a:moveTo>
                      <a:pt x="726" y="1"/>
                    </a:moveTo>
                    <a:cubicBezTo>
                      <a:pt x="681" y="1"/>
                      <a:pt x="613" y="35"/>
                      <a:pt x="613" y="35"/>
                    </a:cubicBezTo>
                    <a:cubicBezTo>
                      <a:pt x="613" y="35"/>
                      <a:pt x="536" y="264"/>
                      <a:pt x="613" y="341"/>
                    </a:cubicBezTo>
                    <a:cubicBezTo>
                      <a:pt x="689" y="417"/>
                      <a:pt x="766" y="494"/>
                      <a:pt x="842" y="647"/>
                    </a:cubicBezTo>
                    <a:lnTo>
                      <a:pt x="1072" y="1029"/>
                    </a:lnTo>
                    <a:cubicBezTo>
                      <a:pt x="1148" y="1259"/>
                      <a:pt x="1301" y="1488"/>
                      <a:pt x="1454" y="1718"/>
                    </a:cubicBezTo>
                    <a:cubicBezTo>
                      <a:pt x="1730" y="2063"/>
                      <a:pt x="2006" y="2470"/>
                      <a:pt x="2282" y="2883"/>
                    </a:cubicBezTo>
                    <a:lnTo>
                      <a:pt x="2282" y="2883"/>
                    </a:lnTo>
                    <a:cubicBezTo>
                      <a:pt x="1839" y="2968"/>
                      <a:pt x="1396" y="3025"/>
                      <a:pt x="954" y="3025"/>
                    </a:cubicBezTo>
                    <a:cubicBezTo>
                      <a:pt x="723" y="3025"/>
                      <a:pt x="492" y="3010"/>
                      <a:pt x="261" y="2974"/>
                    </a:cubicBezTo>
                    <a:lnTo>
                      <a:pt x="261" y="2974"/>
                    </a:lnTo>
                    <a:lnTo>
                      <a:pt x="613" y="723"/>
                    </a:lnTo>
                    <a:cubicBezTo>
                      <a:pt x="613" y="647"/>
                      <a:pt x="613" y="494"/>
                      <a:pt x="536" y="494"/>
                    </a:cubicBezTo>
                    <a:cubicBezTo>
                      <a:pt x="536" y="468"/>
                      <a:pt x="528" y="460"/>
                      <a:pt x="516" y="460"/>
                    </a:cubicBezTo>
                    <a:cubicBezTo>
                      <a:pt x="494" y="460"/>
                      <a:pt x="460" y="494"/>
                      <a:pt x="460" y="494"/>
                    </a:cubicBezTo>
                    <a:cubicBezTo>
                      <a:pt x="307" y="1335"/>
                      <a:pt x="154" y="2177"/>
                      <a:pt x="1" y="3018"/>
                    </a:cubicBezTo>
                    <a:cubicBezTo>
                      <a:pt x="1" y="3171"/>
                      <a:pt x="77" y="3248"/>
                      <a:pt x="154" y="3248"/>
                    </a:cubicBezTo>
                    <a:cubicBezTo>
                      <a:pt x="452" y="3302"/>
                      <a:pt x="740" y="3328"/>
                      <a:pt x="1023" y="3328"/>
                    </a:cubicBezTo>
                    <a:cubicBezTo>
                      <a:pt x="1537" y="3328"/>
                      <a:pt x="2031" y="3243"/>
                      <a:pt x="2525" y="3095"/>
                    </a:cubicBezTo>
                    <a:cubicBezTo>
                      <a:pt x="2602" y="3095"/>
                      <a:pt x="2525" y="3018"/>
                      <a:pt x="2525" y="2942"/>
                    </a:cubicBezTo>
                    <a:cubicBezTo>
                      <a:pt x="2219" y="2559"/>
                      <a:pt x="1913" y="2100"/>
                      <a:pt x="1607" y="1641"/>
                    </a:cubicBezTo>
                    <a:lnTo>
                      <a:pt x="1225" y="1029"/>
                    </a:lnTo>
                    <a:lnTo>
                      <a:pt x="1072" y="647"/>
                    </a:lnTo>
                    <a:cubicBezTo>
                      <a:pt x="919" y="494"/>
                      <a:pt x="842" y="264"/>
                      <a:pt x="766" y="35"/>
                    </a:cubicBezTo>
                    <a:cubicBezTo>
                      <a:pt x="766" y="9"/>
                      <a:pt x="749" y="1"/>
                      <a:pt x="7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025;p55">
                <a:extLst>
                  <a:ext uri="{FF2B5EF4-FFF2-40B4-BE49-F238E27FC236}">
                    <a16:creationId xmlns:a16="http://schemas.microsoft.com/office/drawing/2014/main" xmlns="" id="{6298EBA5-1616-B997-E138-23638C1C63A4}"/>
                  </a:ext>
                </a:extLst>
              </p:cNvPr>
              <p:cNvSpPr/>
              <p:nvPr/>
            </p:nvSpPr>
            <p:spPr>
              <a:xfrm>
                <a:off x="2980850" y="2975600"/>
                <a:ext cx="95650" cy="96425"/>
              </a:xfrm>
              <a:custGeom>
                <a:avLst/>
                <a:gdLst/>
                <a:ahLst/>
                <a:cxnLst/>
                <a:rect l="l" t="t" r="r" b="b"/>
                <a:pathLst>
                  <a:path w="3826" h="3857" extrusionOk="0">
                    <a:moveTo>
                      <a:pt x="2066" y="1937"/>
                    </a:moveTo>
                    <a:lnTo>
                      <a:pt x="2066" y="2047"/>
                    </a:lnTo>
                    <a:cubicBezTo>
                      <a:pt x="2111" y="2360"/>
                      <a:pt x="2155" y="2700"/>
                      <a:pt x="2231" y="3035"/>
                    </a:cubicBezTo>
                    <a:lnTo>
                      <a:pt x="2231" y="3035"/>
                    </a:lnTo>
                    <a:cubicBezTo>
                      <a:pt x="1953" y="2992"/>
                      <a:pt x="1674" y="2953"/>
                      <a:pt x="1396" y="2921"/>
                    </a:cubicBezTo>
                    <a:lnTo>
                      <a:pt x="1396" y="2921"/>
                    </a:lnTo>
                    <a:cubicBezTo>
                      <a:pt x="1579" y="2564"/>
                      <a:pt x="1804" y="2236"/>
                      <a:pt x="2066" y="1937"/>
                    </a:cubicBezTo>
                    <a:close/>
                    <a:moveTo>
                      <a:pt x="2955" y="0"/>
                    </a:moveTo>
                    <a:cubicBezTo>
                      <a:pt x="2869" y="0"/>
                      <a:pt x="2793" y="19"/>
                      <a:pt x="2755" y="58"/>
                    </a:cubicBezTo>
                    <a:cubicBezTo>
                      <a:pt x="2525" y="58"/>
                      <a:pt x="2372" y="134"/>
                      <a:pt x="2295" y="287"/>
                    </a:cubicBezTo>
                    <a:cubicBezTo>
                      <a:pt x="2219" y="364"/>
                      <a:pt x="2142" y="440"/>
                      <a:pt x="2066" y="517"/>
                    </a:cubicBezTo>
                    <a:cubicBezTo>
                      <a:pt x="2066" y="593"/>
                      <a:pt x="2066" y="670"/>
                      <a:pt x="2066" y="746"/>
                    </a:cubicBezTo>
                    <a:lnTo>
                      <a:pt x="2066" y="899"/>
                    </a:lnTo>
                    <a:cubicBezTo>
                      <a:pt x="1224" y="1511"/>
                      <a:pt x="536" y="2353"/>
                      <a:pt x="77" y="3347"/>
                    </a:cubicBezTo>
                    <a:cubicBezTo>
                      <a:pt x="0" y="3424"/>
                      <a:pt x="230" y="3500"/>
                      <a:pt x="306" y="3500"/>
                    </a:cubicBezTo>
                    <a:cubicBezTo>
                      <a:pt x="1071" y="3500"/>
                      <a:pt x="1836" y="3653"/>
                      <a:pt x="2601" y="3806"/>
                    </a:cubicBezTo>
                    <a:cubicBezTo>
                      <a:pt x="2697" y="3838"/>
                      <a:pt x="2792" y="3857"/>
                      <a:pt x="2892" y="3857"/>
                    </a:cubicBezTo>
                    <a:cubicBezTo>
                      <a:pt x="3034" y="3857"/>
                      <a:pt x="3187" y="3820"/>
                      <a:pt x="3367" y="3730"/>
                    </a:cubicBezTo>
                    <a:cubicBezTo>
                      <a:pt x="3443" y="3730"/>
                      <a:pt x="3826" y="3577"/>
                      <a:pt x="3749" y="3424"/>
                    </a:cubicBezTo>
                    <a:cubicBezTo>
                      <a:pt x="3596" y="2812"/>
                      <a:pt x="3443" y="2276"/>
                      <a:pt x="3367" y="1741"/>
                    </a:cubicBezTo>
                    <a:cubicBezTo>
                      <a:pt x="3367" y="1435"/>
                      <a:pt x="3367" y="1129"/>
                      <a:pt x="3367" y="899"/>
                    </a:cubicBezTo>
                    <a:lnTo>
                      <a:pt x="3367" y="440"/>
                    </a:lnTo>
                    <a:cubicBezTo>
                      <a:pt x="3367" y="364"/>
                      <a:pt x="3367" y="287"/>
                      <a:pt x="3367" y="287"/>
                    </a:cubicBezTo>
                    <a:cubicBezTo>
                      <a:pt x="3290" y="211"/>
                      <a:pt x="3214" y="134"/>
                      <a:pt x="3214" y="58"/>
                    </a:cubicBezTo>
                    <a:cubicBezTo>
                      <a:pt x="3137" y="19"/>
                      <a:pt x="3041" y="0"/>
                      <a:pt x="295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026;p55">
                <a:extLst>
                  <a:ext uri="{FF2B5EF4-FFF2-40B4-BE49-F238E27FC236}">
                    <a16:creationId xmlns:a16="http://schemas.microsoft.com/office/drawing/2014/main" xmlns="" id="{EDAD5122-68D7-79D4-5A7F-EFE605659660}"/>
                  </a:ext>
                </a:extLst>
              </p:cNvPr>
              <p:cNvSpPr/>
              <p:nvPr/>
            </p:nvSpPr>
            <p:spPr>
              <a:xfrm>
                <a:off x="3638800" y="2427100"/>
                <a:ext cx="78425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3580" extrusionOk="0">
                    <a:moveTo>
                      <a:pt x="2754" y="270"/>
                    </a:moveTo>
                    <a:lnTo>
                      <a:pt x="2831" y="346"/>
                    </a:lnTo>
                    <a:lnTo>
                      <a:pt x="2763" y="369"/>
                    </a:lnTo>
                    <a:lnTo>
                      <a:pt x="2763" y="369"/>
                    </a:lnTo>
                    <a:cubicBezTo>
                      <a:pt x="2761" y="362"/>
                      <a:pt x="2758" y="354"/>
                      <a:pt x="2754" y="346"/>
                    </a:cubicBezTo>
                    <a:cubicBezTo>
                      <a:pt x="2737" y="311"/>
                      <a:pt x="2707" y="292"/>
                      <a:pt x="2671" y="284"/>
                    </a:cubicBezTo>
                    <a:lnTo>
                      <a:pt x="2671" y="284"/>
                    </a:lnTo>
                    <a:lnTo>
                      <a:pt x="2754" y="270"/>
                    </a:lnTo>
                    <a:close/>
                    <a:moveTo>
                      <a:pt x="1913" y="1532"/>
                    </a:moveTo>
                    <a:lnTo>
                      <a:pt x="1913" y="1953"/>
                    </a:lnTo>
                    <a:lnTo>
                      <a:pt x="1913" y="2795"/>
                    </a:lnTo>
                    <a:lnTo>
                      <a:pt x="1375" y="2633"/>
                    </a:lnTo>
                    <a:lnTo>
                      <a:pt x="1375" y="2633"/>
                    </a:lnTo>
                    <a:cubicBezTo>
                      <a:pt x="1546" y="2266"/>
                      <a:pt x="1729" y="1899"/>
                      <a:pt x="1913" y="1532"/>
                    </a:cubicBezTo>
                    <a:close/>
                    <a:moveTo>
                      <a:pt x="2488" y="2990"/>
                    </a:moveTo>
                    <a:cubicBezTo>
                      <a:pt x="2584" y="2990"/>
                      <a:pt x="2601" y="3024"/>
                      <a:pt x="2448" y="3024"/>
                    </a:cubicBezTo>
                    <a:lnTo>
                      <a:pt x="2397" y="2998"/>
                    </a:lnTo>
                    <a:lnTo>
                      <a:pt x="2397" y="2998"/>
                    </a:lnTo>
                    <a:cubicBezTo>
                      <a:pt x="2432" y="2992"/>
                      <a:pt x="2463" y="2990"/>
                      <a:pt x="2488" y="2990"/>
                    </a:cubicBezTo>
                    <a:close/>
                    <a:moveTo>
                      <a:pt x="2607" y="0"/>
                    </a:moveTo>
                    <a:cubicBezTo>
                      <a:pt x="2499" y="0"/>
                      <a:pt x="2390" y="17"/>
                      <a:pt x="2295" y="40"/>
                    </a:cubicBezTo>
                    <a:cubicBezTo>
                      <a:pt x="2257" y="66"/>
                      <a:pt x="2211" y="92"/>
                      <a:pt x="2164" y="118"/>
                    </a:cubicBezTo>
                    <a:lnTo>
                      <a:pt x="2164" y="118"/>
                    </a:lnTo>
                    <a:cubicBezTo>
                      <a:pt x="1964" y="130"/>
                      <a:pt x="1824" y="206"/>
                      <a:pt x="1683" y="346"/>
                    </a:cubicBezTo>
                    <a:lnTo>
                      <a:pt x="1607" y="346"/>
                    </a:lnTo>
                    <a:cubicBezTo>
                      <a:pt x="1071" y="1188"/>
                      <a:pt x="536" y="2106"/>
                      <a:pt x="0" y="2948"/>
                    </a:cubicBezTo>
                    <a:cubicBezTo>
                      <a:pt x="0" y="3024"/>
                      <a:pt x="77" y="3101"/>
                      <a:pt x="153" y="3101"/>
                    </a:cubicBezTo>
                    <a:lnTo>
                      <a:pt x="918" y="3330"/>
                    </a:lnTo>
                    <a:cubicBezTo>
                      <a:pt x="1148" y="3483"/>
                      <a:pt x="1454" y="3560"/>
                      <a:pt x="1760" y="3560"/>
                    </a:cubicBezTo>
                    <a:cubicBezTo>
                      <a:pt x="1826" y="3573"/>
                      <a:pt x="1893" y="3579"/>
                      <a:pt x="1963" y="3579"/>
                    </a:cubicBezTo>
                    <a:cubicBezTo>
                      <a:pt x="2298" y="3579"/>
                      <a:pt x="2667" y="3431"/>
                      <a:pt x="2984" y="3177"/>
                    </a:cubicBezTo>
                    <a:cubicBezTo>
                      <a:pt x="3137" y="3024"/>
                      <a:pt x="3137" y="2871"/>
                      <a:pt x="3137" y="2642"/>
                    </a:cubicBezTo>
                    <a:cubicBezTo>
                      <a:pt x="3137" y="2412"/>
                      <a:pt x="3137" y="2183"/>
                      <a:pt x="3137" y="1953"/>
                    </a:cubicBezTo>
                    <a:lnTo>
                      <a:pt x="3137" y="1111"/>
                    </a:lnTo>
                    <a:cubicBezTo>
                      <a:pt x="3137" y="805"/>
                      <a:pt x="3137" y="576"/>
                      <a:pt x="3137" y="346"/>
                    </a:cubicBezTo>
                    <a:cubicBezTo>
                      <a:pt x="3084" y="82"/>
                      <a:pt x="2849" y="0"/>
                      <a:pt x="26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027;p55">
                <a:extLst>
                  <a:ext uri="{FF2B5EF4-FFF2-40B4-BE49-F238E27FC236}">
                    <a16:creationId xmlns:a16="http://schemas.microsoft.com/office/drawing/2014/main" xmlns="" id="{5A2ECDC0-554C-8A4E-14CF-AEF77C97D6EE}"/>
                  </a:ext>
                </a:extLst>
              </p:cNvPr>
              <p:cNvSpPr/>
              <p:nvPr/>
            </p:nvSpPr>
            <p:spPr>
              <a:xfrm>
                <a:off x="4150875" y="2301775"/>
                <a:ext cx="82775" cy="85425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3417" extrusionOk="0">
                    <a:moveTo>
                      <a:pt x="1455" y="2145"/>
                    </a:moveTo>
                    <a:cubicBezTo>
                      <a:pt x="1597" y="2347"/>
                      <a:pt x="1734" y="2561"/>
                      <a:pt x="1858" y="2779"/>
                    </a:cubicBezTo>
                    <a:lnTo>
                      <a:pt x="1858" y="2779"/>
                    </a:lnTo>
                    <a:lnTo>
                      <a:pt x="1287" y="2845"/>
                    </a:lnTo>
                    <a:lnTo>
                      <a:pt x="1287" y="2845"/>
                    </a:lnTo>
                    <a:cubicBezTo>
                      <a:pt x="1336" y="2611"/>
                      <a:pt x="1399" y="2378"/>
                      <a:pt x="1455" y="2145"/>
                    </a:cubicBezTo>
                    <a:close/>
                    <a:moveTo>
                      <a:pt x="958" y="0"/>
                    </a:moveTo>
                    <a:cubicBezTo>
                      <a:pt x="570" y="0"/>
                      <a:pt x="0" y="232"/>
                      <a:pt x="174" y="463"/>
                    </a:cubicBezTo>
                    <a:cubicBezTo>
                      <a:pt x="270" y="591"/>
                      <a:pt x="407" y="760"/>
                      <a:pt x="555" y="946"/>
                    </a:cubicBezTo>
                    <a:lnTo>
                      <a:pt x="555" y="946"/>
                    </a:lnTo>
                    <a:cubicBezTo>
                      <a:pt x="552" y="1041"/>
                      <a:pt x="538" y="1112"/>
                      <a:pt x="480" y="1228"/>
                    </a:cubicBezTo>
                    <a:cubicBezTo>
                      <a:pt x="403" y="1305"/>
                      <a:pt x="403" y="1687"/>
                      <a:pt x="403" y="1840"/>
                    </a:cubicBezTo>
                    <a:cubicBezTo>
                      <a:pt x="327" y="2299"/>
                      <a:pt x="174" y="2758"/>
                      <a:pt x="97" y="3217"/>
                    </a:cubicBezTo>
                    <a:cubicBezTo>
                      <a:pt x="49" y="3363"/>
                      <a:pt x="216" y="3416"/>
                      <a:pt x="364" y="3416"/>
                    </a:cubicBezTo>
                    <a:cubicBezTo>
                      <a:pt x="449" y="3416"/>
                      <a:pt x="528" y="3398"/>
                      <a:pt x="556" y="3370"/>
                    </a:cubicBezTo>
                    <a:lnTo>
                      <a:pt x="2545" y="3141"/>
                    </a:lnTo>
                    <a:cubicBezTo>
                      <a:pt x="2775" y="3141"/>
                      <a:pt x="2928" y="3064"/>
                      <a:pt x="3081" y="2988"/>
                    </a:cubicBezTo>
                    <a:cubicBezTo>
                      <a:pt x="3158" y="2988"/>
                      <a:pt x="3311" y="2835"/>
                      <a:pt x="3234" y="2758"/>
                    </a:cubicBezTo>
                    <a:cubicBezTo>
                      <a:pt x="2928" y="2299"/>
                      <a:pt x="2622" y="1840"/>
                      <a:pt x="2316" y="1381"/>
                    </a:cubicBezTo>
                    <a:cubicBezTo>
                      <a:pt x="2054" y="1067"/>
                      <a:pt x="1828" y="753"/>
                      <a:pt x="1589" y="464"/>
                    </a:cubicBezTo>
                    <a:lnTo>
                      <a:pt x="1589" y="464"/>
                    </a:lnTo>
                    <a:cubicBezTo>
                      <a:pt x="1570" y="406"/>
                      <a:pt x="1551" y="348"/>
                      <a:pt x="1551" y="310"/>
                    </a:cubicBezTo>
                    <a:cubicBezTo>
                      <a:pt x="1516" y="241"/>
                      <a:pt x="1450" y="218"/>
                      <a:pt x="1374" y="215"/>
                    </a:cubicBezTo>
                    <a:lnTo>
                      <a:pt x="1374" y="215"/>
                    </a:lnTo>
                    <a:cubicBezTo>
                      <a:pt x="1332" y="169"/>
                      <a:pt x="1289" y="124"/>
                      <a:pt x="1245" y="81"/>
                    </a:cubicBezTo>
                    <a:cubicBezTo>
                      <a:pt x="1189" y="24"/>
                      <a:pt x="1083" y="0"/>
                      <a:pt x="9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028;p55">
                <a:extLst>
                  <a:ext uri="{FF2B5EF4-FFF2-40B4-BE49-F238E27FC236}">
                    <a16:creationId xmlns:a16="http://schemas.microsoft.com/office/drawing/2014/main" xmlns="" id="{C20BB97C-FACA-4F1D-25AC-C3B517E9FE31}"/>
                  </a:ext>
                </a:extLst>
              </p:cNvPr>
              <p:cNvSpPr/>
              <p:nvPr/>
            </p:nvSpPr>
            <p:spPr>
              <a:xfrm>
                <a:off x="3001875" y="2183600"/>
                <a:ext cx="87275" cy="117500"/>
              </a:xfrm>
              <a:custGeom>
                <a:avLst/>
                <a:gdLst/>
                <a:ahLst/>
                <a:cxnLst/>
                <a:rect l="l" t="t" r="r" b="b"/>
                <a:pathLst>
                  <a:path w="3491" h="4700" extrusionOk="0">
                    <a:moveTo>
                      <a:pt x="1992" y="2125"/>
                    </a:moveTo>
                    <a:cubicBezTo>
                      <a:pt x="2098" y="2560"/>
                      <a:pt x="2172" y="2995"/>
                      <a:pt x="2296" y="3430"/>
                    </a:cubicBezTo>
                    <a:cubicBezTo>
                      <a:pt x="2358" y="3616"/>
                      <a:pt x="2370" y="3802"/>
                      <a:pt x="2372" y="3988"/>
                    </a:cubicBezTo>
                    <a:lnTo>
                      <a:pt x="2372" y="3988"/>
                    </a:lnTo>
                    <a:lnTo>
                      <a:pt x="1126" y="3691"/>
                    </a:lnTo>
                    <a:lnTo>
                      <a:pt x="1126" y="3691"/>
                    </a:lnTo>
                    <a:cubicBezTo>
                      <a:pt x="1348" y="3196"/>
                      <a:pt x="1631" y="2707"/>
                      <a:pt x="1914" y="2283"/>
                    </a:cubicBezTo>
                    <a:lnTo>
                      <a:pt x="1992" y="2125"/>
                    </a:lnTo>
                    <a:close/>
                    <a:moveTo>
                      <a:pt x="2226" y="1"/>
                    </a:moveTo>
                    <a:cubicBezTo>
                      <a:pt x="2060" y="1"/>
                      <a:pt x="1815" y="109"/>
                      <a:pt x="1760" y="217"/>
                    </a:cubicBezTo>
                    <a:cubicBezTo>
                      <a:pt x="1723" y="477"/>
                      <a:pt x="1722" y="737"/>
                      <a:pt x="1749" y="997"/>
                    </a:cubicBezTo>
                    <a:lnTo>
                      <a:pt x="1749" y="997"/>
                    </a:lnTo>
                    <a:cubicBezTo>
                      <a:pt x="1338" y="1435"/>
                      <a:pt x="1057" y="1940"/>
                      <a:pt x="842" y="2512"/>
                    </a:cubicBezTo>
                    <a:lnTo>
                      <a:pt x="1" y="4042"/>
                    </a:lnTo>
                    <a:cubicBezTo>
                      <a:pt x="1" y="4119"/>
                      <a:pt x="1" y="4119"/>
                      <a:pt x="77" y="4195"/>
                    </a:cubicBezTo>
                    <a:cubicBezTo>
                      <a:pt x="766" y="4348"/>
                      <a:pt x="1378" y="4501"/>
                      <a:pt x="1990" y="4654"/>
                    </a:cubicBezTo>
                    <a:cubicBezTo>
                      <a:pt x="2110" y="4685"/>
                      <a:pt x="2242" y="4700"/>
                      <a:pt x="2375" y="4700"/>
                    </a:cubicBezTo>
                    <a:cubicBezTo>
                      <a:pt x="2921" y="4700"/>
                      <a:pt x="3490" y="4443"/>
                      <a:pt x="3367" y="3889"/>
                    </a:cubicBezTo>
                    <a:cubicBezTo>
                      <a:pt x="3367" y="3583"/>
                      <a:pt x="3291" y="3277"/>
                      <a:pt x="3214" y="2895"/>
                    </a:cubicBezTo>
                    <a:lnTo>
                      <a:pt x="2985" y="1977"/>
                    </a:lnTo>
                    <a:lnTo>
                      <a:pt x="2755" y="982"/>
                    </a:lnTo>
                    <a:cubicBezTo>
                      <a:pt x="2755" y="676"/>
                      <a:pt x="2602" y="294"/>
                      <a:pt x="2373" y="64"/>
                    </a:cubicBezTo>
                    <a:cubicBezTo>
                      <a:pt x="2350" y="19"/>
                      <a:pt x="2295" y="1"/>
                      <a:pt x="22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029;p55">
                <a:extLst>
                  <a:ext uri="{FF2B5EF4-FFF2-40B4-BE49-F238E27FC236}">
                    <a16:creationId xmlns:a16="http://schemas.microsoft.com/office/drawing/2014/main" xmlns="" id="{CEB3FF36-A17F-5E0C-C1CF-194CCC9A91EC}"/>
                  </a:ext>
                </a:extLst>
              </p:cNvPr>
              <p:cNvSpPr/>
              <p:nvPr/>
            </p:nvSpPr>
            <p:spPr>
              <a:xfrm>
                <a:off x="3342325" y="3276575"/>
                <a:ext cx="97575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3798" extrusionOk="0">
                    <a:moveTo>
                      <a:pt x="994" y="632"/>
                    </a:moveTo>
                    <a:lnTo>
                      <a:pt x="994" y="632"/>
                    </a:lnTo>
                    <a:cubicBezTo>
                      <a:pt x="1205" y="680"/>
                      <a:pt x="1416" y="757"/>
                      <a:pt x="1607" y="872"/>
                    </a:cubicBezTo>
                    <a:cubicBezTo>
                      <a:pt x="1990" y="1025"/>
                      <a:pt x="2296" y="1254"/>
                      <a:pt x="2602" y="1560"/>
                    </a:cubicBezTo>
                    <a:cubicBezTo>
                      <a:pt x="2755" y="1713"/>
                      <a:pt x="2755" y="1866"/>
                      <a:pt x="2679" y="2019"/>
                    </a:cubicBezTo>
                    <a:cubicBezTo>
                      <a:pt x="2526" y="2172"/>
                      <a:pt x="2373" y="2325"/>
                      <a:pt x="2220" y="2478"/>
                    </a:cubicBezTo>
                    <a:lnTo>
                      <a:pt x="1938" y="2741"/>
                    </a:lnTo>
                    <a:lnTo>
                      <a:pt x="1938" y="2741"/>
                    </a:lnTo>
                    <a:cubicBezTo>
                      <a:pt x="1834" y="2480"/>
                      <a:pt x="1732" y="2227"/>
                      <a:pt x="1607" y="2019"/>
                    </a:cubicBezTo>
                    <a:cubicBezTo>
                      <a:pt x="1454" y="1484"/>
                      <a:pt x="1301" y="1101"/>
                      <a:pt x="995" y="642"/>
                    </a:cubicBezTo>
                    <a:cubicBezTo>
                      <a:pt x="995" y="639"/>
                      <a:pt x="995" y="635"/>
                      <a:pt x="994" y="632"/>
                    </a:cubicBezTo>
                    <a:close/>
                    <a:moveTo>
                      <a:pt x="874" y="0"/>
                    </a:moveTo>
                    <a:cubicBezTo>
                      <a:pt x="684" y="0"/>
                      <a:pt x="475" y="71"/>
                      <a:pt x="307" y="183"/>
                    </a:cubicBezTo>
                    <a:cubicBezTo>
                      <a:pt x="77" y="336"/>
                      <a:pt x="154" y="489"/>
                      <a:pt x="383" y="566"/>
                    </a:cubicBezTo>
                    <a:cubicBezTo>
                      <a:pt x="472" y="566"/>
                      <a:pt x="564" y="570"/>
                      <a:pt x="658" y="579"/>
                    </a:cubicBezTo>
                    <a:lnTo>
                      <a:pt x="658" y="579"/>
                    </a:lnTo>
                    <a:cubicBezTo>
                      <a:pt x="567" y="601"/>
                      <a:pt x="496" y="642"/>
                      <a:pt x="383" y="642"/>
                    </a:cubicBezTo>
                    <a:cubicBezTo>
                      <a:pt x="307" y="719"/>
                      <a:pt x="1" y="795"/>
                      <a:pt x="1" y="948"/>
                    </a:cubicBezTo>
                    <a:cubicBezTo>
                      <a:pt x="77" y="1178"/>
                      <a:pt x="77" y="1407"/>
                      <a:pt x="230" y="1637"/>
                    </a:cubicBezTo>
                    <a:lnTo>
                      <a:pt x="460" y="2325"/>
                    </a:lnTo>
                    <a:cubicBezTo>
                      <a:pt x="613" y="2784"/>
                      <a:pt x="842" y="3243"/>
                      <a:pt x="995" y="3702"/>
                    </a:cubicBezTo>
                    <a:cubicBezTo>
                      <a:pt x="1034" y="3779"/>
                      <a:pt x="1129" y="3798"/>
                      <a:pt x="1235" y="3798"/>
                    </a:cubicBezTo>
                    <a:cubicBezTo>
                      <a:pt x="1340" y="3798"/>
                      <a:pt x="1454" y="3779"/>
                      <a:pt x="1531" y="3779"/>
                    </a:cubicBezTo>
                    <a:cubicBezTo>
                      <a:pt x="1761" y="3779"/>
                      <a:pt x="1990" y="3626"/>
                      <a:pt x="2143" y="3549"/>
                    </a:cubicBezTo>
                    <a:lnTo>
                      <a:pt x="3291" y="2402"/>
                    </a:lnTo>
                    <a:cubicBezTo>
                      <a:pt x="3520" y="2172"/>
                      <a:pt x="3673" y="2019"/>
                      <a:pt x="3826" y="1790"/>
                    </a:cubicBezTo>
                    <a:cubicBezTo>
                      <a:pt x="3903" y="1560"/>
                      <a:pt x="3826" y="1331"/>
                      <a:pt x="3673" y="1178"/>
                    </a:cubicBezTo>
                    <a:cubicBezTo>
                      <a:pt x="3367" y="795"/>
                      <a:pt x="2985" y="566"/>
                      <a:pt x="2526" y="413"/>
                    </a:cubicBezTo>
                    <a:cubicBezTo>
                      <a:pt x="2067" y="183"/>
                      <a:pt x="1607" y="30"/>
                      <a:pt x="1072" y="30"/>
                    </a:cubicBezTo>
                    <a:cubicBezTo>
                      <a:pt x="1010" y="10"/>
                      <a:pt x="94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030;p55">
                <a:extLst>
                  <a:ext uri="{FF2B5EF4-FFF2-40B4-BE49-F238E27FC236}">
                    <a16:creationId xmlns:a16="http://schemas.microsoft.com/office/drawing/2014/main" xmlns="" id="{ECDE7CC9-ED57-0088-462B-347A1072581C}"/>
                  </a:ext>
                </a:extLst>
              </p:cNvPr>
              <p:cNvSpPr/>
              <p:nvPr/>
            </p:nvSpPr>
            <p:spPr>
              <a:xfrm>
                <a:off x="3962025" y="3397800"/>
                <a:ext cx="107150" cy="103325"/>
              </a:xfrm>
              <a:custGeom>
                <a:avLst/>
                <a:gdLst/>
                <a:ahLst/>
                <a:cxnLst/>
                <a:rect l="l" t="t" r="r" b="b"/>
                <a:pathLst>
                  <a:path w="4286" h="4133" extrusionOk="0">
                    <a:moveTo>
                      <a:pt x="1431" y="1572"/>
                    </a:moveTo>
                    <a:lnTo>
                      <a:pt x="2842" y="2647"/>
                    </a:lnTo>
                    <a:lnTo>
                      <a:pt x="2842" y="2647"/>
                    </a:lnTo>
                    <a:cubicBezTo>
                      <a:pt x="2527" y="2798"/>
                      <a:pt x="2218" y="2976"/>
                      <a:pt x="1924" y="3180"/>
                    </a:cubicBezTo>
                    <a:lnTo>
                      <a:pt x="1924" y="3180"/>
                    </a:lnTo>
                    <a:cubicBezTo>
                      <a:pt x="1849" y="2886"/>
                      <a:pt x="1782" y="2591"/>
                      <a:pt x="1684" y="2296"/>
                    </a:cubicBezTo>
                    <a:cubicBezTo>
                      <a:pt x="1603" y="2055"/>
                      <a:pt x="1523" y="1813"/>
                      <a:pt x="1431" y="1572"/>
                    </a:cubicBezTo>
                    <a:close/>
                    <a:moveTo>
                      <a:pt x="689" y="1"/>
                    </a:moveTo>
                    <a:cubicBezTo>
                      <a:pt x="613" y="1"/>
                      <a:pt x="1" y="77"/>
                      <a:pt x="77" y="230"/>
                    </a:cubicBezTo>
                    <a:cubicBezTo>
                      <a:pt x="230" y="383"/>
                      <a:pt x="77" y="383"/>
                      <a:pt x="77" y="460"/>
                    </a:cubicBezTo>
                    <a:cubicBezTo>
                      <a:pt x="77" y="537"/>
                      <a:pt x="230" y="613"/>
                      <a:pt x="230" y="613"/>
                    </a:cubicBezTo>
                    <a:cubicBezTo>
                      <a:pt x="347" y="671"/>
                      <a:pt x="419" y="774"/>
                      <a:pt x="514" y="853"/>
                    </a:cubicBezTo>
                    <a:lnTo>
                      <a:pt x="514" y="853"/>
                    </a:lnTo>
                    <a:cubicBezTo>
                      <a:pt x="356" y="926"/>
                      <a:pt x="77" y="1006"/>
                      <a:pt x="77" y="1225"/>
                    </a:cubicBezTo>
                    <a:lnTo>
                      <a:pt x="154" y="1225"/>
                    </a:lnTo>
                    <a:cubicBezTo>
                      <a:pt x="230" y="1684"/>
                      <a:pt x="383" y="2143"/>
                      <a:pt x="536" y="2602"/>
                    </a:cubicBezTo>
                    <a:cubicBezTo>
                      <a:pt x="689" y="3061"/>
                      <a:pt x="842" y="3520"/>
                      <a:pt x="995" y="3979"/>
                    </a:cubicBezTo>
                    <a:cubicBezTo>
                      <a:pt x="1072" y="4132"/>
                      <a:pt x="1378" y="4132"/>
                      <a:pt x="1531" y="4132"/>
                    </a:cubicBezTo>
                    <a:cubicBezTo>
                      <a:pt x="1684" y="4056"/>
                      <a:pt x="1913" y="3979"/>
                      <a:pt x="2066" y="3826"/>
                    </a:cubicBezTo>
                    <a:cubicBezTo>
                      <a:pt x="2602" y="3367"/>
                      <a:pt x="3137" y="3061"/>
                      <a:pt x="3749" y="2755"/>
                    </a:cubicBezTo>
                    <a:cubicBezTo>
                      <a:pt x="3826" y="2755"/>
                      <a:pt x="4285" y="2526"/>
                      <a:pt x="4056" y="2373"/>
                    </a:cubicBezTo>
                    <a:lnTo>
                      <a:pt x="2449" y="1149"/>
                    </a:lnTo>
                    <a:lnTo>
                      <a:pt x="1684" y="537"/>
                    </a:lnTo>
                    <a:cubicBezTo>
                      <a:pt x="1607" y="383"/>
                      <a:pt x="1454" y="307"/>
                      <a:pt x="1301" y="230"/>
                    </a:cubicBezTo>
                    <a:cubicBezTo>
                      <a:pt x="1225" y="154"/>
                      <a:pt x="1148" y="154"/>
                      <a:pt x="1072" y="77"/>
                    </a:cubicBezTo>
                    <a:cubicBezTo>
                      <a:pt x="919" y="77"/>
                      <a:pt x="842" y="1"/>
                      <a:pt x="6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031;p55">
                <a:extLst>
                  <a:ext uri="{FF2B5EF4-FFF2-40B4-BE49-F238E27FC236}">
                    <a16:creationId xmlns:a16="http://schemas.microsoft.com/office/drawing/2014/main" xmlns="" id="{332DC09C-94C0-28A0-7CBC-19E0EEF4FE7E}"/>
                  </a:ext>
                </a:extLst>
              </p:cNvPr>
              <p:cNvSpPr/>
              <p:nvPr/>
            </p:nvSpPr>
            <p:spPr>
              <a:xfrm>
                <a:off x="4331175" y="3102300"/>
                <a:ext cx="9375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3750" h="3052" extrusionOk="0">
                    <a:moveTo>
                      <a:pt x="1607" y="1632"/>
                    </a:moveTo>
                    <a:lnTo>
                      <a:pt x="2429" y="2212"/>
                    </a:lnTo>
                    <a:lnTo>
                      <a:pt x="2429" y="2212"/>
                    </a:lnTo>
                    <a:lnTo>
                      <a:pt x="1913" y="2411"/>
                    </a:lnTo>
                    <a:lnTo>
                      <a:pt x="1679" y="2504"/>
                    </a:lnTo>
                    <a:lnTo>
                      <a:pt x="1679" y="2504"/>
                    </a:lnTo>
                    <a:cubicBezTo>
                      <a:pt x="1664" y="2388"/>
                      <a:pt x="1607" y="2313"/>
                      <a:pt x="1607" y="2181"/>
                    </a:cubicBezTo>
                    <a:lnTo>
                      <a:pt x="1607" y="1646"/>
                    </a:lnTo>
                    <a:cubicBezTo>
                      <a:pt x="1607" y="1641"/>
                      <a:pt x="1607" y="1637"/>
                      <a:pt x="1607" y="1632"/>
                    </a:cubicBezTo>
                    <a:close/>
                    <a:moveTo>
                      <a:pt x="651" y="1"/>
                    </a:moveTo>
                    <a:cubicBezTo>
                      <a:pt x="555" y="1"/>
                      <a:pt x="459" y="39"/>
                      <a:pt x="383" y="116"/>
                    </a:cubicBezTo>
                    <a:cubicBezTo>
                      <a:pt x="230" y="116"/>
                      <a:pt x="0" y="269"/>
                      <a:pt x="77" y="345"/>
                    </a:cubicBezTo>
                    <a:cubicBezTo>
                      <a:pt x="153" y="498"/>
                      <a:pt x="230" y="575"/>
                      <a:pt x="383" y="651"/>
                    </a:cubicBezTo>
                    <a:cubicBezTo>
                      <a:pt x="428" y="696"/>
                      <a:pt x="473" y="741"/>
                      <a:pt x="533" y="786"/>
                    </a:cubicBezTo>
                    <a:lnTo>
                      <a:pt x="533" y="786"/>
                    </a:lnTo>
                    <a:cubicBezTo>
                      <a:pt x="489" y="830"/>
                      <a:pt x="459" y="886"/>
                      <a:pt x="459" y="957"/>
                    </a:cubicBezTo>
                    <a:cubicBezTo>
                      <a:pt x="459" y="1340"/>
                      <a:pt x="459" y="1722"/>
                      <a:pt x="536" y="2105"/>
                    </a:cubicBezTo>
                    <a:cubicBezTo>
                      <a:pt x="536" y="2258"/>
                      <a:pt x="536" y="2487"/>
                      <a:pt x="612" y="2640"/>
                    </a:cubicBezTo>
                    <a:cubicBezTo>
                      <a:pt x="612" y="2793"/>
                      <a:pt x="765" y="2946"/>
                      <a:pt x="918" y="3023"/>
                    </a:cubicBezTo>
                    <a:cubicBezTo>
                      <a:pt x="1014" y="3042"/>
                      <a:pt x="1114" y="3051"/>
                      <a:pt x="1218" y="3051"/>
                    </a:cubicBezTo>
                    <a:cubicBezTo>
                      <a:pt x="1530" y="3051"/>
                      <a:pt x="1875" y="2965"/>
                      <a:pt x="2219" y="2793"/>
                    </a:cubicBezTo>
                    <a:lnTo>
                      <a:pt x="3290" y="2334"/>
                    </a:lnTo>
                    <a:cubicBezTo>
                      <a:pt x="3367" y="2334"/>
                      <a:pt x="3749" y="2105"/>
                      <a:pt x="3596" y="2028"/>
                    </a:cubicBezTo>
                    <a:lnTo>
                      <a:pt x="2295" y="1034"/>
                    </a:lnTo>
                    <a:lnTo>
                      <a:pt x="1683" y="575"/>
                    </a:lnTo>
                    <a:cubicBezTo>
                      <a:pt x="1530" y="498"/>
                      <a:pt x="1454" y="422"/>
                      <a:pt x="1301" y="345"/>
                    </a:cubicBezTo>
                    <a:lnTo>
                      <a:pt x="918" y="116"/>
                    </a:lnTo>
                    <a:cubicBezTo>
                      <a:pt x="842" y="39"/>
                      <a:pt x="746" y="1"/>
                      <a:pt x="6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032;p55">
                <a:extLst>
                  <a:ext uri="{FF2B5EF4-FFF2-40B4-BE49-F238E27FC236}">
                    <a16:creationId xmlns:a16="http://schemas.microsoft.com/office/drawing/2014/main" xmlns="" id="{2F0FC475-BF5E-F090-66BD-B9BF3C461195}"/>
                  </a:ext>
                </a:extLst>
              </p:cNvPr>
              <p:cNvSpPr/>
              <p:nvPr/>
            </p:nvSpPr>
            <p:spPr>
              <a:xfrm>
                <a:off x="3443700" y="3588575"/>
                <a:ext cx="89925" cy="80850"/>
              </a:xfrm>
              <a:custGeom>
                <a:avLst/>
                <a:gdLst/>
                <a:ahLst/>
                <a:cxnLst/>
                <a:rect l="l" t="t" r="r" b="b"/>
                <a:pathLst>
                  <a:path w="3597" h="3234" extrusionOk="0">
                    <a:moveTo>
                      <a:pt x="1054" y="806"/>
                    </a:moveTo>
                    <a:cubicBezTo>
                      <a:pt x="1156" y="857"/>
                      <a:pt x="1256" y="898"/>
                      <a:pt x="1378" y="939"/>
                    </a:cubicBezTo>
                    <a:cubicBezTo>
                      <a:pt x="1607" y="1092"/>
                      <a:pt x="1760" y="1168"/>
                      <a:pt x="1990" y="1321"/>
                    </a:cubicBezTo>
                    <a:cubicBezTo>
                      <a:pt x="2143" y="1398"/>
                      <a:pt x="2296" y="1474"/>
                      <a:pt x="2372" y="1627"/>
                    </a:cubicBezTo>
                    <a:cubicBezTo>
                      <a:pt x="2372" y="1704"/>
                      <a:pt x="2372" y="1780"/>
                      <a:pt x="2372" y="1857"/>
                    </a:cubicBezTo>
                    <a:cubicBezTo>
                      <a:pt x="2372" y="1857"/>
                      <a:pt x="2372" y="1857"/>
                      <a:pt x="2372" y="1933"/>
                    </a:cubicBezTo>
                    <a:lnTo>
                      <a:pt x="1684" y="2239"/>
                    </a:lnTo>
                    <a:lnTo>
                      <a:pt x="1072" y="2465"/>
                    </a:lnTo>
                    <a:lnTo>
                      <a:pt x="1072" y="1474"/>
                    </a:lnTo>
                    <a:lnTo>
                      <a:pt x="1072" y="862"/>
                    </a:lnTo>
                    <a:cubicBezTo>
                      <a:pt x="1065" y="843"/>
                      <a:pt x="1060" y="824"/>
                      <a:pt x="1054" y="806"/>
                    </a:cubicBezTo>
                    <a:close/>
                    <a:moveTo>
                      <a:pt x="1094" y="0"/>
                    </a:moveTo>
                    <a:cubicBezTo>
                      <a:pt x="1034" y="0"/>
                      <a:pt x="975" y="7"/>
                      <a:pt x="919" y="21"/>
                    </a:cubicBezTo>
                    <a:cubicBezTo>
                      <a:pt x="766" y="21"/>
                      <a:pt x="613" y="21"/>
                      <a:pt x="536" y="97"/>
                    </a:cubicBezTo>
                    <a:cubicBezTo>
                      <a:pt x="470" y="97"/>
                      <a:pt x="346" y="155"/>
                      <a:pt x="314" y="220"/>
                    </a:cubicBezTo>
                    <a:lnTo>
                      <a:pt x="314" y="220"/>
                    </a:lnTo>
                    <a:cubicBezTo>
                      <a:pt x="271" y="236"/>
                      <a:pt x="219" y="250"/>
                      <a:pt x="154" y="250"/>
                    </a:cubicBezTo>
                    <a:cubicBezTo>
                      <a:pt x="77" y="250"/>
                      <a:pt x="1" y="403"/>
                      <a:pt x="1" y="480"/>
                    </a:cubicBezTo>
                    <a:lnTo>
                      <a:pt x="77" y="403"/>
                    </a:lnTo>
                    <a:lnTo>
                      <a:pt x="77" y="403"/>
                    </a:lnTo>
                    <a:cubicBezTo>
                      <a:pt x="1" y="633"/>
                      <a:pt x="1" y="862"/>
                      <a:pt x="1" y="1092"/>
                    </a:cubicBezTo>
                    <a:lnTo>
                      <a:pt x="1" y="1780"/>
                    </a:lnTo>
                    <a:lnTo>
                      <a:pt x="1" y="3081"/>
                    </a:lnTo>
                    <a:cubicBezTo>
                      <a:pt x="1" y="3234"/>
                      <a:pt x="230" y="3234"/>
                      <a:pt x="230" y="3234"/>
                    </a:cubicBezTo>
                    <a:cubicBezTo>
                      <a:pt x="460" y="3234"/>
                      <a:pt x="613" y="3157"/>
                      <a:pt x="766" y="3081"/>
                    </a:cubicBezTo>
                    <a:lnTo>
                      <a:pt x="2296" y="2469"/>
                    </a:lnTo>
                    <a:cubicBezTo>
                      <a:pt x="2602" y="2316"/>
                      <a:pt x="2908" y="2239"/>
                      <a:pt x="3137" y="2086"/>
                    </a:cubicBezTo>
                    <a:cubicBezTo>
                      <a:pt x="3367" y="1933"/>
                      <a:pt x="3596" y="1780"/>
                      <a:pt x="3520" y="1474"/>
                    </a:cubicBezTo>
                    <a:cubicBezTo>
                      <a:pt x="3367" y="1015"/>
                      <a:pt x="2831" y="786"/>
                      <a:pt x="2525" y="633"/>
                    </a:cubicBezTo>
                    <a:cubicBezTo>
                      <a:pt x="2219" y="403"/>
                      <a:pt x="2066" y="327"/>
                      <a:pt x="1837" y="250"/>
                    </a:cubicBezTo>
                    <a:cubicBezTo>
                      <a:pt x="1649" y="125"/>
                      <a:pt x="1360" y="0"/>
                      <a:pt x="1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033;p55">
                <a:extLst>
                  <a:ext uri="{FF2B5EF4-FFF2-40B4-BE49-F238E27FC236}">
                    <a16:creationId xmlns:a16="http://schemas.microsoft.com/office/drawing/2014/main" xmlns="" id="{34AF8149-3A6B-F2D3-0A2A-C5DE8532177F}"/>
                  </a:ext>
                </a:extLst>
              </p:cNvPr>
              <p:cNvSpPr/>
              <p:nvPr/>
            </p:nvSpPr>
            <p:spPr>
              <a:xfrm>
                <a:off x="2672200" y="3686625"/>
                <a:ext cx="346925" cy="402700"/>
              </a:xfrm>
              <a:custGeom>
                <a:avLst/>
                <a:gdLst/>
                <a:ahLst/>
                <a:cxnLst/>
                <a:rect l="l" t="t" r="r" b="b"/>
                <a:pathLst>
                  <a:path w="13877" h="16108" extrusionOk="0">
                    <a:moveTo>
                      <a:pt x="13647" y="0"/>
                    </a:moveTo>
                    <a:cubicBezTo>
                      <a:pt x="12958" y="77"/>
                      <a:pt x="12346" y="765"/>
                      <a:pt x="11811" y="1224"/>
                    </a:cubicBezTo>
                    <a:lnTo>
                      <a:pt x="10281" y="2525"/>
                    </a:lnTo>
                    <a:cubicBezTo>
                      <a:pt x="9286" y="3443"/>
                      <a:pt x="8215" y="4361"/>
                      <a:pt x="7220" y="5356"/>
                    </a:cubicBezTo>
                    <a:cubicBezTo>
                      <a:pt x="5308" y="7268"/>
                      <a:pt x="3548" y="9334"/>
                      <a:pt x="2095" y="11629"/>
                    </a:cubicBezTo>
                    <a:cubicBezTo>
                      <a:pt x="1712" y="12241"/>
                      <a:pt x="1329" y="12930"/>
                      <a:pt x="947" y="13618"/>
                    </a:cubicBezTo>
                    <a:cubicBezTo>
                      <a:pt x="641" y="14384"/>
                      <a:pt x="335" y="15225"/>
                      <a:pt x="29" y="15990"/>
                    </a:cubicBezTo>
                    <a:cubicBezTo>
                      <a:pt x="1" y="16074"/>
                      <a:pt x="24" y="16107"/>
                      <a:pt x="65" y="16107"/>
                    </a:cubicBezTo>
                    <a:cubicBezTo>
                      <a:pt x="136" y="16107"/>
                      <a:pt x="258" y="16010"/>
                      <a:pt x="258" y="15914"/>
                    </a:cubicBezTo>
                    <a:cubicBezTo>
                      <a:pt x="411" y="15608"/>
                      <a:pt x="488" y="15302"/>
                      <a:pt x="641" y="14996"/>
                    </a:cubicBezTo>
                    <a:cubicBezTo>
                      <a:pt x="794" y="14690"/>
                      <a:pt x="947" y="14384"/>
                      <a:pt x="1100" y="14077"/>
                    </a:cubicBezTo>
                    <a:cubicBezTo>
                      <a:pt x="1406" y="13465"/>
                      <a:pt x="1712" y="12930"/>
                      <a:pt x="2095" y="12394"/>
                    </a:cubicBezTo>
                    <a:cubicBezTo>
                      <a:pt x="2783" y="11247"/>
                      <a:pt x="3548" y="10176"/>
                      <a:pt x="4313" y="9105"/>
                    </a:cubicBezTo>
                    <a:cubicBezTo>
                      <a:pt x="6073" y="7039"/>
                      <a:pt x="7985" y="5050"/>
                      <a:pt x="10051" y="3290"/>
                    </a:cubicBezTo>
                    <a:cubicBezTo>
                      <a:pt x="10663" y="2755"/>
                      <a:pt x="11352" y="2219"/>
                      <a:pt x="11964" y="1684"/>
                    </a:cubicBezTo>
                    <a:lnTo>
                      <a:pt x="12729" y="995"/>
                    </a:lnTo>
                    <a:cubicBezTo>
                      <a:pt x="12958" y="689"/>
                      <a:pt x="13264" y="536"/>
                      <a:pt x="13647" y="459"/>
                    </a:cubicBezTo>
                    <a:cubicBezTo>
                      <a:pt x="13723" y="459"/>
                      <a:pt x="13876" y="77"/>
                      <a:pt x="13723" y="77"/>
                    </a:cubicBezTo>
                    <a:lnTo>
                      <a:pt x="13647" y="0"/>
                    </a:lnTo>
                    <a:close/>
                  </a:path>
                </a:pathLst>
              </a:custGeom>
              <a:solidFill>
                <a:srgbClr val="4413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034;p55">
                <a:extLst>
                  <a:ext uri="{FF2B5EF4-FFF2-40B4-BE49-F238E27FC236}">
                    <a16:creationId xmlns:a16="http://schemas.microsoft.com/office/drawing/2014/main" xmlns="" id="{4A4586B6-BDF2-CC0C-4FD3-827C233870CD}"/>
                  </a:ext>
                </a:extLst>
              </p:cNvPr>
              <p:cNvSpPr/>
              <p:nvPr/>
            </p:nvSpPr>
            <p:spPr>
              <a:xfrm>
                <a:off x="3648350" y="3821125"/>
                <a:ext cx="19150" cy="225950"/>
              </a:xfrm>
              <a:custGeom>
                <a:avLst/>
                <a:gdLst/>
                <a:ahLst/>
                <a:cxnLst/>
                <a:rect l="l" t="t" r="r" b="b"/>
                <a:pathLst>
                  <a:path w="766" h="9038" extrusionOk="0">
                    <a:moveTo>
                      <a:pt x="34" y="1"/>
                    </a:moveTo>
                    <a:cubicBezTo>
                      <a:pt x="14" y="1"/>
                      <a:pt x="1" y="16"/>
                      <a:pt x="1" y="52"/>
                    </a:cubicBezTo>
                    <a:cubicBezTo>
                      <a:pt x="1" y="1582"/>
                      <a:pt x="154" y="3113"/>
                      <a:pt x="154" y="4566"/>
                    </a:cubicBezTo>
                    <a:cubicBezTo>
                      <a:pt x="154" y="6096"/>
                      <a:pt x="154" y="7473"/>
                      <a:pt x="154" y="8927"/>
                    </a:cubicBezTo>
                    <a:cubicBezTo>
                      <a:pt x="154" y="8927"/>
                      <a:pt x="230" y="9004"/>
                      <a:pt x="230" y="9004"/>
                    </a:cubicBezTo>
                    <a:cubicBezTo>
                      <a:pt x="230" y="9004"/>
                      <a:pt x="366" y="9038"/>
                      <a:pt x="502" y="9038"/>
                    </a:cubicBezTo>
                    <a:cubicBezTo>
                      <a:pt x="570" y="9038"/>
                      <a:pt x="638" y="9029"/>
                      <a:pt x="689" y="9004"/>
                    </a:cubicBezTo>
                    <a:cubicBezTo>
                      <a:pt x="766" y="8927"/>
                      <a:pt x="689" y="8774"/>
                      <a:pt x="613" y="8697"/>
                    </a:cubicBezTo>
                    <a:cubicBezTo>
                      <a:pt x="586" y="8671"/>
                      <a:pt x="560" y="8644"/>
                      <a:pt x="536" y="8621"/>
                    </a:cubicBezTo>
                    <a:lnTo>
                      <a:pt x="536" y="8621"/>
                    </a:lnTo>
                    <a:lnTo>
                      <a:pt x="536" y="8391"/>
                    </a:lnTo>
                    <a:lnTo>
                      <a:pt x="536" y="7856"/>
                    </a:lnTo>
                    <a:lnTo>
                      <a:pt x="536" y="6708"/>
                    </a:lnTo>
                    <a:lnTo>
                      <a:pt x="536" y="4566"/>
                    </a:lnTo>
                    <a:cubicBezTo>
                      <a:pt x="536" y="3113"/>
                      <a:pt x="460" y="1659"/>
                      <a:pt x="230" y="205"/>
                    </a:cubicBezTo>
                    <a:cubicBezTo>
                      <a:pt x="230" y="147"/>
                      <a:pt x="98" y="1"/>
                      <a:pt x="34" y="1"/>
                    </a:cubicBezTo>
                    <a:close/>
                  </a:path>
                </a:pathLst>
              </a:custGeom>
              <a:solidFill>
                <a:srgbClr val="4413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035;p55">
                <a:extLst>
                  <a:ext uri="{FF2B5EF4-FFF2-40B4-BE49-F238E27FC236}">
                    <a16:creationId xmlns:a16="http://schemas.microsoft.com/office/drawing/2014/main" xmlns="" id="{342BA1F5-96FD-202E-F9D7-5A9B34290AAC}"/>
                  </a:ext>
                </a:extLst>
              </p:cNvPr>
              <p:cNvSpPr/>
              <p:nvPr/>
            </p:nvSpPr>
            <p:spPr>
              <a:xfrm>
                <a:off x="3663650" y="3843450"/>
                <a:ext cx="82275" cy="139650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5586" extrusionOk="0">
                    <a:moveTo>
                      <a:pt x="3061" y="1"/>
                    </a:moveTo>
                    <a:cubicBezTo>
                      <a:pt x="2755" y="1"/>
                      <a:pt x="2679" y="230"/>
                      <a:pt x="2526" y="460"/>
                    </a:cubicBezTo>
                    <a:cubicBezTo>
                      <a:pt x="2449" y="689"/>
                      <a:pt x="2296" y="995"/>
                      <a:pt x="2219" y="1301"/>
                    </a:cubicBezTo>
                    <a:cubicBezTo>
                      <a:pt x="2066" y="1837"/>
                      <a:pt x="2066" y="2449"/>
                      <a:pt x="1913" y="2985"/>
                    </a:cubicBezTo>
                    <a:cubicBezTo>
                      <a:pt x="1837" y="3520"/>
                      <a:pt x="1607" y="3979"/>
                      <a:pt x="1301" y="4438"/>
                    </a:cubicBezTo>
                    <a:cubicBezTo>
                      <a:pt x="1225" y="4668"/>
                      <a:pt x="995" y="4897"/>
                      <a:pt x="766" y="5050"/>
                    </a:cubicBezTo>
                    <a:cubicBezTo>
                      <a:pt x="613" y="5127"/>
                      <a:pt x="383" y="5127"/>
                      <a:pt x="230" y="5280"/>
                    </a:cubicBezTo>
                    <a:cubicBezTo>
                      <a:pt x="77" y="5356"/>
                      <a:pt x="1" y="5586"/>
                      <a:pt x="154" y="5586"/>
                    </a:cubicBezTo>
                    <a:lnTo>
                      <a:pt x="230" y="5586"/>
                    </a:lnTo>
                    <a:cubicBezTo>
                      <a:pt x="766" y="5586"/>
                      <a:pt x="1225" y="5280"/>
                      <a:pt x="1531" y="4897"/>
                    </a:cubicBezTo>
                    <a:cubicBezTo>
                      <a:pt x="1837" y="4515"/>
                      <a:pt x="2066" y="4056"/>
                      <a:pt x="2219" y="3597"/>
                    </a:cubicBezTo>
                    <a:cubicBezTo>
                      <a:pt x="2296" y="3061"/>
                      <a:pt x="2373" y="2526"/>
                      <a:pt x="2449" y="2067"/>
                    </a:cubicBezTo>
                    <a:cubicBezTo>
                      <a:pt x="2526" y="1684"/>
                      <a:pt x="2602" y="1378"/>
                      <a:pt x="2755" y="1072"/>
                    </a:cubicBezTo>
                    <a:cubicBezTo>
                      <a:pt x="2755" y="1011"/>
                      <a:pt x="2948" y="565"/>
                      <a:pt x="3104" y="383"/>
                    </a:cubicBezTo>
                    <a:lnTo>
                      <a:pt x="3104" y="383"/>
                    </a:lnTo>
                    <a:cubicBezTo>
                      <a:pt x="3291" y="383"/>
                      <a:pt x="3291" y="373"/>
                      <a:pt x="3291" y="230"/>
                    </a:cubicBezTo>
                    <a:cubicBezTo>
                      <a:pt x="3291" y="154"/>
                      <a:pt x="3138" y="1"/>
                      <a:pt x="3061" y="1"/>
                    </a:cubicBezTo>
                    <a:close/>
                  </a:path>
                </a:pathLst>
              </a:custGeom>
              <a:solidFill>
                <a:srgbClr val="4413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036;p55">
                <a:extLst>
                  <a:ext uri="{FF2B5EF4-FFF2-40B4-BE49-F238E27FC236}">
                    <a16:creationId xmlns:a16="http://schemas.microsoft.com/office/drawing/2014/main" xmlns="" id="{DAAE1D38-8B7E-4E62-D439-C99AC4E7BAC9}"/>
                  </a:ext>
                </a:extLst>
              </p:cNvPr>
              <p:cNvSpPr/>
              <p:nvPr/>
            </p:nvSpPr>
            <p:spPr>
              <a:xfrm>
                <a:off x="4629700" y="4680675"/>
                <a:ext cx="103150" cy="96400"/>
              </a:xfrm>
              <a:custGeom>
                <a:avLst/>
                <a:gdLst/>
                <a:ahLst/>
                <a:cxnLst/>
                <a:rect l="l" t="t" r="r" b="b"/>
                <a:pathLst>
                  <a:path w="4126" h="3856" extrusionOk="0">
                    <a:moveTo>
                      <a:pt x="4086" y="0"/>
                    </a:moveTo>
                    <a:cubicBezTo>
                      <a:pt x="4077" y="0"/>
                      <a:pt x="4064" y="6"/>
                      <a:pt x="4049" y="22"/>
                    </a:cubicBezTo>
                    <a:cubicBezTo>
                      <a:pt x="3896" y="98"/>
                      <a:pt x="3819" y="328"/>
                      <a:pt x="3666" y="481"/>
                    </a:cubicBezTo>
                    <a:cubicBezTo>
                      <a:pt x="3590" y="710"/>
                      <a:pt x="3437" y="863"/>
                      <a:pt x="3284" y="1093"/>
                    </a:cubicBezTo>
                    <a:cubicBezTo>
                      <a:pt x="2978" y="1399"/>
                      <a:pt x="2672" y="1781"/>
                      <a:pt x="2366" y="2087"/>
                    </a:cubicBezTo>
                    <a:cubicBezTo>
                      <a:pt x="1677" y="2699"/>
                      <a:pt x="912" y="3158"/>
                      <a:pt x="71" y="3464"/>
                    </a:cubicBezTo>
                    <a:cubicBezTo>
                      <a:pt x="0" y="3464"/>
                      <a:pt x="60" y="3855"/>
                      <a:pt x="69" y="3855"/>
                    </a:cubicBezTo>
                    <a:cubicBezTo>
                      <a:pt x="70" y="3855"/>
                      <a:pt x="71" y="3853"/>
                      <a:pt x="71" y="3847"/>
                    </a:cubicBezTo>
                    <a:lnTo>
                      <a:pt x="147" y="3847"/>
                    </a:lnTo>
                    <a:cubicBezTo>
                      <a:pt x="1065" y="3541"/>
                      <a:pt x="1830" y="3082"/>
                      <a:pt x="2519" y="2393"/>
                    </a:cubicBezTo>
                    <a:cubicBezTo>
                      <a:pt x="3284" y="1781"/>
                      <a:pt x="3819" y="1016"/>
                      <a:pt x="4125" y="98"/>
                    </a:cubicBezTo>
                    <a:cubicBezTo>
                      <a:pt x="4125" y="98"/>
                      <a:pt x="4125" y="0"/>
                      <a:pt x="4086" y="0"/>
                    </a:cubicBezTo>
                    <a:close/>
                  </a:path>
                </a:pathLst>
              </a:custGeom>
              <a:solidFill>
                <a:srgbClr val="4413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037;p55">
                <a:extLst>
                  <a:ext uri="{FF2B5EF4-FFF2-40B4-BE49-F238E27FC236}">
                    <a16:creationId xmlns:a16="http://schemas.microsoft.com/office/drawing/2014/main" xmlns="" id="{0BEDF949-805C-BDEC-AF92-B7A97E39F27A}"/>
                  </a:ext>
                </a:extLst>
              </p:cNvPr>
              <p:cNvSpPr/>
              <p:nvPr/>
            </p:nvSpPr>
            <p:spPr>
              <a:xfrm>
                <a:off x="2275350" y="4621525"/>
                <a:ext cx="206325" cy="180200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7208" extrusionOk="0">
                    <a:moveTo>
                      <a:pt x="353" y="1"/>
                    </a:moveTo>
                    <a:cubicBezTo>
                      <a:pt x="276" y="1"/>
                      <a:pt x="0" y="190"/>
                      <a:pt x="66" y="322"/>
                    </a:cubicBezTo>
                    <a:cubicBezTo>
                      <a:pt x="143" y="398"/>
                      <a:pt x="449" y="704"/>
                      <a:pt x="602" y="934"/>
                    </a:cubicBezTo>
                    <a:cubicBezTo>
                      <a:pt x="755" y="1240"/>
                      <a:pt x="831" y="1393"/>
                      <a:pt x="984" y="1622"/>
                    </a:cubicBezTo>
                    <a:cubicBezTo>
                      <a:pt x="1214" y="2005"/>
                      <a:pt x="1520" y="2464"/>
                      <a:pt x="1749" y="2847"/>
                    </a:cubicBezTo>
                    <a:cubicBezTo>
                      <a:pt x="2285" y="3612"/>
                      <a:pt x="2897" y="4300"/>
                      <a:pt x="3585" y="4912"/>
                    </a:cubicBezTo>
                    <a:cubicBezTo>
                      <a:pt x="4198" y="5524"/>
                      <a:pt x="4886" y="6060"/>
                      <a:pt x="5728" y="6442"/>
                    </a:cubicBezTo>
                    <a:cubicBezTo>
                      <a:pt x="6416" y="6825"/>
                      <a:pt x="7258" y="7131"/>
                      <a:pt x="8099" y="7207"/>
                    </a:cubicBezTo>
                    <a:cubicBezTo>
                      <a:pt x="8176" y="7207"/>
                      <a:pt x="8252" y="6901"/>
                      <a:pt x="8176" y="6901"/>
                    </a:cubicBezTo>
                    <a:cubicBezTo>
                      <a:pt x="7640" y="6825"/>
                      <a:pt x="7181" y="6748"/>
                      <a:pt x="6722" y="6672"/>
                    </a:cubicBezTo>
                    <a:cubicBezTo>
                      <a:pt x="6340" y="6519"/>
                      <a:pt x="6034" y="6366"/>
                      <a:pt x="5651" y="6213"/>
                    </a:cubicBezTo>
                    <a:cubicBezTo>
                      <a:pt x="4886" y="5830"/>
                      <a:pt x="4198" y="5295"/>
                      <a:pt x="3585" y="4683"/>
                    </a:cubicBezTo>
                    <a:cubicBezTo>
                      <a:pt x="2897" y="4071"/>
                      <a:pt x="2361" y="3382"/>
                      <a:pt x="1902" y="2617"/>
                    </a:cubicBezTo>
                    <a:cubicBezTo>
                      <a:pt x="1596" y="2234"/>
                      <a:pt x="1290" y="1775"/>
                      <a:pt x="1061" y="1393"/>
                    </a:cubicBezTo>
                    <a:cubicBezTo>
                      <a:pt x="755" y="1010"/>
                      <a:pt x="525" y="551"/>
                      <a:pt x="372" y="16"/>
                    </a:cubicBezTo>
                    <a:cubicBezTo>
                      <a:pt x="372" y="5"/>
                      <a:pt x="365" y="1"/>
                      <a:pt x="353" y="1"/>
                    </a:cubicBezTo>
                    <a:close/>
                  </a:path>
                </a:pathLst>
              </a:custGeom>
              <a:solidFill>
                <a:srgbClr val="4413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038;p55">
                <a:extLst>
                  <a:ext uri="{FF2B5EF4-FFF2-40B4-BE49-F238E27FC236}">
                    <a16:creationId xmlns:a16="http://schemas.microsoft.com/office/drawing/2014/main" xmlns="" id="{77417D6E-AC6C-DD79-7119-E31845277277}"/>
                  </a:ext>
                </a:extLst>
              </p:cNvPr>
              <p:cNvSpPr/>
              <p:nvPr/>
            </p:nvSpPr>
            <p:spPr>
              <a:xfrm>
                <a:off x="3340425" y="1261375"/>
                <a:ext cx="79825" cy="25250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10100" extrusionOk="0">
                    <a:moveTo>
                      <a:pt x="2908" y="1"/>
                    </a:moveTo>
                    <a:cubicBezTo>
                      <a:pt x="1990" y="154"/>
                      <a:pt x="1377" y="1148"/>
                      <a:pt x="918" y="1913"/>
                    </a:cubicBezTo>
                    <a:cubicBezTo>
                      <a:pt x="383" y="2831"/>
                      <a:pt x="77" y="3903"/>
                      <a:pt x="77" y="4974"/>
                    </a:cubicBezTo>
                    <a:cubicBezTo>
                      <a:pt x="0" y="5968"/>
                      <a:pt x="153" y="6963"/>
                      <a:pt x="383" y="7881"/>
                    </a:cubicBezTo>
                    <a:cubicBezTo>
                      <a:pt x="536" y="8799"/>
                      <a:pt x="1071" y="9564"/>
                      <a:pt x="1837" y="10100"/>
                    </a:cubicBezTo>
                    <a:cubicBezTo>
                      <a:pt x="1837" y="10100"/>
                      <a:pt x="1913" y="10023"/>
                      <a:pt x="1913" y="9947"/>
                    </a:cubicBezTo>
                    <a:cubicBezTo>
                      <a:pt x="1683" y="9640"/>
                      <a:pt x="1454" y="9334"/>
                      <a:pt x="1224" y="8952"/>
                    </a:cubicBezTo>
                    <a:cubicBezTo>
                      <a:pt x="1071" y="8569"/>
                      <a:pt x="918" y="8187"/>
                      <a:pt x="765" y="7728"/>
                    </a:cubicBezTo>
                    <a:cubicBezTo>
                      <a:pt x="612" y="6886"/>
                      <a:pt x="459" y="6045"/>
                      <a:pt x="536" y="5203"/>
                    </a:cubicBezTo>
                    <a:cubicBezTo>
                      <a:pt x="459" y="4209"/>
                      <a:pt x="689" y="3214"/>
                      <a:pt x="1148" y="2372"/>
                    </a:cubicBezTo>
                    <a:cubicBezTo>
                      <a:pt x="1607" y="1454"/>
                      <a:pt x="2219" y="766"/>
                      <a:pt x="3061" y="307"/>
                    </a:cubicBezTo>
                    <a:cubicBezTo>
                      <a:pt x="3192" y="241"/>
                      <a:pt x="3097" y="62"/>
                      <a:pt x="2971" y="62"/>
                    </a:cubicBezTo>
                    <a:cubicBezTo>
                      <a:pt x="2950" y="62"/>
                      <a:pt x="2929" y="67"/>
                      <a:pt x="2908" y="77"/>
                    </a:cubicBezTo>
                    <a:lnTo>
                      <a:pt x="2908" y="1"/>
                    </a:lnTo>
                    <a:close/>
                  </a:path>
                </a:pathLst>
              </a:custGeom>
              <a:solidFill>
                <a:srgbClr val="0D1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039;p55">
                <a:extLst>
                  <a:ext uri="{FF2B5EF4-FFF2-40B4-BE49-F238E27FC236}">
                    <a16:creationId xmlns:a16="http://schemas.microsoft.com/office/drawing/2014/main" xmlns="" id="{F048F6C3-A0C7-A0B3-1FE1-5462AC13CB6F}"/>
                  </a:ext>
                </a:extLst>
              </p:cNvPr>
              <p:cNvSpPr/>
              <p:nvPr/>
            </p:nvSpPr>
            <p:spPr>
              <a:xfrm>
                <a:off x="3818575" y="1389525"/>
                <a:ext cx="206600" cy="114900"/>
              </a:xfrm>
              <a:custGeom>
                <a:avLst/>
                <a:gdLst/>
                <a:ahLst/>
                <a:cxnLst/>
                <a:rect l="l" t="t" r="r" b="b"/>
                <a:pathLst>
                  <a:path w="8264" h="4596" extrusionOk="0">
                    <a:moveTo>
                      <a:pt x="7651" y="1"/>
                    </a:moveTo>
                    <a:cubicBezTo>
                      <a:pt x="7575" y="1"/>
                      <a:pt x="7498" y="1"/>
                      <a:pt x="7498" y="77"/>
                    </a:cubicBezTo>
                    <a:cubicBezTo>
                      <a:pt x="7651" y="460"/>
                      <a:pt x="7728" y="766"/>
                      <a:pt x="7728" y="1148"/>
                    </a:cubicBezTo>
                    <a:cubicBezTo>
                      <a:pt x="7651" y="1531"/>
                      <a:pt x="7498" y="1913"/>
                      <a:pt x="7269" y="2296"/>
                    </a:cubicBezTo>
                    <a:cubicBezTo>
                      <a:pt x="6810" y="2908"/>
                      <a:pt x="6121" y="3443"/>
                      <a:pt x="5356" y="3826"/>
                    </a:cubicBezTo>
                    <a:cubicBezTo>
                      <a:pt x="4723" y="4143"/>
                      <a:pt x="4078" y="4264"/>
                      <a:pt x="3427" y="4264"/>
                    </a:cubicBezTo>
                    <a:cubicBezTo>
                      <a:pt x="2348" y="4264"/>
                      <a:pt x="1251" y="3930"/>
                      <a:pt x="154" y="3596"/>
                    </a:cubicBezTo>
                    <a:cubicBezTo>
                      <a:pt x="77" y="3596"/>
                      <a:pt x="1" y="3826"/>
                      <a:pt x="77" y="3826"/>
                    </a:cubicBezTo>
                    <a:cubicBezTo>
                      <a:pt x="1162" y="4260"/>
                      <a:pt x="2295" y="4595"/>
                      <a:pt x="3422" y="4595"/>
                    </a:cubicBezTo>
                    <a:cubicBezTo>
                      <a:pt x="4283" y="4595"/>
                      <a:pt x="5140" y="4399"/>
                      <a:pt x="5968" y="3902"/>
                    </a:cubicBezTo>
                    <a:cubicBezTo>
                      <a:pt x="6733" y="3520"/>
                      <a:pt x="7422" y="2831"/>
                      <a:pt x="7881" y="1990"/>
                    </a:cubicBezTo>
                    <a:cubicBezTo>
                      <a:pt x="8110" y="1378"/>
                      <a:pt x="8263" y="460"/>
                      <a:pt x="7651" y="1"/>
                    </a:cubicBezTo>
                    <a:close/>
                  </a:path>
                </a:pathLst>
              </a:custGeom>
              <a:solidFill>
                <a:srgbClr val="0D1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040;p55">
                <a:extLst>
                  <a:ext uri="{FF2B5EF4-FFF2-40B4-BE49-F238E27FC236}">
                    <a16:creationId xmlns:a16="http://schemas.microsoft.com/office/drawing/2014/main" xmlns="" id="{70101869-27D9-B921-3560-8FBD17A2FBD3}"/>
                  </a:ext>
                </a:extLst>
              </p:cNvPr>
              <p:cNvSpPr/>
              <p:nvPr/>
            </p:nvSpPr>
            <p:spPr>
              <a:xfrm>
                <a:off x="3346150" y="1190450"/>
                <a:ext cx="9567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2465" extrusionOk="0">
                    <a:moveTo>
                      <a:pt x="156" y="0"/>
                    </a:moveTo>
                    <a:cubicBezTo>
                      <a:pt x="89" y="0"/>
                      <a:pt x="1" y="65"/>
                      <a:pt x="1" y="160"/>
                    </a:cubicBezTo>
                    <a:cubicBezTo>
                      <a:pt x="1" y="390"/>
                      <a:pt x="77" y="543"/>
                      <a:pt x="154" y="772"/>
                    </a:cubicBezTo>
                    <a:cubicBezTo>
                      <a:pt x="230" y="925"/>
                      <a:pt x="383" y="1078"/>
                      <a:pt x="460" y="1231"/>
                    </a:cubicBezTo>
                    <a:cubicBezTo>
                      <a:pt x="689" y="1537"/>
                      <a:pt x="1072" y="1843"/>
                      <a:pt x="1378" y="2073"/>
                    </a:cubicBezTo>
                    <a:cubicBezTo>
                      <a:pt x="1862" y="2315"/>
                      <a:pt x="2377" y="2465"/>
                      <a:pt x="2884" y="2465"/>
                    </a:cubicBezTo>
                    <a:cubicBezTo>
                      <a:pt x="3178" y="2465"/>
                      <a:pt x="3469" y="2414"/>
                      <a:pt x="3750" y="2302"/>
                    </a:cubicBezTo>
                    <a:cubicBezTo>
                      <a:pt x="3826" y="2302"/>
                      <a:pt x="3826" y="2226"/>
                      <a:pt x="3750" y="2149"/>
                    </a:cubicBezTo>
                    <a:lnTo>
                      <a:pt x="3673" y="2149"/>
                    </a:lnTo>
                    <a:cubicBezTo>
                      <a:pt x="3546" y="2162"/>
                      <a:pt x="3420" y="2168"/>
                      <a:pt x="3297" y="2168"/>
                    </a:cubicBezTo>
                    <a:cubicBezTo>
                      <a:pt x="2681" y="2168"/>
                      <a:pt x="2118" y="2009"/>
                      <a:pt x="1608" y="1690"/>
                    </a:cubicBezTo>
                    <a:cubicBezTo>
                      <a:pt x="1301" y="1537"/>
                      <a:pt x="995" y="1308"/>
                      <a:pt x="766" y="1002"/>
                    </a:cubicBezTo>
                    <a:cubicBezTo>
                      <a:pt x="689" y="849"/>
                      <a:pt x="613" y="696"/>
                      <a:pt x="536" y="619"/>
                    </a:cubicBezTo>
                    <a:cubicBezTo>
                      <a:pt x="383" y="390"/>
                      <a:pt x="307" y="237"/>
                      <a:pt x="230" y="84"/>
                    </a:cubicBezTo>
                    <a:cubicBezTo>
                      <a:pt x="230" y="25"/>
                      <a:pt x="197" y="0"/>
                      <a:pt x="156" y="0"/>
                    </a:cubicBezTo>
                    <a:close/>
                  </a:path>
                </a:pathLst>
              </a:custGeom>
              <a:solidFill>
                <a:srgbClr val="0D1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041;p55">
                <a:extLst>
                  <a:ext uri="{FF2B5EF4-FFF2-40B4-BE49-F238E27FC236}">
                    <a16:creationId xmlns:a16="http://schemas.microsoft.com/office/drawing/2014/main" xmlns="" id="{8F668255-ECA1-63BB-E3C5-F000427BF2F1}"/>
                  </a:ext>
                </a:extLst>
              </p:cNvPr>
              <p:cNvSpPr/>
              <p:nvPr/>
            </p:nvSpPr>
            <p:spPr>
              <a:xfrm>
                <a:off x="3392075" y="1150150"/>
                <a:ext cx="49000" cy="102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4110" extrusionOk="0">
                    <a:moveTo>
                      <a:pt x="303" y="1"/>
                    </a:moveTo>
                    <a:cubicBezTo>
                      <a:pt x="245" y="1"/>
                      <a:pt x="185" y="24"/>
                      <a:pt x="153" y="89"/>
                    </a:cubicBezTo>
                    <a:cubicBezTo>
                      <a:pt x="77" y="242"/>
                      <a:pt x="77" y="395"/>
                      <a:pt x="77" y="624"/>
                    </a:cubicBezTo>
                    <a:cubicBezTo>
                      <a:pt x="0" y="777"/>
                      <a:pt x="0" y="1007"/>
                      <a:pt x="77" y="1160"/>
                    </a:cubicBezTo>
                    <a:cubicBezTo>
                      <a:pt x="77" y="1542"/>
                      <a:pt x="153" y="1925"/>
                      <a:pt x="306" y="2308"/>
                    </a:cubicBezTo>
                    <a:cubicBezTo>
                      <a:pt x="536" y="2996"/>
                      <a:pt x="995" y="3608"/>
                      <a:pt x="1607" y="4067"/>
                    </a:cubicBezTo>
                    <a:cubicBezTo>
                      <a:pt x="1637" y="4097"/>
                      <a:pt x="1669" y="4109"/>
                      <a:pt x="1702" y="4109"/>
                    </a:cubicBezTo>
                    <a:cubicBezTo>
                      <a:pt x="1835" y="4109"/>
                      <a:pt x="1959" y="3899"/>
                      <a:pt x="1836" y="3838"/>
                    </a:cubicBezTo>
                    <a:lnTo>
                      <a:pt x="1760" y="3761"/>
                    </a:lnTo>
                    <a:cubicBezTo>
                      <a:pt x="1301" y="3302"/>
                      <a:pt x="842" y="2690"/>
                      <a:pt x="612" y="2078"/>
                    </a:cubicBezTo>
                    <a:cubicBezTo>
                      <a:pt x="536" y="1772"/>
                      <a:pt x="459" y="1466"/>
                      <a:pt x="459" y="1083"/>
                    </a:cubicBezTo>
                    <a:lnTo>
                      <a:pt x="459" y="624"/>
                    </a:lnTo>
                    <a:cubicBezTo>
                      <a:pt x="459" y="471"/>
                      <a:pt x="459" y="242"/>
                      <a:pt x="459" y="89"/>
                    </a:cubicBezTo>
                    <a:cubicBezTo>
                      <a:pt x="459" y="45"/>
                      <a:pt x="383" y="1"/>
                      <a:pt x="303" y="1"/>
                    </a:cubicBezTo>
                    <a:close/>
                  </a:path>
                </a:pathLst>
              </a:custGeom>
              <a:solidFill>
                <a:srgbClr val="0D1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042;p55">
                <a:extLst>
                  <a:ext uri="{FF2B5EF4-FFF2-40B4-BE49-F238E27FC236}">
                    <a16:creationId xmlns:a16="http://schemas.microsoft.com/office/drawing/2014/main" xmlns="" id="{58F9DC22-7B33-FB57-82EB-0891E8F842AD}"/>
                  </a:ext>
                </a:extLst>
              </p:cNvPr>
              <p:cNvSpPr/>
              <p:nvPr/>
            </p:nvSpPr>
            <p:spPr>
              <a:xfrm>
                <a:off x="3352400" y="1249050"/>
                <a:ext cx="7795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3118" h="1289" extrusionOk="0">
                    <a:moveTo>
                      <a:pt x="2448" y="1"/>
                    </a:moveTo>
                    <a:cubicBezTo>
                      <a:pt x="2361" y="1"/>
                      <a:pt x="2276" y="9"/>
                      <a:pt x="2199" y="35"/>
                    </a:cubicBezTo>
                    <a:cubicBezTo>
                      <a:pt x="1893" y="35"/>
                      <a:pt x="1587" y="35"/>
                      <a:pt x="1358" y="188"/>
                    </a:cubicBezTo>
                    <a:cubicBezTo>
                      <a:pt x="1128" y="264"/>
                      <a:pt x="822" y="341"/>
                      <a:pt x="592" y="570"/>
                    </a:cubicBezTo>
                    <a:cubicBezTo>
                      <a:pt x="516" y="570"/>
                      <a:pt x="439" y="723"/>
                      <a:pt x="286" y="800"/>
                    </a:cubicBezTo>
                    <a:cubicBezTo>
                      <a:pt x="210" y="876"/>
                      <a:pt x="133" y="953"/>
                      <a:pt x="57" y="1106"/>
                    </a:cubicBezTo>
                    <a:cubicBezTo>
                      <a:pt x="1" y="1218"/>
                      <a:pt x="109" y="1289"/>
                      <a:pt x="201" y="1289"/>
                    </a:cubicBezTo>
                    <a:cubicBezTo>
                      <a:pt x="234" y="1289"/>
                      <a:pt x="266" y="1279"/>
                      <a:pt x="286" y="1259"/>
                    </a:cubicBezTo>
                    <a:cubicBezTo>
                      <a:pt x="439" y="1182"/>
                      <a:pt x="516" y="1106"/>
                      <a:pt x="592" y="1029"/>
                    </a:cubicBezTo>
                    <a:cubicBezTo>
                      <a:pt x="669" y="953"/>
                      <a:pt x="822" y="953"/>
                      <a:pt x="898" y="876"/>
                    </a:cubicBezTo>
                    <a:cubicBezTo>
                      <a:pt x="1128" y="723"/>
                      <a:pt x="1281" y="647"/>
                      <a:pt x="1511" y="570"/>
                    </a:cubicBezTo>
                    <a:cubicBezTo>
                      <a:pt x="1847" y="458"/>
                      <a:pt x="2183" y="387"/>
                      <a:pt x="2519" y="387"/>
                    </a:cubicBezTo>
                    <a:cubicBezTo>
                      <a:pt x="2642" y="387"/>
                      <a:pt x="2765" y="397"/>
                      <a:pt x="2888" y="417"/>
                    </a:cubicBezTo>
                    <a:cubicBezTo>
                      <a:pt x="3117" y="417"/>
                      <a:pt x="3117" y="111"/>
                      <a:pt x="2888" y="35"/>
                    </a:cubicBezTo>
                    <a:lnTo>
                      <a:pt x="2964" y="35"/>
                    </a:lnTo>
                    <a:cubicBezTo>
                      <a:pt x="2811" y="35"/>
                      <a:pt x="2624" y="1"/>
                      <a:pt x="2448" y="1"/>
                    </a:cubicBezTo>
                    <a:close/>
                  </a:path>
                </a:pathLst>
              </a:custGeom>
              <a:solidFill>
                <a:srgbClr val="0D1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043;p55">
                <a:extLst>
                  <a:ext uri="{FF2B5EF4-FFF2-40B4-BE49-F238E27FC236}">
                    <a16:creationId xmlns:a16="http://schemas.microsoft.com/office/drawing/2014/main" xmlns="" id="{707F28E3-541F-988A-9EC4-67CB1448AD08}"/>
                  </a:ext>
                </a:extLst>
              </p:cNvPr>
              <p:cNvSpPr/>
              <p:nvPr/>
            </p:nvSpPr>
            <p:spPr>
              <a:xfrm>
                <a:off x="3409800" y="1126000"/>
                <a:ext cx="574775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2991" h="10631" extrusionOk="0">
                    <a:moveTo>
                      <a:pt x="11279" y="0"/>
                    </a:moveTo>
                    <a:cubicBezTo>
                      <a:pt x="10819" y="0"/>
                      <a:pt x="10363" y="24"/>
                      <a:pt x="9925" y="60"/>
                    </a:cubicBezTo>
                    <a:cubicBezTo>
                      <a:pt x="8089" y="290"/>
                      <a:pt x="6330" y="749"/>
                      <a:pt x="4723" y="1590"/>
                    </a:cubicBezTo>
                    <a:cubicBezTo>
                      <a:pt x="3805" y="2049"/>
                      <a:pt x="2963" y="2662"/>
                      <a:pt x="2198" y="3274"/>
                    </a:cubicBezTo>
                    <a:cubicBezTo>
                      <a:pt x="1357" y="3886"/>
                      <a:pt x="668" y="4651"/>
                      <a:pt x="56" y="5492"/>
                    </a:cubicBezTo>
                    <a:cubicBezTo>
                      <a:pt x="0" y="5604"/>
                      <a:pt x="67" y="5675"/>
                      <a:pt x="137" y="5675"/>
                    </a:cubicBezTo>
                    <a:cubicBezTo>
                      <a:pt x="163" y="5675"/>
                      <a:pt x="189" y="5666"/>
                      <a:pt x="209" y="5645"/>
                    </a:cubicBezTo>
                    <a:cubicBezTo>
                      <a:pt x="821" y="5033"/>
                      <a:pt x="1433" y="4345"/>
                      <a:pt x="2122" y="3733"/>
                    </a:cubicBezTo>
                    <a:cubicBezTo>
                      <a:pt x="2810" y="3121"/>
                      <a:pt x="3575" y="2585"/>
                      <a:pt x="4417" y="2202"/>
                    </a:cubicBezTo>
                    <a:cubicBezTo>
                      <a:pt x="6024" y="1284"/>
                      <a:pt x="7860" y="672"/>
                      <a:pt x="9696" y="519"/>
                    </a:cubicBezTo>
                    <a:cubicBezTo>
                      <a:pt x="10192" y="476"/>
                      <a:pt x="10724" y="445"/>
                      <a:pt x="11267" y="445"/>
                    </a:cubicBezTo>
                    <a:cubicBezTo>
                      <a:pt x="12651" y="445"/>
                      <a:pt x="14105" y="647"/>
                      <a:pt x="15204" y="1361"/>
                    </a:cubicBezTo>
                    <a:cubicBezTo>
                      <a:pt x="15587" y="1667"/>
                      <a:pt x="15893" y="1973"/>
                      <a:pt x="16275" y="2279"/>
                    </a:cubicBezTo>
                    <a:cubicBezTo>
                      <a:pt x="16734" y="2508"/>
                      <a:pt x="17117" y="2738"/>
                      <a:pt x="17652" y="2891"/>
                    </a:cubicBezTo>
                    <a:cubicBezTo>
                      <a:pt x="18570" y="3274"/>
                      <a:pt x="19182" y="4421"/>
                      <a:pt x="19718" y="5339"/>
                    </a:cubicBezTo>
                    <a:cubicBezTo>
                      <a:pt x="20177" y="6334"/>
                      <a:pt x="20636" y="7328"/>
                      <a:pt x="20942" y="8476"/>
                    </a:cubicBezTo>
                    <a:cubicBezTo>
                      <a:pt x="21172" y="9394"/>
                      <a:pt x="21860" y="10236"/>
                      <a:pt x="22702" y="10618"/>
                    </a:cubicBezTo>
                    <a:cubicBezTo>
                      <a:pt x="22727" y="10627"/>
                      <a:pt x="22750" y="10630"/>
                      <a:pt x="22772" y="10630"/>
                    </a:cubicBezTo>
                    <a:cubicBezTo>
                      <a:pt x="22945" y="10630"/>
                      <a:pt x="22991" y="10380"/>
                      <a:pt x="22855" y="10312"/>
                    </a:cubicBezTo>
                    <a:cubicBezTo>
                      <a:pt x="22396" y="10006"/>
                      <a:pt x="22013" y="9624"/>
                      <a:pt x="21707" y="9165"/>
                    </a:cubicBezTo>
                    <a:cubicBezTo>
                      <a:pt x="21478" y="8705"/>
                      <a:pt x="21248" y="8170"/>
                      <a:pt x="21172" y="7634"/>
                    </a:cubicBezTo>
                    <a:cubicBezTo>
                      <a:pt x="20866" y="6640"/>
                      <a:pt x="20407" y="5722"/>
                      <a:pt x="19948" y="4804"/>
                    </a:cubicBezTo>
                    <a:cubicBezTo>
                      <a:pt x="19489" y="3886"/>
                      <a:pt x="18876" y="3121"/>
                      <a:pt x="18035" y="2585"/>
                    </a:cubicBezTo>
                    <a:cubicBezTo>
                      <a:pt x="17652" y="2355"/>
                      <a:pt x="17117" y="2279"/>
                      <a:pt x="16734" y="1973"/>
                    </a:cubicBezTo>
                    <a:cubicBezTo>
                      <a:pt x="16352" y="1743"/>
                      <a:pt x="15893" y="1361"/>
                      <a:pt x="15434" y="1055"/>
                    </a:cubicBezTo>
                    <a:cubicBezTo>
                      <a:pt x="14269" y="239"/>
                      <a:pt x="12749" y="0"/>
                      <a:pt x="11279" y="0"/>
                    </a:cubicBezTo>
                    <a:close/>
                  </a:path>
                </a:pathLst>
              </a:custGeom>
              <a:solidFill>
                <a:srgbClr val="0D1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044;p55">
                <a:extLst>
                  <a:ext uri="{FF2B5EF4-FFF2-40B4-BE49-F238E27FC236}">
                    <a16:creationId xmlns:a16="http://schemas.microsoft.com/office/drawing/2014/main" xmlns="" id="{6B695299-A4F1-D1FB-B447-B1571D66AC43}"/>
                  </a:ext>
                </a:extLst>
              </p:cNvPr>
              <p:cNvSpPr/>
              <p:nvPr/>
            </p:nvSpPr>
            <p:spPr>
              <a:xfrm>
                <a:off x="2852700" y="321775"/>
                <a:ext cx="1314000" cy="658025"/>
              </a:xfrm>
              <a:custGeom>
                <a:avLst/>
                <a:gdLst/>
                <a:ahLst/>
                <a:cxnLst/>
                <a:rect l="l" t="t" r="r" b="b"/>
                <a:pathLst>
                  <a:path w="52560" h="26321" extrusionOk="0">
                    <a:moveTo>
                      <a:pt x="19583" y="2668"/>
                    </a:moveTo>
                    <a:lnTo>
                      <a:pt x="19583" y="2668"/>
                    </a:lnTo>
                    <a:cubicBezTo>
                      <a:pt x="19487" y="2720"/>
                      <a:pt x="19390" y="2774"/>
                      <a:pt x="19295" y="2828"/>
                    </a:cubicBezTo>
                    <a:lnTo>
                      <a:pt x="19295" y="2828"/>
                    </a:lnTo>
                    <a:cubicBezTo>
                      <a:pt x="19237" y="2805"/>
                      <a:pt x="19179" y="2784"/>
                      <a:pt x="19121" y="2763"/>
                    </a:cubicBezTo>
                    <a:lnTo>
                      <a:pt x="19121" y="2763"/>
                    </a:lnTo>
                    <a:cubicBezTo>
                      <a:pt x="19225" y="2740"/>
                      <a:pt x="19329" y="2719"/>
                      <a:pt x="19433" y="2698"/>
                    </a:cubicBezTo>
                    <a:cubicBezTo>
                      <a:pt x="19483" y="2688"/>
                      <a:pt x="19533" y="2678"/>
                      <a:pt x="19583" y="2668"/>
                    </a:cubicBezTo>
                    <a:close/>
                    <a:moveTo>
                      <a:pt x="24011" y="2240"/>
                    </a:moveTo>
                    <a:cubicBezTo>
                      <a:pt x="26862" y="2240"/>
                      <a:pt x="29736" y="2769"/>
                      <a:pt x="32333" y="3890"/>
                    </a:cubicBezTo>
                    <a:lnTo>
                      <a:pt x="32333" y="3890"/>
                    </a:lnTo>
                    <a:cubicBezTo>
                      <a:pt x="31810" y="3806"/>
                      <a:pt x="31285" y="3765"/>
                      <a:pt x="30763" y="3765"/>
                    </a:cubicBezTo>
                    <a:cubicBezTo>
                      <a:pt x="29725" y="3765"/>
                      <a:pt x="28697" y="3928"/>
                      <a:pt x="27716" y="4239"/>
                    </a:cubicBezTo>
                    <a:lnTo>
                      <a:pt x="27716" y="4239"/>
                    </a:lnTo>
                    <a:cubicBezTo>
                      <a:pt x="26967" y="3537"/>
                      <a:pt x="25980" y="3210"/>
                      <a:pt x="24981" y="3210"/>
                    </a:cubicBezTo>
                    <a:cubicBezTo>
                      <a:pt x="23870" y="3210"/>
                      <a:pt x="22746" y="3614"/>
                      <a:pt x="21918" y="4356"/>
                    </a:cubicBezTo>
                    <a:lnTo>
                      <a:pt x="21918" y="4356"/>
                    </a:lnTo>
                    <a:cubicBezTo>
                      <a:pt x="21242" y="3799"/>
                      <a:pt x="20472" y="3339"/>
                      <a:pt x="19705" y="2998"/>
                    </a:cubicBezTo>
                    <a:lnTo>
                      <a:pt x="19705" y="2998"/>
                    </a:lnTo>
                    <a:cubicBezTo>
                      <a:pt x="20044" y="2813"/>
                      <a:pt x="20389" y="2637"/>
                      <a:pt x="20740" y="2472"/>
                    </a:cubicBezTo>
                    <a:lnTo>
                      <a:pt x="20740" y="2472"/>
                    </a:lnTo>
                    <a:cubicBezTo>
                      <a:pt x="21815" y="2319"/>
                      <a:pt x="22911" y="2240"/>
                      <a:pt x="24011" y="2240"/>
                    </a:cubicBezTo>
                    <a:close/>
                    <a:moveTo>
                      <a:pt x="19216" y="3276"/>
                    </a:moveTo>
                    <a:cubicBezTo>
                      <a:pt x="20073" y="3617"/>
                      <a:pt x="20880" y="4076"/>
                      <a:pt x="21598" y="4677"/>
                    </a:cubicBezTo>
                    <a:lnTo>
                      <a:pt x="21598" y="4677"/>
                    </a:lnTo>
                    <a:cubicBezTo>
                      <a:pt x="21448" y="4846"/>
                      <a:pt x="21312" y="5028"/>
                      <a:pt x="21192" y="5223"/>
                    </a:cubicBezTo>
                    <a:cubicBezTo>
                      <a:pt x="21106" y="5357"/>
                      <a:pt x="21026" y="5495"/>
                      <a:pt x="20952" y="5636"/>
                    </a:cubicBezTo>
                    <a:lnTo>
                      <a:pt x="20952" y="5636"/>
                    </a:lnTo>
                    <a:cubicBezTo>
                      <a:pt x="20879" y="5625"/>
                      <a:pt x="20806" y="5615"/>
                      <a:pt x="20733" y="5605"/>
                    </a:cubicBezTo>
                    <a:cubicBezTo>
                      <a:pt x="20037" y="5518"/>
                      <a:pt x="19337" y="5475"/>
                      <a:pt x="18639" y="5475"/>
                    </a:cubicBezTo>
                    <a:cubicBezTo>
                      <a:pt x="17777" y="5475"/>
                      <a:pt x="16917" y="5541"/>
                      <a:pt x="16070" y="5670"/>
                    </a:cubicBezTo>
                    <a:lnTo>
                      <a:pt x="16070" y="5670"/>
                    </a:lnTo>
                    <a:cubicBezTo>
                      <a:pt x="16634" y="5068"/>
                      <a:pt x="17273" y="4531"/>
                      <a:pt x="17979" y="4075"/>
                    </a:cubicBezTo>
                    <a:cubicBezTo>
                      <a:pt x="18380" y="3791"/>
                      <a:pt x="18793" y="3525"/>
                      <a:pt x="19216" y="3276"/>
                    </a:cubicBezTo>
                    <a:close/>
                    <a:moveTo>
                      <a:pt x="21930" y="4971"/>
                    </a:moveTo>
                    <a:lnTo>
                      <a:pt x="21930" y="4971"/>
                    </a:lnTo>
                    <a:cubicBezTo>
                      <a:pt x="21991" y="5028"/>
                      <a:pt x="22051" y="5087"/>
                      <a:pt x="22111" y="5146"/>
                    </a:cubicBezTo>
                    <a:cubicBezTo>
                      <a:pt x="22413" y="5405"/>
                      <a:pt x="22678" y="5700"/>
                      <a:pt x="22902" y="6022"/>
                    </a:cubicBezTo>
                    <a:lnTo>
                      <a:pt x="22902" y="6022"/>
                    </a:lnTo>
                    <a:cubicBezTo>
                      <a:pt x="22405" y="5898"/>
                      <a:pt x="21907" y="5794"/>
                      <a:pt x="21412" y="5710"/>
                    </a:cubicBezTo>
                    <a:lnTo>
                      <a:pt x="21412" y="5710"/>
                    </a:lnTo>
                    <a:cubicBezTo>
                      <a:pt x="21506" y="5544"/>
                      <a:pt x="21612" y="5382"/>
                      <a:pt x="21728" y="5223"/>
                    </a:cubicBezTo>
                    <a:cubicBezTo>
                      <a:pt x="21792" y="5136"/>
                      <a:pt x="21859" y="5052"/>
                      <a:pt x="21930" y="4971"/>
                    </a:cubicBezTo>
                    <a:close/>
                    <a:moveTo>
                      <a:pt x="25064" y="3592"/>
                    </a:moveTo>
                    <a:cubicBezTo>
                      <a:pt x="25891" y="3592"/>
                      <a:pt x="26706" y="3838"/>
                      <a:pt x="27353" y="4362"/>
                    </a:cubicBezTo>
                    <a:lnTo>
                      <a:pt x="27353" y="4362"/>
                    </a:lnTo>
                    <a:cubicBezTo>
                      <a:pt x="26138" y="4798"/>
                      <a:pt x="25001" y="5464"/>
                      <a:pt x="24013" y="6332"/>
                    </a:cubicBezTo>
                    <a:lnTo>
                      <a:pt x="24013" y="6332"/>
                    </a:lnTo>
                    <a:cubicBezTo>
                      <a:pt x="23848" y="6281"/>
                      <a:pt x="23682" y="6232"/>
                      <a:pt x="23515" y="6185"/>
                    </a:cubicBezTo>
                    <a:lnTo>
                      <a:pt x="23515" y="6185"/>
                    </a:lnTo>
                    <a:cubicBezTo>
                      <a:pt x="23191" y="5623"/>
                      <a:pt x="22755" y="5106"/>
                      <a:pt x="22253" y="4646"/>
                    </a:cubicBezTo>
                    <a:lnTo>
                      <a:pt x="22253" y="4646"/>
                    </a:lnTo>
                    <a:cubicBezTo>
                      <a:pt x="23018" y="3962"/>
                      <a:pt x="24051" y="3592"/>
                      <a:pt x="25064" y="3592"/>
                    </a:cubicBezTo>
                    <a:close/>
                    <a:moveTo>
                      <a:pt x="30751" y="4159"/>
                    </a:moveTo>
                    <a:cubicBezTo>
                      <a:pt x="31848" y="4159"/>
                      <a:pt x="32947" y="4343"/>
                      <a:pt x="33994" y="4711"/>
                    </a:cubicBezTo>
                    <a:lnTo>
                      <a:pt x="33994" y="4711"/>
                    </a:lnTo>
                    <a:cubicBezTo>
                      <a:pt x="34404" y="4941"/>
                      <a:pt x="34804" y="5188"/>
                      <a:pt x="35193" y="5452"/>
                    </a:cubicBezTo>
                    <a:cubicBezTo>
                      <a:pt x="35405" y="5577"/>
                      <a:pt x="35607" y="5712"/>
                      <a:pt x="35799" y="5857"/>
                    </a:cubicBezTo>
                    <a:lnTo>
                      <a:pt x="35799" y="5857"/>
                    </a:lnTo>
                    <a:cubicBezTo>
                      <a:pt x="35759" y="5857"/>
                      <a:pt x="35719" y="5856"/>
                      <a:pt x="35679" y="5856"/>
                    </a:cubicBezTo>
                    <a:cubicBezTo>
                      <a:pt x="34856" y="5856"/>
                      <a:pt x="34030" y="5900"/>
                      <a:pt x="33204" y="5988"/>
                    </a:cubicBezTo>
                    <a:cubicBezTo>
                      <a:pt x="31911" y="6103"/>
                      <a:pt x="30641" y="6379"/>
                      <a:pt x="29424" y="6809"/>
                    </a:cubicBezTo>
                    <a:lnTo>
                      <a:pt x="29424" y="6809"/>
                    </a:lnTo>
                    <a:cubicBezTo>
                      <a:pt x="28473" y="6878"/>
                      <a:pt x="27529" y="7070"/>
                      <a:pt x="26617" y="7388"/>
                    </a:cubicBezTo>
                    <a:lnTo>
                      <a:pt x="26617" y="7388"/>
                    </a:lnTo>
                    <a:cubicBezTo>
                      <a:pt x="26341" y="7244"/>
                      <a:pt x="26062" y="7109"/>
                      <a:pt x="25783" y="6982"/>
                    </a:cubicBezTo>
                    <a:cubicBezTo>
                      <a:pt x="25356" y="6800"/>
                      <a:pt x="24919" y="6633"/>
                      <a:pt x="24475" y="6483"/>
                    </a:cubicBezTo>
                    <a:lnTo>
                      <a:pt x="24475" y="6483"/>
                    </a:lnTo>
                    <a:cubicBezTo>
                      <a:pt x="25429" y="5651"/>
                      <a:pt x="26518" y="5043"/>
                      <a:pt x="27671" y="4657"/>
                    </a:cubicBezTo>
                    <a:lnTo>
                      <a:pt x="27671" y="4657"/>
                    </a:lnTo>
                    <a:cubicBezTo>
                      <a:pt x="27790" y="4783"/>
                      <a:pt x="27900" y="4920"/>
                      <a:pt x="28001" y="5070"/>
                    </a:cubicBezTo>
                    <a:cubicBezTo>
                      <a:pt x="28046" y="5114"/>
                      <a:pt x="28098" y="5133"/>
                      <a:pt x="28144" y="5133"/>
                    </a:cubicBezTo>
                    <a:cubicBezTo>
                      <a:pt x="28256" y="5133"/>
                      <a:pt x="28339" y="5025"/>
                      <a:pt x="28231" y="4917"/>
                    </a:cubicBezTo>
                    <a:lnTo>
                      <a:pt x="28231" y="4840"/>
                    </a:lnTo>
                    <a:cubicBezTo>
                      <a:pt x="28161" y="4739"/>
                      <a:pt x="28088" y="4642"/>
                      <a:pt x="28011" y="4551"/>
                    </a:cubicBezTo>
                    <a:lnTo>
                      <a:pt x="28011" y="4551"/>
                    </a:lnTo>
                    <a:cubicBezTo>
                      <a:pt x="28901" y="4289"/>
                      <a:pt x="29825" y="4159"/>
                      <a:pt x="30751" y="4159"/>
                    </a:cubicBezTo>
                    <a:close/>
                    <a:moveTo>
                      <a:pt x="30282" y="437"/>
                    </a:moveTo>
                    <a:cubicBezTo>
                      <a:pt x="32085" y="437"/>
                      <a:pt x="33873" y="634"/>
                      <a:pt x="35576" y="1015"/>
                    </a:cubicBezTo>
                    <a:cubicBezTo>
                      <a:pt x="37106" y="1397"/>
                      <a:pt x="38636" y="1933"/>
                      <a:pt x="40089" y="2545"/>
                    </a:cubicBezTo>
                    <a:cubicBezTo>
                      <a:pt x="41466" y="3081"/>
                      <a:pt x="42767" y="3999"/>
                      <a:pt x="43762" y="5070"/>
                    </a:cubicBezTo>
                    <a:cubicBezTo>
                      <a:pt x="44297" y="5529"/>
                      <a:pt x="44603" y="6217"/>
                      <a:pt x="44756" y="6982"/>
                    </a:cubicBezTo>
                    <a:cubicBezTo>
                      <a:pt x="44756" y="7181"/>
                      <a:pt x="44741" y="7381"/>
                      <a:pt x="44708" y="7577"/>
                    </a:cubicBezTo>
                    <a:lnTo>
                      <a:pt x="44708" y="7577"/>
                    </a:lnTo>
                    <a:cubicBezTo>
                      <a:pt x="44398" y="7468"/>
                      <a:pt x="44082" y="7372"/>
                      <a:pt x="43762" y="7288"/>
                    </a:cubicBezTo>
                    <a:cubicBezTo>
                      <a:pt x="41552" y="6485"/>
                      <a:pt x="39243" y="6011"/>
                      <a:pt x="36901" y="5888"/>
                    </a:cubicBezTo>
                    <a:lnTo>
                      <a:pt x="36901" y="5888"/>
                    </a:lnTo>
                    <a:cubicBezTo>
                      <a:pt x="36458" y="5551"/>
                      <a:pt x="35987" y="5247"/>
                      <a:pt x="35496" y="4982"/>
                    </a:cubicBezTo>
                    <a:lnTo>
                      <a:pt x="35496" y="4982"/>
                    </a:lnTo>
                    <a:cubicBezTo>
                      <a:pt x="35135" y="4754"/>
                      <a:pt x="34753" y="4553"/>
                      <a:pt x="34351" y="4381"/>
                    </a:cubicBezTo>
                    <a:cubicBezTo>
                      <a:pt x="32898" y="3540"/>
                      <a:pt x="31368" y="2927"/>
                      <a:pt x="29761" y="2545"/>
                    </a:cubicBezTo>
                    <a:cubicBezTo>
                      <a:pt x="27860" y="2047"/>
                      <a:pt x="25905" y="1790"/>
                      <a:pt x="23960" y="1790"/>
                    </a:cubicBezTo>
                    <a:cubicBezTo>
                      <a:pt x="23367" y="1790"/>
                      <a:pt x="22774" y="1814"/>
                      <a:pt x="22184" y="1862"/>
                    </a:cubicBezTo>
                    <a:lnTo>
                      <a:pt x="22184" y="1862"/>
                    </a:lnTo>
                    <a:cubicBezTo>
                      <a:pt x="24748" y="896"/>
                      <a:pt x="27532" y="437"/>
                      <a:pt x="30282" y="437"/>
                    </a:cubicBezTo>
                    <a:close/>
                    <a:moveTo>
                      <a:pt x="37672" y="7057"/>
                    </a:moveTo>
                    <a:lnTo>
                      <a:pt x="37672" y="7057"/>
                    </a:lnTo>
                    <a:cubicBezTo>
                      <a:pt x="37909" y="7300"/>
                      <a:pt x="38136" y="7558"/>
                      <a:pt x="38352" y="7832"/>
                    </a:cubicBezTo>
                    <a:lnTo>
                      <a:pt x="38352" y="7832"/>
                    </a:lnTo>
                    <a:cubicBezTo>
                      <a:pt x="38289" y="7843"/>
                      <a:pt x="38226" y="7856"/>
                      <a:pt x="38163" y="7869"/>
                    </a:cubicBezTo>
                    <a:lnTo>
                      <a:pt x="38163" y="7869"/>
                    </a:lnTo>
                    <a:cubicBezTo>
                      <a:pt x="38143" y="7829"/>
                      <a:pt x="38122" y="7788"/>
                      <a:pt x="38100" y="7747"/>
                    </a:cubicBezTo>
                    <a:cubicBezTo>
                      <a:pt x="37969" y="7508"/>
                      <a:pt x="37826" y="7278"/>
                      <a:pt x="37672" y="7057"/>
                    </a:cubicBezTo>
                    <a:close/>
                    <a:moveTo>
                      <a:pt x="37595" y="6466"/>
                    </a:moveTo>
                    <a:cubicBezTo>
                      <a:pt x="39659" y="6663"/>
                      <a:pt x="41697" y="7141"/>
                      <a:pt x="43609" y="7824"/>
                    </a:cubicBezTo>
                    <a:cubicBezTo>
                      <a:pt x="43933" y="7909"/>
                      <a:pt x="44254" y="8010"/>
                      <a:pt x="44570" y="8124"/>
                    </a:cubicBezTo>
                    <a:lnTo>
                      <a:pt x="44570" y="8124"/>
                    </a:lnTo>
                    <a:cubicBezTo>
                      <a:pt x="44569" y="8127"/>
                      <a:pt x="44568" y="8131"/>
                      <a:pt x="44567" y="8134"/>
                    </a:cubicBezTo>
                    <a:lnTo>
                      <a:pt x="44567" y="8134"/>
                    </a:lnTo>
                    <a:cubicBezTo>
                      <a:pt x="44080" y="8049"/>
                      <a:pt x="43586" y="7998"/>
                      <a:pt x="43089" y="7980"/>
                    </a:cubicBezTo>
                    <a:lnTo>
                      <a:pt x="43089" y="7980"/>
                    </a:lnTo>
                    <a:cubicBezTo>
                      <a:pt x="42192" y="7765"/>
                      <a:pt x="41268" y="7640"/>
                      <a:pt x="40334" y="7640"/>
                    </a:cubicBezTo>
                    <a:cubicBezTo>
                      <a:pt x="39846" y="7640"/>
                      <a:pt x="39356" y="7674"/>
                      <a:pt x="38865" y="7747"/>
                    </a:cubicBezTo>
                    <a:cubicBezTo>
                      <a:pt x="38834" y="7752"/>
                      <a:pt x="38803" y="7756"/>
                      <a:pt x="38771" y="7761"/>
                    </a:cubicBezTo>
                    <a:lnTo>
                      <a:pt x="38771" y="7761"/>
                    </a:lnTo>
                    <a:cubicBezTo>
                      <a:pt x="38424" y="7284"/>
                      <a:pt x="38026" y="6859"/>
                      <a:pt x="37595" y="6466"/>
                    </a:cubicBezTo>
                    <a:close/>
                    <a:moveTo>
                      <a:pt x="40029" y="8131"/>
                    </a:moveTo>
                    <a:cubicBezTo>
                      <a:pt x="39730" y="8183"/>
                      <a:pt x="39434" y="8248"/>
                      <a:pt x="39142" y="8325"/>
                    </a:cubicBezTo>
                    <a:lnTo>
                      <a:pt x="39142" y="8325"/>
                    </a:lnTo>
                    <a:cubicBezTo>
                      <a:pt x="39117" y="8283"/>
                      <a:pt x="39092" y="8242"/>
                      <a:pt x="39067" y="8201"/>
                    </a:cubicBezTo>
                    <a:lnTo>
                      <a:pt x="39067" y="8201"/>
                    </a:lnTo>
                    <a:cubicBezTo>
                      <a:pt x="39379" y="8165"/>
                      <a:pt x="39701" y="8141"/>
                      <a:pt x="40029" y="8131"/>
                    </a:cubicBezTo>
                    <a:close/>
                    <a:moveTo>
                      <a:pt x="35518" y="6366"/>
                    </a:moveTo>
                    <a:cubicBezTo>
                      <a:pt x="35816" y="6366"/>
                      <a:pt x="36115" y="6373"/>
                      <a:pt x="36414" y="6385"/>
                    </a:cubicBezTo>
                    <a:lnTo>
                      <a:pt x="36414" y="6385"/>
                    </a:lnTo>
                    <a:cubicBezTo>
                      <a:pt x="36895" y="6857"/>
                      <a:pt x="37294" y="7401"/>
                      <a:pt x="37610" y="8000"/>
                    </a:cubicBezTo>
                    <a:lnTo>
                      <a:pt x="37610" y="8000"/>
                    </a:lnTo>
                    <a:cubicBezTo>
                      <a:pt x="37102" y="8134"/>
                      <a:pt x="36599" y="8308"/>
                      <a:pt x="36115" y="8523"/>
                    </a:cubicBezTo>
                    <a:lnTo>
                      <a:pt x="36115" y="8523"/>
                    </a:lnTo>
                    <a:cubicBezTo>
                      <a:pt x="35702" y="8213"/>
                      <a:pt x="35234" y="7947"/>
                      <a:pt x="34734" y="7747"/>
                    </a:cubicBezTo>
                    <a:cubicBezTo>
                      <a:pt x="33628" y="7253"/>
                      <a:pt x="32456" y="6946"/>
                      <a:pt x="31267" y="6832"/>
                    </a:cubicBezTo>
                    <a:lnTo>
                      <a:pt x="31267" y="6832"/>
                    </a:lnTo>
                    <a:cubicBezTo>
                      <a:pt x="32658" y="6513"/>
                      <a:pt x="34086" y="6366"/>
                      <a:pt x="35518" y="6366"/>
                    </a:cubicBezTo>
                    <a:close/>
                    <a:moveTo>
                      <a:pt x="38673" y="8253"/>
                    </a:moveTo>
                    <a:cubicBezTo>
                      <a:pt x="38710" y="8310"/>
                      <a:pt x="38744" y="8369"/>
                      <a:pt x="38776" y="8428"/>
                    </a:cubicBezTo>
                    <a:lnTo>
                      <a:pt x="38776" y="8428"/>
                    </a:lnTo>
                    <a:cubicBezTo>
                      <a:pt x="38663" y="8462"/>
                      <a:pt x="38551" y="8498"/>
                      <a:pt x="38439" y="8535"/>
                    </a:cubicBezTo>
                    <a:lnTo>
                      <a:pt x="38439" y="8535"/>
                    </a:lnTo>
                    <a:cubicBezTo>
                      <a:pt x="38414" y="8460"/>
                      <a:pt x="38387" y="8384"/>
                      <a:pt x="38358" y="8308"/>
                    </a:cubicBezTo>
                    <a:lnTo>
                      <a:pt x="38358" y="8308"/>
                    </a:lnTo>
                    <a:cubicBezTo>
                      <a:pt x="38400" y="8299"/>
                      <a:pt x="38441" y="8291"/>
                      <a:pt x="38483" y="8283"/>
                    </a:cubicBezTo>
                    <a:cubicBezTo>
                      <a:pt x="38546" y="8272"/>
                      <a:pt x="38609" y="8262"/>
                      <a:pt x="38673" y="8253"/>
                    </a:cubicBezTo>
                    <a:close/>
                    <a:moveTo>
                      <a:pt x="24156" y="6774"/>
                    </a:moveTo>
                    <a:cubicBezTo>
                      <a:pt x="24830" y="7007"/>
                      <a:pt x="25491" y="7273"/>
                      <a:pt x="26124" y="7573"/>
                    </a:cubicBezTo>
                    <a:lnTo>
                      <a:pt x="26124" y="7573"/>
                    </a:lnTo>
                    <a:cubicBezTo>
                      <a:pt x="25932" y="7651"/>
                      <a:pt x="25742" y="7735"/>
                      <a:pt x="25553" y="7824"/>
                    </a:cubicBezTo>
                    <a:cubicBezTo>
                      <a:pt x="25031" y="8059"/>
                      <a:pt x="24544" y="8339"/>
                      <a:pt x="24096" y="8663"/>
                    </a:cubicBezTo>
                    <a:lnTo>
                      <a:pt x="24096" y="8663"/>
                    </a:lnTo>
                    <a:cubicBezTo>
                      <a:pt x="24150" y="8094"/>
                      <a:pt x="24074" y="7547"/>
                      <a:pt x="23899" y="7029"/>
                    </a:cubicBezTo>
                    <a:lnTo>
                      <a:pt x="23899" y="7029"/>
                    </a:lnTo>
                    <a:cubicBezTo>
                      <a:pt x="23983" y="6942"/>
                      <a:pt x="24069" y="6857"/>
                      <a:pt x="24156" y="6774"/>
                    </a:cubicBezTo>
                    <a:close/>
                    <a:moveTo>
                      <a:pt x="21239" y="6044"/>
                    </a:moveTo>
                    <a:cubicBezTo>
                      <a:pt x="21685" y="6109"/>
                      <a:pt x="22129" y="6192"/>
                      <a:pt x="22570" y="6294"/>
                    </a:cubicBezTo>
                    <a:cubicBezTo>
                      <a:pt x="22771" y="6347"/>
                      <a:pt x="22972" y="6403"/>
                      <a:pt x="23173" y="6462"/>
                    </a:cubicBezTo>
                    <a:lnTo>
                      <a:pt x="23173" y="6462"/>
                    </a:lnTo>
                    <a:cubicBezTo>
                      <a:pt x="23255" y="6612"/>
                      <a:pt x="23328" y="6767"/>
                      <a:pt x="23393" y="6925"/>
                    </a:cubicBezTo>
                    <a:lnTo>
                      <a:pt x="23393" y="6925"/>
                    </a:lnTo>
                    <a:cubicBezTo>
                      <a:pt x="22833" y="7524"/>
                      <a:pt x="22306" y="8234"/>
                      <a:pt x="21946" y="9005"/>
                    </a:cubicBezTo>
                    <a:lnTo>
                      <a:pt x="21946" y="9005"/>
                    </a:lnTo>
                    <a:cubicBezTo>
                      <a:pt x="21820" y="8945"/>
                      <a:pt x="21684" y="8895"/>
                      <a:pt x="21499" y="8895"/>
                    </a:cubicBezTo>
                    <a:cubicBezTo>
                      <a:pt x="21425" y="8891"/>
                      <a:pt x="21352" y="8890"/>
                      <a:pt x="21279" y="8890"/>
                    </a:cubicBezTo>
                    <a:cubicBezTo>
                      <a:pt x="21127" y="8890"/>
                      <a:pt x="20976" y="8897"/>
                      <a:pt x="20827" y="8912"/>
                    </a:cubicBezTo>
                    <a:lnTo>
                      <a:pt x="20827" y="8912"/>
                    </a:lnTo>
                    <a:cubicBezTo>
                      <a:pt x="20690" y="7950"/>
                      <a:pt x="20808" y="6959"/>
                      <a:pt x="21239" y="6044"/>
                    </a:cubicBezTo>
                    <a:close/>
                    <a:moveTo>
                      <a:pt x="37818" y="8432"/>
                    </a:moveTo>
                    <a:cubicBezTo>
                      <a:pt x="37860" y="8526"/>
                      <a:pt x="37900" y="8621"/>
                      <a:pt x="37938" y="8718"/>
                    </a:cubicBezTo>
                    <a:lnTo>
                      <a:pt x="37938" y="8718"/>
                    </a:lnTo>
                    <a:cubicBezTo>
                      <a:pt x="37576" y="8860"/>
                      <a:pt x="37221" y="9022"/>
                      <a:pt x="36876" y="9202"/>
                    </a:cubicBezTo>
                    <a:lnTo>
                      <a:pt x="36876" y="9202"/>
                    </a:lnTo>
                    <a:cubicBezTo>
                      <a:pt x="36831" y="9150"/>
                      <a:pt x="36780" y="9099"/>
                      <a:pt x="36723" y="9048"/>
                    </a:cubicBezTo>
                    <a:cubicBezTo>
                      <a:pt x="36657" y="8982"/>
                      <a:pt x="36589" y="8917"/>
                      <a:pt x="36519" y="8854"/>
                    </a:cubicBezTo>
                    <a:lnTo>
                      <a:pt x="36519" y="8854"/>
                    </a:lnTo>
                    <a:cubicBezTo>
                      <a:pt x="36941" y="8684"/>
                      <a:pt x="37378" y="8544"/>
                      <a:pt x="37818" y="8432"/>
                    </a:cubicBezTo>
                    <a:close/>
                    <a:moveTo>
                      <a:pt x="30408" y="7231"/>
                    </a:moveTo>
                    <a:cubicBezTo>
                      <a:pt x="31218" y="7231"/>
                      <a:pt x="32034" y="7333"/>
                      <a:pt x="32821" y="7518"/>
                    </a:cubicBezTo>
                    <a:cubicBezTo>
                      <a:pt x="33871" y="7751"/>
                      <a:pt x="34832" y="8162"/>
                      <a:pt x="35704" y="8717"/>
                    </a:cubicBezTo>
                    <a:lnTo>
                      <a:pt x="35704" y="8717"/>
                    </a:lnTo>
                    <a:cubicBezTo>
                      <a:pt x="35382" y="8880"/>
                      <a:pt x="35072" y="9061"/>
                      <a:pt x="34777" y="9262"/>
                    </a:cubicBezTo>
                    <a:lnTo>
                      <a:pt x="34777" y="9262"/>
                    </a:lnTo>
                    <a:cubicBezTo>
                      <a:pt x="34464" y="9081"/>
                      <a:pt x="34145" y="8907"/>
                      <a:pt x="33816" y="8742"/>
                    </a:cubicBezTo>
                    <a:cubicBezTo>
                      <a:pt x="32395" y="7930"/>
                      <a:pt x="30795" y="7537"/>
                      <a:pt x="29174" y="7457"/>
                    </a:cubicBezTo>
                    <a:lnTo>
                      <a:pt x="29174" y="7457"/>
                    </a:lnTo>
                    <a:cubicBezTo>
                      <a:pt x="29366" y="7386"/>
                      <a:pt x="29559" y="7318"/>
                      <a:pt x="29752" y="7254"/>
                    </a:cubicBezTo>
                    <a:lnTo>
                      <a:pt x="29752" y="7254"/>
                    </a:lnTo>
                    <a:cubicBezTo>
                      <a:pt x="29970" y="7239"/>
                      <a:pt x="30189" y="7231"/>
                      <a:pt x="30408" y="7231"/>
                    </a:cubicBezTo>
                    <a:close/>
                    <a:moveTo>
                      <a:pt x="20440" y="9451"/>
                    </a:moveTo>
                    <a:lnTo>
                      <a:pt x="20440" y="9451"/>
                    </a:lnTo>
                    <a:cubicBezTo>
                      <a:pt x="20455" y="9527"/>
                      <a:pt x="20472" y="9603"/>
                      <a:pt x="20490" y="9679"/>
                    </a:cubicBezTo>
                    <a:lnTo>
                      <a:pt x="20490" y="9679"/>
                    </a:lnTo>
                    <a:cubicBezTo>
                      <a:pt x="20256" y="9669"/>
                      <a:pt x="20022" y="9664"/>
                      <a:pt x="19789" y="9664"/>
                    </a:cubicBezTo>
                    <a:cubicBezTo>
                      <a:pt x="19788" y="9664"/>
                      <a:pt x="19788" y="9664"/>
                      <a:pt x="19788" y="9664"/>
                    </a:cubicBezTo>
                    <a:lnTo>
                      <a:pt x="19788" y="9664"/>
                    </a:lnTo>
                    <a:cubicBezTo>
                      <a:pt x="19999" y="9573"/>
                      <a:pt x="20217" y="9501"/>
                      <a:pt x="20440" y="9451"/>
                    </a:cubicBezTo>
                    <a:close/>
                    <a:moveTo>
                      <a:pt x="21214" y="9365"/>
                    </a:moveTo>
                    <a:cubicBezTo>
                      <a:pt x="21401" y="9365"/>
                      <a:pt x="21588" y="9380"/>
                      <a:pt x="21774" y="9411"/>
                    </a:cubicBezTo>
                    <a:lnTo>
                      <a:pt x="21774" y="9411"/>
                    </a:lnTo>
                    <a:cubicBezTo>
                      <a:pt x="21729" y="9528"/>
                      <a:pt x="21689" y="9646"/>
                      <a:pt x="21653" y="9766"/>
                    </a:cubicBezTo>
                    <a:lnTo>
                      <a:pt x="21653" y="9766"/>
                    </a:lnTo>
                    <a:cubicBezTo>
                      <a:pt x="21436" y="9743"/>
                      <a:pt x="21217" y="9723"/>
                      <a:pt x="20999" y="9708"/>
                    </a:cubicBezTo>
                    <a:lnTo>
                      <a:pt x="20999" y="9708"/>
                    </a:lnTo>
                    <a:cubicBezTo>
                      <a:pt x="20967" y="9599"/>
                      <a:pt x="20939" y="9489"/>
                      <a:pt x="20913" y="9378"/>
                    </a:cubicBezTo>
                    <a:lnTo>
                      <a:pt x="20913" y="9378"/>
                    </a:lnTo>
                    <a:cubicBezTo>
                      <a:pt x="21013" y="9369"/>
                      <a:pt x="21114" y="9365"/>
                      <a:pt x="21214" y="9365"/>
                    </a:cubicBezTo>
                    <a:close/>
                    <a:moveTo>
                      <a:pt x="25706" y="8734"/>
                    </a:moveTo>
                    <a:lnTo>
                      <a:pt x="25706" y="8734"/>
                    </a:lnTo>
                    <a:cubicBezTo>
                      <a:pt x="25223" y="9076"/>
                      <a:pt x="24759" y="9448"/>
                      <a:pt x="24316" y="9850"/>
                    </a:cubicBezTo>
                    <a:lnTo>
                      <a:pt x="24316" y="9850"/>
                    </a:lnTo>
                    <a:cubicBezTo>
                      <a:pt x="24369" y="9786"/>
                      <a:pt x="24424" y="9722"/>
                      <a:pt x="24482" y="9660"/>
                    </a:cubicBezTo>
                    <a:cubicBezTo>
                      <a:pt x="24846" y="9282"/>
                      <a:pt x="25259" y="8976"/>
                      <a:pt x="25706" y="8734"/>
                    </a:cubicBezTo>
                    <a:close/>
                    <a:moveTo>
                      <a:pt x="36143" y="9014"/>
                    </a:moveTo>
                    <a:lnTo>
                      <a:pt x="36143" y="9014"/>
                    </a:lnTo>
                    <a:cubicBezTo>
                      <a:pt x="36262" y="9099"/>
                      <a:pt x="36379" y="9187"/>
                      <a:pt x="36494" y="9277"/>
                    </a:cubicBezTo>
                    <a:cubicBezTo>
                      <a:pt x="36526" y="9303"/>
                      <a:pt x="36556" y="9331"/>
                      <a:pt x="36583" y="9361"/>
                    </a:cubicBezTo>
                    <a:lnTo>
                      <a:pt x="36583" y="9361"/>
                    </a:lnTo>
                    <a:cubicBezTo>
                      <a:pt x="36307" y="9516"/>
                      <a:pt x="36036" y="9684"/>
                      <a:pt x="35773" y="9864"/>
                    </a:cubicBezTo>
                    <a:lnTo>
                      <a:pt x="35773" y="9864"/>
                    </a:lnTo>
                    <a:cubicBezTo>
                      <a:pt x="35586" y="9747"/>
                      <a:pt x="35398" y="9631"/>
                      <a:pt x="35208" y="9516"/>
                    </a:cubicBezTo>
                    <a:lnTo>
                      <a:pt x="35208" y="9516"/>
                    </a:lnTo>
                    <a:cubicBezTo>
                      <a:pt x="35505" y="9329"/>
                      <a:pt x="35819" y="9162"/>
                      <a:pt x="36143" y="9014"/>
                    </a:cubicBezTo>
                    <a:close/>
                    <a:moveTo>
                      <a:pt x="23557" y="7402"/>
                    </a:moveTo>
                    <a:cubicBezTo>
                      <a:pt x="23687" y="7861"/>
                      <a:pt x="23744" y="8340"/>
                      <a:pt x="23717" y="8818"/>
                    </a:cubicBezTo>
                    <a:cubicBezTo>
                      <a:pt x="23710" y="8872"/>
                      <a:pt x="23701" y="8925"/>
                      <a:pt x="23691" y="8977"/>
                    </a:cubicBezTo>
                    <a:lnTo>
                      <a:pt x="23691" y="8977"/>
                    </a:lnTo>
                    <a:cubicBezTo>
                      <a:pt x="23351" y="9260"/>
                      <a:pt x="23036" y="9571"/>
                      <a:pt x="22749" y="9911"/>
                    </a:cubicBezTo>
                    <a:lnTo>
                      <a:pt x="22749" y="9911"/>
                    </a:lnTo>
                    <a:cubicBezTo>
                      <a:pt x="22604" y="9888"/>
                      <a:pt x="22459" y="9866"/>
                      <a:pt x="22314" y="9846"/>
                    </a:cubicBezTo>
                    <a:lnTo>
                      <a:pt x="22314" y="9846"/>
                    </a:lnTo>
                    <a:cubicBezTo>
                      <a:pt x="22297" y="9755"/>
                      <a:pt x="22280" y="9668"/>
                      <a:pt x="22264" y="9584"/>
                    </a:cubicBezTo>
                    <a:cubicBezTo>
                      <a:pt x="22238" y="9508"/>
                      <a:pt x="22222" y="9441"/>
                      <a:pt x="22205" y="9380"/>
                    </a:cubicBezTo>
                    <a:lnTo>
                      <a:pt x="22205" y="9380"/>
                    </a:lnTo>
                    <a:cubicBezTo>
                      <a:pt x="22362" y="8987"/>
                      <a:pt x="22585" y="8615"/>
                      <a:pt x="22876" y="8283"/>
                    </a:cubicBezTo>
                    <a:cubicBezTo>
                      <a:pt x="23089" y="7972"/>
                      <a:pt x="23317" y="7678"/>
                      <a:pt x="23557" y="7402"/>
                    </a:cubicBezTo>
                    <a:close/>
                    <a:moveTo>
                      <a:pt x="18785" y="5866"/>
                    </a:moveTo>
                    <a:cubicBezTo>
                      <a:pt x="19453" y="5866"/>
                      <a:pt x="20122" y="5905"/>
                      <a:pt x="20787" y="5984"/>
                    </a:cubicBezTo>
                    <a:lnTo>
                      <a:pt x="20787" y="5984"/>
                    </a:lnTo>
                    <a:cubicBezTo>
                      <a:pt x="20386" y="6912"/>
                      <a:pt x="20246" y="7961"/>
                      <a:pt x="20366" y="8982"/>
                    </a:cubicBezTo>
                    <a:lnTo>
                      <a:pt x="20366" y="8982"/>
                    </a:lnTo>
                    <a:cubicBezTo>
                      <a:pt x="19762" y="9105"/>
                      <a:pt x="19193" y="9350"/>
                      <a:pt x="18696" y="9702"/>
                    </a:cubicBezTo>
                    <a:lnTo>
                      <a:pt x="18696" y="9702"/>
                    </a:lnTo>
                    <a:cubicBezTo>
                      <a:pt x="18354" y="9727"/>
                      <a:pt x="18013" y="9763"/>
                      <a:pt x="17673" y="9813"/>
                    </a:cubicBezTo>
                    <a:cubicBezTo>
                      <a:pt x="17379" y="9851"/>
                      <a:pt x="17087" y="9903"/>
                      <a:pt x="16798" y="9966"/>
                    </a:cubicBezTo>
                    <a:lnTo>
                      <a:pt x="16798" y="9966"/>
                    </a:lnTo>
                    <a:cubicBezTo>
                      <a:pt x="16217" y="9866"/>
                      <a:pt x="15617" y="9829"/>
                      <a:pt x="15011" y="9829"/>
                    </a:cubicBezTo>
                    <a:cubicBezTo>
                      <a:pt x="14554" y="9829"/>
                      <a:pt x="14094" y="9850"/>
                      <a:pt x="13636" y="9881"/>
                    </a:cubicBezTo>
                    <a:lnTo>
                      <a:pt x="13636" y="9881"/>
                    </a:lnTo>
                    <a:cubicBezTo>
                      <a:pt x="14063" y="8513"/>
                      <a:pt x="14743" y="7243"/>
                      <a:pt x="15645" y="6153"/>
                    </a:cubicBezTo>
                    <a:lnTo>
                      <a:pt x="15645" y="6153"/>
                    </a:lnTo>
                    <a:cubicBezTo>
                      <a:pt x="16680" y="5963"/>
                      <a:pt x="17732" y="5866"/>
                      <a:pt x="18785" y="5866"/>
                    </a:cubicBezTo>
                    <a:close/>
                    <a:moveTo>
                      <a:pt x="23462" y="9736"/>
                    </a:moveTo>
                    <a:cubicBezTo>
                      <a:pt x="23423" y="9830"/>
                      <a:pt x="23380" y="9921"/>
                      <a:pt x="23334" y="10011"/>
                    </a:cubicBezTo>
                    <a:lnTo>
                      <a:pt x="23334" y="10011"/>
                    </a:lnTo>
                    <a:cubicBezTo>
                      <a:pt x="23289" y="10003"/>
                      <a:pt x="23243" y="9994"/>
                      <a:pt x="23198" y="9986"/>
                    </a:cubicBezTo>
                    <a:lnTo>
                      <a:pt x="23198" y="9986"/>
                    </a:lnTo>
                    <a:cubicBezTo>
                      <a:pt x="23283" y="9901"/>
                      <a:pt x="23372" y="9817"/>
                      <a:pt x="23462" y="9736"/>
                    </a:cubicBezTo>
                    <a:close/>
                    <a:moveTo>
                      <a:pt x="25467" y="8398"/>
                    </a:moveTo>
                    <a:cubicBezTo>
                      <a:pt x="25081" y="8644"/>
                      <a:pt x="24723" y="8937"/>
                      <a:pt x="24406" y="9277"/>
                    </a:cubicBezTo>
                    <a:cubicBezTo>
                      <a:pt x="24157" y="9527"/>
                      <a:pt x="23941" y="9800"/>
                      <a:pt x="23760" y="10093"/>
                    </a:cubicBezTo>
                    <a:lnTo>
                      <a:pt x="23760" y="10093"/>
                    </a:lnTo>
                    <a:cubicBezTo>
                      <a:pt x="23744" y="10090"/>
                      <a:pt x="23728" y="10087"/>
                      <a:pt x="23712" y="10084"/>
                    </a:cubicBezTo>
                    <a:lnTo>
                      <a:pt x="23712" y="10084"/>
                    </a:lnTo>
                    <a:cubicBezTo>
                      <a:pt x="23808" y="9874"/>
                      <a:pt x="23888" y="9657"/>
                      <a:pt x="23947" y="9431"/>
                    </a:cubicBezTo>
                    <a:cubicBezTo>
                      <a:pt x="23958" y="9391"/>
                      <a:pt x="23970" y="9351"/>
                      <a:pt x="23980" y="9312"/>
                    </a:cubicBezTo>
                    <a:lnTo>
                      <a:pt x="23980" y="9312"/>
                    </a:lnTo>
                    <a:cubicBezTo>
                      <a:pt x="24344" y="9038"/>
                      <a:pt x="24726" y="8796"/>
                      <a:pt x="25094" y="8589"/>
                    </a:cubicBezTo>
                    <a:cubicBezTo>
                      <a:pt x="25217" y="8524"/>
                      <a:pt x="25341" y="8460"/>
                      <a:pt x="25467" y="8398"/>
                    </a:cubicBezTo>
                    <a:close/>
                    <a:moveTo>
                      <a:pt x="18090" y="10223"/>
                    </a:moveTo>
                    <a:lnTo>
                      <a:pt x="18090" y="10223"/>
                    </a:lnTo>
                    <a:cubicBezTo>
                      <a:pt x="18072" y="10241"/>
                      <a:pt x="18055" y="10260"/>
                      <a:pt x="18037" y="10278"/>
                    </a:cubicBezTo>
                    <a:lnTo>
                      <a:pt x="18037" y="10278"/>
                    </a:lnTo>
                    <a:cubicBezTo>
                      <a:pt x="17997" y="10265"/>
                      <a:pt x="17956" y="10253"/>
                      <a:pt x="17915" y="10240"/>
                    </a:cubicBezTo>
                    <a:lnTo>
                      <a:pt x="17915" y="10240"/>
                    </a:lnTo>
                    <a:cubicBezTo>
                      <a:pt x="17973" y="10234"/>
                      <a:pt x="18031" y="10229"/>
                      <a:pt x="18090" y="10223"/>
                    </a:cubicBezTo>
                    <a:close/>
                    <a:moveTo>
                      <a:pt x="22396" y="10306"/>
                    </a:moveTo>
                    <a:lnTo>
                      <a:pt x="22396" y="10306"/>
                    </a:lnTo>
                    <a:cubicBezTo>
                      <a:pt x="22408" y="10308"/>
                      <a:pt x="22420" y="10309"/>
                      <a:pt x="22433" y="10311"/>
                    </a:cubicBezTo>
                    <a:lnTo>
                      <a:pt x="22433" y="10311"/>
                    </a:lnTo>
                    <a:cubicBezTo>
                      <a:pt x="22423" y="10324"/>
                      <a:pt x="22413" y="10338"/>
                      <a:pt x="22403" y="10351"/>
                    </a:cubicBezTo>
                    <a:lnTo>
                      <a:pt x="22403" y="10351"/>
                    </a:lnTo>
                    <a:cubicBezTo>
                      <a:pt x="22401" y="10336"/>
                      <a:pt x="22398" y="10321"/>
                      <a:pt x="22396" y="10306"/>
                    </a:cubicBezTo>
                    <a:close/>
                    <a:moveTo>
                      <a:pt x="36818" y="9830"/>
                    </a:moveTo>
                    <a:cubicBezTo>
                      <a:pt x="36858" y="10042"/>
                      <a:pt x="36830" y="10268"/>
                      <a:pt x="36727" y="10458"/>
                    </a:cubicBezTo>
                    <a:lnTo>
                      <a:pt x="36727" y="10458"/>
                    </a:lnTo>
                    <a:cubicBezTo>
                      <a:pt x="36625" y="10392"/>
                      <a:pt x="36522" y="10330"/>
                      <a:pt x="36417" y="10272"/>
                    </a:cubicBezTo>
                    <a:cubicBezTo>
                      <a:pt x="36357" y="10234"/>
                      <a:pt x="36296" y="10195"/>
                      <a:pt x="36235" y="10156"/>
                    </a:cubicBezTo>
                    <a:lnTo>
                      <a:pt x="36235" y="10156"/>
                    </a:lnTo>
                    <a:cubicBezTo>
                      <a:pt x="36425" y="10041"/>
                      <a:pt x="36619" y="9933"/>
                      <a:pt x="36818" y="9830"/>
                    </a:cubicBezTo>
                    <a:close/>
                    <a:moveTo>
                      <a:pt x="21160" y="10183"/>
                    </a:moveTo>
                    <a:lnTo>
                      <a:pt x="21160" y="10183"/>
                    </a:lnTo>
                    <a:cubicBezTo>
                      <a:pt x="21288" y="10192"/>
                      <a:pt x="21416" y="10202"/>
                      <a:pt x="21543" y="10213"/>
                    </a:cubicBezTo>
                    <a:lnTo>
                      <a:pt x="21543" y="10213"/>
                    </a:lnTo>
                    <a:cubicBezTo>
                      <a:pt x="21502" y="10426"/>
                      <a:pt x="21476" y="10641"/>
                      <a:pt x="21469" y="10857"/>
                    </a:cubicBezTo>
                    <a:lnTo>
                      <a:pt x="21469" y="10857"/>
                    </a:lnTo>
                    <a:cubicBezTo>
                      <a:pt x="21352" y="10638"/>
                      <a:pt x="21249" y="10413"/>
                      <a:pt x="21160" y="10183"/>
                    </a:cubicBezTo>
                    <a:close/>
                    <a:moveTo>
                      <a:pt x="38997" y="8987"/>
                    </a:moveTo>
                    <a:cubicBezTo>
                      <a:pt x="39116" y="9443"/>
                      <a:pt x="39105" y="9934"/>
                      <a:pt x="38942" y="10425"/>
                    </a:cubicBezTo>
                    <a:cubicBezTo>
                      <a:pt x="38852" y="10627"/>
                      <a:pt x="38755" y="10823"/>
                      <a:pt x="38652" y="11014"/>
                    </a:cubicBezTo>
                    <a:lnTo>
                      <a:pt x="38652" y="11014"/>
                    </a:lnTo>
                    <a:cubicBezTo>
                      <a:pt x="38640" y="11014"/>
                      <a:pt x="38628" y="11014"/>
                      <a:pt x="38617" y="11014"/>
                    </a:cubicBezTo>
                    <a:cubicBezTo>
                      <a:pt x="38582" y="11014"/>
                      <a:pt x="38547" y="11015"/>
                      <a:pt x="38513" y="11015"/>
                    </a:cubicBezTo>
                    <a:lnTo>
                      <a:pt x="38513" y="11015"/>
                    </a:lnTo>
                    <a:cubicBezTo>
                      <a:pt x="38671" y="10400"/>
                      <a:pt x="38709" y="9762"/>
                      <a:pt x="38586" y="9107"/>
                    </a:cubicBezTo>
                    <a:lnTo>
                      <a:pt x="38586" y="9107"/>
                    </a:lnTo>
                    <a:cubicBezTo>
                      <a:pt x="38722" y="9065"/>
                      <a:pt x="38859" y="9025"/>
                      <a:pt x="38997" y="8987"/>
                    </a:cubicBezTo>
                    <a:close/>
                    <a:moveTo>
                      <a:pt x="21968" y="10254"/>
                    </a:moveTo>
                    <a:cubicBezTo>
                      <a:pt x="21980" y="10256"/>
                      <a:pt x="21992" y="10257"/>
                      <a:pt x="22003" y="10258"/>
                    </a:cubicBezTo>
                    <a:lnTo>
                      <a:pt x="22003" y="10258"/>
                    </a:lnTo>
                    <a:cubicBezTo>
                      <a:pt x="22041" y="10441"/>
                      <a:pt x="22072" y="10625"/>
                      <a:pt x="22096" y="10808"/>
                    </a:cubicBezTo>
                    <a:lnTo>
                      <a:pt x="22096" y="10808"/>
                    </a:lnTo>
                    <a:cubicBezTo>
                      <a:pt x="22048" y="10883"/>
                      <a:pt x="22002" y="10960"/>
                      <a:pt x="21958" y="11037"/>
                    </a:cubicBezTo>
                    <a:cubicBezTo>
                      <a:pt x="21948" y="11055"/>
                      <a:pt x="21939" y="11074"/>
                      <a:pt x="21929" y="11092"/>
                    </a:cubicBezTo>
                    <a:lnTo>
                      <a:pt x="21929" y="11092"/>
                    </a:lnTo>
                    <a:cubicBezTo>
                      <a:pt x="21913" y="10813"/>
                      <a:pt x="21926" y="10532"/>
                      <a:pt x="21968" y="10254"/>
                    </a:cubicBezTo>
                    <a:close/>
                    <a:moveTo>
                      <a:pt x="38062" y="9285"/>
                    </a:moveTo>
                    <a:lnTo>
                      <a:pt x="38062" y="9285"/>
                    </a:lnTo>
                    <a:cubicBezTo>
                      <a:pt x="38148" y="9875"/>
                      <a:pt x="38117" y="10481"/>
                      <a:pt x="37980" y="11062"/>
                    </a:cubicBezTo>
                    <a:lnTo>
                      <a:pt x="37980" y="11062"/>
                    </a:lnTo>
                    <a:cubicBezTo>
                      <a:pt x="37842" y="11082"/>
                      <a:pt x="37707" y="11109"/>
                      <a:pt x="37575" y="11143"/>
                    </a:cubicBezTo>
                    <a:lnTo>
                      <a:pt x="37575" y="11143"/>
                    </a:lnTo>
                    <a:cubicBezTo>
                      <a:pt x="37385" y="10952"/>
                      <a:pt x="37181" y="10779"/>
                      <a:pt x="36967" y="10623"/>
                    </a:cubicBezTo>
                    <a:lnTo>
                      <a:pt x="36967" y="10623"/>
                    </a:lnTo>
                    <a:cubicBezTo>
                      <a:pt x="37126" y="10301"/>
                      <a:pt x="37204" y="9982"/>
                      <a:pt x="37129" y="9675"/>
                    </a:cubicBezTo>
                    <a:lnTo>
                      <a:pt x="37129" y="9675"/>
                    </a:lnTo>
                    <a:cubicBezTo>
                      <a:pt x="37433" y="9531"/>
                      <a:pt x="37744" y="9401"/>
                      <a:pt x="38062" y="9285"/>
                    </a:cubicBezTo>
                    <a:close/>
                    <a:moveTo>
                      <a:pt x="22848" y="10371"/>
                    </a:moveTo>
                    <a:cubicBezTo>
                      <a:pt x="22932" y="10384"/>
                      <a:pt x="23016" y="10398"/>
                      <a:pt x="23100" y="10412"/>
                    </a:cubicBezTo>
                    <a:lnTo>
                      <a:pt x="23100" y="10412"/>
                    </a:lnTo>
                    <a:cubicBezTo>
                      <a:pt x="22928" y="10675"/>
                      <a:pt x="22730" y="10922"/>
                      <a:pt x="22513" y="11157"/>
                    </a:cubicBezTo>
                    <a:lnTo>
                      <a:pt x="22513" y="11157"/>
                    </a:lnTo>
                    <a:cubicBezTo>
                      <a:pt x="22508" y="11066"/>
                      <a:pt x="22501" y="10975"/>
                      <a:pt x="22493" y="10884"/>
                    </a:cubicBezTo>
                    <a:cubicBezTo>
                      <a:pt x="22492" y="10879"/>
                      <a:pt x="22491" y="10874"/>
                      <a:pt x="22491" y="10869"/>
                    </a:cubicBezTo>
                    <a:lnTo>
                      <a:pt x="22491" y="10869"/>
                    </a:lnTo>
                    <a:cubicBezTo>
                      <a:pt x="22597" y="10697"/>
                      <a:pt x="22717" y="10531"/>
                      <a:pt x="22848" y="10371"/>
                    </a:cubicBezTo>
                    <a:close/>
                    <a:moveTo>
                      <a:pt x="15182" y="6245"/>
                    </a:moveTo>
                    <a:cubicBezTo>
                      <a:pt x="14453" y="7152"/>
                      <a:pt x="13863" y="8165"/>
                      <a:pt x="13465" y="9277"/>
                    </a:cubicBezTo>
                    <a:cubicBezTo>
                      <a:pt x="13390" y="9486"/>
                      <a:pt x="13324" y="9696"/>
                      <a:pt x="13267" y="9907"/>
                    </a:cubicBezTo>
                    <a:lnTo>
                      <a:pt x="13267" y="9907"/>
                    </a:lnTo>
                    <a:cubicBezTo>
                      <a:pt x="12712" y="9950"/>
                      <a:pt x="12162" y="10002"/>
                      <a:pt x="11629" y="10043"/>
                    </a:cubicBezTo>
                    <a:cubicBezTo>
                      <a:pt x="10144" y="10104"/>
                      <a:pt x="8608" y="10467"/>
                      <a:pt x="7225" y="11170"/>
                    </a:cubicBezTo>
                    <a:lnTo>
                      <a:pt x="7225" y="11170"/>
                    </a:lnTo>
                    <a:cubicBezTo>
                      <a:pt x="8512" y="8904"/>
                      <a:pt x="11085" y="7473"/>
                      <a:pt x="13542" y="6676"/>
                    </a:cubicBezTo>
                    <a:cubicBezTo>
                      <a:pt x="14082" y="6506"/>
                      <a:pt x="14629" y="6362"/>
                      <a:pt x="15182" y="6245"/>
                    </a:cubicBezTo>
                    <a:close/>
                    <a:moveTo>
                      <a:pt x="27385" y="8253"/>
                    </a:moveTo>
                    <a:lnTo>
                      <a:pt x="27385" y="8253"/>
                    </a:lnTo>
                    <a:cubicBezTo>
                      <a:pt x="28342" y="8839"/>
                      <a:pt x="29248" y="9564"/>
                      <a:pt x="29691" y="10556"/>
                    </a:cubicBezTo>
                    <a:lnTo>
                      <a:pt x="29691" y="10556"/>
                    </a:lnTo>
                    <a:cubicBezTo>
                      <a:pt x="29663" y="10564"/>
                      <a:pt x="29636" y="10571"/>
                      <a:pt x="29608" y="10578"/>
                    </a:cubicBezTo>
                    <a:cubicBezTo>
                      <a:pt x="29181" y="10792"/>
                      <a:pt x="28800" y="11071"/>
                      <a:pt x="28475" y="11399"/>
                    </a:cubicBezTo>
                    <a:lnTo>
                      <a:pt x="28475" y="11399"/>
                    </a:lnTo>
                    <a:cubicBezTo>
                      <a:pt x="27193" y="10973"/>
                      <a:pt x="25868" y="10569"/>
                      <a:pt x="24522" y="10258"/>
                    </a:cubicBezTo>
                    <a:lnTo>
                      <a:pt x="24522" y="10258"/>
                    </a:lnTo>
                    <a:cubicBezTo>
                      <a:pt x="25235" y="9578"/>
                      <a:pt x="26038" y="9008"/>
                      <a:pt x="26777" y="8589"/>
                    </a:cubicBezTo>
                    <a:cubicBezTo>
                      <a:pt x="26978" y="8472"/>
                      <a:pt x="27181" y="8360"/>
                      <a:pt x="27385" y="8253"/>
                    </a:cubicBezTo>
                    <a:close/>
                    <a:moveTo>
                      <a:pt x="14999" y="10186"/>
                    </a:moveTo>
                    <a:cubicBezTo>
                      <a:pt x="15277" y="10186"/>
                      <a:pt x="15557" y="10199"/>
                      <a:pt x="15837" y="10225"/>
                    </a:cubicBezTo>
                    <a:lnTo>
                      <a:pt x="15837" y="10225"/>
                    </a:lnTo>
                    <a:cubicBezTo>
                      <a:pt x="14940" y="10512"/>
                      <a:pt x="14089" y="10914"/>
                      <a:pt x="13318" y="11409"/>
                    </a:cubicBezTo>
                    <a:lnTo>
                      <a:pt x="13318" y="11409"/>
                    </a:lnTo>
                    <a:cubicBezTo>
                      <a:pt x="13334" y="11209"/>
                      <a:pt x="13358" y="11008"/>
                      <a:pt x="13389" y="10808"/>
                    </a:cubicBezTo>
                    <a:cubicBezTo>
                      <a:pt x="13428" y="10632"/>
                      <a:pt x="13471" y="10458"/>
                      <a:pt x="13518" y="10285"/>
                    </a:cubicBezTo>
                    <a:lnTo>
                      <a:pt x="13518" y="10285"/>
                    </a:lnTo>
                    <a:cubicBezTo>
                      <a:pt x="13602" y="10280"/>
                      <a:pt x="13687" y="10276"/>
                      <a:pt x="13771" y="10272"/>
                    </a:cubicBezTo>
                    <a:cubicBezTo>
                      <a:pt x="14173" y="10215"/>
                      <a:pt x="14584" y="10186"/>
                      <a:pt x="14999" y="10186"/>
                    </a:cubicBezTo>
                    <a:close/>
                    <a:moveTo>
                      <a:pt x="38377" y="11489"/>
                    </a:moveTo>
                    <a:cubicBezTo>
                      <a:pt x="38369" y="11503"/>
                      <a:pt x="38360" y="11517"/>
                      <a:pt x="38351" y="11531"/>
                    </a:cubicBezTo>
                    <a:lnTo>
                      <a:pt x="38351" y="11531"/>
                    </a:lnTo>
                    <a:cubicBezTo>
                      <a:pt x="38356" y="11517"/>
                      <a:pt x="38361" y="11503"/>
                      <a:pt x="38366" y="11489"/>
                    </a:cubicBezTo>
                    <a:lnTo>
                      <a:pt x="38366" y="11489"/>
                    </a:lnTo>
                    <a:cubicBezTo>
                      <a:pt x="38370" y="11489"/>
                      <a:pt x="38374" y="11489"/>
                      <a:pt x="38377" y="11489"/>
                    </a:cubicBezTo>
                    <a:close/>
                    <a:moveTo>
                      <a:pt x="18289" y="2957"/>
                    </a:moveTo>
                    <a:lnTo>
                      <a:pt x="18289" y="2957"/>
                    </a:lnTo>
                    <a:cubicBezTo>
                      <a:pt x="18460" y="3008"/>
                      <a:pt x="18631" y="3062"/>
                      <a:pt x="18799" y="3121"/>
                    </a:cubicBezTo>
                    <a:lnTo>
                      <a:pt x="18799" y="3121"/>
                    </a:lnTo>
                    <a:cubicBezTo>
                      <a:pt x="17615" y="3848"/>
                      <a:pt x="16520" y="4726"/>
                      <a:pt x="15603" y="5748"/>
                    </a:cubicBezTo>
                    <a:lnTo>
                      <a:pt x="15603" y="5748"/>
                    </a:lnTo>
                    <a:cubicBezTo>
                      <a:pt x="13690" y="6096"/>
                      <a:pt x="11846" y="6770"/>
                      <a:pt x="10176" y="7747"/>
                    </a:cubicBezTo>
                    <a:cubicBezTo>
                      <a:pt x="8685" y="8642"/>
                      <a:pt x="7485" y="9899"/>
                      <a:pt x="6717" y="11448"/>
                    </a:cubicBezTo>
                    <a:lnTo>
                      <a:pt x="6717" y="11448"/>
                    </a:lnTo>
                    <a:cubicBezTo>
                      <a:pt x="6615" y="11508"/>
                      <a:pt x="6514" y="11570"/>
                      <a:pt x="6414" y="11634"/>
                    </a:cubicBezTo>
                    <a:lnTo>
                      <a:pt x="6414" y="11634"/>
                    </a:lnTo>
                    <a:cubicBezTo>
                      <a:pt x="7272" y="9107"/>
                      <a:pt x="9773" y="7123"/>
                      <a:pt x="11935" y="5682"/>
                    </a:cubicBezTo>
                    <a:cubicBezTo>
                      <a:pt x="13901" y="4437"/>
                      <a:pt x="16035" y="3529"/>
                      <a:pt x="18289" y="2957"/>
                    </a:cubicBezTo>
                    <a:close/>
                    <a:moveTo>
                      <a:pt x="42285" y="8553"/>
                    </a:moveTo>
                    <a:cubicBezTo>
                      <a:pt x="42702" y="8553"/>
                      <a:pt x="43118" y="8574"/>
                      <a:pt x="43529" y="8615"/>
                    </a:cubicBezTo>
                    <a:lnTo>
                      <a:pt x="43529" y="8615"/>
                    </a:lnTo>
                    <a:cubicBezTo>
                      <a:pt x="43752" y="8693"/>
                      <a:pt x="43971" y="8781"/>
                      <a:pt x="44183" y="8881"/>
                    </a:cubicBezTo>
                    <a:lnTo>
                      <a:pt x="44183" y="8881"/>
                    </a:lnTo>
                    <a:cubicBezTo>
                      <a:pt x="44124" y="8965"/>
                      <a:pt x="44060" y="9046"/>
                      <a:pt x="43991" y="9124"/>
                    </a:cubicBezTo>
                    <a:cubicBezTo>
                      <a:pt x="43260" y="10221"/>
                      <a:pt x="42320" y="11177"/>
                      <a:pt x="41304" y="11994"/>
                    </a:cubicBezTo>
                    <a:lnTo>
                      <a:pt x="41304" y="11994"/>
                    </a:lnTo>
                    <a:cubicBezTo>
                      <a:pt x="40651" y="11429"/>
                      <a:pt x="39827" y="11103"/>
                      <a:pt x="38980" y="11030"/>
                    </a:cubicBezTo>
                    <a:lnTo>
                      <a:pt x="38980" y="11030"/>
                    </a:lnTo>
                    <a:cubicBezTo>
                      <a:pt x="38993" y="11007"/>
                      <a:pt x="39006" y="10984"/>
                      <a:pt x="39018" y="10961"/>
                    </a:cubicBezTo>
                    <a:cubicBezTo>
                      <a:pt x="39403" y="10319"/>
                      <a:pt x="39519" y="9570"/>
                      <a:pt x="39366" y="8893"/>
                    </a:cubicBezTo>
                    <a:lnTo>
                      <a:pt x="39366" y="8893"/>
                    </a:lnTo>
                    <a:cubicBezTo>
                      <a:pt x="40319" y="8666"/>
                      <a:pt x="41306" y="8553"/>
                      <a:pt x="42285" y="8553"/>
                    </a:cubicBezTo>
                    <a:close/>
                    <a:moveTo>
                      <a:pt x="29861" y="11034"/>
                    </a:moveTo>
                    <a:cubicBezTo>
                      <a:pt x="29881" y="11110"/>
                      <a:pt x="29899" y="11187"/>
                      <a:pt x="29914" y="11267"/>
                    </a:cubicBezTo>
                    <a:cubicBezTo>
                      <a:pt x="29954" y="11520"/>
                      <a:pt x="29969" y="11766"/>
                      <a:pt x="29964" y="12004"/>
                    </a:cubicBezTo>
                    <a:lnTo>
                      <a:pt x="29964" y="12004"/>
                    </a:lnTo>
                    <a:cubicBezTo>
                      <a:pt x="29634" y="11830"/>
                      <a:pt x="29290" y="11688"/>
                      <a:pt x="28973" y="11572"/>
                    </a:cubicBezTo>
                    <a:lnTo>
                      <a:pt x="28973" y="11572"/>
                    </a:lnTo>
                    <a:cubicBezTo>
                      <a:pt x="29232" y="11347"/>
                      <a:pt x="29528" y="11163"/>
                      <a:pt x="29861" y="11034"/>
                    </a:cubicBezTo>
                    <a:close/>
                    <a:moveTo>
                      <a:pt x="23502" y="10484"/>
                    </a:moveTo>
                    <a:lnTo>
                      <a:pt x="23502" y="10484"/>
                    </a:lnTo>
                    <a:cubicBezTo>
                      <a:pt x="23515" y="10487"/>
                      <a:pt x="23528" y="10489"/>
                      <a:pt x="23541" y="10492"/>
                    </a:cubicBezTo>
                    <a:lnTo>
                      <a:pt x="23541" y="10492"/>
                    </a:lnTo>
                    <a:cubicBezTo>
                      <a:pt x="23507" y="10561"/>
                      <a:pt x="23476" y="10631"/>
                      <a:pt x="23446" y="10701"/>
                    </a:cubicBezTo>
                    <a:lnTo>
                      <a:pt x="23446" y="10701"/>
                    </a:lnTo>
                    <a:cubicBezTo>
                      <a:pt x="23071" y="11134"/>
                      <a:pt x="22765" y="11624"/>
                      <a:pt x="22535" y="12145"/>
                    </a:cubicBezTo>
                    <a:lnTo>
                      <a:pt x="22535" y="12145"/>
                    </a:lnTo>
                    <a:cubicBezTo>
                      <a:pt x="22540" y="11997"/>
                      <a:pt x="22540" y="11849"/>
                      <a:pt x="22537" y="11701"/>
                    </a:cubicBezTo>
                    <a:lnTo>
                      <a:pt x="22537" y="11701"/>
                    </a:lnTo>
                    <a:cubicBezTo>
                      <a:pt x="22910" y="11326"/>
                      <a:pt x="23243" y="10923"/>
                      <a:pt x="23502" y="10484"/>
                    </a:cubicBezTo>
                    <a:close/>
                    <a:moveTo>
                      <a:pt x="30239" y="10914"/>
                    </a:moveTo>
                    <a:cubicBezTo>
                      <a:pt x="30651" y="11401"/>
                      <a:pt x="30805" y="11971"/>
                      <a:pt x="30787" y="12562"/>
                    </a:cubicBezTo>
                    <a:lnTo>
                      <a:pt x="30787" y="12562"/>
                    </a:lnTo>
                    <a:cubicBezTo>
                      <a:pt x="30637" y="12427"/>
                      <a:pt x="30470" y="12305"/>
                      <a:pt x="30293" y="12194"/>
                    </a:cubicBezTo>
                    <a:lnTo>
                      <a:pt x="30293" y="12194"/>
                    </a:lnTo>
                    <a:cubicBezTo>
                      <a:pt x="30321" y="11772"/>
                      <a:pt x="30289" y="11344"/>
                      <a:pt x="30194" y="10925"/>
                    </a:cubicBezTo>
                    <a:lnTo>
                      <a:pt x="30194" y="10925"/>
                    </a:lnTo>
                    <a:cubicBezTo>
                      <a:pt x="30209" y="10922"/>
                      <a:pt x="30224" y="10918"/>
                      <a:pt x="30239" y="10914"/>
                    </a:cubicBezTo>
                    <a:close/>
                    <a:moveTo>
                      <a:pt x="19871" y="10140"/>
                    </a:moveTo>
                    <a:cubicBezTo>
                      <a:pt x="20135" y="10140"/>
                      <a:pt x="20400" y="10145"/>
                      <a:pt x="20664" y="10156"/>
                    </a:cubicBezTo>
                    <a:lnTo>
                      <a:pt x="20664" y="10156"/>
                    </a:lnTo>
                    <a:cubicBezTo>
                      <a:pt x="20895" y="10715"/>
                      <a:pt x="21189" y="11248"/>
                      <a:pt x="21542" y="11735"/>
                    </a:cubicBezTo>
                    <a:lnTo>
                      <a:pt x="21542" y="11735"/>
                    </a:lnTo>
                    <a:cubicBezTo>
                      <a:pt x="21552" y="11783"/>
                      <a:pt x="21563" y="11831"/>
                      <a:pt x="21575" y="11879"/>
                    </a:cubicBezTo>
                    <a:cubicBezTo>
                      <a:pt x="21591" y="11921"/>
                      <a:pt x="21607" y="11963"/>
                      <a:pt x="21623" y="12005"/>
                    </a:cubicBezTo>
                    <a:lnTo>
                      <a:pt x="21623" y="12005"/>
                    </a:lnTo>
                    <a:cubicBezTo>
                      <a:pt x="21432" y="12170"/>
                      <a:pt x="21236" y="12331"/>
                      <a:pt x="21039" y="12491"/>
                    </a:cubicBezTo>
                    <a:cubicBezTo>
                      <a:pt x="20938" y="12569"/>
                      <a:pt x="20835" y="12646"/>
                      <a:pt x="20733" y="12723"/>
                    </a:cubicBezTo>
                    <a:lnTo>
                      <a:pt x="20733" y="12723"/>
                    </a:lnTo>
                    <a:cubicBezTo>
                      <a:pt x="20289" y="11758"/>
                      <a:pt x="19529" y="10964"/>
                      <a:pt x="18591" y="10504"/>
                    </a:cubicBezTo>
                    <a:lnTo>
                      <a:pt x="18591" y="10504"/>
                    </a:lnTo>
                    <a:cubicBezTo>
                      <a:pt x="18616" y="10477"/>
                      <a:pt x="18642" y="10451"/>
                      <a:pt x="18668" y="10425"/>
                    </a:cubicBezTo>
                    <a:cubicBezTo>
                      <a:pt x="18761" y="10331"/>
                      <a:pt x="18860" y="10244"/>
                      <a:pt x="18962" y="10161"/>
                    </a:cubicBezTo>
                    <a:lnTo>
                      <a:pt x="18962" y="10161"/>
                    </a:lnTo>
                    <a:cubicBezTo>
                      <a:pt x="19265" y="10147"/>
                      <a:pt x="19568" y="10140"/>
                      <a:pt x="19871" y="10140"/>
                    </a:cubicBezTo>
                    <a:close/>
                    <a:moveTo>
                      <a:pt x="23114" y="11990"/>
                    </a:moveTo>
                    <a:lnTo>
                      <a:pt x="23114" y="11990"/>
                    </a:lnTo>
                    <a:cubicBezTo>
                      <a:pt x="23086" y="12259"/>
                      <a:pt x="23081" y="12532"/>
                      <a:pt x="23100" y="12808"/>
                    </a:cubicBezTo>
                    <a:lnTo>
                      <a:pt x="23100" y="12808"/>
                    </a:lnTo>
                    <a:cubicBezTo>
                      <a:pt x="23004" y="12730"/>
                      <a:pt x="22909" y="12649"/>
                      <a:pt x="22815" y="12567"/>
                    </a:cubicBezTo>
                    <a:lnTo>
                      <a:pt x="22815" y="12567"/>
                    </a:lnTo>
                    <a:cubicBezTo>
                      <a:pt x="22903" y="12371"/>
                      <a:pt x="23003" y="12178"/>
                      <a:pt x="23114" y="11990"/>
                    </a:cubicBezTo>
                    <a:close/>
                    <a:moveTo>
                      <a:pt x="22067" y="12877"/>
                    </a:moveTo>
                    <a:lnTo>
                      <a:pt x="22067" y="12877"/>
                    </a:lnTo>
                    <a:cubicBezTo>
                      <a:pt x="22071" y="12884"/>
                      <a:pt x="22076" y="12891"/>
                      <a:pt x="22080" y="12898"/>
                    </a:cubicBezTo>
                    <a:lnTo>
                      <a:pt x="22080" y="12898"/>
                    </a:lnTo>
                    <a:cubicBezTo>
                      <a:pt x="22079" y="12905"/>
                      <a:pt x="22078" y="12913"/>
                      <a:pt x="22077" y="12920"/>
                    </a:cubicBezTo>
                    <a:lnTo>
                      <a:pt x="22077" y="12920"/>
                    </a:lnTo>
                    <a:cubicBezTo>
                      <a:pt x="22073" y="12906"/>
                      <a:pt x="22070" y="12892"/>
                      <a:pt x="22067" y="12877"/>
                    </a:cubicBezTo>
                    <a:close/>
                    <a:moveTo>
                      <a:pt x="34741" y="9837"/>
                    </a:moveTo>
                    <a:cubicBezTo>
                      <a:pt x="34941" y="9948"/>
                      <a:pt x="35139" y="10063"/>
                      <a:pt x="35334" y="10180"/>
                    </a:cubicBezTo>
                    <a:lnTo>
                      <a:pt x="35334" y="10180"/>
                    </a:lnTo>
                    <a:cubicBezTo>
                      <a:pt x="34792" y="10591"/>
                      <a:pt x="34284" y="11057"/>
                      <a:pt x="33816" y="11573"/>
                    </a:cubicBezTo>
                    <a:cubicBezTo>
                      <a:pt x="33360" y="12098"/>
                      <a:pt x="32961" y="12704"/>
                      <a:pt x="32648" y="13352"/>
                    </a:cubicBezTo>
                    <a:lnTo>
                      <a:pt x="32648" y="13352"/>
                    </a:lnTo>
                    <a:cubicBezTo>
                      <a:pt x="32691" y="13015"/>
                      <a:pt x="32772" y="12676"/>
                      <a:pt x="32898" y="12338"/>
                    </a:cubicBezTo>
                    <a:cubicBezTo>
                      <a:pt x="33235" y="11292"/>
                      <a:pt x="33900" y="10469"/>
                      <a:pt x="34741" y="9837"/>
                    </a:cubicBezTo>
                    <a:close/>
                    <a:moveTo>
                      <a:pt x="6430" y="12186"/>
                    </a:moveTo>
                    <a:cubicBezTo>
                      <a:pt x="6300" y="12606"/>
                      <a:pt x="6214" y="13036"/>
                      <a:pt x="6174" y="13469"/>
                    </a:cubicBezTo>
                    <a:lnTo>
                      <a:pt x="6174" y="13469"/>
                    </a:lnTo>
                    <a:cubicBezTo>
                      <a:pt x="6133" y="13100"/>
                      <a:pt x="6147" y="12721"/>
                      <a:pt x="6220" y="12346"/>
                    </a:cubicBezTo>
                    <a:lnTo>
                      <a:pt x="6220" y="12346"/>
                    </a:lnTo>
                    <a:cubicBezTo>
                      <a:pt x="6289" y="12291"/>
                      <a:pt x="6359" y="12238"/>
                      <a:pt x="6430" y="12186"/>
                    </a:cubicBezTo>
                    <a:close/>
                    <a:moveTo>
                      <a:pt x="22663" y="12946"/>
                    </a:moveTo>
                    <a:cubicBezTo>
                      <a:pt x="22824" y="13081"/>
                      <a:pt x="22992" y="13209"/>
                      <a:pt x="23166" y="13327"/>
                    </a:cubicBezTo>
                    <a:lnTo>
                      <a:pt x="23166" y="13327"/>
                    </a:lnTo>
                    <a:cubicBezTo>
                      <a:pt x="23171" y="13354"/>
                      <a:pt x="23176" y="13382"/>
                      <a:pt x="23182" y="13409"/>
                    </a:cubicBezTo>
                    <a:cubicBezTo>
                      <a:pt x="23197" y="13487"/>
                      <a:pt x="23214" y="13564"/>
                      <a:pt x="23232" y="13642"/>
                    </a:cubicBezTo>
                    <a:lnTo>
                      <a:pt x="23232" y="13642"/>
                    </a:lnTo>
                    <a:cubicBezTo>
                      <a:pt x="23023" y="13450"/>
                      <a:pt x="22824" y="13242"/>
                      <a:pt x="22637" y="13022"/>
                    </a:cubicBezTo>
                    <a:lnTo>
                      <a:pt x="22637" y="13022"/>
                    </a:lnTo>
                    <a:cubicBezTo>
                      <a:pt x="22646" y="12996"/>
                      <a:pt x="22655" y="12971"/>
                      <a:pt x="22663" y="12946"/>
                    </a:cubicBezTo>
                    <a:close/>
                    <a:moveTo>
                      <a:pt x="35776" y="10453"/>
                    </a:moveTo>
                    <a:cubicBezTo>
                      <a:pt x="36001" y="10596"/>
                      <a:pt x="36224" y="10744"/>
                      <a:pt x="36444" y="10896"/>
                    </a:cubicBezTo>
                    <a:lnTo>
                      <a:pt x="36444" y="10896"/>
                    </a:lnTo>
                    <a:cubicBezTo>
                      <a:pt x="36282" y="11134"/>
                      <a:pt x="36120" y="11334"/>
                      <a:pt x="35958" y="11496"/>
                    </a:cubicBezTo>
                    <a:cubicBezTo>
                      <a:pt x="35423" y="12032"/>
                      <a:pt x="34887" y="12491"/>
                      <a:pt x="34351" y="12950"/>
                    </a:cubicBezTo>
                    <a:cubicBezTo>
                      <a:pt x="33911" y="13244"/>
                      <a:pt x="33447" y="13504"/>
                      <a:pt x="32970" y="13726"/>
                    </a:cubicBezTo>
                    <a:lnTo>
                      <a:pt x="32970" y="13726"/>
                    </a:lnTo>
                    <a:cubicBezTo>
                      <a:pt x="33601" y="12362"/>
                      <a:pt x="34585" y="11273"/>
                      <a:pt x="35776" y="10453"/>
                    </a:cubicBezTo>
                    <a:close/>
                    <a:moveTo>
                      <a:pt x="38719" y="11479"/>
                    </a:moveTo>
                    <a:cubicBezTo>
                      <a:pt x="39335" y="11487"/>
                      <a:pt x="39962" y="11641"/>
                      <a:pt x="40548" y="11955"/>
                    </a:cubicBezTo>
                    <a:cubicBezTo>
                      <a:pt x="40697" y="12046"/>
                      <a:pt x="40838" y="12148"/>
                      <a:pt x="40972" y="12258"/>
                    </a:cubicBezTo>
                    <a:lnTo>
                      <a:pt x="40972" y="12258"/>
                    </a:lnTo>
                    <a:cubicBezTo>
                      <a:pt x="40105" y="12938"/>
                      <a:pt x="39182" y="13522"/>
                      <a:pt x="38219" y="14008"/>
                    </a:cubicBezTo>
                    <a:lnTo>
                      <a:pt x="38219" y="14008"/>
                    </a:lnTo>
                    <a:cubicBezTo>
                      <a:pt x="38538" y="13426"/>
                      <a:pt x="38633" y="12776"/>
                      <a:pt x="38303" y="12104"/>
                    </a:cubicBezTo>
                    <a:lnTo>
                      <a:pt x="38303" y="12104"/>
                    </a:lnTo>
                    <a:cubicBezTo>
                      <a:pt x="38448" y="11901"/>
                      <a:pt x="38587" y="11692"/>
                      <a:pt x="38719" y="11479"/>
                    </a:cubicBezTo>
                    <a:close/>
                    <a:moveTo>
                      <a:pt x="28851" y="8003"/>
                    </a:moveTo>
                    <a:cubicBezTo>
                      <a:pt x="30091" y="8003"/>
                      <a:pt x="31350" y="8280"/>
                      <a:pt x="32439" y="8742"/>
                    </a:cubicBezTo>
                    <a:cubicBezTo>
                      <a:pt x="33089" y="9002"/>
                      <a:pt x="33712" y="9290"/>
                      <a:pt x="34313" y="9606"/>
                    </a:cubicBezTo>
                    <a:lnTo>
                      <a:pt x="34313" y="9606"/>
                    </a:lnTo>
                    <a:cubicBezTo>
                      <a:pt x="33393" y="10346"/>
                      <a:pt x="32683" y="11304"/>
                      <a:pt x="32362" y="12491"/>
                    </a:cubicBezTo>
                    <a:cubicBezTo>
                      <a:pt x="32228" y="13015"/>
                      <a:pt x="32180" y="13535"/>
                      <a:pt x="32204" y="14044"/>
                    </a:cubicBezTo>
                    <a:lnTo>
                      <a:pt x="32204" y="14044"/>
                    </a:lnTo>
                    <a:cubicBezTo>
                      <a:pt x="31938" y="14142"/>
                      <a:pt x="31669" y="14228"/>
                      <a:pt x="31399" y="14302"/>
                    </a:cubicBezTo>
                    <a:lnTo>
                      <a:pt x="31399" y="14302"/>
                    </a:lnTo>
                    <a:cubicBezTo>
                      <a:pt x="31415" y="14259"/>
                      <a:pt x="31430" y="14217"/>
                      <a:pt x="31444" y="14174"/>
                    </a:cubicBezTo>
                    <a:cubicBezTo>
                      <a:pt x="31513" y="13691"/>
                      <a:pt x="31382" y="13284"/>
                      <a:pt x="31133" y="12941"/>
                    </a:cubicBezTo>
                    <a:lnTo>
                      <a:pt x="31133" y="12941"/>
                    </a:lnTo>
                    <a:cubicBezTo>
                      <a:pt x="31192" y="12443"/>
                      <a:pt x="31143" y="11970"/>
                      <a:pt x="30985" y="11496"/>
                    </a:cubicBezTo>
                    <a:cubicBezTo>
                      <a:pt x="30909" y="11114"/>
                      <a:pt x="30756" y="10884"/>
                      <a:pt x="30526" y="10578"/>
                    </a:cubicBezTo>
                    <a:cubicBezTo>
                      <a:pt x="30406" y="10488"/>
                      <a:pt x="30286" y="10457"/>
                      <a:pt x="30166" y="10457"/>
                    </a:cubicBezTo>
                    <a:cubicBezTo>
                      <a:pt x="30131" y="10457"/>
                      <a:pt x="30097" y="10459"/>
                      <a:pt x="30062" y="10464"/>
                    </a:cubicBezTo>
                    <a:lnTo>
                      <a:pt x="30062" y="10464"/>
                    </a:lnTo>
                    <a:cubicBezTo>
                      <a:pt x="30040" y="10400"/>
                      <a:pt x="30016" y="10336"/>
                      <a:pt x="29991" y="10272"/>
                    </a:cubicBezTo>
                    <a:cubicBezTo>
                      <a:pt x="29608" y="9507"/>
                      <a:pt x="28996" y="8818"/>
                      <a:pt x="28231" y="8359"/>
                    </a:cubicBezTo>
                    <a:cubicBezTo>
                      <a:pt x="28091" y="8261"/>
                      <a:pt x="27948" y="8166"/>
                      <a:pt x="27803" y="8072"/>
                    </a:cubicBezTo>
                    <a:lnTo>
                      <a:pt x="27803" y="8072"/>
                    </a:lnTo>
                    <a:cubicBezTo>
                      <a:pt x="28148" y="8026"/>
                      <a:pt x="28499" y="8003"/>
                      <a:pt x="28851" y="8003"/>
                    </a:cubicBezTo>
                    <a:close/>
                    <a:moveTo>
                      <a:pt x="31015" y="13535"/>
                    </a:moveTo>
                    <a:cubicBezTo>
                      <a:pt x="31106" y="13802"/>
                      <a:pt x="31127" y="14094"/>
                      <a:pt x="31066" y="14385"/>
                    </a:cubicBezTo>
                    <a:lnTo>
                      <a:pt x="31066" y="14385"/>
                    </a:lnTo>
                    <a:cubicBezTo>
                      <a:pt x="30937" y="14415"/>
                      <a:pt x="30808" y="14442"/>
                      <a:pt x="30679" y="14466"/>
                    </a:cubicBezTo>
                    <a:lnTo>
                      <a:pt x="30679" y="14466"/>
                    </a:lnTo>
                    <a:cubicBezTo>
                      <a:pt x="30798" y="14196"/>
                      <a:pt x="30901" y="13920"/>
                      <a:pt x="30985" y="13638"/>
                    </a:cubicBezTo>
                    <a:cubicBezTo>
                      <a:pt x="30996" y="13604"/>
                      <a:pt x="31006" y="13569"/>
                      <a:pt x="31015" y="13535"/>
                    </a:cubicBezTo>
                    <a:close/>
                    <a:moveTo>
                      <a:pt x="12993" y="12119"/>
                    </a:moveTo>
                    <a:cubicBezTo>
                      <a:pt x="13005" y="12919"/>
                      <a:pt x="13134" y="13713"/>
                      <a:pt x="13372" y="14480"/>
                    </a:cubicBezTo>
                    <a:lnTo>
                      <a:pt x="13372" y="14480"/>
                    </a:lnTo>
                    <a:cubicBezTo>
                      <a:pt x="12867" y="14286"/>
                      <a:pt x="12363" y="14133"/>
                      <a:pt x="11859" y="14021"/>
                    </a:cubicBezTo>
                    <a:cubicBezTo>
                      <a:pt x="11738" y="13996"/>
                      <a:pt x="11618" y="13973"/>
                      <a:pt x="11498" y="13954"/>
                    </a:cubicBezTo>
                    <a:lnTo>
                      <a:pt x="11498" y="13954"/>
                    </a:lnTo>
                    <a:cubicBezTo>
                      <a:pt x="11823" y="13243"/>
                      <a:pt x="12397" y="12599"/>
                      <a:pt x="12993" y="12119"/>
                    </a:cubicBezTo>
                    <a:close/>
                    <a:moveTo>
                      <a:pt x="37363" y="11699"/>
                    </a:moveTo>
                    <a:cubicBezTo>
                      <a:pt x="37460" y="11812"/>
                      <a:pt x="37548" y="11930"/>
                      <a:pt x="37628" y="12054"/>
                    </a:cubicBezTo>
                    <a:lnTo>
                      <a:pt x="37628" y="12054"/>
                    </a:lnTo>
                    <a:cubicBezTo>
                      <a:pt x="37502" y="12314"/>
                      <a:pt x="37353" y="12564"/>
                      <a:pt x="37182" y="12797"/>
                    </a:cubicBezTo>
                    <a:cubicBezTo>
                      <a:pt x="36997" y="13059"/>
                      <a:pt x="36802" y="13313"/>
                      <a:pt x="36598" y="13557"/>
                    </a:cubicBezTo>
                    <a:lnTo>
                      <a:pt x="36598" y="13557"/>
                    </a:lnTo>
                    <a:cubicBezTo>
                      <a:pt x="36220" y="13890"/>
                      <a:pt x="35816" y="14205"/>
                      <a:pt x="35396" y="14497"/>
                    </a:cubicBezTo>
                    <a:lnTo>
                      <a:pt x="35396" y="14497"/>
                    </a:lnTo>
                    <a:cubicBezTo>
                      <a:pt x="35270" y="14337"/>
                      <a:pt x="35144" y="14176"/>
                      <a:pt x="35018" y="14015"/>
                    </a:cubicBezTo>
                    <a:lnTo>
                      <a:pt x="35018" y="14015"/>
                    </a:lnTo>
                    <a:cubicBezTo>
                      <a:pt x="35441" y="12867"/>
                      <a:pt x="36323" y="12064"/>
                      <a:pt x="37363" y="11699"/>
                    </a:cubicBezTo>
                    <a:close/>
                    <a:moveTo>
                      <a:pt x="24160" y="10622"/>
                    </a:moveTo>
                    <a:cubicBezTo>
                      <a:pt x="24838" y="10775"/>
                      <a:pt x="25507" y="10965"/>
                      <a:pt x="26165" y="11190"/>
                    </a:cubicBezTo>
                    <a:cubicBezTo>
                      <a:pt x="26855" y="11328"/>
                      <a:pt x="27544" y="11528"/>
                      <a:pt x="28177" y="11734"/>
                    </a:cubicBezTo>
                    <a:lnTo>
                      <a:pt x="28177" y="11734"/>
                    </a:lnTo>
                    <a:cubicBezTo>
                      <a:pt x="27736" y="12285"/>
                      <a:pt x="27436" y="12940"/>
                      <a:pt x="27313" y="13638"/>
                    </a:cubicBezTo>
                    <a:cubicBezTo>
                      <a:pt x="27242" y="13977"/>
                      <a:pt x="27209" y="14306"/>
                      <a:pt x="27211" y="14625"/>
                    </a:cubicBezTo>
                    <a:lnTo>
                      <a:pt x="27211" y="14625"/>
                    </a:lnTo>
                    <a:cubicBezTo>
                      <a:pt x="25827" y="14411"/>
                      <a:pt x="24502" y="13863"/>
                      <a:pt x="23359" y="13008"/>
                    </a:cubicBezTo>
                    <a:lnTo>
                      <a:pt x="23359" y="13008"/>
                    </a:lnTo>
                    <a:cubicBezTo>
                      <a:pt x="23314" y="12469"/>
                      <a:pt x="23355" y="11929"/>
                      <a:pt x="23499" y="11408"/>
                    </a:cubicBezTo>
                    <a:lnTo>
                      <a:pt x="23499" y="11408"/>
                    </a:lnTo>
                    <a:cubicBezTo>
                      <a:pt x="23701" y="11135"/>
                      <a:pt x="23923" y="10872"/>
                      <a:pt x="24160" y="10622"/>
                    </a:cubicBezTo>
                    <a:close/>
                    <a:moveTo>
                      <a:pt x="30245" y="12612"/>
                    </a:moveTo>
                    <a:cubicBezTo>
                      <a:pt x="30262" y="12622"/>
                      <a:pt x="30279" y="12633"/>
                      <a:pt x="30297" y="12644"/>
                    </a:cubicBezTo>
                    <a:cubicBezTo>
                      <a:pt x="30469" y="12752"/>
                      <a:pt x="30618" y="12884"/>
                      <a:pt x="30738" y="13034"/>
                    </a:cubicBezTo>
                    <a:lnTo>
                      <a:pt x="30738" y="13034"/>
                    </a:lnTo>
                    <a:cubicBezTo>
                      <a:pt x="30648" y="13559"/>
                      <a:pt x="30442" y="14086"/>
                      <a:pt x="30180" y="14572"/>
                    </a:cubicBezTo>
                    <a:lnTo>
                      <a:pt x="30180" y="14572"/>
                    </a:lnTo>
                    <a:cubicBezTo>
                      <a:pt x="29888" y="14628"/>
                      <a:pt x="29596" y="14668"/>
                      <a:pt x="29304" y="14694"/>
                    </a:cubicBezTo>
                    <a:lnTo>
                      <a:pt x="29304" y="14694"/>
                    </a:lnTo>
                    <a:cubicBezTo>
                      <a:pt x="29802" y="14091"/>
                      <a:pt x="30121" y="13369"/>
                      <a:pt x="30245" y="12612"/>
                    </a:cubicBezTo>
                    <a:close/>
                    <a:moveTo>
                      <a:pt x="28652" y="11893"/>
                    </a:moveTo>
                    <a:cubicBezTo>
                      <a:pt x="29100" y="12048"/>
                      <a:pt x="29518" y="12213"/>
                      <a:pt x="29930" y="12432"/>
                    </a:cubicBezTo>
                    <a:lnTo>
                      <a:pt x="29930" y="12432"/>
                    </a:lnTo>
                    <a:cubicBezTo>
                      <a:pt x="29813" y="13297"/>
                      <a:pt x="29409" y="14055"/>
                      <a:pt x="28840" y="14722"/>
                    </a:cubicBezTo>
                    <a:lnTo>
                      <a:pt x="28840" y="14722"/>
                    </a:lnTo>
                    <a:cubicBezTo>
                      <a:pt x="28740" y="14726"/>
                      <a:pt x="28640" y="14728"/>
                      <a:pt x="28540" y="14728"/>
                    </a:cubicBezTo>
                    <a:cubicBezTo>
                      <a:pt x="28257" y="14728"/>
                      <a:pt x="27975" y="14714"/>
                      <a:pt x="27695" y="14687"/>
                    </a:cubicBezTo>
                    <a:lnTo>
                      <a:pt x="27695" y="14687"/>
                    </a:lnTo>
                    <a:cubicBezTo>
                      <a:pt x="27673" y="13672"/>
                      <a:pt x="28005" y="12637"/>
                      <a:pt x="28652" y="11893"/>
                    </a:cubicBezTo>
                    <a:close/>
                    <a:moveTo>
                      <a:pt x="13171" y="10305"/>
                    </a:moveTo>
                    <a:cubicBezTo>
                      <a:pt x="13077" y="10741"/>
                      <a:pt x="13021" y="11181"/>
                      <a:pt x="13000" y="11622"/>
                    </a:cubicBezTo>
                    <a:lnTo>
                      <a:pt x="13000" y="11622"/>
                    </a:lnTo>
                    <a:cubicBezTo>
                      <a:pt x="12951" y="11656"/>
                      <a:pt x="12902" y="11691"/>
                      <a:pt x="12853" y="11726"/>
                    </a:cubicBezTo>
                    <a:cubicBezTo>
                      <a:pt x="12168" y="12282"/>
                      <a:pt x="11507" y="13055"/>
                      <a:pt x="11165" y="13909"/>
                    </a:cubicBezTo>
                    <a:lnTo>
                      <a:pt x="11165" y="13909"/>
                    </a:lnTo>
                    <a:cubicBezTo>
                      <a:pt x="10898" y="13880"/>
                      <a:pt x="10631" y="13865"/>
                      <a:pt x="10365" y="13865"/>
                    </a:cubicBezTo>
                    <a:cubicBezTo>
                      <a:pt x="9417" y="13865"/>
                      <a:pt x="8479" y="14052"/>
                      <a:pt x="7574" y="14403"/>
                    </a:cubicBezTo>
                    <a:cubicBezTo>
                      <a:pt x="7240" y="14533"/>
                      <a:pt x="6919" y="14686"/>
                      <a:pt x="6613" y="14861"/>
                    </a:cubicBezTo>
                    <a:lnTo>
                      <a:pt x="6613" y="14861"/>
                    </a:lnTo>
                    <a:cubicBezTo>
                      <a:pt x="6580" y="14800"/>
                      <a:pt x="6549" y="14739"/>
                      <a:pt x="6519" y="14676"/>
                    </a:cubicBezTo>
                    <a:lnTo>
                      <a:pt x="6519" y="14676"/>
                    </a:lnTo>
                    <a:cubicBezTo>
                      <a:pt x="6418" y="13867"/>
                      <a:pt x="6490" y="13032"/>
                      <a:pt x="6733" y="12261"/>
                    </a:cubicBezTo>
                    <a:cubicBezTo>
                      <a:pt x="6777" y="12132"/>
                      <a:pt x="6825" y="12005"/>
                      <a:pt x="6877" y="11880"/>
                    </a:cubicBezTo>
                    <a:lnTo>
                      <a:pt x="6877" y="11880"/>
                    </a:lnTo>
                    <a:cubicBezTo>
                      <a:pt x="7523" y="11467"/>
                      <a:pt x="8220" y="11140"/>
                      <a:pt x="8952" y="10884"/>
                    </a:cubicBezTo>
                    <a:cubicBezTo>
                      <a:pt x="10358" y="10549"/>
                      <a:pt x="11764" y="10390"/>
                      <a:pt x="13171" y="10305"/>
                    </a:cubicBezTo>
                    <a:close/>
                    <a:moveTo>
                      <a:pt x="22510" y="13484"/>
                    </a:moveTo>
                    <a:cubicBezTo>
                      <a:pt x="22784" y="13809"/>
                      <a:pt x="23094" y="14100"/>
                      <a:pt x="23432" y="14350"/>
                    </a:cubicBezTo>
                    <a:lnTo>
                      <a:pt x="23432" y="14350"/>
                    </a:lnTo>
                    <a:cubicBezTo>
                      <a:pt x="23504" y="14564"/>
                      <a:pt x="23585" y="14775"/>
                      <a:pt x="23676" y="14981"/>
                    </a:cubicBezTo>
                    <a:lnTo>
                      <a:pt x="23676" y="14981"/>
                    </a:lnTo>
                    <a:cubicBezTo>
                      <a:pt x="23206" y="14658"/>
                      <a:pt x="22767" y="14249"/>
                      <a:pt x="22457" y="13775"/>
                    </a:cubicBezTo>
                    <a:lnTo>
                      <a:pt x="22457" y="13775"/>
                    </a:lnTo>
                    <a:cubicBezTo>
                      <a:pt x="22471" y="13678"/>
                      <a:pt x="22489" y="13580"/>
                      <a:pt x="22510" y="13484"/>
                    </a:cubicBezTo>
                    <a:close/>
                    <a:moveTo>
                      <a:pt x="37912" y="12620"/>
                    </a:moveTo>
                    <a:cubicBezTo>
                      <a:pt x="37924" y="12653"/>
                      <a:pt x="37936" y="12686"/>
                      <a:pt x="37947" y="12720"/>
                    </a:cubicBezTo>
                    <a:cubicBezTo>
                      <a:pt x="38010" y="13348"/>
                      <a:pt x="37815" y="13976"/>
                      <a:pt x="37405" y="14393"/>
                    </a:cubicBezTo>
                    <a:lnTo>
                      <a:pt x="37405" y="14393"/>
                    </a:lnTo>
                    <a:cubicBezTo>
                      <a:pt x="36878" y="14624"/>
                      <a:pt x="36341" y="14827"/>
                      <a:pt x="35796" y="15001"/>
                    </a:cubicBezTo>
                    <a:lnTo>
                      <a:pt x="35796" y="15001"/>
                    </a:lnTo>
                    <a:cubicBezTo>
                      <a:pt x="35795" y="15001"/>
                      <a:pt x="35795" y="15001"/>
                      <a:pt x="35795" y="15001"/>
                    </a:cubicBezTo>
                    <a:lnTo>
                      <a:pt x="35795" y="15001"/>
                    </a:lnTo>
                    <a:cubicBezTo>
                      <a:pt x="36434" y="14419"/>
                      <a:pt x="37037" y="13772"/>
                      <a:pt x="37523" y="13076"/>
                    </a:cubicBezTo>
                    <a:lnTo>
                      <a:pt x="37523" y="13076"/>
                    </a:lnTo>
                    <a:cubicBezTo>
                      <a:pt x="37657" y="12927"/>
                      <a:pt x="37786" y="12775"/>
                      <a:pt x="37912" y="12620"/>
                    </a:cubicBezTo>
                    <a:close/>
                    <a:moveTo>
                      <a:pt x="18315" y="10812"/>
                    </a:moveTo>
                    <a:lnTo>
                      <a:pt x="18315" y="10812"/>
                    </a:lnTo>
                    <a:cubicBezTo>
                      <a:pt x="18434" y="10859"/>
                      <a:pt x="18552" y="10908"/>
                      <a:pt x="18668" y="10961"/>
                    </a:cubicBezTo>
                    <a:cubicBezTo>
                      <a:pt x="19504" y="11354"/>
                      <a:pt x="20119" y="12095"/>
                      <a:pt x="20411" y="12961"/>
                    </a:cubicBezTo>
                    <a:lnTo>
                      <a:pt x="20411" y="12961"/>
                    </a:lnTo>
                    <a:cubicBezTo>
                      <a:pt x="19298" y="13773"/>
                      <a:pt x="18123" y="14522"/>
                      <a:pt x="16840" y="15164"/>
                    </a:cubicBezTo>
                    <a:lnTo>
                      <a:pt x="16840" y="15164"/>
                    </a:lnTo>
                    <a:cubicBezTo>
                      <a:pt x="16881" y="14630"/>
                      <a:pt x="16954" y="14096"/>
                      <a:pt x="17061" y="13562"/>
                    </a:cubicBezTo>
                    <a:cubicBezTo>
                      <a:pt x="17192" y="12582"/>
                      <a:pt x="17658" y="11601"/>
                      <a:pt x="18315" y="10812"/>
                    </a:cubicBezTo>
                    <a:close/>
                    <a:moveTo>
                      <a:pt x="34933" y="15199"/>
                    </a:moveTo>
                    <a:cubicBezTo>
                      <a:pt x="34900" y="15225"/>
                      <a:pt x="34868" y="15251"/>
                      <a:pt x="34835" y="15277"/>
                    </a:cubicBezTo>
                    <a:lnTo>
                      <a:pt x="34835" y="15277"/>
                    </a:lnTo>
                    <a:cubicBezTo>
                      <a:pt x="34813" y="15283"/>
                      <a:pt x="34791" y="15289"/>
                      <a:pt x="34769" y="15294"/>
                    </a:cubicBezTo>
                    <a:lnTo>
                      <a:pt x="34769" y="15294"/>
                    </a:lnTo>
                    <a:cubicBezTo>
                      <a:pt x="34824" y="15263"/>
                      <a:pt x="34878" y="15231"/>
                      <a:pt x="34933" y="15199"/>
                    </a:cubicBezTo>
                    <a:close/>
                    <a:moveTo>
                      <a:pt x="30893" y="14720"/>
                    </a:moveTo>
                    <a:cubicBezTo>
                      <a:pt x="30711" y="14987"/>
                      <a:pt x="30461" y="15201"/>
                      <a:pt x="30192" y="15387"/>
                    </a:cubicBezTo>
                    <a:lnTo>
                      <a:pt x="30192" y="15387"/>
                    </a:lnTo>
                    <a:cubicBezTo>
                      <a:pt x="30311" y="15195"/>
                      <a:pt x="30421" y="14999"/>
                      <a:pt x="30522" y="14798"/>
                    </a:cubicBezTo>
                    <a:lnTo>
                      <a:pt x="30522" y="14798"/>
                    </a:lnTo>
                    <a:cubicBezTo>
                      <a:pt x="30646" y="14774"/>
                      <a:pt x="30770" y="14748"/>
                      <a:pt x="30893" y="14720"/>
                    </a:cubicBezTo>
                    <a:close/>
                    <a:moveTo>
                      <a:pt x="36618" y="15029"/>
                    </a:moveTo>
                    <a:cubicBezTo>
                      <a:pt x="36449" y="15156"/>
                      <a:pt x="36278" y="15275"/>
                      <a:pt x="36104" y="15389"/>
                    </a:cubicBezTo>
                    <a:lnTo>
                      <a:pt x="36104" y="15389"/>
                    </a:lnTo>
                    <a:cubicBezTo>
                      <a:pt x="36067" y="15342"/>
                      <a:pt x="36029" y="15294"/>
                      <a:pt x="35991" y="15247"/>
                    </a:cubicBezTo>
                    <a:lnTo>
                      <a:pt x="35991" y="15247"/>
                    </a:lnTo>
                    <a:cubicBezTo>
                      <a:pt x="36202" y="15178"/>
                      <a:pt x="36411" y="15106"/>
                      <a:pt x="36618" y="15029"/>
                    </a:cubicBezTo>
                    <a:close/>
                    <a:moveTo>
                      <a:pt x="23422" y="13492"/>
                    </a:moveTo>
                    <a:cubicBezTo>
                      <a:pt x="24588" y="14215"/>
                      <a:pt x="25884" y="14678"/>
                      <a:pt x="27219" y="14872"/>
                    </a:cubicBezTo>
                    <a:lnTo>
                      <a:pt x="27219" y="14872"/>
                    </a:lnTo>
                    <a:cubicBezTo>
                      <a:pt x="27230" y="15068"/>
                      <a:pt x="27255" y="15260"/>
                      <a:pt x="27292" y="15447"/>
                    </a:cubicBezTo>
                    <a:lnTo>
                      <a:pt x="27292" y="15447"/>
                    </a:lnTo>
                    <a:cubicBezTo>
                      <a:pt x="26734" y="15332"/>
                      <a:pt x="26180" y="15188"/>
                      <a:pt x="25630" y="15015"/>
                    </a:cubicBezTo>
                    <a:cubicBezTo>
                      <a:pt x="24857" y="14788"/>
                      <a:pt x="24138" y="14399"/>
                      <a:pt x="23505" y="13879"/>
                    </a:cubicBezTo>
                    <a:lnTo>
                      <a:pt x="23505" y="13879"/>
                    </a:lnTo>
                    <a:cubicBezTo>
                      <a:pt x="23473" y="13751"/>
                      <a:pt x="23445" y="13622"/>
                      <a:pt x="23422" y="13492"/>
                    </a:cubicBezTo>
                    <a:close/>
                    <a:moveTo>
                      <a:pt x="27707" y="14930"/>
                    </a:moveTo>
                    <a:lnTo>
                      <a:pt x="27707" y="14930"/>
                    </a:lnTo>
                    <a:cubicBezTo>
                      <a:pt x="28008" y="14959"/>
                      <a:pt x="28310" y="14974"/>
                      <a:pt x="28612" y="14975"/>
                    </a:cubicBezTo>
                    <a:lnTo>
                      <a:pt x="28612" y="14975"/>
                    </a:lnTo>
                    <a:cubicBezTo>
                      <a:pt x="28414" y="15184"/>
                      <a:pt x="28201" y="15383"/>
                      <a:pt x="27975" y="15574"/>
                    </a:cubicBezTo>
                    <a:lnTo>
                      <a:pt x="27975" y="15574"/>
                    </a:lnTo>
                    <a:cubicBezTo>
                      <a:pt x="27917" y="15564"/>
                      <a:pt x="27859" y="15554"/>
                      <a:pt x="27801" y="15544"/>
                    </a:cubicBezTo>
                    <a:lnTo>
                      <a:pt x="27801" y="15544"/>
                    </a:lnTo>
                    <a:cubicBezTo>
                      <a:pt x="27755" y="15343"/>
                      <a:pt x="27724" y="15138"/>
                      <a:pt x="27707" y="14930"/>
                    </a:cubicBezTo>
                    <a:close/>
                    <a:moveTo>
                      <a:pt x="36695" y="11074"/>
                    </a:moveTo>
                    <a:lnTo>
                      <a:pt x="36695" y="11074"/>
                    </a:lnTo>
                    <a:cubicBezTo>
                      <a:pt x="36804" y="11157"/>
                      <a:pt x="36908" y="11243"/>
                      <a:pt x="37006" y="11332"/>
                    </a:cubicBezTo>
                    <a:lnTo>
                      <a:pt x="37006" y="11332"/>
                    </a:lnTo>
                    <a:cubicBezTo>
                      <a:pt x="36000" y="11750"/>
                      <a:pt x="35182" y="12553"/>
                      <a:pt x="34734" y="13562"/>
                    </a:cubicBezTo>
                    <a:cubicBezTo>
                      <a:pt x="34581" y="13868"/>
                      <a:pt x="34504" y="14097"/>
                      <a:pt x="34734" y="14403"/>
                    </a:cubicBezTo>
                    <a:lnTo>
                      <a:pt x="35019" y="14750"/>
                    </a:lnTo>
                    <a:lnTo>
                      <a:pt x="35019" y="14750"/>
                    </a:lnTo>
                    <a:cubicBezTo>
                      <a:pt x="35001" y="14762"/>
                      <a:pt x="34982" y="14774"/>
                      <a:pt x="34964" y="14786"/>
                    </a:cubicBezTo>
                    <a:cubicBezTo>
                      <a:pt x="34470" y="15086"/>
                      <a:pt x="33955" y="15349"/>
                      <a:pt x="33426" y="15573"/>
                    </a:cubicBezTo>
                    <a:lnTo>
                      <a:pt x="33426" y="15573"/>
                    </a:lnTo>
                    <a:cubicBezTo>
                      <a:pt x="33261" y="15600"/>
                      <a:pt x="33096" y="15625"/>
                      <a:pt x="32931" y="15647"/>
                    </a:cubicBezTo>
                    <a:lnTo>
                      <a:pt x="32931" y="15647"/>
                    </a:lnTo>
                    <a:cubicBezTo>
                      <a:pt x="32797" y="15281"/>
                      <a:pt x="32702" y="14904"/>
                      <a:pt x="32653" y="14521"/>
                    </a:cubicBezTo>
                    <a:lnTo>
                      <a:pt x="32653" y="14521"/>
                    </a:lnTo>
                    <a:cubicBezTo>
                      <a:pt x="32706" y="14363"/>
                      <a:pt x="32764" y="14207"/>
                      <a:pt x="32826" y="14054"/>
                    </a:cubicBezTo>
                    <a:lnTo>
                      <a:pt x="32826" y="14054"/>
                    </a:lnTo>
                    <a:cubicBezTo>
                      <a:pt x="32850" y="14043"/>
                      <a:pt x="32874" y="14032"/>
                      <a:pt x="32898" y="14021"/>
                    </a:cubicBezTo>
                    <a:cubicBezTo>
                      <a:pt x="34414" y="13339"/>
                      <a:pt x="35704" y="12356"/>
                      <a:pt x="36695" y="11074"/>
                    </a:cubicBezTo>
                    <a:close/>
                    <a:moveTo>
                      <a:pt x="32437" y="15381"/>
                    </a:moveTo>
                    <a:lnTo>
                      <a:pt x="32437" y="15381"/>
                    </a:lnTo>
                    <a:cubicBezTo>
                      <a:pt x="32468" y="15487"/>
                      <a:pt x="32503" y="15591"/>
                      <a:pt x="32540" y="15695"/>
                    </a:cubicBezTo>
                    <a:lnTo>
                      <a:pt x="32540" y="15695"/>
                    </a:lnTo>
                    <a:cubicBezTo>
                      <a:pt x="32491" y="15700"/>
                      <a:pt x="32441" y="15705"/>
                      <a:pt x="32392" y="15710"/>
                    </a:cubicBezTo>
                    <a:lnTo>
                      <a:pt x="32392" y="15710"/>
                    </a:lnTo>
                    <a:cubicBezTo>
                      <a:pt x="32403" y="15601"/>
                      <a:pt x="32418" y="15491"/>
                      <a:pt x="32437" y="15381"/>
                    </a:cubicBezTo>
                    <a:close/>
                    <a:moveTo>
                      <a:pt x="30001" y="14883"/>
                    </a:moveTo>
                    <a:cubicBezTo>
                      <a:pt x="29809" y="15198"/>
                      <a:pt x="29597" y="15490"/>
                      <a:pt x="29384" y="15744"/>
                    </a:cubicBezTo>
                    <a:lnTo>
                      <a:pt x="29384" y="15744"/>
                    </a:lnTo>
                    <a:cubicBezTo>
                      <a:pt x="29050" y="15718"/>
                      <a:pt x="28717" y="15682"/>
                      <a:pt x="28384" y="15635"/>
                    </a:cubicBezTo>
                    <a:lnTo>
                      <a:pt x="28384" y="15635"/>
                    </a:lnTo>
                    <a:cubicBezTo>
                      <a:pt x="28617" y="15423"/>
                      <a:pt x="28843" y="15200"/>
                      <a:pt x="29060" y="14967"/>
                    </a:cubicBezTo>
                    <a:lnTo>
                      <a:pt x="29060" y="14967"/>
                    </a:lnTo>
                    <a:cubicBezTo>
                      <a:pt x="29374" y="14954"/>
                      <a:pt x="29688" y="14926"/>
                      <a:pt x="30001" y="14883"/>
                    </a:cubicBezTo>
                    <a:close/>
                    <a:moveTo>
                      <a:pt x="32224" y="14311"/>
                    </a:moveTo>
                    <a:cubicBezTo>
                      <a:pt x="32226" y="14340"/>
                      <a:pt x="32230" y="14369"/>
                      <a:pt x="32233" y="14399"/>
                    </a:cubicBezTo>
                    <a:lnTo>
                      <a:pt x="32233" y="14399"/>
                    </a:lnTo>
                    <a:cubicBezTo>
                      <a:pt x="32094" y="14843"/>
                      <a:pt x="31998" y="15296"/>
                      <a:pt x="31953" y="15749"/>
                    </a:cubicBezTo>
                    <a:lnTo>
                      <a:pt x="31953" y="15749"/>
                    </a:lnTo>
                    <a:cubicBezTo>
                      <a:pt x="31537" y="15780"/>
                      <a:pt x="31119" y="15796"/>
                      <a:pt x="30701" y="15796"/>
                    </a:cubicBezTo>
                    <a:cubicBezTo>
                      <a:pt x="30512" y="15796"/>
                      <a:pt x="30322" y="15793"/>
                      <a:pt x="30133" y="15786"/>
                    </a:cubicBezTo>
                    <a:lnTo>
                      <a:pt x="30133" y="15786"/>
                    </a:lnTo>
                    <a:cubicBezTo>
                      <a:pt x="30137" y="15784"/>
                      <a:pt x="30140" y="15782"/>
                      <a:pt x="30144" y="15781"/>
                    </a:cubicBezTo>
                    <a:cubicBezTo>
                      <a:pt x="30616" y="15544"/>
                      <a:pt x="30998" y="15125"/>
                      <a:pt x="31253" y="14629"/>
                    </a:cubicBezTo>
                    <a:lnTo>
                      <a:pt x="31253" y="14629"/>
                    </a:lnTo>
                    <a:cubicBezTo>
                      <a:pt x="31580" y="14540"/>
                      <a:pt x="31904" y="14434"/>
                      <a:pt x="32224" y="14311"/>
                    </a:cubicBezTo>
                    <a:close/>
                    <a:moveTo>
                      <a:pt x="16894" y="10385"/>
                    </a:moveTo>
                    <a:lnTo>
                      <a:pt x="16894" y="10385"/>
                    </a:lnTo>
                    <a:cubicBezTo>
                      <a:pt x="17185" y="10446"/>
                      <a:pt x="17474" y="10522"/>
                      <a:pt x="17757" y="10613"/>
                    </a:cubicBezTo>
                    <a:lnTo>
                      <a:pt x="17757" y="10613"/>
                    </a:lnTo>
                    <a:cubicBezTo>
                      <a:pt x="17673" y="10724"/>
                      <a:pt x="17594" y="10840"/>
                      <a:pt x="17520" y="10961"/>
                    </a:cubicBezTo>
                    <a:cubicBezTo>
                      <a:pt x="16667" y="12301"/>
                      <a:pt x="16397" y="13884"/>
                      <a:pt x="16322" y="15439"/>
                    </a:cubicBezTo>
                    <a:lnTo>
                      <a:pt x="16322" y="15439"/>
                    </a:lnTo>
                    <a:cubicBezTo>
                      <a:pt x="15988" y="15609"/>
                      <a:pt x="15651" y="15769"/>
                      <a:pt x="15311" y="15918"/>
                    </a:cubicBezTo>
                    <a:lnTo>
                      <a:pt x="15311" y="15918"/>
                    </a:lnTo>
                    <a:cubicBezTo>
                      <a:pt x="14952" y="15441"/>
                      <a:pt x="14490" y="15023"/>
                      <a:pt x="13924" y="14709"/>
                    </a:cubicBezTo>
                    <a:cubicBezTo>
                      <a:pt x="13857" y="14679"/>
                      <a:pt x="13789" y="14650"/>
                      <a:pt x="13722" y="14622"/>
                    </a:cubicBezTo>
                    <a:lnTo>
                      <a:pt x="13722" y="14622"/>
                    </a:lnTo>
                    <a:cubicBezTo>
                      <a:pt x="13423" y="13756"/>
                      <a:pt x="13276" y="12837"/>
                      <a:pt x="13294" y="11902"/>
                    </a:cubicBezTo>
                    <a:lnTo>
                      <a:pt x="13294" y="11902"/>
                    </a:lnTo>
                    <a:cubicBezTo>
                      <a:pt x="14396" y="11142"/>
                      <a:pt x="15614" y="10671"/>
                      <a:pt x="16894" y="10385"/>
                    </a:cubicBezTo>
                    <a:close/>
                    <a:moveTo>
                      <a:pt x="14012" y="15345"/>
                    </a:moveTo>
                    <a:cubicBezTo>
                      <a:pt x="14362" y="15552"/>
                      <a:pt x="14681" y="15799"/>
                      <a:pt x="14914" y="16087"/>
                    </a:cubicBezTo>
                    <a:lnTo>
                      <a:pt x="14914" y="16087"/>
                    </a:lnTo>
                    <a:cubicBezTo>
                      <a:pt x="14778" y="16143"/>
                      <a:pt x="14641" y="16197"/>
                      <a:pt x="14504" y="16249"/>
                    </a:cubicBezTo>
                    <a:lnTo>
                      <a:pt x="14504" y="16249"/>
                    </a:lnTo>
                    <a:cubicBezTo>
                      <a:pt x="14320" y="15958"/>
                      <a:pt x="14156" y="15656"/>
                      <a:pt x="14012" y="15345"/>
                    </a:cubicBezTo>
                    <a:close/>
                    <a:moveTo>
                      <a:pt x="23717" y="14547"/>
                    </a:moveTo>
                    <a:lnTo>
                      <a:pt x="23717" y="14547"/>
                    </a:lnTo>
                    <a:cubicBezTo>
                      <a:pt x="24008" y="14734"/>
                      <a:pt x="24315" y="14891"/>
                      <a:pt x="24635" y="15015"/>
                    </a:cubicBezTo>
                    <a:cubicBezTo>
                      <a:pt x="25535" y="15398"/>
                      <a:pt x="26460" y="15687"/>
                      <a:pt x="27401" y="15885"/>
                    </a:cubicBezTo>
                    <a:lnTo>
                      <a:pt x="27401" y="15885"/>
                    </a:lnTo>
                    <a:cubicBezTo>
                      <a:pt x="27412" y="15922"/>
                      <a:pt x="27424" y="15960"/>
                      <a:pt x="27437" y="15997"/>
                    </a:cubicBezTo>
                    <a:lnTo>
                      <a:pt x="27437" y="15997"/>
                    </a:lnTo>
                    <a:cubicBezTo>
                      <a:pt x="27291" y="16104"/>
                      <a:pt x="27143" y="16208"/>
                      <a:pt x="26992" y="16309"/>
                    </a:cubicBezTo>
                    <a:lnTo>
                      <a:pt x="26992" y="16309"/>
                    </a:lnTo>
                    <a:cubicBezTo>
                      <a:pt x="25979" y="16149"/>
                      <a:pt x="25015" y="15794"/>
                      <a:pt x="24100" y="15245"/>
                    </a:cubicBezTo>
                    <a:cubicBezTo>
                      <a:pt x="24069" y="15228"/>
                      <a:pt x="24039" y="15210"/>
                      <a:pt x="24008" y="15192"/>
                    </a:cubicBezTo>
                    <a:lnTo>
                      <a:pt x="24008" y="15192"/>
                    </a:lnTo>
                    <a:cubicBezTo>
                      <a:pt x="23899" y="14982"/>
                      <a:pt x="23802" y="14767"/>
                      <a:pt x="23717" y="14547"/>
                    </a:cubicBezTo>
                    <a:close/>
                    <a:moveTo>
                      <a:pt x="27558" y="16320"/>
                    </a:moveTo>
                    <a:lnTo>
                      <a:pt x="27558" y="16320"/>
                    </a:lnTo>
                    <a:cubicBezTo>
                      <a:pt x="27567" y="16340"/>
                      <a:pt x="27575" y="16360"/>
                      <a:pt x="27584" y="16379"/>
                    </a:cubicBezTo>
                    <a:lnTo>
                      <a:pt x="27584" y="16379"/>
                    </a:lnTo>
                    <a:cubicBezTo>
                      <a:pt x="27553" y="16377"/>
                      <a:pt x="27521" y="16374"/>
                      <a:pt x="27490" y="16371"/>
                    </a:cubicBezTo>
                    <a:lnTo>
                      <a:pt x="27490" y="16371"/>
                    </a:lnTo>
                    <a:cubicBezTo>
                      <a:pt x="27513" y="16354"/>
                      <a:pt x="27536" y="16337"/>
                      <a:pt x="27558" y="16320"/>
                    </a:cubicBezTo>
                    <a:close/>
                    <a:moveTo>
                      <a:pt x="34264" y="15707"/>
                    </a:moveTo>
                    <a:cubicBezTo>
                      <a:pt x="34116" y="15811"/>
                      <a:pt x="33967" y="15912"/>
                      <a:pt x="33816" y="16010"/>
                    </a:cubicBezTo>
                    <a:cubicBezTo>
                      <a:pt x="33642" y="16152"/>
                      <a:pt x="33463" y="16290"/>
                      <a:pt x="33280" y="16425"/>
                    </a:cubicBezTo>
                    <a:lnTo>
                      <a:pt x="33280" y="16425"/>
                    </a:lnTo>
                    <a:cubicBezTo>
                      <a:pt x="33217" y="16307"/>
                      <a:pt x="33158" y="16188"/>
                      <a:pt x="33103" y="16067"/>
                    </a:cubicBezTo>
                    <a:lnTo>
                      <a:pt x="33103" y="16067"/>
                    </a:lnTo>
                    <a:cubicBezTo>
                      <a:pt x="33282" y="16002"/>
                      <a:pt x="33459" y="15932"/>
                      <a:pt x="33634" y="15857"/>
                    </a:cubicBezTo>
                    <a:lnTo>
                      <a:pt x="33634" y="15857"/>
                    </a:lnTo>
                    <a:cubicBezTo>
                      <a:pt x="33845" y="15812"/>
                      <a:pt x="34054" y="15762"/>
                      <a:pt x="34264" y="15707"/>
                    </a:cubicBezTo>
                    <a:close/>
                    <a:moveTo>
                      <a:pt x="27972" y="15993"/>
                    </a:moveTo>
                    <a:cubicBezTo>
                      <a:pt x="28301" y="16048"/>
                      <a:pt x="28631" y="16093"/>
                      <a:pt x="28962" y="16126"/>
                    </a:cubicBezTo>
                    <a:lnTo>
                      <a:pt x="28962" y="16126"/>
                    </a:lnTo>
                    <a:cubicBezTo>
                      <a:pt x="28769" y="16234"/>
                      <a:pt x="28573" y="16342"/>
                      <a:pt x="28376" y="16448"/>
                    </a:cubicBezTo>
                    <a:lnTo>
                      <a:pt x="28376" y="16448"/>
                    </a:lnTo>
                    <a:cubicBezTo>
                      <a:pt x="28291" y="16443"/>
                      <a:pt x="28206" y="16437"/>
                      <a:pt x="28121" y="16429"/>
                    </a:cubicBezTo>
                    <a:lnTo>
                      <a:pt x="28121" y="16429"/>
                    </a:lnTo>
                    <a:cubicBezTo>
                      <a:pt x="28079" y="16342"/>
                      <a:pt x="28039" y="16253"/>
                      <a:pt x="28001" y="16163"/>
                    </a:cubicBezTo>
                    <a:cubicBezTo>
                      <a:pt x="27981" y="16115"/>
                      <a:pt x="27962" y="16066"/>
                      <a:pt x="27943" y="16017"/>
                    </a:cubicBezTo>
                    <a:lnTo>
                      <a:pt x="27943" y="16017"/>
                    </a:lnTo>
                    <a:cubicBezTo>
                      <a:pt x="27953" y="16009"/>
                      <a:pt x="27963" y="16001"/>
                      <a:pt x="27972" y="15993"/>
                    </a:cubicBezTo>
                    <a:close/>
                    <a:moveTo>
                      <a:pt x="31699" y="16147"/>
                    </a:moveTo>
                    <a:cubicBezTo>
                      <a:pt x="30944" y="16333"/>
                      <a:pt x="30169" y="16442"/>
                      <a:pt x="29387" y="16465"/>
                    </a:cubicBezTo>
                    <a:lnTo>
                      <a:pt x="29387" y="16465"/>
                    </a:lnTo>
                    <a:cubicBezTo>
                      <a:pt x="29470" y="16371"/>
                      <a:pt x="29552" y="16275"/>
                      <a:pt x="29630" y="16178"/>
                    </a:cubicBezTo>
                    <a:lnTo>
                      <a:pt x="29630" y="16178"/>
                    </a:lnTo>
                    <a:cubicBezTo>
                      <a:pt x="29901" y="16192"/>
                      <a:pt x="30173" y="16200"/>
                      <a:pt x="30445" y="16200"/>
                    </a:cubicBezTo>
                    <a:cubicBezTo>
                      <a:pt x="30863" y="16200"/>
                      <a:pt x="31281" y="16182"/>
                      <a:pt x="31699" y="16147"/>
                    </a:cubicBezTo>
                    <a:close/>
                    <a:moveTo>
                      <a:pt x="14476" y="2446"/>
                    </a:moveTo>
                    <a:cubicBezTo>
                      <a:pt x="15448" y="2446"/>
                      <a:pt x="16438" y="2533"/>
                      <a:pt x="17401" y="2735"/>
                    </a:cubicBezTo>
                    <a:lnTo>
                      <a:pt x="17401" y="2735"/>
                    </a:lnTo>
                    <a:cubicBezTo>
                      <a:pt x="15029" y="3422"/>
                      <a:pt x="12825" y="4517"/>
                      <a:pt x="10788" y="5988"/>
                    </a:cubicBezTo>
                    <a:cubicBezTo>
                      <a:pt x="9334" y="6906"/>
                      <a:pt x="8110" y="8053"/>
                      <a:pt x="7039" y="9431"/>
                    </a:cubicBezTo>
                    <a:cubicBezTo>
                      <a:pt x="6379" y="10222"/>
                      <a:pt x="5972" y="11140"/>
                      <a:pt x="5804" y="12112"/>
                    </a:cubicBezTo>
                    <a:lnTo>
                      <a:pt x="5804" y="12112"/>
                    </a:lnTo>
                    <a:cubicBezTo>
                      <a:pt x="4540" y="13192"/>
                      <a:pt x="3411" y="14502"/>
                      <a:pt x="2525" y="15934"/>
                    </a:cubicBezTo>
                    <a:cubicBezTo>
                      <a:pt x="2363" y="16126"/>
                      <a:pt x="2210" y="16323"/>
                      <a:pt x="2064" y="16525"/>
                    </a:cubicBezTo>
                    <a:lnTo>
                      <a:pt x="2064" y="16525"/>
                    </a:lnTo>
                    <a:cubicBezTo>
                      <a:pt x="1615" y="15494"/>
                      <a:pt x="1378" y="14359"/>
                      <a:pt x="1378" y="13179"/>
                    </a:cubicBezTo>
                    <a:cubicBezTo>
                      <a:pt x="1531" y="10349"/>
                      <a:pt x="2831" y="7671"/>
                      <a:pt x="5050" y="5835"/>
                    </a:cubicBezTo>
                    <a:cubicBezTo>
                      <a:pt x="7421" y="3769"/>
                      <a:pt x="10482" y="2621"/>
                      <a:pt x="13618" y="2468"/>
                    </a:cubicBezTo>
                    <a:cubicBezTo>
                      <a:pt x="13902" y="2454"/>
                      <a:pt x="14188" y="2446"/>
                      <a:pt x="14476" y="2446"/>
                    </a:cubicBezTo>
                    <a:close/>
                    <a:moveTo>
                      <a:pt x="35543" y="15385"/>
                    </a:moveTo>
                    <a:lnTo>
                      <a:pt x="35736" y="15620"/>
                    </a:lnTo>
                    <a:lnTo>
                      <a:pt x="35736" y="15620"/>
                    </a:lnTo>
                    <a:cubicBezTo>
                      <a:pt x="35560" y="15727"/>
                      <a:pt x="35379" y="15830"/>
                      <a:pt x="35193" y="15934"/>
                    </a:cubicBezTo>
                    <a:cubicBezTo>
                      <a:pt x="34717" y="16198"/>
                      <a:pt x="34240" y="16426"/>
                      <a:pt x="33738" y="16643"/>
                    </a:cubicBezTo>
                    <a:lnTo>
                      <a:pt x="33738" y="16643"/>
                    </a:lnTo>
                    <a:cubicBezTo>
                      <a:pt x="33921" y="16511"/>
                      <a:pt x="34100" y="16376"/>
                      <a:pt x="34275" y="16240"/>
                    </a:cubicBezTo>
                    <a:cubicBezTo>
                      <a:pt x="34601" y="16000"/>
                      <a:pt x="34934" y="15741"/>
                      <a:pt x="35264" y="15465"/>
                    </a:cubicBezTo>
                    <a:lnTo>
                      <a:pt x="35264" y="15465"/>
                    </a:lnTo>
                    <a:cubicBezTo>
                      <a:pt x="35357" y="15439"/>
                      <a:pt x="35450" y="15413"/>
                      <a:pt x="35543" y="15385"/>
                    </a:cubicBezTo>
                    <a:close/>
                    <a:moveTo>
                      <a:pt x="28334" y="16817"/>
                    </a:moveTo>
                    <a:lnTo>
                      <a:pt x="28334" y="16817"/>
                    </a:lnTo>
                    <a:cubicBezTo>
                      <a:pt x="28340" y="16818"/>
                      <a:pt x="28345" y="16818"/>
                      <a:pt x="28351" y="16818"/>
                    </a:cubicBezTo>
                    <a:lnTo>
                      <a:pt x="28351" y="16818"/>
                    </a:lnTo>
                    <a:cubicBezTo>
                      <a:pt x="28348" y="16821"/>
                      <a:pt x="28344" y="16825"/>
                      <a:pt x="28340" y="16828"/>
                    </a:cubicBezTo>
                    <a:lnTo>
                      <a:pt x="28340" y="16828"/>
                    </a:lnTo>
                    <a:cubicBezTo>
                      <a:pt x="28338" y="16825"/>
                      <a:pt x="28336" y="16821"/>
                      <a:pt x="28334" y="16817"/>
                    </a:cubicBezTo>
                    <a:close/>
                    <a:moveTo>
                      <a:pt x="11321" y="14431"/>
                    </a:moveTo>
                    <a:cubicBezTo>
                      <a:pt x="11733" y="14487"/>
                      <a:pt x="12144" y="14579"/>
                      <a:pt x="12547" y="14709"/>
                    </a:cubicBezTo>
                    <a:cubicBezTo>
                      <a:pt x="12869" y="14810"/>
                      <a:pt x="13238" y="14947"/>
                      <a:pt x="13599" y="15123"/>
                    </a:cubicBezTo>
                    <a:lnTo>
                      <a:pt x="13599" y="15123"/>
                    </a:lnTo>
                    <a:cubicBezTo>
                      <a:pt x="13768" y="15548"/>
                      <a:pt x="13972" y="15962"/>
                      <a:pt x="14208" y="16360"/>
                    </a:cubicBezTo>
                    <a:lnTo>
                      <a:pt x="14208" y="16360"/>
                    </a:lnTo>
                    <a:cubicBezTo>
                      <a:pt x="13520" y="16609"/>
                      <a:pt x="12818" y="16817"/>
                      <a:pt x="12102" y="16984"/>
                    </a:cubicBezTo>
                    <a:lnTo>
                      <a:pt x="12102" y="16984"/>
                    </a:lnTo>
                    <a:cubicBezTo>
                      <a:pt x="11837" y="16696"/>
                      <a:pt x="11602" y="16370"/>
                      <a:pt x="11400" y="16010"/>
                    </a:cubicBezTo>
                    <a:cubicBezTo>
                      <a:pt x="11178" y="15483"/>
                      <a:pt x="11177" y="14945"/>
                      <a:pt x="11321" y="14431"/>
                    </a:cubicBezTo>
                    <a:close/>
                    <a:moveTo>
                      <a:pt x="32744" y="16192"/>
                    </a:moveTo>
                    <a:lnTo>
                      <a:pt x="32744" y="16192"/>
                    </a:lnTo>
                    <a:cubicBezTo>
                      <a:pt x="32815" y="16345"/>
                      <a:pt x="32891" y="16496"/>
                      <a:pt x="32973" y="16644"/>
                    </a:cubicBezTo>
                    <a:lnTo>
                      <a:pt x="32973" y="16644"/>
                    </a:lnTo>
                    <a:cubicBezTo>
                      <a:pt x="32793" y="16769"/>
                      <a:pt x="32609" y="16891"/>
                      <a:pt x="32422" y="17008"/>
                    </a:cubicBezTo>
                    <a:lnTo>
                      <a:pt x="32422" y="17008"/>
                    </a:lnTo>
                    <a:cubicBezTo>
                      <a:pt x="32385" y="16777"/>
                      <a:pt x="32366" y="16544"/>
                      <a:pt x="32363" y="16309"/>
                    </a:cubicBezTo>
                    <a:lnTo>
                      <a:pt x="32363" y="16309"/>
                    </a:lnTo>
                    <a:cubicBezTo>
                      <a:pt x="32491" y="16272"/>
                      <a:pt x="32618" y="16233"/>
                      <a:pt x="32744" y="16192"/>
                    </a:cubicBezTo>
                    <a:close/>
                    <a:moveTo>
                      <a:pt x="10362" y="14366"/>
                    </a:moveTo>
                    <a:cubicBezTo>
                      <a:pt x="10577" y="14366"/>
                      <a:pt x="10793" y="14376"/>
                      <a:pt x="11009" y="14395"/>
                    </a:cubicBezTo>
                    <a:lnTo>
                      <a:pt x="11009" y="14395"/>
                    </a:lnTo>
                    <a:cubicBezTo>
                      <a:pt x="10881" y="14923"/>
                      <a:pt x="10888" y="15471"/>
                      <a:pt x="11094" y="16010"/>
                    </a:cubicBezTo>
                    <a:cubicBezTo>
                      <a:pt x="11240" y="16408"/>
                      <a:pt x="11455" y="16754"/>
                      <a:pt x="11719" y="17055"/>
                    </a:cubicBezTo>
                    <a:lnTo>
                      <a:pt x="11719" y="17055"/>
                    </a:lnTo>
                    <a:cubicBezTo>
                      <a:pt x="11464" y="17091"/>
                      <a:pt x="11207" y="17108"/>
                      <a:pt x="10949" y="17108"/>
                    </a:cubicBezTo>
                    <a:cubicBezTo>
                      <a:pt x="9738" y="17108"/>
                      <a:pt x="8519" y="16719"/>
                      <a:pt x="7574" y="16010"/>
                    </a:cubicBezTo>
                    <a:cubicBezTo>
                      <a:pt x="7308" y="15797"/>
                      <a:pt x="7074" y="15550"/>
                      <a:pt x="6877" y="15279"/>
                    </a:cubicBezTo>
                    <a:lnTo>
                      <a:pt x="6877" y="15279"/>
                    </a:lnTo>
                    <a:cubicBezTo>
                      <a:pt x="7935" y="14680"/>
                      <a:pt x="9139" y="14366"/>
                      <a:pt x="10362" y="14366"/>
                    </a:cubicBezTo>
                    <a:close/>
                    <a:moveTo>
                      <a:pt x="24424" y="15883"/>
                    </a:moveTo>
                    <a:lnTo>
                      <a:pt x="24424" y="15883"/>
                    </a:lnTo>
                    <a:cubicBezTo>
                      <a:pt x="25089" y="16211"/>
                      <a:pt x="25802" y="16447"/>
                      <a:pt x="26537" y="16600"/>
                    </a:cubicBezTo>
                    <a:lnTo>
                      <a:pt x="26537" y="16600"/>
                    </a:lnTo>
                    <a:cubicBezTo>
                      <a:pt x="26222" y="16794"/>
                      <a:pt x="25902" y="16975"/>
                      <a:pt x="25584" y="17146"/>
                    </a:cubicBezTo>
                    <a:lnTo>
                      <a:pt x="25584" y="17146"/>
                    </a:lnTo>
                    <a:cubicBezTo>
                      <a:pt x="25469" y="17052"/>
                      <a:pt x="25357" y="16954"/>
                      <a:pt x="25247" y="16852"/>
                    </a:cubicBezTo>
                    <a:cubicBezTo>
                      <a:pt x="24944" y="16560"/>
                      <a:pt x="24667" y="16234"/>
                      <a:pt x="24424" y="15883"/>
                    </a:cubicBezTo>
                    <a:close/>
                    <a:moveTo>
                      <a:pt x="15154" y="16466"/>
                    </a:moveTo>
                    <a:cubicBezTo>
                      <a:pt x="15270" y="16712"/>
                      <a:pt x="15321" y="16982"/>
                      <a:pt x="15282" y="17277"/>
                    </a:cubicBezTo>
                    <a:lnTo>
                      <a:pt x="15282" y="17277"/>
                    </a:lnTo>
                    <a:cubicBezTo>
                      <a:pt x="15098" y="17072"/>
                      <a:pt x="14925" y="16857"/>
                      <a:pt x="14766" y="16635"/>
                    </a:cubicBezTo>
                    <a:lnTo>
                      <a:pt x="14766" y="16635"/>
                    </a:lnTo>
                    <a:cubicBezTo>
                      <a:pt x="14894" y="16583"/>
                      <a:pt x="15022" y="16527"/>
                      <a:pt x="15149" y="16469"/>
                    </a:cubicBezTo>
                    <a:cubicBezTo>
                      <a:pt x="15151" y="16468"/>
                      <a:pt x="15152" y="16467"/>
                      <a:pt x="15154" y="16466"/>
                    </a:cubicBezTo>
                    <a:close/>
                    <a:moveTo>
                      <a:pt x="44520" y="9052"/>
                    </a:moveTo>
                    <a:lnTo>
                      <a:pt x="44520" y="9052"/>
                    </a:lnTo>
                    <a:cubicBezTo>
                      <a:pt x="44940" y="9281"/>
                      <a:pt x="45329" y="9558"/>
                      <a:pt x="45674" y="9890"/>
                    </a:cubicBezTo>
                    <a:cubicBezTo>
                      <a:pt x="46669" y="10808"/>
                      <a:pt x="46975" y="12185"/>
                      <a:pt x="46516" y="13409"/>
                    </a:cubicBezTo>
                    <a:cubicBezTo>
                      <a:pt x="45904" y="14633"/>
                      <a:pt x="44909" y="15627"/>
                      <a:pt x="43685" y="16240"/>
                    </a:cubicBezTo>
                    <a:cubicBezTo>
                      <a:pt x="42871" y="16668"/>
                      <a:pt x="42032" y="17049"/>
                      <a:pt x="41170" y="17368"/>
                    </a:cubicBezTo>
                    <a:lnTo>
                      <a:pt x="41170" y="17368"/>
                    </a:lnTo>
                    <a:cubicBezTo>
                      <a:pt x="41378" y="17179"/>
                      <a:pt x="41579" y="16981"/>
                      <a:pt x="41773" y="16775"/>
                    </a:cubicBezTo>
                    <a:cubicBezTo>
                      <a:pt x="42002" y="16469"/>
                      <a:pt x="42232" y="16163"/>
                      <a:pt x="42461" y="15781"/>
                    </a:cubicBezTo>
                    <a:cubicBezTo>
                      <a:pt x="42614" y="15704"/>
                      <a:pt x="42691" y="15474"/>
                      <a:pt x="42844" y="15321"/>
                    </a:cubicBezTo>
                    <a:cubicBezTo>
                      <a:pt x="42844" y="15168"/>
                      <a:pt x="42844" y="15015"/>
                      <a:pt x="42844" y="14786"/>
                    </a:cubicBezTo>
                    <a:cubicBezTo>
                      <a:pt x="42691" y="14097"/>
                      <a:pt x="42461" y="13332"/>
                      <a:pt x="42002" y="12797"/>
                    </a:cubicBezTo>
                    <a:cubicBezTo>
                      <a:pt x="41864" y="12583"/>
                      <a:pt x="41707" y="12388"/>
                      <a:pt x="41534" y="12211"/>
                    </a:cubicBezTo>
                    <a:lnTo>
                      <a:pt x="41534" y="12211"/>
                    </a:lnTo>
                    <a:cubicBezTo>
                      <a:pt x="42016" y="11820"/>
                      <a:pt x="42479" y="11402"/>
                      <a:pt x="42920" y="10961"/>
                    </a:cubicBezTo>
                    <a:cubicBezTo>
                      <a:pt x="43457" y="10424"/>
                      <a:pt x="44071" y="9772"/>
                      <a:pt x="44520" y="9052"/>
                    </a:cubicBezTo>
                    <a:close/>
                    <a:moveTo>
                      <a:pt x="27036" y="16692"/>
                    </a:moveTo>
                    <a:cubicBezTo>
                      <a:pt x="27273" y="16729"/>
                      <a:pt x="27512" y="16758"/>
                      <a:pt x="27751" y="16780"/>
                    </a:cubicBezTo>
                    <a:lnTo>
                      <a:pt x="27751" y="16780"/>
                    </a:lnTo>
                    <a:cubicBezTo>
                      <a:pt x="27229" y="17051"/>
                      <a:pt x="26696" y="17314"/>
                      <a:pt x="26155" y="17566"/>
                    </a:cubicBezTo>
                    <a:lnTo>
                      <a:pt x="26155" y="17566"/>
                    </a:lnTo>
                    <a:cubicBezTo>
                      <a:pt x="26063" y="17505"/>
                      <a:pt x="25972" y="17442"/>
                      <a:pt x="25882" y="17376"/>
                    </a:cubicBezTo>
                    <a:lnTo>
                      <a:pt x="25882" y="17376"/>
                    </a:lnTo>
                    <a:cubicBezTo>
                      <a:pt x="26281" y="17169"/>
                      <a:pt x="26666" y="16941"/>
                      <a:pt x="27036" y="16692"/>
                    </a:cubicBezTo>
                    <a:close/>
                    <a:moveTo>
                      <a:pt x="22417" y="14365"/>
                    </a:moveTo>
                    <a:cubicBezTo>
                      <a:pt x="22660" y="14660"/>
                      <a:pt x="22946" y="14930"/>
                      <a:pt x="23258" y="15168"/>
                    </a:cubicBezTo>
                    <a:cubicBezTo>
                      <a:pt x="23504" y="15353"/>
                      <a:pt x="23761" y="15520"/>
                      <a:pt x="24027" y="15672"/>
                    </a:cubicBezTo>
                    <a:lnTo>
                      <a:pt x="24027" y="15672"/>
                    </a:lnTo>
                    <a:cubicBezTo>
                      <a:pt x="24374" y="16271"/>
                      <a:pt x="24813" y="16817"/>
                      <a:pt x="25342" y="17274"/>
                    </a:cubicBezTo>
                    <a:lnTo>
                      <a:pt x="25342" y="17274"/>
                    </a:lnTo>
                    <a:cubicBezTo>
                      <a:pt x="25024" y="17440"/>
                      <a:pt x="24710" y="17595"/>
                      <a:pt x="24409" y="17740"/>
                    </a:cubicBezTo>
                    <a:lnTo>
                      <a:pt x="24409" y="17740"/>
                    </a:lnTo>
                    <a:cubicBezTo>
                      <a:pt x="23629" y="17239"/>
                      <a:pt x="23024" y="16490"/>
                      <a:pt x="22646" y="15627"/>
                    </a:cubicBezTo>
                    <a:cubicBezTo>
                      <a:pt x="22493" y="15201"/>
                      <a:pt x="22421" y="14779"/>
                      <a:pt x="22417" y="14365"/>
                    </a:cubicBezTo>
                    <a:close/>
                    <a:moveTo>
                      <a:pt x="27911" y="16999"/>
                    </a:moveTo>
                    <a:lnTo>
                      <a:pt x="27911" y="16999"/>
                    </a:lnTo>
                    <a:cubicBezTo>
                      <a:pt x="27938" y="17043"/>
                      <a:pt x="27966" y="17087"/>
                      <a:pt x="27995" y="17130"/>
                    </a:cubicBezTo>
                    <a:lnTo>
                      <a:pt x="27995" y="17130"/>
                    </a:lnTo>
                    <a:cubicBezTo>
                      <a:pt x="27629" y="17437"/>
                      <a:pt x="27245" y="17718"/>
                      <a:pt x="26845" y="17970"/>
                    </a:cubicBezTo>
                    <a:lnTo>
                      <a:pt x="26845" y="17970"/>
                    </a:lnTo>
                    <a:cubicBezTo>
                      <a:pt x="26711" y="17900"/>
                      <a:pt x="26578" y="17827"/>
                      <a:pt x="26448" y="17750"/>
                    </a:cubicBezTo>
                    <a:lnTo>
                      <a:pt x="26448" y="17750"/>
                    </a:lnTo>
                    <a:cubicBezTo>
                      <a:pt x="26842" y="17561"/>
                      <a:pt x="27232" y="17364"/>
                      <a:pt x="27619" y="17158"/>
                    </a:cubicBezTo>
                    <a:cubicBezTo>
                      <a:pt x="27716" y="17105"/>
                      <a:pt x="27813" y="17052"/>
                      <a:pt x="27911" y="16999"/>
                    </a:cubicBezTo>
                    <a:close/>
                    <a:moveTo>
                      <a:pt x="25635" y="17502"/>
                    </a:moveTo>
                    <a:lnTo>
                      <a:pt x="25635" y="17502"/>
                    </a:lnTo>
                    <a:cubicBezTo>
                      <a:pt x="25722" y="17563"/>
                      <a:pt x="25810" y="17624"/>
                      <a:pt x="25899" y="17683"/>
                    </a:cubicBezTo>
                    <a:lnTo>
                      <a:pt x="25899" y="17683"/>
                    </a:lnTo>
                    <a:cubicBezTo>
                      <a:pt x="25610" y="17814"/>
                      <a:pt x="25318" y="17942"/>
                      <a:pt x="25024" y="18066"/>
                    </a:cubicBezTo>
                    <a:lnTo>
                      <a:pt x="25024" y="18066"/>
                    </a:lnTo>
                    <a:cubicBezTo>
                      <a:pt x="24915" y="18020"/>
                      <a:pt x="24809" y="17969"/>
                      <a:pt x="24705" y="17913"/>
                    </a:cubicBezTo>
                    <a:lnTo>
                      <a:pt x="24705" y="17913"/>
                    </a:lnTo>
                    <a:cubicBezTo>
                      <a:pt x="25022" y="17788"/>
                      <a:pt x="25332" y="17650"/>
                      <a:pt x="25635" y="17502"/>
                    </a:cubicBezTo>
                    <a:close/>
                    <a:moveTo>
                      <a:pt x="20520" y="13361"/>
                    </a:moveTo>
                    <a:cubicBezTo>
                      <a:pt x="20598" y="13724"/>
                      <a:pt x="20620" y="14102"/>
                      <a:pt x="20580" y="14480"/>
                    </a:cubicBezTo>
                    <a:cubicBezTo>
                      <a:pt x="20198" y="15781"/>
                      <a:pt x="19356" y="16852"/>
                      <a:pt x="18132" y="17540"/>
                    </a:cubicBezTo>
                    <a:cubicBezTo>
                      <a:pt x="17765" y="17756"/>
                      <a:pt x="17386" y="17972"/>
                      <a:pt x="17000" y="18184"/>
                    </a:cubicBezTo>
                    <a:lnTo>
                      <a:pt x="17000" y="18184"/>
                    </a:lnTo>
                    <a:cubicBezTo>
                      <a:pt x="16835" y="17811"/>
                      <a:pt x="16779" y="17426"/>
                      <a:pt x="16832" y="17005"/>
                    </a:cubicBezTo>
                    <a:cubicBezTo>
                      <a:pt x="16802" y="16554"/>
                      <a:pt x="16795" y="16103"/>
                      <a:pt x="16812" y="15653"/>
                    </a:cubicBezTo>
                    <a:lnTo>
                      <a:pt x="16812" y="15653"/>
                    </a:lnTo>
                    <a:cubicBezTo>
                      <a:pt x="18048" y="15004"/>
                      <a:pt x="19237" y="14281"/>
                      <a:pt x="20351" y="13485"/>
                    </a:cubicBezTo>
                    <a:cubicBezTo>
                      <a:pt x="20407" y="13444"/>
                      <a:pt x="20464" y="13402"/>
                      <a:pt x="20520" y="13361"/>
                    </a:cubicBezTo>
                    <a:close/>
                    <a:moveTo>
                      <a:pt x="31926" y="16427"/>
                    </a:moveTo>
                    <a:cubicBezTo>
                      <a:pt x="31932" y="16706"/>
                      <a:pt x="31959" y="16983"/>
                      <a:pt x="32010" y="17255"/>
                    </a:cubicBezTo>
                    <a:lnTo>
                      <a:pt x="32010" y="17255"/>
                    </a:lnTo>
                    <a:cubicBezTo>
                      <a:pt x="31798" y="17377"/>
                      <a:pt x="31582" y="17494"/>
                      <a:pt x="31362" y="17603"/>
                    </a:cubicBezTo>
                    <a:lnTo>
                      <a:pt x="31362" y="17603"/>
                    </a:lnTo>
                    <a:cubicBezTo>
                      <a:pt x="30769" y="17818"/>
                      <a:pt x="30168" y="18013"/>
                      <a:pt x="29561" y="18187"/>
                    </a:cubicBezTo>
                    <a:lnTo>
                      <a:pt x="29561" y="18187"/>
                    </a:lnTo>
                    <a:cubicBezTo>
                      <a:pt x="29207" y="17908"/>
                      <a:pt x="28887" y="17589"/>
                      <a:pt x="28614" y="17229"/>
                    </a:cubicBezTo>
                    <a:lnTo>
                      <a:pt x="28614" y="17229"/>
                    </a:lnTo>
                    <a:cubicBezTo>
                      <a:pt x="28764" y="17099"/>
                      <a:pt x="28910" y="16964"/>
                      <a:pt x="29050" y="16824"/>
                    </a:cubicBezTo>
                    <a:lnTo>
                      <a:pt x="29050" y="16824"/>
                    </a:lnTo>
                    <a:cubicBezTo>
                      <a:pt x="30038" y="16803"/>
                      <a:pt x="31016" y="16662"/>
                      <a:pt x="31926" y="16427"/>
                    </a:cubicBezTo>
                    <a:close/>
                    <a:moveTo>
                      <a:pt x="41208" y="12470"/>
                    </a:moveTo>
                    <a:lnTo>
                      <a:pt x="41208" y="12470"/>
                    </a:lnTo>
                    <a:cubicBezTo>
                      <a:pt x="41842" y="13090"/>
                      <a:pt x="42268" y="13932"/>
                      <a:pt x="42385" y="14862"/>
                    </a:cubicBezTo>
                    <a:cubicBezTo>
                      <a:pt x="42461" y="15092"/>
                      <a:pt x="42385" y="15398"/>
                      <a:pt x="42155" y="15551"/>
                    </a:cubicBezTo>
                    <a:cubicBezTo>
                      <a:pt x="42002" y="15857"/>
                      <a:pt x="41849" y="16087"/>
                      <a:pt x="41620" y="16316"/>
                    </a:cubicBezTo>
                    <a:cubicBezTo>
                      <a:pt x="41237" y="16775"/>
                      <a:pt x="40778" y="17158"/>
                      <a:pt x="40319" y="17540"/>
                    </a:cubicBezTo>
                    <a:cubicBezTo>
                      <a:pt x="40234" y="17608"/>
                      <a:pt x="40148" y="17675"/>
                      <a:pt x="40061" y="17739"/>
                    </a:cubicBezTo>
                    <a:lnTo>
                      <a:pt x="40061" y="17739"/>
                    </a:lnTo>
                    <a:cubicBezTo>
                      <a:pt x="39742" y="17835"/>
                      <a:pt x="39420" y="17922"/>
                      <a:pt x="39095" y="17999"/>
                    </a:cubicBezTo>
                    <a:cubicBezTo>
                      <a:pt x="38787" y="18097"/>
                      <a:pt x="38477" y="18187"/>
                      <a:pt x="38165" y="18270"/>
                    </a:cubicBezTo>
                    <a:lnTo>
                      <a:pt x="38165" y="18270"/>
                    </a:lnTo>
                    <a:cubicBezTo>
                      <a:pt x="38231" y="18206"/>
                      <a:pt x="38258" y="18081"/>
                      <a:pt x="38177" y="17999"/>
                    </a:cubicBezTo>
                    <a:cubicBezTo>
                      <a:pt x="37581" y="17233"/>
                      <a:pt x="36985" y="16491"/>
                      <a:pt x="36389" y="15746"/>
                    </a:cubicBezTo>
                    <a:lnTo>
                      <a:pt x="36389" y="15746"/>
                    </a:lnTo>
                    <a:cubicBezTo>
                      <a:pt x="36501" y="15681"/>
                      <a:pt x="36612" y="15617"/>
                      <a:pt x="36723" y="15551"/>
                    </a:cubicBezTo>
                    <a:cubicBezTo>
                      <a:pt x="37148" y="15259"/>
                      <a:pt x="37564" y="14902"/>
                      <a:pt x="37888" y="14500"/>
                    </a:cubicBezTo>
                    <a:lnTo>
                      <a:pt x="37888" y="14500"/>
                    </a:lnTo>
                    <a:cubicBezTo>
                      <a:pt x="39065" y="13951"/>
                      <a:pt x="40178" y="13269"/>
                      <a:pt x="41208" y="12470"/>
                    </a:cubicBezTo>
                    <a:close/>
                    <a:moveTo>
                      <a:pt x="16304" y="15914"/>
                    </a:moveTo>
                    <a:lnTo>
                      <a:pt x="16304" y="15914"/>
                    </a:lnTo>
                    <a:cubicBezTo>
                      <a:pt x="16298" y="16151"/>
                      <a:pt x="16296" y="16388"/>
                      <a:pt x="16296" y="16622"/>
                    </a:cubicBezTo>
                    <a:cubicBezTo>
                      <a:pt x="16242" y="17221"/>
                      <a:pt x="16304" y="17782"/>
                      <a:pt x="16537" y="18304"/>
                    </a:cubicBezTo>
                    <a:lnTo>
                      <a:pt x="16537" y="18304"/>
                    </a:lnTo>
                    <a:cubicBezTo>
                      <a:pt x="16218" y="18115"/>
                      <a:pt x="15914" y="17891"/>
                      <a:pt x="15632" y="17634"/>
                    </a:cubicBezTo>
                    <a:lnTo>
                      <a:pt x="15632" y="17634"/>
                    </a:lnTo>
                    <a:cubicBezTo>
                      <a:pt x="15726" y="17202"/>
                      <a:pt x="15701" y="16733"/>
                      <a:pt x="15547" y="16284"/>
                    </a:cubicBezTo>
                    <a:lnTo>
                      <a:pt x="15547" y="16284"/>
                    </a:lnTo>
                    <a:cubicBezTo>
                      <a:pt x="15801" y="16163"/>
                      <a:pt x="16054" y="16040"/>
                      <a:pt x="16304" y="15914"/>
                    </a:cubicBezTo>
                    <a:close/>
                    <a:moveTo>
                      <a:pt x="14458" y="16756"/>
                    </a:moveTo>
                    <a:cubicBezTo>
                      <a:pt x="14602" y="16972"/>
                      <a:pt x="14755" y="17183"/>
                      <a:pt x="14919" y="17387"/>
                    </a:cubicBezTo>
                    <a:cubicBezTo>
                      <a:pt x="15002" y="17477"/>
                      <a:pt x="15088" y="17564"/>
                      <a:pt x="15177" y="17648"/>
                    </a:cubicBezTo>
                    <a:lnTo>
                      <a:pt x="15177" y="17648"/>
                    </a:lnTo>
                    <a:cubicBezTo>
                      <a:pt x="15061" y="17901"/>
                      <a:pt x="14935" y="18154"/>
                      <a:pt x="14798" y="18403"/>
                    </a:cubicBezTo>
                    <a:lnTo>
                      <a:pt x="14798" y="18403"/>
                    </a:lnTo>
                    <a:cubicBezTo>
                      <a:pt x="14686" y="18372"/>
                      <a:pt x="14573" y="18339"/>
                      <a:pt x="14460" y="18305"/>
                    </a:cubicBezTo>
                    <a:cubicBezTo>
                      <a:pt x="13687" y="18169"/>
                      <a:pt x="12996" y="17817"/>
                      <a:pt x="12417" y="17296"/>
                    </a:cubicBezTo>
                    <a:lnTo>
                      <a:pt x="12417" y="17296"/>
                    </a:lnTo>
                    <a:cubicBezTo>
                      <a:pt x="13112" y="17185"/>
                      <a:pt x="13797" y="17004"/>
                      <a:pt x="14458" y="16756"/>
                    </a:cubicBezTo>
                    <a:close/>
                    <a:moveTo>
                      <a:pt x="26191" y="17871"/>
                    </a:moveTo>
                    <a:cubicBezTo>
                      <a:pt x="26328" y="17956"/>
                      <a:pt x="26466" y="18037"/>
                      <a:pt x="26606" y="18115"/>
                    </a:cubicBezTo>
                    <a:lnTo>
                      <a:pt x="26606" y="18115"/>
                    </a:lnTo>
                    <a:cubicBezTo>
                      <a:pt x="26421" y="18225"/>
                      <a:pt x="26232" y="18328"/>
                      <a:pt x="26040" y="18425"/>
                    </a:cubicBezTo>
                    <a:lnTo>
                      <a:pt x="26040" y="18425"/>
                    </a:lnTo>
                    <a:cubicBezTo>
                      <a:pt x="25850" y="18370"/>
                      <a:pt x="25662" y="18305"/>
                      <a:pt x="25477" y="18229"/>
                    </a:cubicBezTo>
                    <a:cubicBezTo>
                      <a:pt x="25460" y="18224"/>
                      <a:pt x="25444" y="18219"/>
                      <a:pt x="25428" y="18214"/>
                    </a:cubicBezTo>
                    <a:lnTo>
                      <a:pt x="25428" y="18214"/>
                    </a:lnTo>
                    <a:cubicBezTo>
                      <a:pt x="25684" y="18103"/>
                      <a:pt x="25938" y="17989"/>
                      <a:pt x="26191" y="17871"/>
                    </a:cubicBezTo>
                    <a:close/>
                    <a:moveTo>
                      <a:pt x="28272" y="17509"/>
                    </a:moveTo>
                    <a:cubicBezTo>
                      <a:pt x="28506" y="17802"/>
                      <a:pt x="28772" y="18075"/>
                      <a:pt x="29063" y="18325"/>
                    </a:cubicBezTo>
                    <a:lnTo>
                      <a:pt x="29063" y="18325"/>
                    </a:lnTo>
                    <a:cubicBezTo>
                      <a:pt x="28787" y="18398"/>
                      <a:pt x="28509" y="18468"/>
                      <a:pt x="28231" y="18533"/>
                    </a:cubicBezTo>
                    <a:lnTo>
                      <a:pt x="28231" y="18533"/>
                    </a:lnTo>
                    <a:cubicBezTo>
                      <a:pt x="27925" y="18438"/>
                      <a:pt x="27625" y="18327"/>
                      <a:pt x="27332" y="18201"/>
                    </a:cubicBezTo>
                    <a:lnTo>
                      <a:pt x="27332" y="18201"/>
                    </a:lnTo>
                    <a:cubicBezTo>
                      <a:pt x="27644" y="17994"/>
                      <a:pt x="27944" y="17774"/>
                      <a:pt x="28231" y="17540"/>
                    </a:cubicBezTo>
                    <a:cubicBezTo>
                      <a:pt x="28245" y="17530"/>
                      <a:pt x="28258" y="17519"/>
                      <a:pt x="28272" y="17509"/>
                    </a:cubicBezTo>
                    <a:close/>
                    <a:moveTo>
                      <a:pt x="27079" y="18363"/>
                    </a:moveTo>
                    <a:cubicBezTo>
                      <a:pt x="27280" y="18463"/>
                      <a:pt x="27484" y="18555"/>
                      <a:pt x="27691" y="18640"/>
                    </a:cubicBezTo>
                    <a:lnTo>
                      <a:pt x="27691" y="18640"/>
                    </a:lnTo>
                    <a:cubicBezTo>
                      <a:pt x="27659" y="18640"/>
                      <a:pt x="27627" y="18640"/>
                      <a:pt x="27594" y="18640"/>
                    </a:cubicBezTo>
                    <a:cubicBezTo>
                      <a:pt x="27303" y="18640"/>
                      <a:pt x="27012" y="18619"/>
                      <a:pt x="26725" y="18575"/>
                    </a:cubicBezTo>
                    <a:lnTo>
                      <a:pt x="26725" y="18575"/>
                    </a:lnTo>
                    <a:cubicBezTo>
                      <a:pt x="26844" y="18506"/>
                      <a:pt x="26962" y="18436"/>
                      <a:pt x="27079" y="18363"/>
                    </a:cubicBezTo>
                    <a:close/>
                    <a:moveTo>
                      <a:pt x="15535" y="17963"/>
                    </a:moveTo>
                    <a:cubicBezTo>
                      <a:pt x="15793" y="18174"/>
                      <a:pt x="16068" y="18363"/>
                      <a:pt x="16357" y="18531"/>
                    </a:cubicBezTo>
                    <a:lnTo>
                      <a:pt x="16357" y="18531"/>
                    </a:lnTo>
                    <a:cubicBezTo>
                      <a:pt x="16248" y="18589"/>
                      <a:pt x="16140" y="18646"/>
                      <a:pt x="16031" y="18702"/>
                    </a:cubicBezTo>
                    <a:lnTo>
                      <a:pt x="16031" y="18702"/>
                    </a:lnTo>
                    <a:cubicBezTo>
                      <a:pt x="15763" y="18646"/>
                      <a:pt x="15495" y="18584"/>
                      <a:pt x="15226" y="18517"/>
                    </a:cubicBezTo>
                    <a:lnTo>
                      <a:pt x="15226" y="18517"/>
                    </a:lnTo>
                    <a:cubicBezTo>
                      <a:pt x="15356" y="18349"/>
                      <a:pt x="15459" y="18163"/>
                      <a:pt x="15535" y="17963"/>
                    </a:cubicBezTo>
                    <a:close/>
                    <a:moveTo>
                      <a:pt x="5727" y="12765"/>
                    </a:moveTo>
                    <a:cubicBezTo>
                      <a:pt x="5694" y="13279"/>
                      <a:pt x="5724" y="13803"/>
                      <a:pt x="5815" y="14327"/>
                    </a:cubicBezTo>
                    <a:cubicBezTo>
                      <a:pt x="5925" y="14602"/>
                      <a:pt x="6057" y="14864"/>
                      <a:pt x="6208" y="15111"/>
                    </a:cubicBezTo>
                    <a:lnTo>
                      <a:pt x="6208" y="15111"/>
                    </a:lnTo>
                    <a:cubicBezTo>
                      <a:pt x="5427" y="15633"/>
                      <a:pt x="4753" y="16315"/>
                      <a:pt x="4208" y="17158"/>
                    </a:cubicBezTo>
                    <a:cubicBezTo>
                      <a:pt x="3913" y="17650"/>
                      <a:pt x="3673" y="18175"/>
                      <a:pt x="3486" y="18720"/>
                    </a:cubicBezTo>
                    <a:lnTo>
                      <a:pt x="3486" y="18720"/>
                    </a:lnTo>
                    <a:cubicBezTo>
                      <a:pt x="3023" y="18213"/>
                      <a:pt x="2630" y="17651"/>
                      <a:pt x="2314" y="17047"/>
                    </a:cubicBezTo>
                    <a:lnTo>
                      <a:pt x="2314" y="17047"/>
                    </a:lnTo>
                    <a:cubicBezTo>
                      <a:pt x="3100" y="15761"/>
                      <a:pt x="4005" y="14599"/>
                      <a:pt x="4973" y="13562"/>
                    </a:cubicBezTo>
                    <a:cubicBezTo>
                      <a:pt x="5210" y="13274"/>
                      <a:pt x="5462" y="13009"/>
                      <a:pt x="5727" y="12765"/>
                    </a:cubicBezTo>
                    <a:close/>
                    <a:moveTo>
                      <a:pt x="36015" y="15958"/>
                    </a:moveTo>
                    <a:lnTo>
                      <a:pt x="36015" y="15958"/>
                    </a:lnTo>
                    <a:cubicBezTo>
                      <a:pt x="36647" y="16715"/>
                      <a:pt x="37328" y="17472"/>
                      <a:pt x="37947" y="18229"/>
                    </a:cubicBezTo>
                    <a:cubicBezTo>
                      <a:pt x="37975" y="18270"/>
                      <a:pt x="38005" y="18294"/>
                      <a:pt x="38034" y="18305"/>
                    </a:cubicBezTo>
                    <a:lnTo>
                      <a:pt x="38034" y="18305"/>
                    </a:lnTo>
                    <a:cubicBezTo>
                      <a:pt x="37148" y="18534"/>
                      <a:pt x="36245" y="18706"/>
                      <a:pt x="35336" y="18832"/>
                    </a:cubicBezTo>
                    <a:lnTo>
                      <a:pt x="35336" y="18832"/>
                    </a:lnTo>
                    <a:cubicBezTo>
                      <a:pt x="34718" y="18350"/>
                      <a:pt x="34156" y="17767"/>
                      <a:pt x="33704" y="17118"/>
                    </a:cubicBezTo>
                    <a:lnTo>
                      <a:pt x="33704" y="17118"/>
                    </a:lnTo>
                    <a:cubicBezTo>
                      <a:pt x="34490" y="16768"/>
                      <a:pt x="35260" y="16379"/>
                      <a:pt x="36015" y="15958"/>
                    </a:cubicBezTo>
                    <a:close/>
                    <a:moveTo>
                      <a:pt x="16819" y="18796"/>
                    </a:moveTo>
                    <a:lnTo>
                      <a:pt x="16819" y="18796"/>
                    </a:lnTo>
                    <a:cubicBezTo>
                      <a:pt x="16834" y="18818"/>
                      <a:pt x="16849" y="18839"/>
                      <a:pt x="16864" y="18860"/>
                    </a:cubicBezTo>
                    <a:lnTo>
                      <a:pt x="16864" y="18860"/>
                    </a:lnTo>
                    <a:cubicBezTo>
                      <a:pt x="16824" y="18853"/>
                      <a:pt x="16785" y="18846"/>
                      <a:pt x="16745" y="18839"/>
                    </a:cubicBezTo>
                    <a:lnTo>
                      <a:pt x="16745" y="18839"/>
                    </a:lnTo>
                    <a:cubicBezTo>
                      <a:pt x="16769" y="18825"/>
                      <a:pt x="16794" y="18811"/>
                      <a:pt x="16819" y="18796"/>
                    </a:cubicBezTo>
                    <a:close/>
                    <a:moveTo>
                      <a:pt x="29617" y="18752"/>
                    </a:moveTo>
                    <a:cubicBezTo>
                      <a:pt x="29688" y="18802"/>
                      <a:pt x="29761" y="18851"/>
                      <a:pt x="29834" y="18898"/>
                    </a:cubicBezTo>
                    <a:lnTo>
                      <a:pt x="29834" y="18898"/>
                    </a:lnTo>
                    <a:cubicBezTo>
                      <a:pt x="29679" y="18874"/>
                      <a:pt x="29523" y="18848"/>
                      <a:pt x="29369" y="18818"/>
                    </a:cubicBezTo>
                    <a:lnTo>
                      <a:pt x="29369" y="18818"/>
                    </a:lnTo>
                    <a:cubicBezTo>
                      <a:pt x="29452" y="18797"/>
                      <a:pt x="29534" y="18775"/>
                      <a:pt x="29617" y="18752"/>
                    </a:cubicBezTo>
                    <a:close/>
                    <a:moveTo>
                      <a:pt x="26144" y="18885"/>
                    </a:moveTo>
                    <a:cubicBezTo>
                      <a:pt x="26192" y="18896"/>
                      <a:pt x="26240" y="18907"/>
                      <a:pt x="26287" y="18917"/>
                    </a:cubicBezTo>
                    <a:lnTo>
                      <a:pt x="26287" y="18917"/>
                    </a:lnTo>
                    <a:cubicBezTo>
                      <a:pt x="26185" y="18933"/>
                      <a:pt x="26083" y="18949"/>
                      <a:pt x="25981" y="18964"/>
                    </a:cubicBezTo>
                    <a:lnTo>
                      <a:pt x="25981" y="18964"/>
                    </a:lnTo>
                    <a:cubicBezTo>
                      <a:pt x="26036" y="18938"/>
                      <a:pt x="26090" y="18912"/>
                      <a:pt x="26144" y="18885"/>
                    </a:cubicBezTo>
                    <a:close/>
                    <a:moveTo>
                      <a:pt x="33361" y="17268"/>
                    </a:moveTo>
                    <a:lnTo>
                      <a:pt x="33361" y="17268"/>
                    </a:lnTo>
                    <a:cubicBezTo>
                      <a:pt x="33781" y="17873"/>
                      <a:pt x="34293" y="18421"/>
                      <a:pt x="34860" y="18894"/>
                    </a:cubicBezTo>
                    <a:lnTo>
                      <a:pt x="34860" y="18894"/>
                    </a:lnTo>
                    <a:cubicBezTo>
                      <a:pt x="34538" y="18932"/>
                      <a:pt x="34215" y="18966"/>
                      <a:pt x="33892" y="18994"/>
                    </a:cubicBezTo>
                    <a:cubicBezTo>
                      <a:pt x="33711" y="19008"/>
                      <a:pt x="33528" y="19021"/>
                      <a:pt x="33343" y="19031"/>
                    </a:cubicBezTo>
                    <a:lnTo>
                      <a:pt x="33343" y="19031"/>
                    </a:lnTo>
                    <a:cubicBezTo>
                      <a:pt x="33211" y="18876"/>
                      <a:pt x="33087" y="18710"/>
                      <a:pt x="32974" y="18535"/>
                    </a:cubicBezTo>
                    <a:cubicBezTo>
                      <a:pt x="32795" y="18236"/>
                      <a:pt x="32657" y="17921"/>
                      <a:pt x="32558" y="17597"/>
                    </a:cubicBezTo>
                    <a:lnTo>
                      <a:pt x="32558" y="17597"/>
                    </a:lnTo>
                    <a:cubicBezTo>
                      <a:pt x="32828" y="17492"/>
                      <a:pt x="33095" y="17382"/>
                      <a:pt x="33361" y="17268"/>
                    </a:cubicBezTo>
                    <a:close/>
                    <a:moveTo>
                      <a:pt x="22031" y="14694"/>
                    </a:moveTo>
                    <a:cubicBezTo>
                      <a:pt x="22032" y="14725"/>
                      <a:pt x="22033" y="14755"/>
                      <a:pt x="22034" y="14786"/>
                    </a:cubicBezTo>
                    <a:cubicBezTo>
                      <a:pt x="22233" y="16110"/>
                      <a:pt x="22947" y="17262"/>
                      <a:pt x="23978" y="17945"/>
                    </a:cubicBezTo>
                    <a:lnTo>
                      <a:pt x="23978" y="17945"/>
                    </a:lnTo>
                    <a:cubicBezTo>
                      <a:pt x="22594" y="18629"/>
                      <a:pt x="21086" y="19001"/>
                      <a:pt x="19509" y="19062"/>
                    </a:cubicBezTo>
                    <a:lnTo>
                      <a:pt x="19509" y="19062"/>
                    </a:lnTo>
                    <a:cubicBezTo>
                      <a:pt x="19613" y="18938"/>
                      <a:pt x="19715" y="18813"/>
                      <a:pt x="19815" y="18688"/>
                    </a:cubicBezTo>
                    <a:cubicBezTo>
                      <a:pt x="20803" y="17515"/>
                      <a:pt x="21541" y="16144"/>
                      <a:pt x="22031" y="14694"/>
                    </a:cubicBezTo>
                    <a:close/>
                    <a:moveTo>
                      <a:pt x="32133" y="17758"/>
                    </a:moveTo>
                    <a:cubicBezTo>
                      <a:pt x="32272" y="18213"/>
                      <a:pt x="32483" y="18650"/>
                      <a:pt x="32778" y="19056"/>
                    </a:cubicBezTo>
                    <a:lnTo>
                      <a:pt x="32778" y="19056"/>
                    </a:lnTo>
                    <a:cubicBezTo>
                      <a:pt x="32578" y="19062"/>
                      <a:pt x="32376" y="19065"/>
                      <a:pt x="32173" y="19065"/>
                    </a:cubicBezTo>
                    <a:cubicBezTo>
                      <a:pt x="31779" y="19065"/>
                      <a:pt x="31381" y="19053"/>
                      <a:pt x="30984" y="19025"/>
                    </a:cubicBezTo>
                    <a:lnTo>
                      <a:pt x="30984" y="19025"/>
                    </a:lnTo>
                    <a:cubicBezTo>
                      <a:pt x="30693" y="18900"/>
                      <a:pt x="30410" y="18755"/>
                      <a:pt x="30140" y="18589"/>
                    </a:cubicBezTo>
                    <a:lnTo>
                      <a:pt x="30140" y="18589"/>
                    </a:lnTo>
                    <a:cubicBezTo>
                      <a:pt x="30676" y="18405"/>
                      <a:pt x="31202" y="18174"/>
                      <a:pt x="31713" y="17908"/>
                    </a:cubicBezTo>
                    <a:lnTo>
                      <a:pt x="31713" y="17908"/>
                    </a:lnTo>
                    <a:cubicBezTo>
                      <a:pt x="31854" y="17859"/>
                      <a:pt x="31994" y="17809"/>
                      <a:pt x="32133" y="17758"/>
                    </a:cubicBezTo>
                    <a:close/>
                    <a:moveTo>
                      <a:pt x="21625" y="12516"/>
                    </a:moveTo>
                    <a:lnTo>
                      <a:pt x="21625" y="12516"/>
                    </a:lnTo>
                    <a:cubicBezTo>
                      <a:pt x="21650" y="12911"/>
                      <a:pt x="21764" y="13291"/>
                      <a:pt x="21944" y="13648"/>
                    </a:cubicBezTo>
                    <a:lnTo>
                      <a:pt x="21944" y="13648"/>
                    </a:lnTo>
                    <a:cubicBezTo>
                      <a:pt x="21555" y="15369"/>
                      <a:pt x="20674" y="17001"/>
                      <a:pt x="19586" y="18382"/>
                    </a:cubicBezTo>
                    <a:cubicBezTo>
                      <a:pt x="19396" y="18615"/>
                      <a:pt x="19201" y="18844"/>
                      <a:pt x="19001" y="19067"/>
                    </a:cubicBezTo>
                    <a:lnTo>
                      <a:pt x="19001" y="19067"/>
                    </a:lnTo>
                    <a:cubicBezTo>
                      <a:pt x="18417" y="19028"/>
                      <a:pt x="17833" y="18895"/>
                      <a:pt x="17279" y="18671"/>
                    </a:cubicBezTo>
                    <a:lnTo>
                      <a:pt x="17279" y="18671"/>
                    </a:lnTo>
                    <a:cubicBezTo>
                      <a:pt x="17254" y="18636"/>
                      <a:pt x="17230" y="18601"/>
                      <a:pt x="17208" y="18566"/>
                    </a:cubicBezTo>
                    <a:lnTo>
                      <a:pt x="17208" y="18566"/>
                    </a:lnTo>
                    <a:cubicBezTo>
                      <a:pt x="17871" y="18163"/>
                      <a:pt x="18513" y="17719"/>
                      <a:pt x="19127" y="17234"/>
                    </a:cubicBezTo>
                    <a:cubicBezTo>
                      <a:pt x="20427" y="16393"/>
                      <a:pt x="21116" y="14862"/>
                      <a:pt x="20963" y="13332"/>
                    </a:cubicBezTo>
                    <a:cubicBezTo>
                      <a:pt x="20939" y="13251"/>
                      <a:pt x="20912" y="13171"/>
                      <a:pt x="20883" y="13091"/>
                    </a:cubicBezTo>
                    <a:lnTo>
                      <a:pt x="20883" y="13091"/>
                    </a:lnTo>
                    <a:cubicBezTo>
                      <a:pt x="21131" y="12906"/>
                      <a:pt x="21381" y="12715"/>
                      <a:pt x="21625" y="12516"/>
                    </a:cubicBezTo>
                    <a:close/>
                    <a:moveTo>
                      <a:pt x="24887" y="18441"/>
                    </a:moveTo>
                    <a:lnTo>
                      <a:pt x="24887" y="18441"/>
                    </a:lnTo>
                    <a:cubicBezTo>
                      <a:pt x="25083" y="18534"/>
                      <a:pt x="25279" y="18616"/>
                      <a:pt x="25476" y="18687"/>
                    </a:cubicBezTo>
                    <a:lnTo>
                      <a:pt x="25476" y="18687"/>
                    </a:lnTo>
                    <a:cubicBezTo>
                      <a:pt x="25129" y="18835"/>
                      <a:pt x="24772" y="18963"/>
                      <a:pt x="24406" y="19070"/>
                    </a:cubicBezTo>
                    <a:cubicBezTo>
                      <a:pt x="24282" y="19112"/>
                      <a:pt x="24157" y="19150"/>
                      <a:pt x="24033" y="19187"/>
                    </a:cubicBezTo>
                    <a:lnTo>
                      <a:pt x="24033" y="19187"/>
                    </a:lnTo>
                    <a:cubicBezTo>
                      <a:pt x="23551" y="19225"/>
                      <a:pt x="23067" y="19251"/>
                      <a:pt x="22583" y="19265"/>
                    </a:cubicBezTo>
                    <a:lnTo>
                      <a:pt x="22583" y="19265"/>
                    </a:lnTo>
                    <a:cubicBezTo>
                      <a:pt x="23362" y="19025"/>
                      <a:pt x="24131" y="18749"/>
                      <a:pt x="24887" y="18441"/>
                    </a:cubicBezTo>
                    <a:close/>
                    <a:moveTo>
                      <a:pt x="24265" y="18118"/>
                    </a:moveTo>
                    <a:cubicBezTo>
                      <a:pt x="24336" y="18157"/>
                      <a:pt x="24409" y="18194"/>
                      <a:pt x="24482" y="18229"/>
                    </a:cubicBezTo>
                    <a:cubicBezTo>
                      <a:pt x="24503" y="18241"/>
                      <a:pt x="24524" y="18252"/>
                      <a:pt x="24545" y="18264"/>
                    </a:cubicBezTo>
                    <a:lnTo>
                      <a:pt x="24545" y="18264"/>
                    </a:lnTo>
                    <a:cubicBezTo>
                      <a:pt x="23586" y="18651"/>
                      <a:pt x="22606" y="18994"/>
                      <a:pt x="21612" y="19276"/>
                    </a:cubicBezTo>
                    <a:lnTo>
                      <a:pt x="21612" y="19276"/>
                    </a:lnTo>
                    <a:cubicBezTo>
                      <a:pt x="21348" y="19274"/>
                      <a:pt x="21084" y="19269"/>
                      <a:pt x="20819" y="19260"/>
                    </a:cubicBezTo>
                    <a:lnTo>
                      <a:pt x="20819" y="19260"/>
                    </a:lnTo>
                    <a:cubicBezTo>
                      <a:pt x="22015" y="19079"/>
                      <a:pt x="23181" y="18698"/>
                      <a:pt x="24265" y="18118"/>
                    </a:cubicBezTo>
                    <a:close/>
                    <a:moveTo>
                      <a:pt x="15021" y="18795"/>
                    </a:moveTo>
                    <a:cubicBezTo>
                      <a:pt x="15196" y="18848"/>
                      <a:pt x="15373" y="18899"/>
                      <a:pt x="15550" y="18947"/>
                    </a:cubicBezTo>
                    <a:lnTo>
                      <a:pt x="15550" y="18947"/>
                    </a:lnTo>
                    <a:cubicBezTo>
                      <a:pt x="15234" y="19106"/>
                      <a:pt x="14918" y="19260"/>
                      <a:pt x="14604" y="19407"/>
                    </a:cubicBezTo>
                    <a:lnTo>
                      <a:pt x="14604" y="19407"/>
                    </a:lnTo>
                    <a:cubicBezTo>
                      <a:pt x="14743" y="19202"/>
                      <a:pt x="14882" y="18996"/>
                      <a:pt x="15021" y="18795"/>
                    </a:cubicBezTo>
                    <a:close/>
                    <a:moveTo>
                      <a:pt x="38816" y="18524"/>
                    </a:moveTo>
                    <a:cubicBezTo>
                      <a:pt x="38000" y="18953"/>
                      <a:pt x="37130" y="19256"/>
                      <a:pt x="36228" y="19435"/>
                    </a:cubicBezTo>
                    <a:lnTo>
                      <a:pt x="36228" y="19435"/>
                    </a:lnTo>
                    <a:cubicBezTo>
                      <a:pt x="36111" y="19368"/>
                      <a:pt x="35996" y="19297"/>
                      <a:pt x="35882" y="19223"/>
                    </a:cubicBezTo>
                    <a:cubicBezTo>
                      <a:pt x="35839" y="19195"/>
                      <a:pt x="35797" y="19167"/>
                      <a:pt x="35754" y="19138"/>
                    </a:cubicBezTo>
                    <a:lnTo>
                      <a:pt x="35754" y="19138"/>
                    </a:lnTo>
                    <a:cubicBezTo>
                      <a:pt x="35873" y="19117"/>
                      <a:pt x="35992" y="19094"/>
                      <a:pt x="36111" y="19070"/>
                    </a:cubicBezTo>
                    <a:cubicBezTo>
                      <a:pt x="37016" y="18941"/>
                      <a:pt x="37922" y="18757"/>
                      <a:pt x="38816" y="18524"/>
                    </a:cubicBezTo>
                    <a:close/>
                    <a:moveTo>
                      <a:pt x="33073" y="19420"/>
                    </a:moveTo>
                    <a:lnTo>
                      <a:pt x="33073" y="19420"/>
                    </a:lnTo>
                    <a:cubicBezTo>
                      <a:pt x="33123" y="19476"/>
                      <a:pt x="33175" y="19530"/>
                      <a:pt x="33228" y="19584"/>
                    </a:cubicBezTo>
                    <a:lnTo>
                      <a:pt x="33228" y="19584"/>
                    </a:lnTo>
                    <a:cubicBezTo>
                      <a:pt x="32893" y="19556"/>
                      <a:pt x="32555" y="19503"/>
                      <a:pt x="32219" y="19426"/>
                    </a:cubicBezTo>
                    <a:lnTo>
                      <a:pt x="32219" y="19426"/>
                    </a:lnTo>
                    <a:cubicBezTo>
                      <a:pt x="32321" y="19428"/>
                      <a:pt x="32423" y="19429"/>
                      <a:pt x="32525" y="19429"/>
                    </a:cubicBezTo>
                    <a:cubicBezTo>
                      <a:pt x="32708" y="19429"/>
                      <a:pt x="32891" y="19426"/>
                      <a:pt x="33073" y="19420"/>
                    </a:cubicBezTo>
                    <a:close/>
                    <a:moveTo>
                      <a:pt x="35275" y="19218"/>
                    </a:moveTo>
                    <a:cubicBezTo>
                      <a:pt x="35420" y="19324"/>
                      <a:pt x="35568" y="19426"/>
                      <a:pt x="35718" y="19522"/>
                    </a:cubicBezTo>
                    <a:lnTo>
                      <a:pt x="35718" y="19522"/>
                    </a:lnTo>
                    <a:cubicBezTo>
                      <a:pt x="35236" y="19592"/>
                      <a:pt x="34746" y="19627"/>
                      <a:pt x="34252" y="19627"/>
                    </a:cubicBezTo>
                    <a:cubicBezTo>
                      <a:pt x="34152" y="19627"/>
                      <a:pt x="34052" y="19625"/>
                      <a:pt x="33952" y="19622"/>
                    </a:cubicBezTo>
                    <a:lnTo>
                      <a:pt x="33952" y="19622"/>
                    </a:lnTo>
                    <a:cubicBezTo>
                      <a:pt x="33861" y="19549"/>
                      <a:pt x="33772" y="19472"/>
                      <a:pt x="33687" y="19391"/>
                    </a:cubicBezTo>
                    <a:lnTo>
                      <a:pt x="33687" y="19391"/>
                    </a:lnTo>
                    <a:cubicBezTo>
                      <a:pt x="34216" y="19357"/>
                      <a:pt x="34746" y="19299"/>
                      <a:pt x="35275" y="19218"/>
                    </a:cubicBezTo>
                    <a:close/>
                    <a:moveTo>
                      <a:pt x="18801" y="19866"/>
                    </a:moveTo>
                    <a:lnTo>
                      <a:pt x="18801" y="19866"/>
                    </a:lnTo>
                    <a:cubicBezTo>
                      <a:pt x="18827" y="19871"/>
                      <a:pt x="18854" y="19876"/>
                      <a:pt x="18881" y="19881"/>
                    </a:cubicBezTo>
                    <a:lnTo>
                      <a:pt x="18881" y="19881"/>
                    </a:lnTo>
                    <a:cubicBezTo>
                      <a:pt x="18845" y="19886"/>
                      <a:pt x="18808" y="19892"/>
                      <a:pt x="18772" y="19897"/>
                    </a:cubicBezTo>
                    <a:lnTo>
                      <a:pt x="18772" y="19897"/>
                    </a:lnTo>
                    <a:cubicBezTo>
                      <a:pt x="18782" y="19887"/>
                      <a:pt x="18791" y="19877"/>
                      <a:pt x="18801" y="19866"/>
                    </a:cubicBezTo>
                    <a:close/>
                    <a:moveTo>
                      <a:pt x="6822" y="15920"/>
                    </a:moveTo>
                    <a:lnTo>
                      <a:pt x="6822" y="15920"/>
                    </a:lnTo>
                    <a:cubicBezTo>
                      <a:pt x="7480" y="16626"/>
                      <a:pt x="8326" y="17124"/>
                      <a:pt x="9258" y="17311"/>
                    </a:cubicBezTo>
                    <a:cubicBezTo>
                      <a:pt x="9763" y="17388"/>
                      <a:pt x="10273" y="17427"/>
                      <a:pt x="10783" y="17427"/>
                    </a:cubicBezTo>
                    <a:cubicBezTo>
                      <a:pt x="11194" y="17427"/>
                      <a:pt x="11604" y="17402"/>
                      <a:pt x="12011" y="17353"/>
                    </a:cubicBezTo>
                    <a:lnTo>
                      <a:pt x="12011" y="17353"/>
                    </a:lnTo>
                    <a:cubicBezTo>
                      <a:pt x="12691" y="17976"/>
                      <a:pt x="13591" y="18370"/>
                      <a:pt x="14460" y="18611"/>
                    </a:cubicBezTo>
                    <a:cubicBezTo>
                      <a:pt x="14521" y="18633"/>
                      <a:pt x="14583" y="18654"/>
                      <a:pt x="14644" y="18674"/>
                    </a:cubicBezTo>
                    <a:lnTo>
                      <a:pt x="14644" y="18674"/>
                    </a:lnTo>
                    <a:cubicBezTo>
                      <a:pt x="14471" y="18970"/>
                      <a:pt x="14282" y="19257"/>
                      <a:pt x="14077" y="19529"/>
                    </a:cubicBezTo>
                    <a:cubicBezTo>
                      <a:pt x="14040" y="19586"/>
                      <a:pt x="14003" y="19642"/>
                      <a:pt x="13966" y="19697"/>
                    </a:cubicBezTo>
                    <a:lnTo>
                      <a:pt x="13966" y="19697"/>
                    </a:lnTo>
                    <a:cubicBezTo>
                      <a:pt x="13799" y="19767"/>
                      <a:pt x="13629" y="19836"/>
                      <a:pt x="13458" y="19903"/>
                    </a:cubicBezTo>
                    <a:lnTo>
                      <a:pt x="13458" y="19903"/>
                    </a:lnTo>
                    <a:cubicBezTo>
                      <a:pt x="12663" y="19771"/>
                      <a:pt x="11873" y="19573"/>
                      <a:pt x="11094" y="19300"/>
                    </a:cubicBezTo>
                    <a:cubicBezTo>
                      <a:pt x="9564" y="18917"/>
                      <a:pt x="8187" y="17999"/>
                      <a:pt x="7192" y="16699"/>
                    </a:cubicBezTo>
                    <a:cubicBezTo>
                      <a:pt x="7047" y="16451"/>
                      <a:pt x="6923" y="16190"/>
                      <a:pt x="6822" y="15920"/>
                    </a:cubicBezTo>
                    <a:close/>
                    <a:moveTo>
                      <a:pt x="49396" y="10935"/>
                    </a:moveTo>
                    <a:cubicBezTo>
                      <a:pt x="50521" y="11836"/>
                      <a:pt x="51396" y="12992"/>
                      <a:pt x="51718" y="14403"/>
                    </a:cubicBezTo>
                    <a:cubicBezTo>
                      <a:pt x="51948" y="15015"/>
                      <a:pt x="51871" y="15704"/>
                      <a:pt x="51642" y="16316"/>
                    </a:cubicBezTo>
                    <a:cubicBezTo>
                      <a:pt x="51412" y="17005"/>
                      <a:pt x="50800" y="17540"/>
                      <a:pt x="50112" y="17846"/>
                    </a:cubicBezTo>
                    <a:cubicBezTo>
                      <a:pt x="49423" y="18229"/>
                      <a:pt x="48658" y="18535"/>
                      <a:pt x="47816" y="18841"/>
                    </a:cubicBezTo>
                    <a:cubicBezTo>
                      <a:pt x="47051" y="19147"/>
                      <a:pt x="46210" y="19453"/>
                      <a:pt x="45368" y="19682"/>
                    </a:cubicBezTo>
                    <a:cubicBezTo>
                      <a:pt x="45050" y="19786"/>
                      <a:pt x="44725" y="19883"/>
                      <a:pt x="44397" y="19971"/>
                    </a:cubicBezTo>
                    <a:lnTo>
                      <a:pt x="44397" y="19971"/>
                    </a:lnTo>
                    <a:cubicBezTo>
                      <a:pt x="47041" y="18872"/>
                      <a:pt x="49392" y="17097"/>
                      <a:pt x="49882" y="14097"/>
                    </a:cubicBezTo>
                    <a:cubicBezTo>
                      <a:pt x="50092" y="12994"/>
                      <a:pt x="49905" y="11890"/>
                      <a:pt x="49396" y="10935"/>
                    </a:cubicBezTo>
                    <a:close/>
                    <a:moveTo>
                      <a:pt x="16238" y="19119"/>
                    </a:moveTo>
                    <a:cubicBezTo>
                      <a:pt x="16660" y="19215"/>
                      <a:pt x="17087" y="19297"/>
                      <a:pt x="17515" y="19364"/>
                    </a:cubicBezTo>
                    <a:lnTo>
                      <a:pt x="17515" y="19364"/>
                    </a:lnTo>
                    <a:cubicBezTo>
                      <a:pt x="17780" y="19526"/>
                      <a:pt x="18063" y="19659"/>
                      <a:pt x="18360" y="19754"/>
                    </a:cubicBezTo>
                    <a:lnTo>
                      <a:pt x="18360" y="19754"/>
                    </a:lnTo>
                    <a:cubicBezTo>
                      <a:pt x="18286" y="19831"/>
                      <a:pt x="18212" y="19907"/>
                      <a:pt x="18137" y="19982"/>
                    </a:cubicBezTo>
                    <a:lnTo>
                      <a:pt x="18137" y="19982"/>
                    </a:lnTo>
                    <a:cubicBezTo>
                      <a:pt x="17433" y="20065"/>
                      <a:pt x="16726" y="20110"/>
                      <a:pt x="16021" y="20110"/>
                    </a:cubicBezTo>
                    <a:cubicBezTo>
                      <a:pt x="15450" y="20110"/>
                      <a:pt x="14880" y="20081"/>
                      <a:pt x="14312" y="20020"/>
                    </a:cubicBezTo>
                    <a:lnTo>
                      <a:pt x="14312" y="20020"/>
                    </a:lnTo>
                    <a:cubicBezTo>
                      <a:pt x="14336" y="20009"/>
                      <a:pt x="14360" y="19999"/>
                      <a:pt x="14383" y="19988"/>
                    </a:cubicBezTo>
                    <a:cubicBezTo>
                      <a:pt x="15014" y="19731"/>
                      <a:pt x="15633" y="19441"/>
                      <a:pt x="16238" y="19119"/>
                    </a:cubicBezTo>
                    <a:close/>
                    <a:moveTo>
                      <a:pt x="45325" y="8933"/>
                    </a:moveTo>
                    <a:cubicBezTo>
                      <a:pt x="45547" y="8990"/>
                      <a:pt x="45766" y="9054"/>
                      <a:pt x="45980" y="9124"/>
                    </a:cubicBezTo>
                    <a:cubicBezTo>
                      <a:pt x="46598" y="9331"/>
                      <a:pt x="47221" y="9592"/>
                      <a:pt x="47818" y="9908"/>
                    </a:cubicBezTo>
                    <a:lnTo>
                      <a:pt x="47818" y="9908"/>
                    </a:lnTo>
                    <a:cubicBezTo>
                      <a:pt x="48897" y="10767"/>
                      <a:pt x="49495" y="12126"/>
                      <a:pt x="49423" y="13485"/>
                    </a:cubicBezTo>
                    <a:cubicBezTo>
                      <a:pt x="49270" y="16622"/>
                      <a:pt x="46516" y="18688"/>
                      <a:pt x="43838" y="19682"/>
                    </a:cubicBezTo>
                    <a:cubicBezTo>
                      <a:pt x="42967" y="20009"/>
                      <a:pt x="42039" y="20297"/>
                      <a:pt x="41089" y="20504"/>
                    </a:cubicBezTo>
                    <a:lnTo>
                      <a:pt x="41089" y="20504"/>
                    </a:lnTo>
                    <a:cubicBezTo>
                      <a:pt x="40928" y="20511"/>
                      <a:pt x="40767" y="20515"/>
                      <a:pt x="40605" y="20515"/>
                    </a:cubicBezTo>
                    <a:cubicBezTo>
                      <a:pt x="39306" y="20515"/>
                      <a:pt x="38022" y="20293"/>
                      <a:pt x="36838" y="19749"/>
                    </a:cubicBezTo>
                    <a:lnTo>
                      <a:pt x="36838" y="19749"/>
                    </a:lnTo>
                    <a:cubicBezTo>
                      <a:pt x="38068" y="19415"/>
                      <a:pt x="39233" y="18856"/>
                      <a:pt x="40275" y="18097"/>
                    </a:cubicBezTo>
                    <a:lnTo>
                      <a:pt x="40275" y="18097"/>
                    </a:lnTo>
                    <a:cubicBezTo>
                      <a:pt x="40992" y="17865"/>
                      <a:pt x="41697" y="17601"/>
                      <a:pt x="42385" y="17311"/>
                    </a:cubicBezTo>
                    <a:cubicBezTo>
                      <a:pt x="43915" y="16775"/>
                      <a:pt x="45292" y="15857"/>
                      <a:pt x="46363" y="14633"/>
                    </a:cubicBezTo>
                    <a:cubicBezTo>
                      <a:pt x="47357" y="13485"/>
                      <a:pt x="47510" y="11879"/>
                      <a:pt x="46898" y="10502"/>
                    </a:cubicBezTo>
                    <a:cubicBezTo>
                      <a:pt x="46468" y="9875"/>
                      <a:pt x="45936" y="9348"/>
                      <a:pt x="45325" y="8933"/>
                    </a:cubicBezTo>
                    <a:close/>
                    <a:moveTo>
                      <a:pt x="36321" y="19875"/>
                    </a:moveTo>
                    <a:cubicBezTo>
                      <a:pt x="36504" y="19972"/>
                      <a:pt x="36690" y="20061"/>
                      <a:pt x="36876" y="20141"/>
                    </a:cubicBezTo>
                    <a:cubicBezTo>
                      <a:pt x="37627" y="20472"/>
                      <a:pt x="38396" y="20684"/>
                      <a:pt x="39173" y="20801"/>
                    </a:cubicBezTo>
                    <a:lnTo>
                      <a:pt x="39173" y="20801"/>
                    </a:lnTo>
                    <a:cubicBezTo>
                      <a:pt x="38829" y="20831"/>
                      <a:pt x="38485" y="20847"/>
                      <a:pt x="38144" y="20847"/>
                    </a:cubicBezTo>
                    <a:cubicBezTo>
                      <a:pt x="37398" y="20847"/>
                      <a:pt x="36663" y="20771"/>
                      <a:pt x="35958" y="20600"/>
                    </a:cubicBezTo>
                    <a:cubicBezTo>
                      <a:pt x="35501" y="20486"/>
                      <a:pt x="35066" y="20319"/>
                      <a:pt x="34663" y="20098"/>
                    </a:cubicBezTo>
                    <a:lnTo>
                      <a:pt x="34663" y="20098"/>
                    </a:lnTo>
                    <a:cubicBezTo>
                      <a:pt x="35224" y="20068"/>
                      <a:pt x="35778" y="19993"/>
                      <a:pt x="36321" y="19875"/>
                    </a:cubicBezTo>
                    <a:close/>
                    <a:moveTo>
                      <a:pt x="6366" y="15599"/>
                    </a:moveTo>
                    <a:lnTo>
                      <a:pt x="6366" y="15599"/>
                    </a:lnTo>
                    <a:cubicBezTo>
                      <a:pt x="6458" y="15924"/>
                      <a:pt x="6580" y="16241"/>
                      <a:pt x="6733" y="16546"/>
                    </a:cubicBezTo>
                    <a:cubicBezTo>
                      <a:pt x="7727" y="17999"/>
                      <a:pt x="9258" y="19147"/>
                      <a:pt x="11017" y="19606"/>
                    </a:cubicBezTo>
                    <a:cubicBezTo>
                      <a:pt x="11636" y="19821"/>
                      <a:pt x="12264" y="19989"/>
                      <a:pt x="12901" y="20113"/>
                    </a:cubicBezTo>
                    <a:lnTo>
                      <a:pt x="12901" y="20113"/>
                    </a:lnTo>
                    <a:cubicBezTo>
                      <a:pt x="11528" y="20607"/>
                      <a:pt x="10063" y="20964"/>
                      <a:pt x="8626" y="20964"/>
                    </a:cubicBezTo>
                    <a:cubicBezTo>
                      <a:pt x="7274" y="20964"/>
                      <a:pt x="5947" y="20648"/>
                      <a:pt x="4744" y="19835"/>
                    </a:cubicBezTo>
                    <a:cubicBezTo>
                      <a:pt x="4430" y="19611"/>
                      <a:pt x="4136" y="19367"/>
                      <a:pt x="3863" y="19106"/>
                    </a:cubicBezTo>
                    <a:lnTo>
                      <a:pt x="3863" y="19106"/>
                    </a:lnTo>
                    <a:cubicBezTo>
                      <a:pt x="4225" y="17947"/>
                      <a:pt x="4850" y="16912"/>
                      <a:pt x="5738" y="16087"/>
                    </a:cubicBezTo>
                    <a:cubicBezTo>
                      <a:pt x="5939" y="15911"/>
                      <a:pt x="6149" y="15748"/>
                      <a:pt x="6366" y="15599"/>
                    </a:cubicBezTo>
                    <a:close/>
                    <a:moveTo>
                      <a:pt x="2033" y="17511"/>
                    </a:moveTo>
                    <a:cubicBezTo>
                      <a:pt x="2383" y="18146"/>
                      <a:pt x="2812" y="18740"/>
                      <a:pt x="3316" y="19273"/>
                    </a:cubicBezTo>
                    <a:lnTo>
                      <a:pt x="3316" y="19273"/>
                    </a:lnTo>
                    <a:cubicBezTo>
                      <a:pt x="3046" y="20264"/>
                      <a:pt x="2940" y="21312"/>
                      <a:pt x="2984" y="22360"/>
                    </a:cubicBezTo>
                    <a:cubicBezTo>
                      <a:pt x="2984" y="22819"/>
                      <a:pt x="2984" y="23355"/>
                      <a:pt x="3061" y="23737"/>
                    </a:cubicBezTo>
                    <a:cubicBezTo>
                      <a:pt x="3061" y="24196"/>
                      <a:pt x="3214" y="24655"/>
                      <a:pt x="3367" y="25038"/>
                    </a:cubicBezTo>
                    <a:cubicBezTo>
                      <a:pt x="3514" y="25206"/>
                      <a:pt x="3678" y="25363"/>
                      <a:pt x="3857" y="25503"/>
                    </a:cubicBezTo>
                    <a:lnTo>
                      <a:pt x="3857" y="25503"/>
                    </a:lnTo>
                    <a:cubicBezTo>
                      <a:pt x="2256" y="24994"/>
                      <a:pt x="901" y="23836"/>
                      <a:pt x="689" y="21977"/>
                    </a:cubicBezTo>
                    <a:cubicBezTo>
                      <a:pt x="689" y="20315"/>
                      <a:pt x="1137" y="18801"/>
                      <a:pt x="2033" y="17511"/>
                    </a:cubicBezTo>
                    <a:close/>
                    <a:moveTo>
                      <a:pt x="3711" y="19663"/>
                    </a:moveTo>
                    <a:lnTo>
                      <a:pt x="3711" y="19663"/>
                    </a:lnTo>
                    <a:cubicBezTo>
                      <a:pt x="3774" y="19722"/>
                      <a:pt x="3837" y="19779"/>
                      <a:pt x="3902" y="19835"/>
                    </a:cubicBezTo>
                    <a:cubicBezTo>
                      <a:pt x="5290" y="20980"/>
                      <a:pt x="6898" y="21417"/>
                      <a:pt x="8548" y="21417"/>
                    </a:cubicBezTo>
                    <a:cubicBezTo>
                      <a:pt x="10231" y="21417"/>
                      <a:pt x="11958" y="20963"/>
                      <a:pt x="13538" y="20341"/>
                    </a:cubicBezTo>
                    <a:lnTo>
                      <a:pt x="13538" y="20341"/>
                    </a:lnTo>
                    <a:cubicBezTo>
                      <a:pt x="13290" y="20709"/>
                      <a:pt x="13047" y="21051"/>
                      <a:pt x="12777" y="21365"/>
                    </a:cubicBezTo>
                    <a:cubicBezTo>
                      <a:pt x="11106" y="23568"/>
                      <a:pt x="8982" y="25620"/>
                      <a:pt x="6106" y="25799"/>
                    </a:cubicBezTo>
                    <a:lnTo>
                      <a:pt x="6106" y="25799"/>
                    </a:lnTo>
                    <a:cubicBezTo>
                      <a:pt x="5982" y="25778"/>
                      <a:pt x="5859" y="25753"/>
                      <a:pt x="5738" y="25726"/>
                    </a:cubicBezTo>
                    <a:cubicBezTo>
                      <a:pt x="4973" y="25573"/>
                      <a:pt x="3979" y="25344"/>
                      <a:pt x="3673" y="24502"/>
                    </a:cubicBezTo>
                    <a:cubicBezTo>
                      <a:pt x="3520" y="23737"/>
                      <a:pt x="3443" y="22972"/>
                      <a:pt x="3520" y="22207"/>
                    </a:cubicBezTo>
                    <a:cubicBezTo>
                      <a:pt x="3443" y="21365"/>
                      <a:pt x="3520" y="20600"/>
                      <a:pt x="3673" y="19835"/>
                    </a:cubicBezTo>
                    <a:cubicBezTo>
                      <a:pt x="3685" y="19778"/>
                      <a:pt x="3698" y="19720"/>
                      <a:pt x="3711" y="19663"/>
                    </a:cubicBezTo>
                    <a:close/>
                    <a:moveTo>
                      <a:pt x="17864" y="20256"/>
                    </a:moveTo>
                    <a:cubicBezTo>
                      <a:pt x="17351" y="20763"/>
                      <a:pt x="16824" y="21256"/>
                      <a:pt x="16296" y="21748"/>
                    </a:cubicBezTo>
                    <a:cubicBezTo>
                      <a:pt x="15072" y="22743"/>
                      <a:pt x="13771" y="23661"/>
                      <a:pt x="12318" y="24426"/>
                    </a:cubicBezTo>
                    <a:cubicBezTo>
                      <a:pt x="10941" y="25191"/>
                      <a:pt x="9487" y="25726"/>
                      <a:pt x="7881" y="25879"/>
                    </a:cubicBezTo>
                    <a:cubicBezTo>
                      <a:pt x="7765" y="25892"/>
                      <a:pt x="7648" y="25901"/>
                      <a:pt x="7529" y="25905"/>
                    </a:cubicBezTo>
                    <a:lnTo>
                      <a:pt x="7529" y="25905"/>
                    </a:lnTo>
                    <a:cubicBezTo>
                      <a:pt x="8390" y="25653"/>
                      <a:pt x="9216" y="25250"/>
                      <a:pt x="9946" y="24732"/>
                    </a:cubicBezTo>
                    <a:cubicBezTo>
                      <a:pt x="11400" y="23737"/>
                      <a:pt x="12624" y="22437"/>
                      <a:pt x="13542" y="20906"/>
                    </a:cubicBezTo>
                    <a:cubicBezTo>
                      <a:pt x="13695" y="20709"/>
                      <a:pt x="13849" y="20500"/>
                      <a:pt x="14002" y="20283"/>
                    </a:cubicBezTo>
                    <a:lnTo>
                      <a:pt x="14002" y="20283"/>
                    </a:lnTo>
                    <a:cubicBezTo>
                      <a:pt x="14601" y="20352"/>
                      <a:pt x="15208" y="20385"/>
                      <a:pt x="15823" y="20385"/>
                    </a:cubicBezTo>
                    <a:cubicBezTo>
                      <a:pt x="16056" y="20385"/>
                      <a:pt x="16290" y="20380"/>
                      <a:pt x="16526" y="20371"/>
                    </a:cubicBezTo>
                    <a:cubicBezTo>
                      <a:pt x="16974" y="20345"/>
                      <a:pt x="17420" y="20306"/>
                      <a:pt x="17864" y="20256"/>
                    </a:cubicBezTo>
                    <a:close/>
                    <a:moveTo>
                      <a:pt x="30401" y="0"/>
                    </a:moveTo>
                    <a:cubicBezTo>
                      <a:pt x="27194" y="0"/>
                      <a:pt x="23978" y="659"/>
                      <a:pt x="20950" y="2000"/>
                    </a:cubicBezTo>
                    <a:lnTo>
                      <a:pt x="20950" y="2000"/>
                    </a:lnTo>
                    <a:cubicBezTo>
                      <a:pt x="20621" y="2046"/>
                      <a:pt x="20294" y="2100"/>
                      <a:pt x="19968" y="2162"/>
                    </a:cubicBezTo>
                    <a:cubicBezTo>
                      <a:pt x="19398" y="2253"/>
                      <a:pt x="18836" y="2366"/>
                      <a:pt x="18282" y="2500"/>
                    </a:cubicBezTo>
                    <a:lnTo>
                      <a:pt x="18282" y="2500"/>
                    </a:lnTo>
                    <a:cubicBezTo>
                      <a:pt x="17010" y="2145"/>
                      <a:pt x="15703" y="1972"/>
                      <a:pt x="14396" y="1972"/>
                    </a:cubicBezTo>
                    <a:cubicBezTo>
                      <a:pt x="11973" y="1972"/>
                      <a:pt x="9549" y="2566"/>
                      <a:pt x="7345" y="3693"/>
                    </a:cubicBezTo>
                    <a:cubicBezTo>
                      <a:pt x="4285" y="5223"/>
                      <a:pt x="1990" y="8053"/>
                      <a:pt x="1148" y="11420"/>
                    </a:cubicBezTo>
                    <a:cubicBezTo>
                      <a:pt x="726" y="13296"/>
                      <a:pt x="965" y="15258"/>
                      <a:pt x="1760" y="16971"/>
                    </a:cubicBezTo>
                    <a:lnTo>
                      <a:pt x="1760" y="16971"/>
                    </a:lnTo>
                    <a:cubicBezTo>
                      <a:pt x="973" y="18192"/>
                      <a:pt x="449" y="19565"/>
                      <a:pt x="153" y="20983"/>
                    </a:cubicBezTo>
                    <a:cubicBezTo>
                      <a:pt x="0" y="22513"/>
                      <a:pt x="689" y="24043"/>
                      <a:pt x="1837" y="24961"/>
                    </a:cubicBezTo>
                    <a:cubicBezTo>
                      <a:pt x="2911" y="25827"/>
                      <a:pt x="4188" y="26207"/>
                      <a:pt x="5486" y="26207"/>
                    </a:cubicBezTo>
                    <a:cubicBezTo>
                      <a:pt x="5534" y="26207"/>
                      <a:pt x="5582" y="26207"/>
                      <a:pt x="5630" y="26206"/>
                    </a:cubicBezTo>
                    <a:lnTo>
                      <a:pt x="5630" y="26206"/>
                    </a:lnTo>
                    <a:cubicBezTo>
                      <a:pt x="6116" y="26283"/>
                      <a:pt x="6607" y="26320"/>
                      <a:pt x="7097" y="26320"/>
                    </a:cubicBezTo>
                    <a:cubicBezTo>
                      <a:pt x="8344" y="26320"/>
                      <a:pt x="9584" y="26079"/>
                      <a:pt x="10711" y="25650"/>
                    </a:cubicBezTo>
                    <a:cubicBezTo>
                      <a:pt x="12471" y="24885"/>
                      <a:pt x="14154" y="23967"/>
                      <a:pt x="15608" y="22743"/>
                    </a:cubicBezTo>
                    <a:cubicBezTo>
                      <a:pt x="16624" y="21980"/>
                      <a:pt x="17607" y="21117"/>
                      <a:pt x="18511" y="20174"/>
                    </a:cubicBezTo>
                    <a:lnTo>
                      <a:pt x="18511" y="20174"/>
                    </a:lnTo>
                    <a:cubicBezTo>
                      <a:pt x="18883" y="20122"/>
                      <a:pt x="19254" y="20062"/>
                      <a:pt x="19622" y="19994"/>
                    </a:cubicBezTo>
                    <a:lnTo>
                      <a:pt x="19622" y="19994"/>
                    </a:lnTo>
                    <a:cubicBezTo>
                      <a:pt x="20104" y="20062"/>
                      <a:pt x="20591" y="20095"/>
                      <a:pt x="21077" y="20095"/>
                    </a:cubicBezTo>
                    <a:cubicBezTo>
                      <a:pt x="22055" y="20095"/>
                      <a:pt x="23029" y="19958"/>
                      <a:pt x="23947" y="19682"/>
                    </a:cubicBezTo>
                    <a:cubicBezTo>
                      <a:pt x="24144" y="19635"/>
                      <a:pt x="24340" y="19582"/>
                      <a:pt x="24533" y="19524"/>
                    </a:cubicBezTo>
                    <a:lnTo>
                      <a:pt x="24533" y="19524"/>
                    </a:lnTo>
                    <a:cubicBezTo>
                      <a:pt x="25596" y="19423"/>
                      <a:pt x="26652" y="19263"/>
                      <a:pt x="27697" y="19046"/>
                    </a:cubicBezTo>
                    <a:lnTo>
                      <a:pt x="27697" y="19046"/>
                    </a:lnTo>
                    <a:cubicBezTo>
                      <a:pt x="28006" y="19040"/>
                      <a:pt x="28315" y="19013"/>
                      <a:pt x="28621" y="18967"/>
                    </a:cubicBezTo>
                    <a:lnTo>
                      <a:pt x="28621" y="18967"/>
                    </a:lnTo>
                    <a:cubicBezTo>
                      <a:pt x="29193" y="19135"/>
                      <a:pt x="29779" y="19248"/>
                      <a:pt x="30373" y="19300"/>
                    </a:cubicBezTo>
                    <a:cubicBezTo>
                      <a:pt x="30444" y="19308"/>
                      <a:pt x="30515" y="19316"/>
                      <a:pt x="30586" y="19324"/>
                    </a:cubicBezTo>
                    <a:lnTo>
                      <a:pt x="30586" y="19324"/>
                    </a:lnTo>
                    <a:cubicBezTo>
                      <a:pt x="31200" y="19628"/>
                      <a:pt x="31856" y="19853"/>
                      <a:pt x="32515" y="19988"/>
                    </a:cubicBezTo>
                    <a:cubicBezTo>
                      <a:pt x="32956" y="20057"/>
                      <a:pt x="33397" y="20097"/>
                      <a:pt x="33836" y="20108"/>
                    </a:cubicBezTo>
                    <a:lnTo>
                      <a:pt x="33836" y="20108"/>
                    </a:lnTo>
                    <a:cubicBezTo>
                      <a:pt x="35050" y="21009"/>
                      <a:pt x="36564" y="21330"/>
                      <a:pt x="38108" y="21330"/>
                    </a:cubicBezTo>
                    <a:cubicBezTo>
                      <a:pt x="39284" y="21330"/>
                      <a:pt x="40477" y="21144"/>
                      <a:pt x="41571" y="20886"/>
                    </a:cubicBezTo>
                    <a:lnTo>
                      <a:pt x="41571" y="20886"/>
                    </a:lnTo>
                    <a:cubicBezTo>
                      <a:pt x="43991" y="20720"/>
                      <a:pt x="46411" y="19871"/>
                      <a:pt x="48582" y="18994"/>
                    </a:cubicBezTo>
                    <a:cubicBezTo>
                      <a:pt x="50112" y="18382"/>
                      <a:pt x="52024" y="17770"/>
                      <a:pt x="52330" y="15934"/>
                    </a:cubicBezTo>
                    <a:cubicBezTo>
                      <a:pt x="52560" y="14403"/>
                      <a:pt x="52024" y="12797"/>
                      <a:pt x="50953" y="11649"/>
                    </a:cubicBezTo>
                    <a:cubicBezTo>
                      <a:pt x="50096" y="10700"/>
                      <a:pt x="49079" y="9910"/>
                      <a:pt x="47963" y="9309"/>
                    </a:cubicBezTo>
                    <a:lnTo>
                      <a:pt x="47963" y="9309"/>
                    </a:lnTo>
                    <a:cubicBezTo>
                      <a:pt x="47083" y="8655"/>
                      <a:pt x="46122" y="8120"/>
                      <a:pt x="45096" y="7720"/>
                    </a:cubicBezTo>
                    <a:lnTo>
                      <a:pt x="45096" y="7720"/>
                    </a:lnTo>
                    <a:cubicBezTo>
                      <a:pt x="45166" y="7403"/>
                      <a:pt x="45185" y="7079"/>
                      <a:pt x="45139" y="6753"/>
                    </a:cubicBezTo>
                    <a:cubicBezTo>
                      <a:pt x="44909" y="5070"/>
                      <a:pt x="43456" y="3846"/>
                      <a:pt x="42079" y="3081"/>
                    </a:cubicBezTo>
                    <a:cubicBezTo>
                      <a:pt x="38462" y="1043"/>
                      <a:pt x="34438" y="0"/>
                      <a:pt x="30401" y="0"/>
                    </a:cubicBezTo>
                    <a:close/>
                  </a:path>
                </a:pathLst>
              </a:custGeom>
              <a:solidFill>
                <a:srgbClr val="001F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045;p55">
                <a:extLst>
                  <a:ext uri="{FF2B5EF4-FFF2-40B4-BE49-F238E27FC236}">
                    <a16:creationId xmlns:a16="http://schemas.microsoft.com/office/drawing/2014/main" xmlns="" id="{69258732-7176-CE7C-55D6-559F36A4C4B1}"/>
                  </a:ext>
                </a:extLst>
              </p:cNvPr>
              <p:cNvSpPr/>
              <p:nvPr/>
            </p:nvSpPr>
            <p:spPr>
              <a:xfrm>
                <a:off x="2967450" y="287575"/>
                <a:ext cx="1371400" cy="690725"/>
              </a:xfrm>
              <a:custGeom>
                <a:avLst/>
                <a:gdLst/>
                <a:ahLst/>
                <a:cxnLst/>
                <a:rect l="l" t="t" r="r" b="b"/>
                <a:pathLst>
                  <a:path w="54856" h="27629" extrusionOk="0">
                    <a:moveTo>
                      <a:pt x="30680" y="2995"/>
                    </a:moveTo>
                    <a:lnTo>
                      <a:pt x="30680" y="3224"/>
                    </a:lnTo>
                    <a:cubicBezTo>
                      <a:pt x="30670" y="3175"/>
                      <a:pt x="30660" y="3126"/>
                      <a:pt x="30648" y="3077"/>
                    </a:cubicBezTo>
                    <a:lnTo>
                      <a:pt x="30648" y="3077"/>
                    </a:lnTo>
                    <a:cubicBezTo>
                      <a:pt x="30667" y="3058"/>
                      <a:pt x="30680" y="3030"/>
                      <a:pt x="30680" y="2995"/>
                    </a:cubicBezTo>
                    <a:close/>
                    <a:moveTo>
                      <a:pt x="27141" y="305"/>
                    </a:moveTo>
                    <a:cubicBezTo>
                      <a:pt x="28624" y="305"/>
                      <a:pt x="29997" y="1268"/>
                      <a:pt x="30396" y="2761"/>
                    </a:cubicBezTo>
                    <a:lnTo>
                      <a:pt x="30396" y="2761"/>
                    </a:lnTo>
                    <a:cubicBezTo>
                      <a:pt x="29909" y="2917"/>
                      <a:pt x="29430" y="3092"/>
                      <a:pt x="28962" y="3286"/>
                    </a:cubicBezTo>
                    <a:lnTo>
                      <a:pt x="28962" y="3286"/>
                    </a:lnTo>
                    <a:cubicBezTo>
                      <a:pt x="27831" y="2614"/>
                      <a:pt x="26491" y="2401"/>
                      <a:pt x="25158" y="2401"/>
                    </a:cubicBezTo>
                    <a:cubicBezTo>
                      <a:pt x="24723" y="2401"/>
                      <a:pt x="24289" y="2424"/>
                      <a:pt x="23863" y="2461"/>
                    </a:cubicBezTo>
                    <a:lnTo>
                      <a:pt x="23863" y="2461"/>
                    </a:lnTo>
                    <a:cubicBezTo>
                      <a:pt x="24350" y="1577"/>
                      <a:pt x="25122" y="857"/>
                      <a:pt x="26089" y="470"/>
                    </a:cubicBezTo>
                    <a:cubicBezTo>
                      <a:pt x="26438" y="358"/>
                      <a:pt x="26793" y="305"/>
                      <a:pt x="27141" y="305"/>
                    </a:cubicBezTo>
                    <a:close/>
                    <a:moveTo>
                      <a:pt x="16254" y="3134"/>
                    </a:moveTo>
                    <a:lnTo>
                      <a:pt x="16254" y="3134"/>
                    </a:lnTo>
                    <a:cubicBezTo>
                      <a:pt x="16745" y="3236"/>
                      <a:pt x="17229" y="3374"/>
                      <a:pt x="17703" y="3547"/>
                    </a:cubicBezTo>
                    <a:lnTo>
                      <a:pt x="17703" y="3547"/>
                    </a:lnTo>
                    <a:cubicBezTo>
                      <a:pt x="17593" y="3570"/>
                      <a:pt x="17484" y="3597"/>
                      <a:pt x="17377" y="3628"/>
                    </a:cubicBezTo>
                    <a:lnTo>
                      <a:pt x="17377" y="3628"/>
                    </a:lnTo>
                    <a:cubicBezTo>
                      <a:pt x="17009" y="3448"/>
                      <a:pt x="16634" y="3283"/>
                      <a:pt x="16254" y="3134"/>
                    </a:cubicBezTo>
                    <a:close/>
                    <a:moveTo>
                      <a:pt x="9651" y="246"/>
                    </a:moveTo>
                    <a:cubicBezTo>
                      <a:pt x="10134" y="246"/>
                      <a:pt x="10616" y="294"/>
                      <a:pt x="11094" y="394"/>
                    </a:cubicBezTo>
                    <a:cubicBezTo>
                      <a:pt x="13695" y="700"/>
                      <a:pt x="16220" y="1388"/>
                      <a:pt x="18592" y="2383"/>
                    </a:cubicBezTo>
                    <a:cubicBezTo>
                      <a:pt x="19130" y="2642"/>
                      <a:pt x="19658" y="2927"/>
                      <a:pt x="20154" y="3248"/>
                    </a:cubicBezTo>
                    <a:lnTo>
                      <a:pt x="20154" y="3248"/>
                    </a:lnTo>
                    <a:cubicBezTo>
                      <a:pt x="19922" y="3330"/>
                      <a:pt x="19692" y="3418"/>
                      <a:pt x="19464" y="3512"/>
                    </a:cubicBezTo>
                    <a:lnTo>
                      <a:pt x="19464" y="3512"/>
                    </a:lnTo>
                    <a:cubicBezTo>
                      <a:pt x="19203" y="3467"/>
                      <a:pt x="18941" y="3445"/>
                      <a:pt x="18679" y="3445"/>
                    </a:cubicBezTo>
                    <a:cubicBezTo>
                      <a:pt x="18616" y="3445"/>
                      <a:pt x="18553" y="3446"/>
                      <a:pt x="18490" y="3449"/>
                    </a:cubicBezTo>
                    <a:lnTo>
                      <a:pt x="18490" y="3449"/>
                    </a:lnTo>
                    <a:cubicBezTo>
                      <a:pt x="18159" y="3293"/>
                      <a:pt x="17810" y="3166"/>
                      <a:pt x="17444" y="3071"/>
                    </a:cubicBezTo>
                    <a:cubicBezTo>
                      <a:pt x="16556" y="2824"/>
                      <a:pt x="15653" y="2679"/>
                      <a:pt x="14754" y="2632"/>
                    </a:cubicBezTo>
                    <a:lnTo>
                      <a:pt x="14754" y="2632"/>
                    </a:lnTo>
                    <a:cubicBezTo>
                      <a:pt x="13436" y="2266"/>
                      <a:pt x="12074" y="2077"/>
                      <a:pt x="10712" y="2077"/>
                    </a:cubicBezTo>
                    <a:cubicBezTo>
                      <a:pt x="10596" y="2073"/>
                      <a:pt x="10480" y="2072"/>
                      <a:pt x="10365" y="2072"/>
                    </a:cubicBezTo>
                    <a:cubicBezTo>
                      <a:pt x="8152" y="2072"/>
                      <a:pt x="6063" y="2715"/>
                      <a:pt x="4203" y="3792"/>
                    </a:cubicBezTo>
                    <a:lnTo>
                      <a:pt x="4203" y="3792"/>
                    </a:lnTo>
                    <a:cubicBezTo>
                      <a:pt x="4204" y="3756"/>
                      <a:pt x="4206" y="3720"/>
                      <a:pt x="4209" y="3683"/>
                    </a:cubicBezTo>
                    <a:cubicBezTo>
                      <a:pt x="4362" y="2689"/>
                      <a:pt x="4897" y="1847"/>
                      <a:pt x="5662" y="1312"/>
                    </a:cubicBezTo>
                    <a:cubicBezTo>
                      <a:pt x="6907" y="633"/>
                      <a:pt x="8278" y="246"/>
                      <a:pt x="9651" y="246"/>
                    </a:cubicBezTo>
                    <a:close/>
                    <a:moveTo>
                      <a:pt x="18410" y="3837"/>
                    </a:moveTo>
                    <a:lnTo>
                      <a:pt x="18410" y="3837"/>
                    </a:lnTo>
                    <a:cubicBezTo>
                      <a:pt x="18462" y="3862"/>
                      <a:pt x="18514" y="3888"/>
                      <a:pt x="18566" y="3915"/>
                    </a:cubicBezTo>
                    <a:lnTo>
                      <a:pt x="18566" y="3915"/>
                    </a:lnTo>
                    <a:cubicBezTo>
                      <a:pt x="18455" y="3969"/>
                      <a:pt x="18344" y="4025"/>
                      <a:pt x="18234" y="4081"/>
                    </a:cubicBezTo>
                    <a:lnTo>
                      <a:pt x="18234" y="4081"/>
                    </a:lnTo>
                    <a:cubicBezTo>
                      <a:pt x="18226" y="4076"/>
                      <a:pt x="18217" y="4071"/>
                      <a:pt x="18209" y="4066"/>
                    </a:cubicBezTo>
                    <a:cubicBezTo>
                      <a:pt x="18116" y="4013"/>
                      <a:pt x="18022" y="3961"/>
                      <a:pt x="17928" y="3910"/>
                    </a:cubicBezTo>
                    <a:lnTo>
                      <a:pt x="17928" y="3910"/>
                    </a:lnTo>
                    <a:cubicBezTo>
                      <a:pt x="18086" y="3876"/>
                      <a:pt x="18247" y="3851"/>
                      <a:pt x="18410" y="3837"/>
                    </a:cubicBezTo>
                    <a:close/>
                    <a:moveTo>
                      <a:pt x="35668" y="2365"/>
                    </a:moveTo>
                    <a:cubicBezTo>
                      <a:pt x="37079" y="2365"/>
                      <a:pt x="38451" y="2716"/>
                      <a:pt x="39684" y="3367"/>
                    </a:cubicBezTo>
                    <a:lnTo>
                      <a:pt x="39684" y="3367"/>
                    </a:lnTo>
                    <a:cubicBezTo>
                      <a:pt x="38978" y="3502"/>
                      <a:pt x="38271" y="3678"/>
                      <a:pt x="37565" y="3913"/>
                    </a:cubicBezTo>
                    <a:cubicBezTo>
                      <a:pt x="37032" y="4038"/>
                      <a:pt x="36499" y="4202"/>
                      <a:pt x="35976" y="4394"/>
                    </a:cubicBezTo>
                    <a:lnTo>
                      <a:pt x="35976" y="4394"/>
                    </a:lnTo>
                    <a:cubicBezTo>
                      <a:pt x="35776" y="4377"/>
                      <a:pt x="35576" y="4368"/>
                      <a:pt x="35377" y="4368"/>
                    </a:cubicBezTo>
                    <a:cubicBezTo>
                      <a:pt x="33822" y="4368"/>
                      <a:pt x="32314" y="4900"/>
                      <a:pt x="31028" y="5780"/>
                    </a:cubicBezTo>
                    <a:lnTo>
                      <a:pt x="31028" y="5780"/>
                    </a:lnTo>
                    <a:cubicBezTo>
                      <a:pt x="30758" y="4934"/>
                      <a:pt x="30196" y="4154"/>
                      <a:pt x="29486" y="3630"/>
                    </a:cubicBezTo>
                    <a:lnTo>
                      <a:pt x="29486" y="3630"/>
                    </a:lnTo>
                    <a:cubicBezTo>
                      <a:pt x="31284" y="2955"/>
                      <a:pt x="33181" y="2549"/>
                      <a:pt x="35117" y="2383"/>
                    </a:cubicBezTo>
                    <a:cubicBezTo>
                      <a:pt x="35301" y="2371"/>
                      <a:pt x="35485" y="2365"/>
                      <a:pt x="35668" y="2365"/>
                    </a:cubicBezTo>
                    <a:close/>
                    <a:moveTo>
                      <a:pt x="23278" y="3069"/>
                    </a:moveTo>
                    <a:cubicBezTo>
                      <a:pt x="23065" y="3637"/>
                      <a:pt x="22952" y="4240"/>
                      <a:pt x="22952" y="4831"/>
                    </a:cubicBezTo>
                    <a:cubicBezTo>
                      <a:pt x="22976" y="5202"/>
                      <a:pt x="23028" y="5569"/>
                      <a:pt x="23107" y="5929"/>
                    </a:cubicBezTo>
                    <a:lnTo>
                      <a:pt x="23107" y="5929"/>
                    </a:lnTo>
                    <a:cubicBezTo>
                      <a:pt x="23059" y="5816"/>
                      <a:pt x="23007" y="5705"/>
                      <a:pt x="22952" y="5596"/>
                    </a:cubicBezTo>
                    <a:cubicBezTo>
                      <a:pt x="22474" y="4759"/>
                      <a:pt x="21856" y="4063"/>
                      <a:pt x="21134" y="3506"/>
                    </a:cubicBezTo>
                    <a:lnTo>
                      <a:pt x="21134" y="3506"/>
                    </a:lnTo>
                    <a:cubicBezTo>
                      <a:pt x="21839" y="3298"/>
                      <a:pt x="22554" y="3155"/>
                      <a:pt x="23278" y="3069"/>
                    </a:cubicBezTo>
                    <a:close/>
                    <a:moveTo>
                      <a:pt x="24972" y="2972"/>
                    </a:moveTo>
                    <a:cubicBezTo>
                      <a:pt x="25568" y="2972"/>
                      <a:pt x="26170" y="3006"/>
                      <a:pt x="26778" y="3071"/>
                    </a:cubicBezTo>
                    <a:cubicBezTo>
                      <a:pt x="27314" y="3157"/>
                      <a:pt x="27856" y="3315"/>
                      <a:pt x="28361" y="3547"/>
                    </a:cubicBezTo>
                    <a:lnTo>
                      <a:pt x="28361" y="3547"/>
                    </a:lnTo>
                    <a:cubicBezTo>
                      <a:pt x="28318" y="3567"/>
                      <a:pt x="28274" y="3587"/>
                      <a:pt x="28231" y="3607"/>
                    </a:cubicBezTo>
                    <a:cubicBezTo>
                      <a:pt x="27007" y="4066"/>
                      <a:pt x="25783" y="4678"/>
                      <a:pt x="24636" y="5290"/>
                    </a:cubicBezTo>
                    <a:cubicBezTo>
                      <a:pt x="24219" y="5483"/>
                      <a:pt x="23842" y="5742"/>
                      <a:pt x="23511" y="6052"/>
                    </a:cubicBezTo>
                    <a:lnTo>
                      <a:pt x="23511" y="6052"/>
                    </a:lnTo>
                    <a:cubicBezTo>
                      <a:pt x="23442" y="5828"/>
                      <a:pt x="23383" y="5599"/>
                      <a:pt x="23335" y="5367"/>
                    </a:cubicBezTo>
                    <a:cubicBezTo>
                      <a:pt x="23216" y="4564"/>
                      <a:pt x="23317" y="3762"/>
                      <a:pt x="23596" y="3036"/>
                    </a:cubicBezTo>
                    <a:lnTo>
                      <a:pt x="23596" y="3036"/>
                    </a:lnTo>
                    <a:cubicBezTo>
                      <a:pt x="24051" y="2993"/>
                      <a:pt x="24510" y="2972"/>
                      <a:pt x="24972" y="2972"/>
                    </a:cubicBezTo>
                    <a:close/>
                    <a:moveTo>
                      <a:pt x="10602" y="2350"/>
                    </a:moveTo>
                    <a:cubicBezTo>
                      <a:pt x="11598" y="2350"/>
                      <a:pt x="12589" y="2441"/>
                      <a:pt x="13559" y="2628"/>
                    </a:cubicBezTo>
                    <a:lnTo>
                      <a:pt x="13559" y="2628"/>
                    </a:lnTo>
                    <a:cubicBezTo>
                      <a:pt x="10245" y="2775"/>
                      <a:pt x="7066" y="4247"/>
                      <a:pt x="4852" y="6829"/>
                    </a:cubicBezTo>
                    <a:lnTo>
                      <a:pt x="4852" y="6829"/>
                    </a:lnTo>
                    <a:cubicBezTo>
                      <a:pt x="4451" y="6010"/>
                      <a:pt x="4223" y="5117"/>
                      <a:pt x="4199" y="4211"/>
                    </a:cubicBezTo>
                    <a:lnTo>
                      <a:pt x="4199" y="4211"/>
                    </a:lnTo>
                    <a:cubicBezTo>
                      <a:pt x="5800" y="3157"/>
                      <a:pt x="7654" y="2515"/>
                      <a:pt x="9564" y="2383"/>
                    </a:cubicBezTo>
                    <a:cubicBezTo>
                      <a:pt x="9910" y="2361"/>
                      <a:pt x="10256" y="2350"/>
                      <a:pt x="10602" y="2350"/>
                    </a:cubicBezTo>
                    <a:close/>
                    <a:moveTo>
                      <a:pt x="20715" y="3638"/>
                    </a:moveTo>
                    <a:cubicBezTo>
                      <a:pt x="21749" y="4410"/>
                      <a:pt x="22585" y="5374"/>
                      <a:pt x="22990" y="6631"/>
                    </a:cubicBezTo>
                    <a:lnTo>
                      <a:pt x="22990" y="6631"/>
                    </a:lnTo>
                    <a:cubicBezTo>
                      <a:pt x="22898" y="6752"/>
                      <a:pt x="22811" y="6877"/>
                      <a:pt x="22730" y="7006"/>
                    </a:cubicBezTo>
                    <a:lnTo>
                      <a:pt x="22730" y="7006"/>
                    </a:lnTo>
                    <a:cubicBezTo>
                      <a:pt x="22728" y="6995"/>
                      <a:pt x="22725" y="6984"/>
                      <a:pt x="22723" y="6973"/>
                    </a:cubicBezTo>
                    <a:cubicBezTo>
                      <a:pt x="22446" y="5588"/>
                      <a:pt x="21541" y="4390"/>
                      <a:pt x="20293" y="3779"/>
                    </a:cubicBezTo>
                    <a:lnTo>
                      <a:pt x="20293" y="3779"/>
                    </a:lnTo>
                    <a:cubicBezTo>
                      <a:pt x="20389" y="3746"/>
                      <a:pt x="20485" y="3714"/>
                      <a:pt x="20581" y="3683"/>
                    </a:cubicBezTo>
                    <a:cubicBezTo>
                      <a:pt x="20626" y="3668"/>
                      <a:pt x="20670" y="3653"/>
                      <a:pt x="20715" y="3638"/>
                    </a:cubicBezTo>
                    <a:close/>
                    <a:moveTo>
                      <a:pt x="23505" y="7194"/>
                    </a:moveTo>
                    <a:cubicBezTo>
                      <a:pt x="23571" y="7352"/>
                      <a:pt x="23642" y="7507"/>
                      <a:pt x="23719" y="7659"/>
                    </a:cubicBezTo>
                    <a:lnTo>
                      <a:pt x="23719" y="7659"/>
                    </a:lnTo>
                    <a:cubicBezTo>
                      <a:pt x="23674" y="7656"/>
                      <a:pt x="23630" y="7653"/>
                      <a:pt x="23585" y="7651"/>
                    </a:cubicBezTo>
                    <a:lnTo>
                      <a:pt x="23585" y="7651"/>
                    </a:lnTo>
                    <a:cubicBezTo>
                      <a:pt x="23564" y="7497"/>
                      <a:pt x="23537" y="7345"/>
                      <a:pt x="23505" y="7194"/>
                    </a:cubicBezTo>
                    <a:close/>
                    <a:moveTo>
                      <a:pt x="23137" y="7198"/>
                    </a:moveTo>
                    <a:cubicBezTo>
                      <a:pt x="23167" y="7348"/>
                      <a:pt x="23191" y="7498"/>
                      <a:pt x="23209" y="7649"/>
                    </a:cubicBezTo>
                    <a:lnTo>
                      <a:pt x="23209" y="7649"/>
                    </a:lnTo>
                    <a:cubicBezTo>
                      <a:pt x="23099" y="7653"/>
                      <a:pt x="22988" y="7662"/>
                      <a:pt x="22878" y="7675"/>
                    </a:cubicBezTo>
                    <a:lnTo>
                      <a:pt x="22878" y="7675"/>
                    </a:lnTo>
                    <a:cubicBezTo>
                      <a:pt x="22950" y="7507"/>
                      <a:pt x="23037" y="7348"/>
                      <a:pt x="23137" y="7198"/>
                    </a:cubicBezTo>
                    <a:close/>
                    <a:moveTo>
                      <a:pt x="30695" y="6269"/>
                    </a:moveTo>
                    <a:cubicBezTo>
                      <a:pt x="30729" y="6445"/>
                      <a:pt x="30749" y="6629"/>
                      <a:pt x="30756" y="6820"/>
                    </a:cubicBezTo>
                    <a:cubicBezTo>
                      <a:pt x="30779" y="7143"/>
                      <a:pt x="30743" y="7440"/>
                      <a:pt x="30659" y="7713"/>
                    </a:cubicBezTo>
                    <a:lnTo>
                      <a:pt x="30659" y="7713"/>
                    </a:lnTo>
                    <a:cubicBezTo>
                      <a:pt x="30360" y="7518"/>
                      <a:pt x="30040" y="7352"/>
                      <a:pt x="29706" y="7220"/>
                    </a:cubicBezTo>
                    <a:lnTo>
                      <a:pt x="29706" y="7220"/>
                    </a:lnTo>
                    <a:cubicBezTo>
                      <a:pt x="30010" y="6877"/>
                      <a:pt x="30341" y="6558"/>
                      <a:pt x="30695" y="6269"/>
                    </a:cubicBezTo>
                    <a:close/>
                    <a:moveTo>
                      <a:pt x="28927" y="3850"/>
                    </a:moveTo>
                    <a:lnTo>
                      <a:pt x="28927" y="3850"/>
                    </a:lnTo>
                    <a:cubicBezTo>
                      <a:pt x="29745" y="4355"/>
                      <a:pt x="30396" y="5087"/>
                      <a:pt x="30647" y="6055"/>
                    </a:cubicBezTo>
                    <a:lnTo>
                      <a:pt x="30647" y="6055"/>
                    </a:lnTo>
                    <a:cubicBezTo>
                      <a:pt x="30224" y="6379"/>
                      <a:pt x="29830" y="6740"/>
                      <a:pt x="29470" y="7133"/>
                    </a:cubicBezTo>
                    <a:lnTo>
                      <a:pt x="29470" y="7133"/>
                    </a:lnTo>
                    <a:cubicBezTo>
                      <a:pt x="29143" y="7022"/>
                      <a:pt x="28805" y="6942"/>
                      <a:pt x="28461" y="6897"/>
                    </a:cubicBezTo>
                    <a:cubicBezTo>
                      <a:pt x="28149" y="6849"/>
                      <a:pt x="27838" y="6825"/>
                      <a:pt x="27528" y="6825"/>
                    </a:cubicBezTo>
                    <a:cubicBezTo>
                      <a:pt x="26380" y="6825"/>
                      <a:pt x="25265" y="7149"/>
                      <a:pt x="24302" y="7752"/>
                    </a:cubicBezTo>
                    <a:lnTo>
                      <a:pt x="24302" y="7752"/>
                    </a:lnTo>
                    <a:cubicBezTo>
                      <a:pt x="24295" y="7751"/>
                      <a:pt x="24289" y="7749"/>
                      <a:pt x="24282" y="7747"/>
                    </a:cubicBezTo>
                    <a:lnTo>
                      <a:pt x="24282" y="7747"/>
                    </a:lnTo>
                    <a:cubicBezTo>
                      <a:pt x="24048" y="7370"/>
                      <a:pt x="23848" y="6969"/>
                      <a:pt x="23685" y="6551"/>
                    </a:cubicBezTo>
                    <a:lnTo>
                      <a:pt x="23685" y="6551"/>
                    </a:lnTo>
                    <a:cubicBezTo>
                      <a:pt x="24709" y="5578"/>
                      <a:pt x="26280" y="5019"/>
                      <a:pt x="27466" y="4525"/>
                    </a:cubicBezTo>
                    <a:cubicBezTo>
                      <a:pt x="27944" y="4278"/>
                      <a:pt x="28432" y="4053"/>
                      <a:pt x="28927" y="3850"/>
                    </a:cubicBezTo>
                    <a:close/>
                    <a:moveTo>
                      <a:pt x="19706" y="3995"/>
                    </a:moveTo>
                    <a:cubicBezTo>
                      <a:pt x="20940" y="4410"/>
                      <a:pt x="21926" y="5438"/>
                      <a:pt x="22187" y="6744"/>
                    </a:cubicBezTo>
                    <a:cubicBezTo>
                      <a:pt x="22277" y="7059"/>
                      <a:pt x="22341" y="7374"/>
                      <a:pt x="22379" y="7688"/>
                    </a:cubicBezTo>
                    <a:lnTo>
                      <a:pt x="22379" y="7688"/>
                    </a:lnTo>
                    <a:cubicBezTo>
                      <a:pt x="22370" y="7715"/>
                      <a:pt x="22361" y="7742"/>
                      <a:pt x="22353" y="7768"/>
                    </a:cubicBezTo>
                    <a:lnTo>
                      <a:pt x="22353" y="7768"/>
                    </a:lnTo>
                    <a:cubicBezTo>
                      <a:pt x="22209" y="7803"/>
                      <a:pt x="22067" y="7844"/>
                      <a:pt x="21927" y="7893"/>
                    </a:cubicBezTo>
                    <a:lnTo>
                      <a:pt x="21927" y="7893"/>
                    </a:lnTo>
                    <a:cubicBezTo>
                      <a:pt x="21593" y="6353"/>
                      <a:pt x="20740" y="4986"/>
                      <a:pt x="19519" y="4069"/>
                    </a:cubicBezTo>
                    <a:lnTo>
                      <a:pt x="19519" y="4069"/>
                    </a:lnTo>
                    <a:cubicBezTo>
                      <a:pt x="19581" y="4044"/>
                      <a:pt x="19643" y="4019"/>
                      <a:pt x="19706" y="3995"/>
                    </a:cubicBezTo>
                    <a:close/>
                    <a:moveTo>
                      <a:pt x="35467" y="4511"/>
                    </a:moveTo>
                    <a:cubicBezTo>
                      <a:pt x="35532" y="4511"/>
                      <a:pt x="35597" y="4512"/>
                      <a:pt x="35662" y="4514"/>
                    </a:cubicBezTo>
                    <a:lnTo>
                      <a:pt x="35662" y="4514"/>
                    </a:lnTo>
                    <a:cubicBezTo>
                      <a:pt x="35021" y="4765"/>
                      <a:pt x="34399" y="5056"/>
                      <a:pt x="33816" y="5367"/>
                    </a:cubicBezTo>
                    <a:cubicBezTo>
                      <a:pt x="32765" y="6013"/>
                      <a:pt x="31778" y="6938"/>
                      <a:pt x="31092" y="8027"/>
                    </a:cubicBezTo>
                    <a:lnTo>
                      <a:pt x="31092" y="8027"/>
                    </a:lnTo>
                    <a:cubicBezTo>
                      <a:pt x="31061" y="8002"/>
                      <a:pt x="31030" y="7978"/>
                      <a:pt x="30998" y="7953"/>
                    </a:cubicBezTo>
                    <a:lnTo>
                      <a:pt x="30998" y="7953"/>
                    </a:lnTo>
                    <a:cubicBezTo>
                      <a:pt x="31250" y="7319"/>
                      <a:pt x="31257" y="6629"/>
                      <a:pt x="31083" y="5970"/>
                    </a:cubicBezTo>
                    <a:lnTo>
                      <a:pt x="31083" y="5970"/>
                    </a:lnTo>
                    <a:cubicBezTo>
                      <a:pt x="32240" y="5131"/>
                      <a:pt x="33607" y="4597"/>
                      <a:pt x="35040" y="4525"/>
                    </a:cubicBezTo>
                    <a:cubicBezTo>
                      <a:pt x="35184" y="4515"/>
                      <a:pt x="35326" y="4511"/>
                      <a:pt x="35467" y="4511"/>
                    </a:cubicBezTo>
                    <a:close/>
                    <a:moveTo>
                      <a:pt x="19117" y="4241"/>
                    </a:moveTo>
                    <a:cubicBezTo>
                      <a:pt x="20408" y="5110"/>
                      <a:pt x="21309" y="6499"/>
                      <a:pt x="21573" y="8034"/>
                    </a:cubicBezTo>
                    <a:lnTo>
                      <a:pt x="21573" y="8034"/>
                    </a:lnTo>
                    <a:cubicBezTo>
                      <a:pt x="21536" y="8051"/>
                      <a:pt x="21499" y="8068"/>
                      <a:pt x="21463" y="8085"/>
                    </a:cubicBezTo>
                    <a:lnTo>
                      <a:pt x="21463" y="8085"/>
                    </a:lnTo>
                    <a:cubicBezTo>
                      <a:pt x="21283" y="6597"/>
                      <a:pt x="20060" y="5328"/>
                      <a:pt x="18743" y="4414"/>
                    </a:cubicBezTo>
                    <a:lnTo>
                      <a:pt x="18743" y="4414"/>
                    </a:lnTo>
                    <a:cubicBezTo>
                      <a:pt x="18866" y="4355"/>
                      <a:pt x="18991" y="4297"/>
                      <a:pt x="19117" y="4241"/>
                    </a:cubicBezTo>
                    <a:close/>
                    <a:moveTo>
                      <a:pt x="23622" y="7961"/>
                    </a:moveTo>
                    <a:cubicBezTo>
                      <a:pt x="23711" y="7961"/>
                      <a:pt x="23800" y="7967"/>
                      <a:pt x="23888" y="7977"/>
                    </a:cubicBezTo>
                    <a:lnTo>
                      <a:pt x="23888" y="7977"/>
                    </a:lnTo>
                    <a:cubicBezTo>
                      <a:pt x="23896" y="7991"/>
                      <a:pt x="23904" y="8005"/>
                      <a:pt x="23912" y="8019"/>
                    </a:cubicBezTo>
                    <a:lnTo>
                      <a:pt x="23912" y="8019"/>
                    </a:lnTo>
                    <a:cubicBezTo>
                      <a:pt x="23820" y="8086"/>
                      <a:pt x="23731" y="8156"/>
                      <a:pt x="23643" y="8229"/>
                    </a:cubicBezTo>
                    <a:lnTo>
                      <a:pt x="23643" y="8229"/>
                    </a:lnTo>
                    <a:cubicBezTo>
                      <a:pt x="23638" y="8140"/>
                      <a:pt x="23631" y="8050"/>
                      <a:pt x="23622" y="7961"/>
                    </a:cubicBezTo>
                    <a:close/>
                    <a:moveTo>
                      <a:pt x="40377" y="3775"/>
                    </a:moveTo>
                    <a:cubicBezTo>
                      <a:pt x="40745" y="4014"/>
                      <a:pt x="41097" y="4282"/>
                      <a:pt x="41431" y="4577"/>
                    </a:cubicBezTo>
                    <a:lnTo>
                      <a:pt x="41431" y="4577"/>
                    </a:lnTo>
                    <a:cubicBezTo>
                      <a:pt x="41057" y="5898"/>
                      <a:pt x="40547" y="7191"/>
                      <a:pt x="39883" y="8406"/>
                    </a:cubicBezTo>
                    <a:lnTo>
                      <a:pt x="39883" y="8406"/>
                    </a:lnTo>
                    <a:cubicBezTo>
                      <a:pt x="39648" y="8288"/>
                      <a:pt x="39403" y="8185"/>
                      <a:pt x="39155" y="8095"/>
                    </a:cubicBezTo>
                    <a:lnTo>
                      <a:pt x="39155" y="8095"/>
                    </a:lnTo>
                    <a:cubicBezTo>
                      <a:pt x="39504" y="7444"/>
                      <a:pt x="39672" y="6701"/>
                      <a:pt x="39325" y="6055"/>
                    </a:cubicBezTo>
                    <a:cubicBezTo>
                      <a:pt x="38751" y="5290"/>
                      <a:pt x="37912" y="4791"/>
                      <a:pt x="36984" y="4557"/>
                    </a:cubicBezTo>
                    <a:lnTo>
                      <a:pt x="36984" y="4557"/>
                    </a:lnTo>
                    <a:cubicBezTo>
                      <a:pt x="37101" y="4520"/>
                      <a:pt x="37218" y="4484"/>
                      <a:pt x="37336" y="4449"/>
                    </a:cubicBezTo>
                    <a:cubicBezTo>
                      <a:pt x="38349" y="4195"/>
                      <a:pt x="39363" y="3942"/>
                      <a:pt x="40377" y="3775"/>
                    </a:cubicBezTo>
                    <a:close/>
                    <a:moveTo>
                      <a:pt x="24545" y="8143"/>
                    </a:moveTo>
                    <a:lnTo>
                      <a:pt x="24545" y="8143"/>
                    </a:lnTo>
                    <a:cubicBezTo>
                      <a:pt x="24837" y="8258"/>
                      <a:pt x="25111" y="8425"/>
                      <a:pt x="25353" y="8637"/>
                    </a:cubicBezTo>
                    <a:lnTo>
                      <a:pt x="25353" y="8637"/>
                    </a:lnTo>
                    <a:cubicBezTo>
                      <a:pt x="25219" y="8643"/>
                      <a:pt x="25085" y="8650"/>
                      <a:pt x="24952" y="8659"/>
                    </a:cubicBezTo>
                    <a:lnTo>
                      <a:pt x="24952" y="8659"/>
                    </a:lnTo>
                    <a:cubicBezTo>
                      <a:pt x="24808" y="8493"/>
                      <a:pt x="24673" y="8321"/>
                      <a:pt x="24545" y="8143"/>
                    </a:cubicBezTo>
                    <a:close/>
                    <a:moveTo>
                      <a:pt x="27409" y="7269"/>
                    </a:moveTo>
                    <a:cubicBezTo>
                      <a:pt x="27838" y="7269"/>
                      <a:pt x="28269" y="7322"/>
                      <a:pt x="28690" y="7432"/>
                    </a:cubicBezTo>
                    <a:cubicBezTo>
                      <a:pt x="28842" y="7453"/>
                      <a:pt x="28991" y="7481"/>
                      <a:pt x="29138" y="7516"/>
                    </a:cubicBezTo>
                    <a:lnTo>
                      <a:pt x="29138" y="7516"/>
                    </a:lnTo>
                    <a:cubicBezTo>
                      <a:pt x="28825" y="7899"/>
                      <a:pt x="28544" y="8306"/>
                      <a:pt x="28301" y="8732"/>
                    </a:cubicBezTo>
                    <a:lnTo>
                      <a:pt x="28301" y="8732"/>
                    </a:lnTo>
                    <a:cubicBezTo>
                      <a:pt x="27993" y="8702"/>
                      <a:pt x="27688" y="8677"/>
                      <a:pt x="27390" y="8656"/>
                    </a:cubicBezTo>
                    <a:cubicBezTo>
                      <a:pt x="26987" y="8631"/>
                      <a:pt x="26585" y="8618"/>
                      <a:pt x="26183" y="8618"/>
                    </a:cubicBezTo>
                    <a:cubicBezTo>
                      <a:pt x="26068" y="8618"/>
                      <a:pt x="25954" y="8619"/>
                      <a:pt x="25840" y="8622"/>
                    </a:cubicBezTo>
                    <a:lnTo>
                      <a:pt x="25840" y="8622"/>
                    </a:lnTo>
                    <a:cubicBezTo>
                      <a:pt x="25551" y="8312"/>
                      <a:pt x="25202" y="8080"/>
                      <a:pt x="24818" y="7920"/>
                    </a:cubicBezTo>
                    <a:lnTo>
                      <a:pt x="24818" y="7920"/>
                    </a:lnTo>
                    <a:cubicBezTo>
                      <a:pt x="25621" y="7499"/>
                      <a:pt x="26514" y="7269"/>
                      <a:pt x="27409" y="7269"/>
                    </a:cubicBezTo>
                    <a:close/>
                    <a:moveTo>
                      <a:pt x="24116" y="8353"/>
                    </a:moveTo>
                    <a:lnTo>
                      <a:pt x="24116" y="8353"/>
                    </a:lnTo>
                    <a:cubicBezTo>
                      <a:pt x="24195" y="8473"/>
                      <a:pt x="24277" y="8592"/>
                      <a:pt x="24363" y="8707"/>
                    </a:cubicBezTo>
                    <a:lnTo>
                      <a:pt x="24363" y="8707"/>
                    </a:lnTo>
                    <a:cubicBezTo>
                      <a:pt x="24126" y="8731"/>
                      <a:pt x="23890" y="8759"/>
                      <a:pt x="23654" y="8792"/>
                    </a:cubicBezTo>
                    <a:lnTo>
                      <a:pt x="23654" y="8792"/>
                    </a:lnTo>
                    <a:cubicBezTo>
                      <a:pt x="23655" y="8768"/>
                      <a:pt x="23655" y="8744"/>
                      <a:pt x="23655" y="8720"/>
                    </a:cubicBezTo>
                    <a:lnTo>
                      <a:pt x="23655" y="8720"/>
                    </a:lnTo>
                    <a:cubicBezTo>
                      <a:pt x="23803" y="8590"/>
                      <a:pt x="23957" y="8467"/>
                      <a:pt x="24116" y="8353"/>
                    </a:cubicBezTo>
                    <a:close/>
                    <a:moveTo>
                      <a:pt x="36717" y="4645"/>
                    </a:moveTo>
                    <a:cubicBezTo>
                      <a:pt x="37235" y="4760"/>
                      <a:pt x="37724" y="4950"/>
                      <a:pt x="38177" y="5214"/>
                    </a:cubicBezTo>
                    <a:cubicBezTo>
                      <a:pt x="38789" y="5520"/>
                      <a:pt x="39172" y="6055"/>
                      <a:pt x="39172" y="6744"/>
                    </a:cubicBezTo>
                    <a:cubicBezTo>
                      <a:pt x="39119" y="7165"/>
                      <a:pt x="38958" y="7586"/>
                      <a:pt x="38737" y="7958"/>
                    </a:cubicBezTo>
                    <a:lnTo>
                      <a:pt x="38737" y="7958"/>
                    </a:lnTo>
                    <a:cubicBezTo>
                      <a:pt x="38551" y="7902"/>
                      <a:pt x="38364" y="7855"/>
                      <a:pt x="38177" y="7815"/>
                    </a:cubicBezTo>
                    <a:cubicBezTo>
                      <a:pt x="37593" y="7692"/>
                      <a:pt x="37007" y="7633"/>
                      <a:pt x="36426" y="7633"/>
                    </a:cubicBezTo>
                    <a:cubicBezTo>
                      <a:pt x="34837" y="7633"/>
                      <a:pt x="33282" y="8071"/>
                      <a:pt x="31881" y="8821"/>
                    </a:cubicBezTo>
                    <a:lnTo>
                      <a:pt x="31881" y="8821"/>
                    </a:lnTo>
                    <a:cubicBezTo>
                      <a:pt x="31753" y="8660"/>
                      <a:pt x="31615" y="8506"/>
                      <a:pt x="31468" y="8362"/>
                    </a:cubicBezTo>
                    <a:lnTo>
                      <a:pt x="31468" y="8362"/>
                    </a:lnTo>
                    <a:cubicBezTo>
                      <a:pt x="31485" y="8332"/>
                      <a:pt x="31503" y="8303"/>
                      <a:pt x="31521" y="8274"/>
                    </a:cubicBezTo>
                    <a:cubicBezTo>
                      <a:pt x="32704" y="6394"/>
                      <a:pt x="34648" y="5338"/>
                      <a:pt x="36717" y="4645"/>
                    </a:cubicBezTo>
                    <a:close/>
                    <a:moveTo>
                      <a:pt x="23239" y="7971"/>
                    </a:moveTo>
                    <a:lnTo>
                      <a:pt x="23239" y="7971"/>
                    </a:lnTo>
                    <a:cubicBezTo>
                      <a:pt x="23253" y="8175"/>
                      <a:pt x="23257" y="8379"/>
                      <a:pt x="23252" y="8583"/>
                    </a:cubicBezTo>
                    <a:lnTo>
                      <a:pt x="23252" y="8583"/>
                    </a:lnTo>
                    <a:cubicBezTo>
                      <a:pt x="23203" y="8632"/>
                      <a:pt x="23154" y="8682"/>
                      <a:pt x="23105" y="8733"/>
                    </a:cubicBezTo>
                    <a:cubicBezTo>
                      <a:pt x="23054" y="8790"/>
                      <a:pt x="23003" y="8847"/>
                      <a:pt x="22952" y="8905"/>
                    </a:cubicBezTo>
                    <a:lnTo>
                      <a:pt x="22952" y="8905"/>
                    </a:lnTo>
                    <a:cubicBezTo>
                      <a:pt x="22918" y="8911"/>
                      <a:pt x="22884" y="8917"/>
                      <a:pt x="22850" y="8924"/>
                    </a:cubicBezTo>
                    <a:lnTo>
                      <a:pt x="22850" y="8924"/>
                    </a:lnTo>
                    <a:cubicBezTo>
                      <a:pt x="22881" y="8622"/>
                      <a:pt x="22888" y="8315"/>
                      <a:pt x="22871" y="8001"/>
                    </a:cubicBezTo>
                    <a:lnTo>
                      <a:pt x="22871" y="8001"/>
                    </a:lnTo>
                    <a:cubicBezTo>
                      <a:pt x="22991" y="7986"/>
                      <a:pt x="23114" y="7976"/>
                      <a:pt x="23239" y="7971"/>
                    </a:cubicBezTo>
                    <a:close/>
                    <a:moveTo>
                      <a:pt x="29400" y="7587"/>
                    </a:moveTo>
                    <a:cubicBezTo>
                      <a:pt x="29792" y="7706"/>
                      <a:pt x="30164" y="7877"/>
                      <a:pt x="30504" y="8094"/>
                    </a:cubicBezTo>
                    <a:lnTo>
                      <a:pt x="30504" y="8094"/>
                    </a:lnTo>
                    <a:cubicBezTo>
                      <a:pt x="30345" y="8406"/>
                      <a:pt x="30119" y="8683"/>
                      <a:pt x="29849" y="8928"/>
                    </a:cubicBezTo>
                    <a:lnTo>
                      <a:pt x="29849" y="8928"/>
                    </a:lnTo>
                    <a:cubicBezTo>
                      <a:pt x="29436" y="8863"/>
                      <a:pt x="29025" y="8810"/>
                      <a:pt x="28620" y="8766"/>
                    </a:cubicBezTo>
                    <a:lnTo>
                      <a:pt x="28620" y="8766"/>
                    </a:lnTo>
                    <a:cubicBezTo>
                      <a:pt x="28846" y="8353"/>
                      <a:pt x="29107" y="7958"/>
                      <a:pt x="29400" y="7587"/>
                    </a:cubicBezTo>
                    <a:close/>
                    <a:moveTo>
                      <a:pt x="41841" y="3627"/>
                    </a:moveTo>
                    <a:cubicBezTo>
                      <a:pt x="42703" y="3627"/>
                      <a:pt x="43544" y="3813"/>
                      <a:pt x="44298" y="4219"/>
                    </a:cubicBezTo>
                    <a:cubicBezTo>
                      <a:pt x="45216" y="4755"/>
                      <a:pt x="45981" y="5443"/>
                      <a:pt x="46669" y="6285"/>
                    </a:cubicBezTo>
                    <a:cubicBezTo>
                      <a:pt x="46990" y="6605"/>
                      <a:pt x="47257" y="6980"/>
                      <a:pt x="47560" y="7363"/>
                    </a:cubicBezTo>
                    <a:lnTo>
                      <a:pt x="47560" y="7363"/>
                    </a:lnTo>
                    <a:cubicBezTo>
                      <a:pt x="47417" y="7331"/>
                      <a:pt x="47273" y="7303"/>
                      <a:pt x="47128" y="7279"/>
                    </a:cubicBezTo>
                    <a:cubicBezTo>
                      <a:pt x="46677" y="7198"/>
                      <a:pt x="46228" y="7159"/>
                      <a:pt x="45788" y="7159"/>
                    </a:cubicBezTo>
                    <a:cubicBezTo>
                      <a:pt x="43924" y="7159"/>
                      <a:pt x="42191" y="7858"/>
                      <a:pt x="40864" y="9022"/>
                    </a:cubicBezTo>
                    <a:lnTo>
                      <a:pt x="40864" y="9022"/>
                    </a:lnTo>
                    <a:cubicBezTo>
                      <a:pt x="40666" y="8866"/>
                      <a:pt x="40454" y="8723"/>
                      <a:pt x="40231" y="8593"/>
                    </a:cubicBezTo>
                    <a:lnTo>
                      <a:pt x="40231" y="8593"/>
                    </a:lnTo>
                    <a:cubicBezTo>
                      <a:pt x="40317" y="8414"/>
                      <a:pt x="40398" y="8230"/>
                      <a:pt x="40472" y="8044"/>
                    </a:cubicBezTo>
                    <a:cubicBezTo>
                      <a:pt x="41008" y="6897"/>
                      <a:pt x="41467" y="5673"/>
                      <a:pt x="41849" y="4449"/>
                    </a:cubicBezTo>
                    <a:cubicBezTo>
                      <a:pt x="41926" y="4449"/>
                      <a:pt x="41849" y="4295"/>
                      <a:pt x="41849" y="4295"/>
                    </a:cubicBezTo>
                    <a:cubicBezTo>
                      <a:pt x="41605" y="4073"/>
                      <a:pt x="41351" y="3866"/>
                      <a:pt x="41089" y="3673"/>
                    </a:cubicBezTo>
                    <a:lnTo>
                      <a:pt x="41089" y="3673"/>
                    </a:lnTo>
                    <a:cubicBezTo>
                      <a:pt x="41340" y="3643"/>
                      <a:pt x="41591" y="3627"/>
                      <a:pt x="41841" y="3627"/>
                    </a:cubicBezTo>
                    <a:close/>
                    <a:moveTo>
                      <a:pt x="30822" y="8317"/>
                    </a:moveTo>
                    <a:cubicBezTo>
                      <a:pt x="30845" y="8335"/>
                      <a:pt x="30867" y="8352"/>
                      <a:pt x="30890" y="8370"/>
                    </a:cubicBezTo>
                    <a:lnTo>
                      <a:pt x="30890" y="8370"/>
                    </a:lnTo>
                    <a:cubicBezTo>
                      <a:pt x="30767" y="8591"/>
                      <a:pt x="30658" y="8817"/>
                      <a:pt x="30563" y="9049"/>
                    </a:cubicBezTo>
                    <a:lnTo>
                      <a:pt x="30563" y="9049"/>
                    </a:lnTo>
                    <a:cubicBezTo>
                      <a:pt x="30463" y="9031"/>
                      <a:pt x="30363" y="9013"/>
                      <a:pt x="30263" y="8995"/>
                    </a:cubicBezTo>
                    <a:lnTo>
                      <a:pt x="30263" y="8995"/>
                    </a:lnTo>
                    <a:cubicBezTo>
                      <a:pt x="30438" y="8820"/>
                      <a:pt x="30603" y="8631"/>
                      <a:pt x="30756" y="8427"/>
                    </a:cubicBezTo>
                    <a:cubicBezTo>
                      <a:pt x="30779" y="8391"/>
                      <a:pt x="30801" y="8354"/>
                      <a:pt x="30822" y="8317"/>
                    </a:cubicBezTo>
                    <a:close/>
                    <a:moveTo>
                      <a:pt x="22263" y="8124"/>
                    </a:moveTo>
                    <a:cubicBezTo>
                      <a:pt x="22204" y="8438"/>
                      <a:pt x="22196" y="8751"/>
                      <a:pt x="22241" y="9050"/>
                    </a:cubicBezTo>
                    <a:lnTo>
                      <a:pt x="22241" y="9050"/>
                    </a:lnTo>
                    <a:cubicBezTo>
                      <a:pt x="22159" y="9068"/>
                      <a:pt x="22077" y="9087"/>
                      <a:pt x="21996" y="9107"/>
                    </a:cubicBezTo>
                    <a:lnTo>
                      <a:pt x="21996" y="9107"/>
                    </a:lnTo>
                    <a:cubicBezTo>
                      <a:pt x="22002" y="8811"/>
                      <a:pt x="21994" y="8514"/>
                      <a:pt x="21972" y="8218"/>
                    </a:cubicBezTo>
                    <a:lnTo>
                      <a:pt x="21972" y="8218"/>
                    </a:lnTo>
                    <a:cubicBezTo>
                      <a:pt x="22067" y="8184"/>
                      <a:pt x="22164" y="8152"/>
                      <a:pt x="22263" y="8124"/>
                    </a:cubicBezTo>
                    <a:close/>
                    <a:moveTo>
                      <a:pt x="31271" y="8717"/>
                    </a:moveTo>
                    <a:cubicBezTo>
                      <a:pt x="31363" y="8812"/>
                      <a:pt x="31451" y="8911"/>
                      <a:pt x="31534" y="9015"/>
                    </a:cubicBezTo>
                    <a:lnTo>
                      <a:pt x="31534" y="9015"/>
                    </a:lnTo>
                    <a:cubicBezTo>
                      <a:pt x="31438" y="9071"/>
                      <a:pt x="31342" y="9128"/>
                      <a:pt x="31248" y="9188"/>
                    </a:cubicBezTo>
                    <a:lnTo>
                      <a:pt x="31248" y="9188"/>
                    </a:lnTo>
                    <a:cubicBezTo>
                      <a:pt x="31188" y="9175"/>
                      <a:pt x="31129" y="9162"/>
                      <a:pt x="31069" y="9149"/>
                    </a:cubicBezTo>
                    <a:lnTo>
                      <a:pt x="31069" y="9149"/>
                    </a:lnTo>
                    <a:cubicBezTo>
                      <a:pt x="31130" y="9004"/>
                      <a:pt x="31198" y="8860"/>
                      <a:pt x="31271" y="8717"/>
                    </a:cubicBezTo>
                    <a:close/>
                    <a:moveTo>
                      <a:pt x="21619" y="8366"/>
                    </a:moveTo>
                    <a:cubicBezTo>
                      <a:pt x="21641" y="8563"/>
                      <a:pt x="21652" y="8762"/>
                      <a:pt x="21652" y="8962"/>
                    </a:cubicBezTo>
                    <a:cubicBezTo>
                      <a:pt x="21649" y="9040"/>
                      <a:pt x="21646" y="9119"/>
                      <a:pt x="21642" y="9197"/>
                    </a:cubicBezTo>
                    <a:lnTo>
                      <a:pt x="21642" y="9197"/>
                    </a:lnTo>
                    <a:cubicBezTo>
                      <a:pt x="21554" y="9220"/>
                      <a:pt x="21467" y="9244"/>
                      <a:pt x="21380" y="9268"/>
                    </a:cubicBezTo>
                    <a:lnTo>
                      <a:pt x="21380" y="9268"/>
                    </a:lnTo>
                    <a:cubicBezTo>
                      <a:pt x="21455" y="8983"/>
                      <a:pt x="21488" y="8705"/>
                      <a:pt x="21486" y="8432"/>
                    </a:cubicBezTo>
                    <a:lnTo>
                      <a:pt x="21486" y="8432"/>
                    </a:lnTo>
                    <a:cubicBezTo>
                      <a:pt x="21530" y="8410"/>
                      <a:pt x="21574" y="8388"/>
                      <a:pt x="21619" y="8366"/>
                    </a:cubicBezTo>
                    <a:close/>
                    <a:moveTo>
                      <a:pt x="31722" y="9268"/>
                    </a:moveTo>
                    <a:cubicBezTo>
                      <a:pt x="31730" y="9280"/>
                      <a:pt x="31737" y="9291"/>
                      <a:pt x="31745" y="9302"/>
                    </a:cubicBezTo>
                    <a:lnTo>
                      <a:pt x="31745" y="9302"/>
                    </a:lnTo>
                    <a:cubicBezTo>
                      <a:pt x="31726" y="9298"/>
                      <a:pt x="31707" y="9293"/>
                      <a:pt x="31688" y="9288"/>
                    </a:cubicBezTo>
                    <a:lnTo>
                      <a:pt x="31688" y="9288"/>
                    </a:lnTo>
                    <a:cubicBezTo>
                      <a:pt x="31699" y="9282"/>
                      <a:pt x="31710" y="9275"/>
                      <a:pt x="31722" y="9268"/>
                    </a:cubicBezTo>
                    <a:close/>
                    <a:moveTo>
                      <a:pt x="30991" y="9344"/>
                    </a:moveTo>
                    <a:cubicBezTo>
                      <a:pt x="30994" y="9345"/>
                      <a:pt x="30998" y="9345"/>
                      <a:pt x="31001" y="9346"/>
                    </a:cubicBezTo>
                    <a:lnTo>
                      <a:pt x="31001" y="9346"/>
                    </a:lnTo>
                    <a:cubicBezTo>
                      <a:pt x="30996" y="9349"/>
                      <a:pt x="30991" y="9353"/>
                      <a:pt x="30986" y="9356"/>
                    </a:cubicBezTo>
                    <a:lnTo>
                      <a:pt x="30986" y="9356"/>
                    </a:lnTo>
                    <a:cubicBezTo>
                      <a:pt x="30987" y="9352"/>
                      <a:pt x="30989" y="9348"/>
                      <a:pt x="30991" y="9344"/>
                    </a:cubicBezTo>
                    <a:close/>
                    <a:moveTo>
                      <a:pt x="21078" y="8671"/>
                    </a:moveTo>
                    <a:lnTo>
                      <a:pt x="21078" y="8671"/>
                    </a:lnTo>
                    <a:cubicBezTo>
                      <a:pt x="21031" y="8927"/>
                      <a:pt x="20961" y="9178"/>
                      <a:pt x="20870" y="9421"/>
                    </a:cubicBezTo>
                    <a:lnTo>
                      <a:pt x="20870" y="9421"/>
                    </a:lnTo>
                    <a:cubicBezTo>
                      <a:pt x="20844" y="9429"/>
                      <a:pt x="20818" y="9438"/>
                      <a:pt x="20793" y="9446"/>
                    </a:cubicBezTo>
                    <a:lnTo>
                      <a:pt x="20793" y="9446"/>
                    </a:lnTo>
                    <a:cubicBezTo>
                      <a:pt x="20610" y="9412"/>
                      <a:pt x="20426" y="9385"/>
                      <a:pt x="20240" y="9366"/>
                    </a:cubicBezTo>
                    <a:lnTo>
                      <a:pt x="20240" y="9366"/>
                    </a:lnTo>
                    <a:cubicBezTo>
                      <a:pt x="20497" y="9106"/>
                      <a:pt x="20776" y="8871"/>
                      <a:pt x="21078" y="8671"/>
                    </a:cubicBezTo>
                    <a:close/>
                    <a:moveTo>
                      <a:pt x="18473" y="4548"/>
                    </a:moveTo>
                    <a:lnTo>
                      <a:pt x="18473" y="4548"/>
                    </a:lnTo>
                    <a:cubicBezTo>
                      <a:pt x="19876" y="5431"/>
                      <a:pt x="21142" y="6672"/>
                      <a:pt x="21122" y="8270"/>
                    </a:cubicBezTo>
                    <a:lnTo>
                      <a:pt x="21122" y="8270"/>
                    </a:lnTo>
                    <a:cubicBezTo>
                      <a:pt x="21120" y="8271"/>
                      <a:pt x="21118" y="8273"/>
                      <a:pt x="21116" y="8274"/>
                    </a:cubicBezTo>
                    <a:cubicBezTo>
                      <a:pt x="20627" y="8554"/>
                      <a:pt x="20197" y="8913"/>
                      <a:pt x="19817" y="9328"/>
                    </a:cubicBezTo>
                    <a:lnTo>
                      <a:pt x="19817" y="9328"/>
                    </a:lnTo>
                    <a:cubicBezTo>
                      <a:pt x="18856" y="9226"/>
                      <a:pt x="17860" y="9162"/>
                      <a:pt x="16881" y="9162"/>
                    </a:cubicBezTo>
                    <a:cubicBezTo>
                      <a:pt x="16504" y="9162"/>
                      <a:pt x="16130" y="9171"/>
                      <a:pt x="15761" y="9192"/>
                    </a:cubicBezTo>
                    <a:cubicBezTo>
                      <a:pt x="14991" y="9239"/>
                      <a:pt x="14215" y="9335"/>
                      <a:pt x="13461" y="9507"/>
                    </a:cubicBezTo>
                    <a:lnTo>
                      <a:pt x="13461" y="9507"/>
                    </a:lnTo>
                    <a:cubicBezTo>
                      <a:pt x="13851" y="8425"/>
                      <a:pt x="14641" y="7438"/>
                      <a:pt x="15455" y="6667"/>
                    </a:cubicBezTo>
                    <a:cubicBezTo>
                      <a:pt x="16356" y="5814"/>
                      <a:pt x="17374" y="5107"/>
                      <a:pt x="18473" y="4548"/>
                    </a:cubicBezTo>
                    <a:close/>
                    <a:moveTo>
                      <a:pt x="21621" y="9491"/>
                    </a:moveTo>
                    <a:cubicBezTo>
                      <a:pt x="21617" y="9545"/>
                      <a:pt x="21611" y="9598"/>
                      <a:pt x="21606" y="9652"/>
                    </a:cubicBezTo>
                    <a:lnTo>
                      <a:pt x="21606" y="9652"/>
                    </a:lnTo>
                    <a:cubicBezTo>
                      <a:pt x="21517" y="9624"/>
                      <a:pt x="21427" y="9597"/>
                      <a:pt x="21337" y="9572"/>
                    </a:cubicBezTo>
                    <a:lnTo>
                      <a:pt x="21337" y="9572"/>
                    </a:lnTo>
                    <a:cubicBezTo>
                      <a:pt x="21432" y="9544"/>
                      <a:pt x="21526" y="9517"/>
                      <a:pt x="21621" y="9491"/>
                    </a:cubicBezTo>
                    <a:close/>
                    <a:moveTo>
                      <a:pt x="25608" y="8891"/>
                    </a:moveTo>
                    <a:cubicBezTo>
                      <a:pt x="25730" y="9029"/>
                      <a:pt x="25841" y="9181"/>
                      <a:pt x="25936" y="9345"/>
                    </a:cubicBezTo>
                    <a:cubicBezTo>
                      <a:pt x="25990" y="9462"/>
                      <a:pt x="26039" y="9581"/>
                      <a:pt x="26082" y="9702"/>
                    </a:cubicBezTo>
                    <a:lnTo>
                      <a:pt x="26082" y="9702"/>
                    </a:lnTo>
                    <a:cubicBezTo>
                      <a:pt x="25757" y="9464"/>
                      <a:pt x="25455" y="9198"/>
                      <a:pt x="25178" y="8908"/>
                    </a:cubicBezTo>
                    <a:lnTo>
                      <a:pt x="25178" y="8908"/>
                    </a:lnTo>
                    <a:cubicBezTo>
                      <a:pt x="25321" y="8900"/>
                      <a:pt x="25464" y="8895"/>
                      <a:pt x="25608" y="8891"/>
                    </a:cubicBezTo>
                    <a:close/>
                    <a:moveTo>
                      <a:pt x="32432" y="9696"/>
                    </a:moveTo>
                    <a:lnTo>
                      <a:pt x="32432" y="9696"/>
                    </a:lnTo>
                    <a:cubicBezTo>
                      <a:pt x="32437" y="9698"/>
                      <a:pt x="32442" y="9699"/>
                      <a:pt x="32447" y="9701"/>
                    </a:cubicBezTo>
                    <a:lnTo>
                      <a:pt x="32447" y="9701"/>
                    </a:lnTo>
                    <a:cubicBezTo>
                      <a:pt x="32444" y="9704"/>
                      <a:pt x="32441" y="9707"/>
                      <a:pt x="32438" y="9710"/>
                    </a:cubicBezTo>
                    <a:lnTo>
                      <a:pt x="32438" y="9710"/>
                    </a:lnTo>
                    <a:cubicBezTo>
                      <a:pt x="32436" y="9705"/>
                      <a:pt x="32434" y="9701"/>
                      <a:pt x="32432" y="9696"/>
                    </a:cubicBezTo>
                    <a:close/>
                    <a:moveTo>
                      <a:pt x="20060" y="9557"/>
                    </a:moveTo>
                    <a:lnTo>
                      <a:pt x="20060" y="9557"/>
                    </a:lnTo>
                    <a:cubicBezTo>
                      <a:pt x="20154" y="9571"/>
                      <a:pt x="20248" y="9585"/>
                      <a:pt x="20342" y="9599"/>
                    </a:cubicBezTo>
                    <a:lnTo>
                      <a:pt x="20342" y="9599"/>
                    </a:lnTo>
                    <a:cubicBezTo>
                      <a:pt x="20294" y="9616"/>
                      <a:pt x="20246" y="9633"/>
                      <a:pt x="20198" y="9651"/>
                    </a:cubicBezTo>
                    <a:cubicBezTo>
                      <a:pt x="20087" y="9693"/>
                      <a:pt x="19977" y="9737"/>
                      <a:pt x="19866" y="9783"/>
                    </a:cubicBezTo>
                    <a:lnTo>
                      <a:pt x="19866" y="9783"/>
                    </a:lnTo>
                    <a:cubicBezTo>
                      <a:pt x="19929" y="9706"/>
                      <a:pt x="19994" y="9631"/>
                      <a:pt x="20060" y="9557"/>
                    </a:cubicBezTo>
                    <a:close/>
                    <a:moveTo>
                      <a:pt x="22296" y="9319"/>
                    </a:moveTo>
                    <a:lnTo>
                      <a:pt x="22296" y="9319"/>
                    </a:lnTo>
                    <a:cubicBezTo>
                      <a:pt x="22307" y="9361"/>
                      <a:pt x="22319" y="9403"/>
                      <a:pt x="22333" y="9445"/>
                    </a:cubicBezTo>
                    <a:lnTo>
                      <a:pt x="22333" y="9445"/>
                    </a:lnTo>
                    <a:cubicBezTo>
                      <a:pt x="22314" y="9552"/>
                      <a:pt x="22292" y="9659"/>
                      <a:pt x="22268" y="9765"/>
                    </a:cubicBezTo>
                    <a:lnTo>
                      <a:pt x="22268" y="9765"/>
                    </a:lnTo>
                    <a:cubicBezTo>
                      <a:pt x="22243" y="9801"/>
                      <a:pt x="22218" y="9836"/>
                      <a:pt x="22193" y="9871"/>
                    </a:cubicBezTo>
                    <a:lnTo>
                      <a:pt x="22193" y="9871"/>
                    </a:lnTo>
                    <a:cubicBezTo>
                      <a:pt x="22116" y="9839"/>
                      <a:pt x="22038" y="9807"/>
                      <a:pt x="21960" y="9777"/>
                    </a:cubicBezTo>
                    <a:lnTo>
                      <a:pt x="21960" y="9777"/>
                    </a:lnTo>
                    <a:cubicBezTo>
                      <a:pt x="21972" y="9650"/>
                      <a:pt x="21980" y="9522"/>
                      <a:pt x="21986" y="9394"/>
                    </a:cubicBezTo>
                    <a:lnTo>
                      <a:pt x="21986" y="9394"/>
                    </a:lnTo>
                    <a:cubicBezTo>
                      <a:pt x="22089" y="9368"/>
                      <a:pt x="22192" y="9343"/>
                      <a:pt x="22296" y="9319"/>
                    </a:cubicBezTo>
                    <a:close/>
                    <a:moveTo>
                      <a:pt x="33364" y="9414"/>
                    </a:moveTo>
                    <a:cubicBezTo>
                      <a:pt x="33612" y="9542"/>
                      <a:pt x="33773" y="9734"/>
                      <a:pt x="33864" y="9958"/>
                    </a:cubicBezTo>
                    <a:lnTo>
                      <a:pt x="33864" y="9958"/>
                    </a:lnTo>
                    <a:cubicBezTo>
                      <a:pt x="33610" y="9861"/>
                      <a:pt x="33354" y="9770"/>
                      <a:pt x="33094" y="9685"/>
                    </a:cubicBezTo>
                    <a:lnTo>
                      <a:pt x="33094" y="9685"/>
                    </a:lnTo>
                    <a:cubicBezTo>
                      <a:pt x="33184" y="9594"/>
                      <a:pt x="33275" y="9504"/>
                      <a:pt x="33364" y="9414"/>
                    </a:cubicBezTo>
                    <a:close/>
                    <a:moveTo>
                      <a:pt x="28502" y="8991"/>
                    </a:moveTo>
                    <a:cubicBezTo>
                      <a:pt x="28875" y="9024"/>
                      <a:pt x="29251" y="9065"/>
                      <a:pt x="29626" y="9115"/>
                    </a:cubicBezTo>
                    <a:lnTo>
                      <a:pt x="29626" y="9115"/>
                    </a:lnTo>
                    <a:cubicBezTo>
                      <a:pt x="29178" y="9466"/>
                      <a:pt x="28639" y="9745"/>
                      <a:pt x="28089" y="9966"/>
                    </a:cubicBezTo>
                    <a:lnTo>
                      <a:pt x="28089" y="9966"/>
                    </a:lnTo>
                    <a:cubicBezTo>
                      <a:pt x="28204" y="9633"/>
                      <a:pt x="28342" y="9307"/>
                      <a:pt x="28502" y="8991"/>
                    </a:cubicBezTo>
                    <a:close/>
                    <a:moveTo>
                      <a:pt x="23212" y="9188"/>
                    </a:moveTo>
                    <a:cubicBezTo>
                      <a:pt x="23182" y="9457"/>
                      <a:pt x="23139" y="9726"/>
                      <a:pt x="23083" y="9992"/>
                    </a:cubicBezTo>
                    <a:lnTo>
                      <a:pt x="23083" y="9992"/>
                    </a:lnTo>
                    <a:cubicBezTo>
                      <a:pt x="22988" y="9880"/>
                      <a:pt x="22908" y="9757"/>
                      <a:pt x="22843" y="9626"/>
                    </a:cubicBezTo>
                    <a:lnTo>
                      <a:pt x="22843" y="9626"/>
                    </a:lnTo>
                    <a:cubicBezTo>
                      <a:pt x="22961" y="9477"/>
                      <a:pt x="23084" y="9331"/>
                      <a:pt x="23212" y="9188"/>
                    </a:cubicBezTo>
                    <a:close/>
                    <a:moveTo>
                      <a:pt x="40179" y="8700"/>
                    </a:moveTo>
                    <a:cubicBezTo>
                      <a:pt x="40387" y="8822"/>
                      <a:pt x="40585" y="8958"/>
                      <a:pt x="40767" y="9109"/>
                    </a:cubicBezTo>
                    <a:lnTo>
                      <a:pt x="40767" y="9109"/>
                    </a:lnTo>
                    <a:cubicBezTo>
                      <a:pt x="40462" y="9386"/>
                      <a:pt x="40180" y="9688"/>
                      <a:pt x="39923" y="10011"/>
                    </a:cubicBezTo>
                    <a:lnTo>
                      <a:pt x="39923" y="10011"/>
                    </a:lnTo>
                    <a:cubicBezTo>
                      <a:pt x="39727" y="10023"/>
                      <a:pt x="39530" y="10046"/>
                      <a:pt x="39335" y="10077"/>
                    </a:cubicBezTo>
                    <a:lnTo>
                      <a:pt x="39335" y="10077"/>
                    </a:lnTo>
                    <a:cubicBezTo>
                      <a:pt x="39655" y="9646"/>
                      <a:pt x="39938" y="9185"/>
                      <a:pt x="40179" y="8700"/>
                    </a:cubicBezTo>
                    <a:close/>
                    <a:moveTo>
                      <a:pt x="22629" y="10045"/>
                    </a:moveTo>
                    <a:lnTo>
                      <a:pt x="22629" y="10045"/>
                    </a:lnTo>
                    <a:cubicBezTo>
                      <a:pt x="22641" y="10061"/>
                      <a:pt x="22652" y="10078"/>
                      <a:pt x="22664" y="10094"/>
                    </a:cubicBezTo>
                    <a:lnTo>
                      <a:pt x="22664" y="10094"/>
                    </a:lnTo>
                    <a:cubicBezTo>
                      <a:pt x="22650" y="10086"/>
                      <a:pt x="22636" y="10079"/>
                      <a:pt x="22621" y="10072"/>
                    </a:cubicBezTo>
                    <a:lnTo>
                      <a:pt x="22621" y="10072"/>
                    </a:lnTo>
                    <a:cubicBezTo>
                      <a:pt x="22624" y="10063"/>
                      <a:pt x="22626" y="10054"/>
                      <a:pt x="22629" y="10045"/>
                    </a:cubicBezTo>
                    <a:close/>
                    <a:moveTo>
                      <a:pt x="17537" y="4016"/>
                    </a:moveTo>
                    <a:lnTo>
                      <a:pt x="17537" y="4016"/>
                    </a:lnTo>
                    <a:cubicBezTo>
                      <a:pt x="17672" y="4085"/>
                      <a:pt x="17809" y="4158"/>
                      <a:pt x="17945" y="4235"/>
                    </a:cubicBezTo>
                    <a:lnTo>
                      <a:pt x="17945" y="4235"/>
                    </a:lnTo>
                    <a:cubicBezTo>
                      <a:pt x="17401" y="4530"/>
                      <a:pt x="16876" y="4858"/>
                      <a:pt x="16373" y="5214"/>
                    </a:cubicBezTo>
                    <a:cubicBezTo>
                      <a:pt x="15455" y="5902"/>
                      <a:pt x="14690" y="6667"/>
                      <a:pt x="14078" y="7509"/>
                    </a:cubicBezTo>
                    <a:cubicBezTo>
                      <a:pt x="13542" y="8152"/>
                      <a:pt x="13156" y="8871"/>
                      <a:pt x="12947" y="9638"/>
                    </a:cubicBezTo>
                    <a:lnTo>
                      <a:pt x="12947" y="9638"/>
                    </a:lnTo>
                    <a:cubicBezTo>
                      <a:pt x="12510" y="9761"/>
                      <a:pt x="12083" y="9912"/>
                      <a:pt x="11673" y="10097"/>
                    </a:cubicBezTo>
                    <a:lnTo>
                      <a:pt x="11673" y="10097"/>
                    </a:lnTo>
                    <a:cubicBezTo>
                      <a:pt x="12578" y="8675"/>
                      <a:pt x="13544" y="7313"/>
                      <a:pt x="14613" y="6055"/>
                    </a:cubicBezTo>
                    <a:cubicBezTo>
                      <a:pt x="15418" y="5197"/>
                      <a:pt x="16410" y="4377"/>
                      <a:pt x="17537" y="4016"/>
                    </a:cubicBezTo>
                    <a:close/>
                    <a:moveTo>
                      <a:pt x="41104" y="9425"/>
                    </a:moveTo>
                    <a:cubicBezTo>
                      <a:pt x="41316" y="9649"/>
                      <a:pt x="41497" y="9901"/>
                      <a:pt x="41638" y="10181"/>
                    </a:cubicBezTo>
                    <a:lnTo>
                      <a:pt x="41638" y="10181"/>
                    </a:lnTo>
                    <a:cubicBezTo>
                      <a:pt x="41532" y="10153"/>
                      <a:pt x="41424" y="10129"/>
                      <a:pt x="41314" y="10110"/>
                    </a:cubicBezTo>
                    <a:cubicBezTo>
                      <a:pt x="41048" y="10054"/>
                      <a:pt x="40780" y="10020"/>
                      <a:pt x="40512" y="10007"/>
                    </a:cubicBezTo>
                    <a:lnTo>
                      <a:pt x="40512" y="10007"/>
                    </a:lnTo>
                    <a:cubicBezTo>
                      <a:pt x="40698" y="9802"/>
                      <a:pt x="40895" y="9607"/>
                      <a:pt x="41104" y="9425"/>
                    </a:cubicBezTo>
                    <a:close/>
                    <a:moveTo>
                      <a:pt x="21942" y="9963"/>
                    </a:moveTo>
                    <a:lnTo>
                      <a:pt x="21942" y="9963"/>
                    </a:lnTo>
                    <a:cubicBezTo>
                      <a:pt x="21992" y="9981"/>
                      <a:pt x="22041" y="10000"/>
                      <a:pt x="22090" y="10020"/>
                    </a:cubicBezTo>
                    <a:lnTo>
                      <a:pt x="22090" y="10020"/>
                    </a:lnTo>
                    <a:cubicBezTo>
                      <a:pt x="22025" y="10115"/>
                      <a:pt x="21961" y="10211"/>
                      <a:pt x="21899" y="10308"/>
                    </a:cubicBezTo>
                    <a:lnTo>
                      <a:pt x="21899" y="10308"/>
                    </a:lnTo>
                    <a:cubicBezTo>
                      <a:pt x="21916" y="10193"/>
                      <a:pt x="21930" y="10078"/>
                      <a:pt x="21942" y="9963"/>
                    </a:cubicBezTo>
                    <a:close/>
                    <a:moveTo>
                      <a:pt x="26057" y="8886"/>
                    </a:moveTo>
                    <a:cubicBezTo>
                      <a:pt x="26743" y="8887"/>
                      <a:pt x="27453" y="8910"/>
                      <a:pt x="28173" y="8964"/>
                    </a:cubicBezTo>
                    <a:lnTo>
                      <a:pt x="28173" y="8964"/>
                    </a:lnTo>
                    <a:cubicBezTo>
                      <a:pt x="27975" y="9338"/>
                      <a:pt x="27805" y="9726"/>
                      <a:pt x="27667" y="10124"/>
                    </a:cubicBezTo>
                    <a:lnTo>
                      <a:pt x="27667" y="10124"/>
                    </a:lnTo>
                    <a:cubicBezTo>
                      <a:pt x="27471" y="10192"/>
                      <a:pt x="27276" y="10254"/>
                      <a:pt x="27086" y="10310"/>
                    </a:cubicBezTo>
                    <a:lnTo>
                      <a:pt x="27086" y="10310"/>
                    </a:lnTo>
                    <a:cubicBezTo>
                      <a:pt x="26911" y="10224"/>
                      <a:pt x="26741" y="10131"/>
                      <a:pt x="26576" y="10031"/>
                    </a:cubicBezTo>
                    <a:lnTo>
                      <a:pt x="26576" y="10031"/>
                    </a:lnTo>
                    <a:cubicBezTo>
                      <a:pt x="26531" y="9852"/>
                      <a:pt x="26471" y="9674"/>
                      <a:pt x="26395" y="9498"/>
                    </a:cubicBezTo>
                    <a:cubicBezTo>
                      <a:pt x="26303" y="9272"/>
                      <a:pt x="26189" y="9068"/>
                      <a:pt x="26057" y="8886"/>
                    </a:cubicBezTo>
                    <a:close/>
                    <a:moveTo>
                      <a:pt x="36570" y="7815"/>
                    </a:moveTo>
                    <a:cubicBezTo>
                      <a:pt x="37225" y="7815"/>
                      <a:pt x="37953" y="7898"/>
                      <a:pt x="38658" y="8085"/>
                    </a:cubicBezTo>
                    <a:lnTo>
                      <a:pt x="38658" y="8085"/>
                    </a:lnTo>
                    <a:cubicBezTo>
                      <a:pt x="38580" y="8206"/>
                      <a:pt x="38495" y="8320"/>
                      <a:pt x="38407" y="8427"/>
                    </a:cubicBezTo>
                    <a:cubicBezTo>
                      <a:pt x="37543" y="9386"/>
                      <a:pt x="36500" y="10135"/>
                      <a:pt x="35351" y="10635"/>
                    </a:cubicBezTo>
                    <a:lnTo>
                      <a:pt x="35351" y="10635"/>
                    </a:lnTo>
                    <a:cubicBezTo>
                      <a:pt x="35024" y="10460"/>
                      <a:pt x="34686" y="10299"/>
                      <a:pt x="34340" y="10151"/>
                    </a:cubicBezTo>
                    <a:lnTo>
                      <a:pt x="34340" y="10151"/>
                    </a:lnTo>
                    <a:cubicBezTo>
                      <a:pt x="34227" y="9646"/>
                      <a:pt x="33881" y="9200"/>
                      <a:pt x="33357" y="8962"/>
                    </a:cubicBezTo>
                    <a:lnTo>
                      <a:pt x="33128" y="8962"/>
                    </a:lnTo>
                    <a:cubicBezTo>
                      <a:pt x="32954" y="9152"/>
                      <a:pt x="32778" y="9342"/>
                      <a:pt x="32602" y="9532"/>
                    </a:cubicBezTo>
                    <a:lnTo>
                      <a:pt x="32602" y="9532"/>
                    </a:lnTo>
                    <a:cubicBezTo>
                      <a:pt x="32502" y="9503"/>
                      <a:pt x="32402" y="9475"/>
                      <a:pt x="32302" y="9447"/>
                    </a:cubicBezTo>
                    <a:lnTo>
                      <a:pt x="32302" y="9447"/>
                    </a:lnTo>
                    <a:cubicBezTo>
                      <a:pt x="32230" y="9319"/>
                      <a:pt x="32152" y="9194"/>
                      <a:pt x="32068" y="9074"/>
                    </a:cubicBezTo>
                    <a:lnTo>
                      <a:pt x="32068" y="9074"/>
                    </a:lnTo>
                    <a:cubicBezTo>
                      <a:pt x="33427" y="8344"/>
                      <a:pt x="34958" y="7904"/>
                      <a:pt x="36570" y="7815"/>
                    </a:cubicBezTo>
                    <a:close/>
                    <a:moveTo>
                      <a:pt x="24553" y="8952"/>
                    </a:moveTo>
                    <a:cubicBezTo>
                      <a:pt x="25034" y="9544"/>
                      <a:pt x="25612" y="10056"/>
                      <a:pt x="26275" y="10455"/>
                    </a:cubicBezTo>
                    <a:lnTo>
                      <a:pt x="26275" y="10455"/>
                    </a:lnTo>
                    <a:cubicBezTo>
                      <a:pt x="26280" y="10488"/>
                      <a:pt x="26285" y="10522"/>
                      <a:pt x="26289" y="10555"/>
                    </a:cubicBezTo>
                    <a:lnTo>
                      <a:pt x="26289" y="10555"/>
                    </a:lnTo>
                    <a:cubicBezTo>
                      <a:pt x="25889" y="10666"/>
                      <a:pt x="25462" y="10722"/>
                      <a:pt x="25035" y="10722"/>
                    </a:cubicBezTo>
                    <a:cubicBezTo>
                      <a:pt x="24746" y="10722"/>
                      <a:pt x="24457" y="10696"/>
                      <a:pt x="24177" y="10645"/>
                    </a:cubicBezTo>
                    <a:cubicBezTo>
                      <a:pt x="23887" y="10579"/>
                      <a:pt x="23630" y="10460"/>
                      <a:pt x="23413" y="10301"/>
                    </a:cubicBezTo>
                    <a:lnTo>
                      <a:pt x="23413" y="10301"/>
                    </a:lnTo>
                    <a:cubicBezTo>
                      <a:pt x="23505" y="9910"/>
                      <a:pt x="23581" y="9515"/>
                      <a:pt x="23641" y="9115"/>
                    </a:cubicBezTo>
                    <a:cubicBezTo>
                      <a:pt x="23642" y="9097"/>
                      <a:pt x="23643" y="9079"/>
                      <a:pt x="23644" y="9061"/>
                    </a:cubicBezTo>
                    <a:lnTo>
                      <a:pt x="23644" y="9061"/>
                    </a:lnTo>
                    <a:cubicBezTo>
                      <a:pt x="23946" y="9016"/>
                      <a:pt x="24249" y="8980"/>
                      <a:pt x="24553" y="8952"/>
                    </a:cubicBezTo>
                    <a:close/>
                    <a:moveTo>
                      <a:pt x="34377" y="10410"/>
                    </a:moveTo>
                    <a:lnTo>
                      <a:pt x="34377" y="10410"/>
                    </a:lnTo>
                    <a:cubicBezTo>
                      <a:pt x="34612" y="10517"/>
                      <a:pt x="34843" y="10631"/>
                      <a:pt x="35069" y="10752"/>
                    </a:cubicBezTo>
                    <a:lnTo>
                      <a:pt x="35069" y="10752"/>
                    </a:lnTo>
                    <a:cubicBezTo>
                      <a:pt x="34819" y="10851"/>
                      <a:pt x="34564" y="10938"/>
                      <a:pt x="34306" y="11014"/>
                    </a:cubicBezTo>
                    <a:lnTo>
                      <a:pt x="34306" y="11014"/>
                    </a:lnTo>
                    <a:cubicBezTo>
                      <a:pt x="34367" y="10813"/>
                      <a:pt x="34389" y="10609"/>
                      <a:pt x="34377" y="10410"/>
                    </a:cubicBezTo>
                    <a:close/>
                    <a:moveTo>
                      <a:pt x="30069" y="9179"/>
                    </a:moveTo>
                    <a:cubicBezTo>
                      <a:pt x="30208" y="9201"/>
                      <a:pt x="30346" y="9224"/>
                      <a:pt x="30485" y="9248"/>
                    </a:cubicBezTo>
                    <a:lnTo>
                      <a:pt x="30485" y="9248"/>
                    </a:lnTo>
                    <a:cubicBezTo>
                      <a:pt x="30412" y="9446"/>
                      <a:pt x="30349" y="9646"/>
                      <a:pt x="30299" y="9850"/>
                    </a:cubicBezTo>
                    <a:lnTo>
                      <a:pt x="30299" y="9850"/>
                    </a:lnTo>
                    <a:cubicBezTo>
                      <a:pt x="29824" y="10218"/>
                      <a:pt x="29378" y="10624"/>
                      <a:pt x="28968" y="11060"/>
                    </a:cubicBezTo>
                    <a:lnTo>
                      <a:pt x="28968" y="11060"/>
                    </a:lnTo>
                    <a:cubicBezTo>
                      <a:pt x="28600" y="10955"/>
                      <a:pt x="28237" y="10828"/>
                      <a:pt x="27882" y="10678"/>
                    </a:cubicBezTo>
                    <a:lnTo>
                      <a:pt x="27882" y="10678"/>
                    </a:lnTo>
                    <a:cubicBezTo>
                      <a:pt x="27905" y="10581"/>
                      <a:pt x="27929" y="10485"/>
                      <a:pt x="27956" y="10390"/>
                    </a:cubicBezTo>
                    <a:lnTo>
                      <a:pt x="27956" y="10390"/>
                    </a:lnTo>
                    <a:cubicBezTo>
                      <a:pt x="27997" y="10373"/>
                      <a:pt x="28038" y="10356"/>
                      <a:pt x="28078" y="10339"/>
                    </a:cubicBezTo>
                    <a:cubicBezTo>
                      <a:pt x="28825" y="10073"/>
                      <a:pt x="29497" y="9695"/>
                      <a:pt x="30069" y="9179"/>
                    </a:cubicBezTo>
                    <a:close/>
                    <a:moveTo>
                      <a:pt x="39088" y="8213"/>
                    </a:moveTo>
                    <a:lnTo>
                      <a:pt x="39088" y="8213"/>
                    </a:lnTo>
                    <a:cubicBezTo>
                      <a:pt x="39341" y="8298"/>
                      <a:pt x="39589" y="8397"/>
                      <a:pt x="39825" y="8512"/>
                    </a:cubicBezTo>
                    <a:lnTo>
                      <a:pt x="39825" y="8512"/>
                    </a:lnTo>
                    <a:cubicBezTo>
                      <a:pt x="39502" y="9095"/>
                      <a:pt x="39142" y="9659"/>
                      <a:pt x="38746" y="10200"/>
                    </a:cubicBezTo>
                    <a:lnTo>
                      <a:pt x="38746" y="10200"/>
                    </a:lnTo>
                    <a:cubicBezTo>
                      <a:pt x="37912" y="10414"/>
                      <a:pt x="37101" y="10784"/>
                      <a:pt x="36353" y="11242"/>
                    </a:cubicBezTo>
                    <a:lnTo>
                      <a:pt x="36353" y="11242"/>
                    </a:lnTo>
                    <a:cubicBezTo>
                      <a:pt x="36210" y="11144"/>
                      <a:pt x="36064" y="11049"/>
                      <a:pt x="35915" y="10958"/>
                    </a:cubicBezTo>
                    <a:lnTo>
                      <a:pt x="35915" y="10958"/>
                    </a:lnTo>
                    <a:cubicBezTo>
                      <a:pt x="36864" y="10473"/>
                      <a:pt x="37729" y="9830"/>
                      <a:pt x="38483" y="9039"/>
                    </a:cubicBezTo>
                    <a:cubicBezTo>
                      <a:pt x="38697" y="8801"/>
                      <a:pt x="38911" y="8519"/>
                      <a:pt x="39088" y="8213"/>
                    </a:cubicBezTo>
                    <a:close/>
                    <a:moveTo>
                      <a:pt x="30198" y="10356"/>
                    </a:moveTo>
                    <a:cubicBezTo>
                      <a:pt x="30153" y="10652"/>
                      <a:pt x="30134" y="10953"/>
                      <a:pt x="30144" y="11258"/>
                    </a:cubicBezTo>
                    <a:cubicBezTo>
                      <a:pt x="30144" y="11277"/>
                      <a:pt x="30144" y="11297"/>
                      <a:pt x="30145" y="11316"/>
                    </a:cubicBezTo>
                    <a:lnTo>
                      <a:pt x="30145" y="11316"/>
                    </a:lnTo>
                    <a:cubicBezTo>
                      <a:pt x="29881" y="11276"/>
                      <a:pt x="29619" y="11225"/>
                      <a:pt x="29358" y="11163"/>
                    </a:cubicBezTo>
                    <a:lnTo>
                      <a:pt x="29358" y="11163"/>
                    </a:lnTo>
                    <a:cubicBezTo>
                      <a:pt x="29623" y="10878"/>
                      <a:pt x="29904" y="10609"/>
                      <a:pt x="30198" y="10356"/>
                    </a:cubicBezTo>
                    <a:close/>
                    <a:moveTo>
                      <a:pt x="32930" y="9850"/>
                    </a:moveTo>
                    <a:lnTo>
                      <a:pt x="32930" y="9850"/>
                    </a:lnTo>
                    <a:cubicBezTo>
                      <a:pt x="33272" y="9961"/>
                      <a:pt x="33608" y="10084"/>
                      <a:pt x="33938" y="10220"/>
                    </a:cubicBezTo>
                    <a:lnTo>
                      <a:pt x="33938" y="10220"/>
                    </a:lnTo>
                    <a:cubicBezTo>
                      <a:pt x="33988" y="10512"/>
                      <a:pt x="33950" y="10835"/>
                      <a:pt x="33853" y="11132"/>
                    </a:cubicBezTo>
                    <a:lnTo>
                      <a:pt x="33853" y="11132"/>
                    </a:lnTo>
                    <a:cubicBezTo>
                      <a:pt x="33639" y="11182"/>
                      <a:pt x="33422" y="11224"/>
                      <a:pt x="33204" y="11258"/>
                    </a:cubicBezTo>
                    <a:cubicBezTo>
                      <a:pt x="33054" y="11286"/>
                      <a:pt x="32903" y="11311"/>
                      <a:pt x="32752" y="11333"/>
                    </a:cubicBezTo>
                    <a:lnTo>
                      <a:pt x="32752" y="11333"/>
                    </a:lnTo>
                    <a:cubicBezTo>
                      <a:pt x="32739" y="10952"/>
                      <a:pt x="32687" y="10568"/>
                      <a:pt x="32597" y="10188"/>
                    </a:cubicBezTo>
                    <a:lnTo>
                      <a:pt x="32597" y="10188"/>
                    </a:lnTo>
                    <a:cubicBezTo>
                      <a:pt x="32708" y="10075"/>
                      <a:pt x="32819" y="9962"/>
                      <a:pt x="32930" y="9850"/>
                    </a:cubicBezTo>
                    <a:close/>
                    <a:moveTo>
                      <a:pt x="31439" y="9440"/>
                    </a:moveTo>
                    <a:lnTo>
                      <a:pt x="31439" y="9440"/>
                    </a:lnTo>
                    <a:cubicBezTo>
                      <a:pt x="31593" y="9475"/>
                      <a:pt x="31746" y="9512"/>
                      <a:pt x="31898" y="9551"/>
                    </a:cubicBezTo>
                    <a:lnTo>
                      <a:pt x="31898" y="9551"/>
                    </a:lnTo>
                    <a:cubicBezTo>
                      <a:pt x="31987" y="9707"/>
                      <a:pt x="32066" y="9870"/>
                      <a:pt x="32134" y="10040"/>
                    </a:cubicBezTo>
                    <a:lnTo>
                      <a:pt x="32134" y="10040"/>
                    </a:lnTo>
                    <a:cubicBezTo>
                      <a:pt x="31727" y="10485"/>
                      <a:pt x="31324" y="10936"/>
                      <a:pt x="30940" y="11401"/>
                    </a:cubicBezTo>
                    <a:lnTo>
                      <a:pt x="30940" y="11401"/>
                    </a:lnTo>
                    <a:cubicBezTo>
                      <a:pt x="30828" y="11394"/>
                      <a:pt x="30715" y="11385"/>
                      <a:pt x="30603" y="11373"/>
                    </a:cubicBezTo>
                    <a:lnTo>
                      <a:pt x="30603" y="11373"/>
                    </a:lnTo>
                    <a:cubicBezTo>
                      <a:pt x="30606" y="10867"/>
                      <a:pt x="30678" y="10361"/>
                      <a:pt x="30818" y="9863"/>
                    </a:cubicBezTo>
                    <a:lnTo>
                      <a:pt x="30818" y="9863"/>
                    </a:lnTo>
                    <a:cubicBezTo>
                      <a:pt x="31020" y="9715"/>
                      <a:pt x="31227" y="9574"/>
                      <a:pt x="31439" y="9440"/>
                    </a:cubicBezTo>
                    <a:close/>
                    <a:moveTo>
                      <a:pt x="32288" y="10508"/>
                    </a:moveTo>
                    <a:lnTo>
                      <a:pt x="32288" y="10508"/>
                    </a:lnTo>
                    <a:cubicBezTo>
                      <a:pt x="32321" y="10796"/>
                      <a:pt x="32336" y="11088"/>
                      <a:pt x="32331" y="11381"/>
                    </a:cubicBezTo>
                    <a:lnTo>
                      <a:pt x="32331" y="11381"/>
                    </a:lnTo>
                    <a:cubicBezTo>
                      <a:pt x="32057" y="11406"/>
                      <a:pt x="31783" y="11419"/>
                      <a:pt x="31509" y="11419"/>
                    </a:cubicBezTo>
                    <a:cubicBezTo>
                      <a:pt x="31490" y="11419"/>
                      <a:pt x="31472" y="11419"/>
                      <a:pt x="31454" y="11418"/>
                    </a:cubicBezTo>
                    <a:lnTo>
                      <a:pt x="31454" y="11418"/>
                    </a:lnTo>
                    <a:cubicBezTo>
                      <a:pt x="31725" y="11107"/>
                      <a:pt x="32005" y="10805"/>
                      <a:pt x="32288" y="10508"/>
                    </a:cubicBezTo>
                    <a:close/>
                    <a:moveTo>
                      <a:pt x="14099" y="2912"/>
                    </a:moveTo>
                    <a:cubicBezTo>
                      <a:pt x="14351" y="2912"/>
                      <a:pt x="14603" y="2921"/>
                      <a:pt x="14855" y="2939"/>
                    </a:cubicBezTo>
                    <a:lnTo>
                      <a:pt x="14855" y="2939"/>
                    </a:lnTo>
                    <a:cubicBezTo>
                      <a:pt x="15476" y="3119"/>
                      <a:pt x="16086" y="3341"/>
                      <a:pt x="16679" y="3607"/>
                    </a:cubicBezTo>
                    <a:cubicBezTo>
                      <a:pt x="16784" y="3653"/>
                      <a:pt x="16890" y="3701"/>
                      <a:pt x="16999" y="3752"/>
                    </a:cubicBezTo>
                    <a:lnTo>
                      <a:pt x="16999" y="3752"/>
                    </a:lnTo>
                    <a:cubicBezTo>
                      <a:pt x="16310" y="4010"/>
                      <a:pt x="15673" y="4427"/>
                      <a:pt x="15149" y="4984"/>
                    </a:cubicBezTo>
                    <a:cubicBezTo>
                      <a:pt x="13427" y="6490"/>
                      <a:pt x="12244" y="8535"/>
                      <a:pt x="11031" y="10423"/>
                    </a:cubicBezTo>
                    <a:lnTo>
                      <a:pt x="11031" y="10423"/>
                    </a:lnTo>
                    <a:cubicBezTo>
                      <a:pt x="10470" y="10743"/>
                      <a:pt x="9951" y="11139"/>
                      <a:pt x="9492" y="11625"/>
                    </a:cubicBezTo>
                    <a:lnTo>
                      <a:pt x="9492" y="11625"/>
                    </a:lnTo>
                    <a:cubicBezTo>
                      <a:pt x="7722" y="10506"/>
                      <a:pt x="6164" y="9013"/>
                      <a:pt x="5050" y="7203"/>
                    </a:cubicBezTo>
                    <a:cubicBezTo>
                      <a:pt x="5043" y="7190"/>
                      <a:pt x="5036" y="7178"/>
                      <a:pt x="5029" y="7166"/>
                    </a:cubicBezTo>
                    <a:lnTo>
                      <a:pt x="5029" y="7166"/>
                    </a:lnTo>
                    <a:cubicBezTo>
                      <a:pt x="5312" y="6803"/>
                      <a:pt x="5625" y="6457"/>
                      <a:pt x="5968" y="6132"/>
                    </a:cubicBezTo>
                    <a:cubicBezTo>
                      <a:pt x="7498" y="4678"/>
                      <a:pt x="9411" y="3683"/>
                      <a:pt x="11553" y="3224"/>
                    </a:cubicBezTo>
                    <a:cubicBezTo>
                      <a:pt x="12386" y="3016"/>
                      <a:pt x="13242" y="2912"/>
                      <a:pt x="14099" y="2912"/>
                    </a:cubicBezTo>
                    <a:close/>
                    <a:moveTo>
                      <a:pt x="38395" y="10660"/>
                    </a:moveTo>
                    <a:cubicBezTo>
                      <a:pt x="38023" y="11112"/>
                      <a:pt x="37601" y="11509"/>
                      <a:pt x="37141" y="11844"/>
                    </a:cubicBezTo>
                    <a:lnTo>
                      <a:pt x="37141" y="11844"/>
                    </a:lnTo>
                    <a:cubicBezTo>
                      <a:pt x="36987" y="11713"/>
                      <a:pt x="36829" y="11587"/>
                      <a:pt x="36667" y="11466"/>
                    </a:cubicBezTo>
                    <a:lnTo>
                      <a:pt x="36667" y="11466"/>
                    </a:lnTo>
                    <a:cubicBezTo>
                      <a:pt x="37214" y="11148"/>
                      <a:pt x="37792" y="10878"/>
                      <a:pt x="38395" y="10660"/>
                    </a:cubicBezTo>
                    <a:close/>
                    <a:moveTo>
                      <a:pt x="20724" y="9765"/>
                    </a:moveTo>
                    <a:cubicBezTo>
                      <a:pt x="20398" y="10455"/>
                      <a:pt x="19898" y="11059"/>
                      <a:pt x="19280" y="11487"/>
                    </a:cubicBezTo>
                    <a:cubicBezTo>
                      <a:pt x="19047" y="11678"/>
                      <a:pt x="18807" y="11851"/>
                      <a:pt x="18561" y="12009"/>
                    </a:cubicBezTo>
                    <a:lnTo>
                      <a:pt x="18561" y="12009"/>
                    </a:lnTo>
                    <a:cubicBezTo>
                      <a:pt x="18571" y="11988"/>
                      <a:pt x="18581" y="11967"/>
                      <a:pt x="18592" y="11946"/>
                    </a:cubicBezTo>
                    <a:cubicBezTo>
                      <a:pt x="18844" y="11349"/>
                      <a:pt x="19159" y="10752"/>
                      <a:pt x="19542" y="10209"/>
                    </a:cubicBezTo>
                    <a:lnTo>
                      <a:pt x="19542" y="10209"/>
                    </a:lnTo>
                    <a:cubicBezTo>
                      <a:pt x="19557" y="10201"/>
                      <a:pt x="19571" y="10194"/>
                      <a:pt x="19586" y="10186"/>
                    </a:cubicBezTo>
                    <a:cubicBezTo>
                      <a:pt x="19963" y="10033"/>
                      <a:pt x="20342" y="9892"/>
                      <a:pt x="20724" y="9765"/>
                    </a:cubicBezTo>
                    <a:close/>
                    <a:moveTo>
                      <a:pt x="42115" y="10659"/>
                    </a:moveTo>
                    <a:cubicBezTo>
                      <a:pt x="42437" y="10819"/>
                      <a:pt x="42735" y="11020"/>
                      <a:pt x="42997" y="11258"/>
                    </a:cubicBezTo>
                    <a:cubicBezTo>
                      <a:pt x="43255" y="11516"/>
                      <a:pt x="43465" y="11805"/>
                      <a:pt x="43622" y="12112"/>
                    </a:cubicBezTo>
                    <a:lnTo>
                      <a:pt x="43622" y="12112"/>
                    </a:lnTo>
                    <a:cubicBezTo>
                      <a:pt x="43201" y="11970"/>
                      <a:pt x="42765" y="11877"/>
                      <a:pt x="42325" y="11833"/>
                    </a:cubicBezTo>
                    <a:lnTo>
                      <a:pt x="42325" y="11833"/>
                    </a:lnTo>
                    <a:cubicBezTo>
                      <a:pt x="42325" y="11410"/>
                      <a:pt x="42250" y="11018"/>
                      <a:pt x="42115" y="10659"/>
                    </a:cubicBezTo>
                    <a:close/>
                    <a:moveTo>
                      <a:pt x="40320" y="10230"/>
                    </a:moveTo>
                    <a:cubicBezTo>
                      <a:pt x="40819" y="10234"/>
                      <a:pt x="41318" y="10332"/>
                      <a:pt x="41781" y="10512"/>
                    </a:cubicBezTo>
                    <a:lnTo>
                      <a:pt x="41781" y="10512"/>
                    </a:lnTo>
                    <a:cubicBezTo>
                      <a:pt x="41806" y="10581"/>
                      <a:pt x="41829" y="10651"/>
                      <a:pt x="41849" y="10722"/>
                    </a:cubicBezTo>
                    <a:cubicBezTo>
                      <a:pt x="41970" y="11084"/>
                      <a:pt x="42020" y="11449"/>
                      <a:pt x="42013" y="11811"/>
                    </a:cubicBezTo>
                    <a:lnTo>
                      <a:pt x="42013" y="11811"/>
                    </a:lnTo>
                    <a:cubicBezTo>
                      <a:pt x="41924" y="11806"/>
                      <a:pt x="41834" y="11804"/>
                      <a:pt x="41745" y="11804"/>
                    </a:cubicBezTo>
                    <a:cubicBezTo>
                      <a:pt x="41056" y="11804"/>
                      <a:pt x="40365" y="11926"/>
                      <a:pt x="39707" y="12176"/>
                    </a:cubicBezTo>
                    <a:cubicBezTo>
                      <a:pt x="39502" y="12255"/>
                      <a:pt x="39301" y="12341"/>
                      <a:pt x="39103" y="12434"/>
                    </a:cubicBezTo>
                    <a:lnTo>
                      <a:pt x="39103" y="12434"/>
                    </a:lnTo>
                    <a:cubicBezTo>
                      <a:pt x="39367" y="11627"/>
                      <a:pt x="39783" y="10880"/>
                      <a:pt x="40320" y="10230"/>
                    </a:cubicBezTo>
                    <a:close/>
                    <a:moveTo>
                      <a:pt x="27771" y="11247"/>
                    </a:moveTo>
                    <a:lnTo>
                      <a:pt x="27771" y="11247"/>
                    </a:lnTo>
                    <a:cubicBezTo>
                      <a:pt x="28023" y="11355"/>
                      <a:pt x="28280" y="11452"/>
                      <a:pt x="28541" y="11539"/>
                    </a:cubicBezTo>
                    <a:lnTo>
                      <a:pt x="28541" y="11539"/>
                    </a:lnTo>
                    <a:cubicBezTo>
                      <a:pt x="28239" y="11899"/>
                      <a:pt x="27959" y="12276"/>
                      <a:pt x="27705" y="12668"/>
                    </a:cubicBezTo>
                    <a:lnTo>
                      <a:pt x="27705" y="12668"/>
                    </a:lnTo>
                    <a:cubicBezTo>
                      <a:pt x="27676" y="12191"/>
                      <a:pt x="27700" y="11715"/>
                      <a:pt x="27771" y="11247"/>
                    </a:cubicBezTo>
                    <a:close/>
                    <a:moveTo>
                      <a:pt x="39724" y="10276"/>
                    </a:moveTo>
                    <a:cubicBezTo>
                      <a:pt x="39203" y="10997"/>
                      <a:pt x="38808" y="11816"/>
                      <a:pt x="38573" y="12703"/>
                    </a:cubicBezTo>
                    <a:lnTo>
                      <a:pt x="38573" y="12703"/>
                    </a:lnTo>
                    <a:cubicBezTo>
                      <a:pt x="38445" y="12774"/>
                      <a:pt x="38318" y="12847"/>
                      <a:pt x="38194" y="12923"/>
                    </a:cubicBezTo>
                    <a:lnTo>
                      <a:pt x="38194" y="12923"/>
                    </a:lnTo>
                    <a:cubicBezTo>
                      <a:pt x="37936" y="12603"/>
                      <a:pt x="37655" y="12307"/>
                      <a:pt x="37353" y="12031"/>
                    </a:cubicBezTo>
                    <a:lnTo>
                      <a:pt x="37353" y="12031"/>
                    </a:lnTo>
                    <a:cubicBezTo>
                      <a:pt x="37982" y="11578"/>
                      <a:pt x="38550" y="11045"/>
                      <a:pt x="39043" y="10449"/>
                    </a:cubicBezTo>
                    <a:lnTo>
                      <a:pt x="39043" y="10449"/>
                    </a:lnTo>
                    <a:cubicBezTo>
                      <a:pt x="39267" y="10384"/>
                      <a:pt x="39494" y="10326"/>
                      <a:pt x="39724" y="10276"/>
                    </a:cubicBezTo>
                    <a:close/>
                    <a:moveTo>
                      <a:pt x="32295" y="11998"/>
                    </a:moveTo>
                    <a:lnTo>
                      <a:pt x="32295" y="11998"/>
                    </a:lnTo>
                    <a:cubicBezTo>
                      <a:pt x="32262" y="12315"/>
                      <a:pt x="32207" y="12631"/>
                      <a:pt x="32130" y="12944"/>
                    </a:cubicBezTo>
                    <a:lnTo>
                      <a:pt x="32130" y="12944"/>
                    </a:lnTo>
                    <a:cubicBezTo>
                      <a:pt x="31857" y="12864"/>
                      <a:pt x="31586" y="12761"/>
                      <a:pt x="31292" y="12635"/>
                    </a:cubicBezTo>
                    <a:cubicBezTo>
                      <a:pt x="31141" y="12559"/>
                      <a:pt x="30916" y="12410"/>
                      <a:pt x="30763" y="12259"/>
                    </a:cubicBezTo>
                    <a:lnTo>
                      <a:pt x="30763" y="12259"/>
                    </a:lnTo>
                    <a:cubicBezTo>
                      <a:pt x="30826" y="12176"/>
                      <a:pt x="30891" y="12094"/>
                      <a:pt x="30956" y="12012"/>
                    </a:cubicBezTo>
                    <a:lnTo>
                      <a:pt x="30956" y="12012"/>
                    </a:lnTo>
                    <a:cubicBezTo>
                      <a:pt x="31149" y="12025"/>
                      <a:pt x="31342" y="12031"/>
                      <a:pt x="31534" y="12031"/>
                    </a:cubicBezTo>
                    <a:cubicBezTo>
                      <a:pt x="31789" y="12031"/>
                      <a:pt x="32042" y="12020"/>
                      <a:pt x="32295" y="11998"/>
                    </a:cubicBezTo>
                    <a:close/>
                    <a:moveTo>
                      <a:pt x="36423" y="11611"/>
                    </a:moveTo>
                    <a:lnTo>
                      <a:pt x="36423" y="11611"/>
                    </a:lnTo>
                    <a:cubicBezTo>
                      <a:pt x="36590" y="11737"/>
                      <a:pt x="36753" y="11868"/>
                      <a:pt x="36911" y="12004"/>
                    </a:cubicBezTo>
                    <a:lnTo>
                      <a:pt x="36911" y="12004"/>
                    </a:lnTo>
                    <a:cubicBezTo>
                      <a:pt x="36225" y="12462"/>
                      <a:pt x="35463" y="12787"/>
                      <a:pt x="34662" y="12962"/>
                    </a:cubicBezTo>
                    <a:lnTo>
                      <a:pt x="34662" y="12962"/>
                    </a:lnTo>
                    <a:cubicBezTo>
                      <a:pt x="35199" y="12455"/>
                      <a:pt x="35789" y="12001"/>
                      <a:pt x="36423" y="11611"/>
                    </a:cubicBezTo>
                    <a:close/>
                    <a:moveTo>
                      <a:pt x="18916" y="10549"/>
                    </a:moveTo>
                    <a:cubicBezTo>
                      <a:pt x="18579" y="11104"/>
                      <a:pt x="18295" y="11702"/>
                      <a:pt x="18048" y="12307"/>
                    </a:cubicBezTo>
                    <a:lnTo>
                      <a:pt x="18048" y="12307"/>
                    </a:lnTo>
                    <a:cubicBezTo>
                      <a:pt x="17551" y="12570"/>
                      <a:pt x="17022" y="12777"/>
                      <a:pt x="16449" y="12941"/>
                    </a:cubicBezTo>
                    <a:cubicBezTo>
                      <a:pt x="16346" y="12962"/>
                      <a:pt x="16242" y="12982"/>
                      <a:pt x="16138" y="13000"/>
                    </a:cubicBezTo>
                    <a:lnTo>
                      <a:pt x="16138" y="13000"/>
                    </a:lnTo>
                    <a:cubicBezTo>
                      <a:pt x="16828" y="11989"/>
                      <a:pt x="17860" y="11164"/>
                      <a:pt x="18916" y="10549"/>
                    </a:cubicBezTo>
                    <a:close/>
                    <a:moveTo>
                      <a:pt x="33495" y="11815"/>
                    </a:moveTo>
                    <a:lnTo>
                      <a:pt x="33495" y="11815"/>
                    </a:lnTo>
                    <a:cubicBezTo>
                      <a:pt x="33203" y="12231"/>
                      <a:pt x="32889" y="12647"/>
                      <a:pt x="32564" y="13050"/>
                    </a:cubicBezTo>
                    <a:lnTo>
                      <a:pt x="32564" y="13050"/>
                    </a:lnTo>
                    <a:cubicBezTo>
                      <a:pt x="32555" y="13048"/>
                      <a:pt x="32546" y="13046"/>
                      <a:pt x="32537" y="13045"/>
                    </a:cubicBezTo>
                    <a:lnTo>
                      <a:pt x="32537" y="13045"/>
                    </a:lnTo>
                    <a:cubicBezTo>
                      <a:pt x="32643" y="12691"/>
                      <a:pt x="32710" y="12322"/>
                      <a:pt x="32739" y="11947"/>
                    </a:cubicBezTo>
                    <a:lnTo>
                      <a:pt x="32739" y="11947"/>
                    </a:lnTo>
                    <a:cubicBezTo>
                      <a:pt x="32741" y="11947"/>
                      <a:pt x="32743" y="11946"/>
                      <a:pt x="32745" y="11946"/>
                    </a:cubicBezTo>
                    <a:cubicBezTo>
                      <a:pt x="32998" y="11911"/>
                      <a:pt x="33248" y="11867"/>
                      <a:pt x="33495" y="11815"/>
                    </a:cubicBezTo>
                    <a:close/>
                    <a:moveTo>
                      <a:pt x="12885" y="9889"/>
                    </a:moveTo>
                    <a:cubicBezTo>
                      <a:pt x="12830" y="10137"/>
                      <a:pt x="12794" y="10389"/>
                      <a:pt x="12777" y="10645"/>
                    </a:cubicBezTo>
                    <a:cubicBezTo>
                      <a:pt x="12745" y="11546"/>
                      <a:pt x="13037" y="12365"/>
                      <a:pt x="13500" y="13091"/>
                    </a:cubicBezTo>
                    <a:lnTo>
                      <a:pt x="13500" y="13091"/>
                    </a:lnTo>
                    <a:cubicBezTo>
                      <a:pt x="12297" y="12959"/>
                      <a:pt x="11125" y="12582"/>
                      <a:pt x="10023" y="11946"/>
                    </a:cubicBezTo>
                    <a:cubicBezTo>
                      <a:pt x="9932" y="11894"/>
                      <a:pt x="9842" y="11841"/>
                      <a:pt x="9753" y="11786"/>
                    </a:cubicBezTo>
                    <a:lnTo>
                      <a:pt x="9753" y="11786"/>
                    </a:lnTo>
                    <a:cubicBezTo>
                      <a:pt x="10051" y="11469"/>
                      <a:pt x="10386" y="11184"/>
                      <a:pt x="10746" y="10932"/>
                    </a:cubicBezTo>
                    <a:lnTo>
                      <a:pt x="10746" y="10932"/>
                    </a:lnTo>
                    <a:cubicBezTo>
                      <a:pt x="10749" y="11039"/>
                      <a:pt x="10839" y="11123"/>
                      <a:pt x="10936" y="11123"/>
                    </a:cubicBezTo>
                    <a:cubicBezTo>
                      <a:pt x="10991" y="11123"/>
                      <a:pt x="11049" y="11095"/>
                      <a:pt x="11094" y="11028"/>
                    </a:cubicBezTo>
                    <a:cubicBezTo>
                      <a:pt x="11197" y="10859"/>
                      <a:pt x="11301" y="10690"/>
                      <a:pt x="11406" y="10522"/>
                    </a:cubicBezTo>
                    <a:lnTo>
                      <a:pt x="11406" y="10522"/>
                    </a:lnTo>
                    <a:cubicBezTo>
                      <a:pt x="11876" y="10262"/>
                      <a:pt x="12375" y="10051"/>
                      <a:pt x="12885" y="9889"/>
                    </a:cubicBezTo>
                    <a:close/>
                    <a:moveTo>
                      <a:pt x="35653" y="11088"/>
                    </a:moveTo>
                    <a:lnTo>
                      <a:pt x="35653" y="11088"/>
                    </a:lnTo>
                    <a:cubicBezTo>
                      <a:pt x="35810" y="11184"/>
                      <a:pt x="35965" y="11285"/>
                      <a:pt x="36116" y="11390"/>
                    </a:cubicBezTo>
                    <a:lnTo>
                      <a:pt x="36116" y="11390"/>
                    </a:lnTo>
                    <a:cubicBezTo>
                      <a:pt x="35467" y="11810"/>
                      <a:pt x="34870" y="12292"/>
                      <a:pt x="34352" y="12788"/>
                    </a:cubicBezTo>
                    <a:cubicBezTo>
                      <a:pt x="34253" y="12878"/>
                      <a:pt x="34156" y="12970"/>
                      <a:pt x="34061" y="13063"/>
                    </a:cubicBezTo>
                    <a:lnTo>
                      <a:pt x="34061" y="13063"/>
                    </a:lnTo>
                    <a:cubicBezTo>
                      <a:pt x="33805" y="13094"/>
                      <a:pt x="33545" y="13110"/>
                      <a:pt x="33284" y="13110"/>
                    </a:cubicBezTo>
                    <a:cubicBezTo>
                      <a:pt x="33216" y="13110"/>
                      <a:pt x="33149" y="13109"/>
                      <a:pt x="33081" y="13107"/>
                    </a:cubicBezTo>
                    <a:lnTo>
                      <a:pt x="33081" y="13107"/>
                    </a:lnTo>
                    <a:cubicBezTo>
                      <a:pt x="33449" y="12665"/>
                      <a:pt x="33767" y="12183"/>
                      <a:pt x="34016" y="11689"/>
                    </a:cubicBezTo>
                    <a:lnTo>
                      <a:pt x="34016" y="11689"/>
                    </a:lnTo>
                    <a:cubicBezTo>
                      <a:pt x="34582" y="11536"/>
                      <a:pt x="35130" y="11335"/>
                      <a:pt x="35653" y="11088"/>
                    </a:cubicBezTo>
                    <a:close/>
                    <a:moveTo>
                      <a:pt x="17291" y="9345"/>
                    </a:moveTo>
                    <a:cubicBezTo>
                      <a:pt x="18099" y="9345"/>
                      <a:pt x="18877" y="9404"/>
                      <a:pt x="19663" y="9504"/>
                    </a:cubicBezTo>
                    <a:lnTo>
                      <a:pt x="19663" y="9504"/>
                    </a:lnTo>
                    <a:cubicBezTo>
                      <a:pt x="19509" y="9684"/>
                      <a:pt x="19364" y="9874"/>
                      <a:pt x="19226" y="10070"/>
                    </a:cubicBezTo>
                    <a:lnTo>
                      <a:pt x="19226" y="10070"/>
                    </a:lnTo>
                    <a:cubicBezTo>
                      <a:pt x="17807" y="10761"/>
                      <a:pt x="16477" y="11770"/>
                      <a:pt x="15634" y="13075"/>
                    </a:cubicBezTo>
                    <a:lnTo>
                      <a:pt x="15634" y="13075"/>
                    </a:lnTo>
                    <a:cubicBezTo>
                      <a:pt x="15251" y="13122"/>
                      <a:pt x="14868" y="13145"/>
                      <a:pt x="14488" y="13145"/>
                    </a:cubicBezTo>
                    <a:cubicBezTo>
                      <a:pt x="14308" y="13145"/>
                      <a:pt x="14129" y="13140"/>
                      <a:pt x="13950" y="13129"/>
                    </a:cubicBezTo>
                    <a:lnTo>
                      <a:pt x="13950" y="13129"/>
                    </a:lnTo>
                    <a:cubicBezTo>
                      <a:pt x="13756" y="12829"/>
                      <a:pt x="13592" y="12511"/>
                      <a:pt x="13466" y="12176"/>
                    </a:cubicBezTo>
                    <a:cubicBezTo>
                      <a:pt x="13130" y="11352"/>
                      <a:pt x="13147" y="10528"/>
                      <a:pt x="13382" y="9748"/>
                    </a:cubicBezTo>
                    <a:lnTo>
                      <a:pt x="13382" y="9748"/>
                    </a:lnTo>
                    <a:cubicBezTo>
                      <a:pt x="13410" y="9741"/>
                      <a:pt x="13438" y="9734"/>
                      <a:pt x="13466" y="9727"/>
                    </a:cubicBezTo>
                    <a:cubicBezTo>
                      <a:pt x="14690" y="9498"/>
                      <a:pt x="15990" y="9345"/>
                      <a:pt x="17291" y="9345"/>
                    </a:cubicBezTo>
                    <a:close/>
                    <a:moveTo>
                      <a:pt x="38476" y="13114"/>
                    </a:moveTo>
                    <a:lnTo>
                      <a:pt x="38476" y="13114"/>
                    </a:lnTo>
                    <a:cubicBezTo>
                      <a:pt x="38467" y="13161"/>
                      <a:pt x="38457" y="13209"/>
                      <a:pt x="38449" y="13257"/>
                    </a:cubicBezTo>
                    <a:lnTo>
                      <a:pt x="38449" y="13257"/>
                    </a:lnTo>
                    <a:cubicBezTo>
                      <a:pt x="38428" y="13228"/>
                      <a:pt x="38407" y="13199"/>
                      <a:pt x="38386" y="13171"/>
                    </a:cubicBezTo>
                    <a:lnTo>
                      <a:pt x="38386" y="13171"/>
                    </a:lnTo>
                    <a:cubicBezTo>
                      <a:pt x="38416" y="13152"/>
                      <a:pt x="38446" y="13133"/>
                      <a:pt x="38476" y="13114"/>
                    </a:cubicBezTo>
                    <a:close/>
                    <a:moveTo>
                      <a:pt x="26319" y="10934"/>
                    </a:moveTo>
                    <a:lnTo>
                      <a:pt x="26319" y="10934"/>
                    </a:lnTo>
                    <a:cubicBezTo>
                      <a:pt x="26335" y="11463"/>
                      <a:pt x="26239" y="11991"/>
                      <a:pt x="26013" y="12482"/>
                    </a:cubicBezTo>
                    <a:cubicBezTo>
                      <a:pt x="25829" y="12978"/>
                      <a:pt x="25615" y="13456"/>
                      <a:pt x="25370" y="13914"/>
                    </a:cubicBezTo>
                    <a:lnTo>
                      <a:pt x="25370" y="13914"/>
                    </a:lnTo>
                    <a:cubicBezTo>
                      <a:pt x="25345" y="12820"/>
                      <a:pt x="24871" y="11744"/>
                      <a:pt x="23999" y="10978"/>
                    </a:cubicBezTo>
                    <a:lnTo>
                      <a:pt x="23999" y="10978"/>
                    </a:lnTo>
                    <a:cubicBezTo>
                      <a:pt x="24303" y="11073"/>
                      <a:pt x="24619" y="11119"/>
                      <a:pt x="24937" y="11119"/>
                    </a:cubicBezTo>
                    <a:cubicBezTo>
                      <a:pt x="25040" y="11119"/>
                      <a:pt x="25144" y="11114"/>
                      <a:pt x="25248" y="11105"/>
                    </a:cubicBezTo>
                    <a:cubicBezTo>
                      <a:pt x="25614" y="11076"/>
                      <a:pt x="25970" y="11017"/>
                      <a:pt x="26319" y="10934"/>
                    </a:cubicBezTo>
                    <a:close/>
                    <a:moveTo>
                      <a:pt x="45866" y="7719"/>
                    </a:moveTo>
                    <a:cubicBezTo>
                      <a:pt x="46622" y="7719"/>
                      <a:pt x="47379" y="7828"/>
                      <a:pt x="48114" y="8046"/>
                    </a:cubicBezTo>
                    <a:lnTo>
                      <a:pt x="48114" y="8046"/>
                    </a:lnTo>
                    <a:cubicBezTo>
                      <a:pt x="48316" y="8313"/>
                      <a:pt x="48477" y="8600"/>
                      <a:pt x="48429" y="8886"/>
                    </a:cubicBezTo>
                    <a:cubicBezTo>
                      <a:pt x="48169" y="10768"/>
                      <a:pt x="47524" y="12651"/>
                      <a:pt x="46540" y="14300"/>
                    </a:cubicBezTo>
                    <a:lnTo>
                      <a:pt x="46540" y="14300"/>
                    </a:lnTo>
                    <a:cubicBezTo>
                      <a:pt x="46416" y="14118"/>
                      <a:pt x="46280" y="13945"/>
                      <a:pt x="46134" y="13782"/>
                    </a:cubicBezTo>
                    <a:cubicBezTo>
                      <a:pt x="45564" y="13131"/>
                      <a:pt x="44869" y="12634"/>
                      <a:pt x="44111" y="12301"/>
                    </a:cubicBezTo>
                    <a:lnTo>
                      <a:pt x="44111" y="12301"/>
                    </a:lnTo>
                    <a:cubicBezTo>
                      <a:pt x="43724" y="11390"/>
                      <a:pt x="42964" y="10634"/>
                      <a:pt x="41940" y="10274"/>
                    </a:cubicBezTo>
                    <a:lnTo>
                      <a:pt x="41940" y="10274"/>
                    </a:lnTo>
                    <a:cubicBezTo>
                      <a:pt x="41753" y="9924"/>
                      <a:pt x="41507" y="9609"/>
                      <a:pt x="41217" y="9329"/>
                    </a:cubicBezTo>
                    <a:lnTo>
                      <a:pt x="41217" y="9329"/>
                    </a:lnTo>
                    <a:cubicBezTo>
                      <a:pt x="41683" y="8939"/>
                      <a:pt x="42204" y="8609"/>
                      <a:pt x="42767" y="8350"/>
                    </a:cubicBezTo>
                    <a:cubicBezTo>
                      <a:pt x="43762" y="7930"/>
                      <a:pt x="44814" y="7719"/>
                      <a:pt x="45866" y="7719"/>
                    </a:cubicBezTo>
                    <a:close/>
                    <a:moveTo>
                      <a:pt x="15340" y="13582"/>
                    </a:moveTo>
                    <a:cubicBezTo>
                      <a:pt x="15208" y="13837"/>
                      <a:pt x="15094" y="14102"/>
                      <a:pt x="15002" y="14376"/>
                    </a:cubicBezTo>
                    <a:lnTo>
                      <a:pt x="15002" y="14376"/>
                    </a:lnTo>
                    <a:cubicBezTo>
                      <a:pt x="14752" y="14139"/>
                      <a:pt x="14518" y="13888"/>
                      <a:pt x="14306" y="13623"/>
                    </a:cubicBezTo>
                    <a:lnTo>
                      <a:pt x="14306" y="13623"/>
                    </a:lnTo>
                    <a:cubicBezTo>
                      <a:pt x="14358" y="13624"/>
                      <a:pt x="14411" y="13624"/>
                      <a:pt x="14464" y="13624"/>
                    </a:cubicBezTo>
                    <a:cubicBezTo>
                      <a:pt x="14754" y="13624"/>
                      <a:pt x="15046" y="13610"/>
                      <a:pt x="15340" y="13582"/>
                    </a:cubicBezTo>
                    <a:close/>
                    <a:moveTo>
                      <a:pt x="27437" y="14099"/>
                    </a:moveTo>
                    <a:lnTo>
                      <a:pt x="27437" y="14099"/>
                    </a:lnTo>
                    <a:cubicBezTo>
                      <a:pt x="27489" y="14332"/>
                      <a:pt x="27554" y="14561"/>
                      <a:pt x="27631" y="14785"/>
                    </a:cubicBezTo>
                    <a:lnTo>
                      <a:pt x="27631" y="14785"/>
                    </a:lnTo>
                    <a:cubicBezTo>
                      <a:pt x="27482" y="14759"/>
                      <a:pt x="27333" y="14740"/>
                      <a:pt x="27184" y="14728"/>
                    </a:cubicBezTo>
                    <a:lnTo>
                      <a:pt x="27184" y="14728"/>
                    </a:lnTo>
                    <a:cubicBezTo>
                      <a:pt x="27226" y="14616"/>
                      <a:pt x="27269" y="14504"/>
                      <a:pt x="27313" y="14394"/>
                    </a:cubicBezTo>
                    <a:cubicBezTo>
                      <a:pt x="27353" y="14295"/>
                      <a:pt x="27394" y="14196"/>
                      <a:pt x="27437" y="14099"/>
                    </a:cubicBezTo>
                    <a:close/>
                    <a:moveTo>
                      <a:pt x="42317" y="12064"/>
                    </a:moveTo>
                    <a:lnTo>
                      <a:pt x="42317" y="12064"/>
                    </a:lnTo>
                    <a:cubicBezTo>
                      <a:pt x="42801" y="12108"/>
                      <a:pt x="43281" y="12213"/>
                      <a:pt x="43743" y="12381"/>
                    </a:cubicBezTo>
                    <a:lnTo>
                      <a:pt x="43743" y="12381"/>
                    </a:lnTo>
                    <a:cubicBezTo>
                      <a:pt x="44026" y="13098"/>
                      <a:pt x="44027" y="13892"/>
                      <a:pt x="43685" y="14624"/>
                    </a:cubicBezTo>
                    <a:cubicBezTo>
                      <a:pt x="43667" y="14679"/>
                      <a:pt x="43648" y="14734"/>
                      <a:pt x="43628" y="14790"/>
                    </a:cubicBezTo>
                    <a:lnTo>
                      <a:pt x="43628" y="14790"/>
                    </a:lnTo>
                    <a:cubicBezTo>
                      <a:pt x="43661" y="14055"/>
                      <a:pt x="43446" y="13338"/>
                      <a:pt x="42844" y="12711"/>
                    </a:cubicBezTo>
                    <a:cubicBezTo>
                      <a:pt x="42844" y="12711"/>
                      <a:pt x="42810" y="12677"/>
                      <a:pt x="42765" y="12677"/>
                    </a:cubicBezTo>
                    <a:cubicBezTo>
                      <a:pt x="42742" y="12677"/>
                      <a:pt x="42716" y="12686"/>
                      <a:pt x="42691" y="12711"/>
                    </a:cubicBezTo>
                    <a:cubicBezTo>
                      <a:pt x="42521" y="12780"/>
                      <a:pt x="42356" y="12856"/>
                      <a:pt x="42194" y="12938"/>
                    </a:cubicBezTo>
                    <a:lnTo>
                      <a:pt x="42194" y="12938"/>
                    </a:lnTo>
                    <a:cubicBezTo>
                      <a:pt x="42252" y="12689"/>
                      <a:pt x="42291" y="12435"/>
                      <a:pt x="42308" y="12176"/>
                    </a:cubicBezTo>
                    <a:cubicBezTo>
                      <a:pt x="42312" y="12138"/>
                      <a:pt x="42315" y="12101"/>
                      <a:pt x="42317" y="12064"/>
                    </a:cubicBezTo>
                    <a:close/>
                    <a:moveTo>
                      <a:pt x="26846" y="10791"/>
                    </a:moveTo>
                    <a:lnTo>
                      <a:pt x="26846" y="10791"/>
                    </a:lnTo>
                    <a:cubicBezTo>
                      <a:pt x="27029" y="10894"/>
                      <a:pt x="27215" y="10990"/>
                      <a:pt x="27405" y="11081"/>
                    </a:cubicBezTo>
                    <a:lnTo>
                      <a:pt x="27405" y="11081"/>
                    </a:lnTo>
                    <a:cubicBezTo>
                      <a:pt x="27255" y="11814"/>
                      <a:pt x="27217" y="12569"/>
                      <a:pt x="27313" y="13323"/>
                    </a:cubicBezTo>
                    <a:cubicBezTo>
                      <a:pt x="27087" y="13760"/>
                      <a:pt x="26881" y="14227"/>
                      <a:pt x="26708" y="14712"/>
                    </a:cubicBezTo>
                    <a:lnTo>
                      <a:pt x="26708" y="14712"/>
                    </a:lnTo>
                    <a:cubicBezTo>
                      <a:pt x="26215" y="14719"/>
                      <a:pt x="25726" y="14800"/>
                      <a:pt x="25258" y="14950"/>
                    </a:cubicBezTo>
                    <a:lnTo>
                      <a:pt x="25258" y="14950"/>
                    </a:lnTo>
                    <a:cubicBezTo>
                      <a:pt x="25268" y="14906"/>
                      <a:pt x="25278" y="14862"/>
                      <a:pt x="25288" y="14817"/>
                    </a:cubicBezTo>
                    <a:lnTo>
                      <a:pt x="25288" y="14817"/>
                    </a:lnTo>
                    <a:cubicBezTo>
                      <a:pt x="26078" y="13651"/>
                      <a:pt x="26741" y="12230"/>
                      <a:pt x="26691" y="10837"/>
                    </a:cubicBezTo>
                    <a:lnTo>
                      <a:pt x="26691" y="10837"/>
                    </a:lnTo>
                    <a:cubicBezTo>
                      <a:pt x="26743" y="10822"/>
                      <a:pt x="26795" y="10807"/>
                      <a:pt x="26846" y="10791"/>
                    </a:cubicBezTo>
                    <a:close/>
                    <a:moveTo>
                      <a:pt x="28926" y="11658"/>
                    </a:moveTo>
                    <a:cubicBezTo>
                      <a:pt x="29363" y="11783"/>
                      <a:pt x="29808" y="11878"/>
                      <a:pt x="30256" y="11941"/>
                    </a:cubicBezTo>
                    <a:lnTo>
                      <a:pt x="30256" y="11941"/>
                    </a:lnTo>
                    <a:cubicBezTo>
                      <a:pt x="30270" y="11992"/>
                      <a:pt x="30283" y="12044"/>
                      <a:pt x="30297" y="12099"/>
                    </a:cubicBezTo>
                    <a:cubicBezTo>
                      <a:pt x="30297" y="12136"/>
                      <a:pt x="30301" y="12172"/>
                      <a:pt x="30308" y="12208"/>
                    </a:cubicBezTo>
                    <a:lnTo>
                      <a:pt x="30308" y="12208"/>
                    </a:lnTo>
                    <a:cubicBezTo>
                      <a:pt x="29672" y="13070"/>
                      <a:pt x="29128" y="13989"/>
                      <a:pt x="28767" y="15006"/>
                    </a:cubicBezTo>
                    <a:cubicBezTo>
                      <a:pt x="28753" y="15041"/>
                      <a:pt x="28739" y="15076"/>
                      <a:pt x="28726" y="15110"/>
                    </a:cubicBezTo>
                    <a:lnTo>
                      <a:pt x="28726" y="15110"/>
                    </a:lnTo>
                    <a:cubicBezTo>
                      <a:pt x="28576" y="15046"/>
                      <a:pt x="28424" y="14990"/>
                      <a:pt x="28271" y="14942"/>
                    </a:cubicBezTo>
                    <a:lnTo>
                      <a:pt x="28271" y="14942"/>
                    </a:lnTo>
                    <a:cubicBezTo>
                      <a:pt x="28167" y="14716"/>
                      <a:pt x="28077" y="14482"/>
                      <a:pt x="28002" y="14241"/>
                    </a:cubicBezTo>
                    <a:cubicBezTo>
                      <a:pt x="27909" y="13953"/>
                      <a:pt x="27838" y="13662"/>
                      <a:pt x="27787" y="13371"/>
                    </a:cubicBezTo>
                    <a:lnTo>
                      <a:pt x="27787" y="13371"/>
                    </a:lnTo>
                    <a:cubicBezTo>
                      <a:pt x="28113" y="12757"/>
                      <a:pt x="28495" y="12185"/>
                      <a:pt x="28926" y="11658"/>
                    </a:cubicBezTo>
                    <a:close/>
                    <a:moveTo>
                      <a:pt x="22568" y="10240"/>
                    </a:moveTo>
                    <a:lnTo>
                      <a:pt x="22568" y="10240"/>
                    </a:lnTo>
                    <a:cubicBezTo>
                      <a:pt x="22705" y="10311"/>
                      <a:pt x="22839" y="10387"/>
                      <a:pt x="22969" y="10469"/>
                    </a:cubicBezTo>
                    <a:lnTo>
                      <a:pt x="22969" y="10469"/>
                    </a:lnTo>
                    <a:cubicBezTo>
                      <a:pt x="22648" y="11672"/>
                      <a:pt x="22094" y="12827"/>
                      <a:pt x="21499" y="13859"/>
                    </a:cubicBezTo>
                    <a:cubicBezTo>
                      <a:pt x="21208" y="14363"/>
                      <a:pt x="20888" y="14843"/>
                      <a:pt x="20539" y="15296"/>
                    </a:cubicBezTo>
                    <a:lnTo>
                      <a:pt x="20539" y="15296"/>
                    </a:lnTo>
                    <a:cubicBezTo>
                      <a:pt x="20594" y="14964"/>
                      <a:pt x="20660" y="14637"/>
                      <a:pt x="20734" y="14318"/>
                    </a:cubicBezTo>
                    <a:cubicBezTo>
                      <a:pt x="20796" y="13971"/>
                      <a:pt x="20874" y="13631"/>
                      <a:pt x="20967" y="13297"/>
                    </a:cubicBezTo>
                    <a:lnTo>
                      <a:pt x="20967" y="13297"/>
                    </a:lnTo>
                    <a:cubicBezTo>
                      <a:pt x="21050" y="13132"/>
                      <a:pt x="21128" y="12965"/>
                      <a:pt x="21200" y="12796"/>
                    </a:cubicBezTo>
                    <a:lnTo>
                      <a:pt x="21200" y="12796"/>
                    </a:lnTo>
                    <a:cubicBezTo>
                      <a:pt x="21789" y="11994"/>
                      <a:pt x="22274" y="11145"/>
                      <a:pt x="22568" y="10240"/>
                    </a:cubicBezTo>
                    <a:close/>
                    <a:moveTo>
                      <a:pt x="41811" y="12042"/>
                    </a:moveTo>
                    <a:cubicBezTo>
                      <a:pt x="41874" y="12042"/>
                      <a:pt x="41937" y="12043"/>
                      <a:pt x="42000" y="12045"/>
                    </a:cubicBezTo>
                    <a:lnTo>
                      <a:pt x="42000" y="12045"/>
                    </a:lnTo>
                    <a:cubicBezTo>
                      <a:pt x="41964" y="12441"/>
                      <a:pt x="41862" y="12833"/>
                      <a:pt x="41711" y="13212"/>
                    </a:cubicBezTo>
                    <a:lnTo>
                      <a:pt x="41711" y="13212"/>
                    </a:lnTo>
                    <a:cubicBezTo>
                      <a:pt x="40813" y="13771"/>
                      <a:pt x="40075" y="14538"/>
                      <a:pt x="39538" y="15433"/>
                    </a:cubicBezTo>
                    <a:lnTo>
                      <a:pt x="39538" y="15433"/>
                    </a:lnTo>
                    <a:cubicBezTo>
                      <a:pt x="39475" y="15237"/>
                      <a:pt x="39404" y="15044"/>
                      <a:pt x="39325" y="14853"/>
                    </a:cubicBezTo>
                    <a:cubicBezTo>
                      <a:pt x="39170" y="14466"/>
                      <a:pt x="38987" y="14102"/>
                      <a:pt x="38781" y="13760"/>
                    </a:cubicBezTo>
                    <a:lnTo>
                      <a:pt x="38781" y="13760"/>
                    </a:lnTo>
                    <a:cubicBezTo>
                      <a:pt x="38828" y="13438"/>
                      <a:pt x="38899" y="13115"/>
                      <a:pt x="38994" y="12793"/>
                    </a:cubicBezTo>
                    <a:lnTo>
                      <a:pt x="38994" y="12793"/>
                    </a:lnTo>
                    <a:cubicBezTo>
                      <a:pt x="39864" y="12292"/>
                      <a:pt x="40838" y="12042"/>
                      <a:pt x="41811" y="12042"/>
                    </a:cubicBezTo>
                    <a:close/>
                    <a:moveTo>
                      <a:pt x="28534" y="15445"/>
                    </a:moveTo>
                    <a:lnTo>
                      <a:pt x="28534" y="15445"/>
                    </a:lnTo>
                    <a:cubicBezTo>
                      <a:pt x="28556" y="15453"/>
                      <a:pt x="28577" y="15462"/>
                      <a:pt x="28598" y="15471"/>
                    </a:cubicBezTo>
                    <a:lnTo>
                      <a:pt x="28598" y="15471"/>
                    </a:lnTo>
                    <a:cubicBezTo>
                      <a:pt x="28592" y="15489"/>
                      <a:pt x="28587" y="15506"/>
                      <a:pt x="28581" y="15523"/>
                    </a:cubicBezTo>
                    <a:lnTo>
                      <a:pt x="28581" y="15523"/>
                    </a:lnTo>
                    <a:cubicBezTo>
                      <a:pt x="28566" y="15497"/>
                      <a:pt x="28550" y="15471"/>
                      <a:pt x="28534" y="15445"/>
                    </a:cubicBezTo>
                    <a:close/>
                    <a:moveTo>
                      <a:pt x="41279" y="14065"/>
                    </a:moveTo>
                    <a:cubicBezTo>
                      <a:pt x="40887" y="14705"/>
                      <a:pt x="40377" y="15287"/>
                      <a:pt x="39848" y="15771"/>
                    </a:cubicBezTo>
                    <a:lnTo>
                      <a:pt x="39848" y="15771"/>
                    </a:lnTo>
                    <a:cubicBezTo>
                      <a:pt x="40209" y="15126"/>
                      <a:pt x="40691" y="14545"/>
                      <a:pt x="41279" y="14065"/>
                    </a:cubicBezTo>
                    <a:close/>
                    <a:moveTo>
                      <a:pt x="17786" y="12986"/>
                    </a:moveTo>
                    <a:lnTo>
                      <a:pt x="17786" y="12986"/>
                    </a:lnTo>
                    <a:cubicBezTo>
                      <a:pt x="17601" y="13492"/>
                      <a:pt x="17439" y="13994"/>
                      <a:pt x="17291" y="14471"/>
                    </a:cubicBezTo>
                    <a:cubicBezTo>
                      <a:pt x="17150" y="14907"/>
                      <a:pt x="17020" y="15359"/>
                      <a:pt x="16910" y="15820"/>
                    </a:cubicBezTo>
                    <a:lnTo>
                      <a:pt x="16910" y="15820"/>
                    </a:lnTo>
                    <a:cubicBezTo>
                      <a:pt x="16390" y="15495"/>
                      <a:pt x="15867" y="15129"/>
                      <a:pt x="15383" y="14719"/>
                    </a:cubicBezTo>
                    <a:lnTo>
                      <a:pt x="15383" y="14719"/>
                    </a:lnTo>
                    <a:cubicBezTo>
                      <a:pt x="15471" y="14301"/>
                      <a:pt x="15621" y="13904"/>
                      <a:pt x="15818" y="13529"/>
                    </a:cubicBezTo>
                    <a:lnTo>
                      <a:pt x="15818" y="13529"/>
                    </a:lnTo>
                    <a:cubicBezTo>
                      <a:pt x="16507" y="13442"/>
                      <a:pt x="17168" y="13258"/>
                      <a:pt x="17786" y="12986"/>
                    </a:cubicBezTo>
                    <a:close/>
                    <a:moveTo>
                      <a:pt x="30522" y="12580"/>
                    </a:moveTo>
                    <a:lnTo>
                      <a:pt x="30522" y="12580"/>
                    </a:lnTo>
                    <a:cubicBezTo>
                      <a:pt x="30549" y="12603"/>
                      <a:pt x="30576" y="12621"/>
                      <a:pt x="30603" y="12635"/>
                    </a:cubicBezTo>
                    <a:cubicBezTo>
                      <a:pt x="31033" y="12993"/>
                      <a:pt x="31529" y="13217"/>
                      <a:pt x="32030" y="13307"/>
                    </a:cubicBezTo>
                    <a:lnTo>
                      <a:pt x="32030" y="13307"/>
                    </a:lnTo>
                    <a:cubicBezTo>
                      <a:pt x="31963" y="13528"/>
                      <a:pt x="31885" y="13746"/>
                      <a:pt x="31796" y="13961"/>
                    </a:cubicBezTo>
                    <a:lnTo>
                      <a:pt x="31796" y="13961"/>
                    </a:lnTo>
                    <a:cubicBezTo>
                      <a:pt x="31781" y="13978"/>
                      <a:pt x="31766" y="13995"/>
                      <a:pt x="31751" y="14012"/>
                    </a:cubicBezTo>
                    <a:cubicBezTo>
                      <a:pt x="31211" y="14652"/>
                      <a:pt x="30642" y="15293"/>
                      <a:pt x="30050" y="15920"/>
                    </a:cubicBezTo>
                    <a:lnTo>
                      <a:pt x="30050" y="15920"/>
                    </a:lnTo>
                    <a:cubicBezTo>
                      <a:pt x="29771" y="15660"/>
                      <a:pt x="29445" y="15440"/>
                      <a:pt x="29083" y="15274"/>
                    </a:cubicBezTo>
                    <a:lnTo>
                      <a:pt x="29083" y="15274"/>
                    </a:lnTo>
                    <a:cubicBezTo>
                      <a:pt x="29417" y="14292"/>
                      <a:pt x="29924" y="13404"/>
                      <a:pt x="30522" y="12580"/>
                    </a:cubicBezTo>
                    <a:close/>
                    <a:moveTo>
                      <a:pt x="15328" y="15047"/>
                    </a:moveTo>
                    <a:cubicBezTo>
                      <a:pt x="15549" y="15224"/>
                      <a:pt x="15772" y="15389"/>
                      <a:pt x="15990" y="15542"/>
                    </a:cubicBezTo>
                    <a:cubicBezTo>
                      <a:pt x="16249" y="15757"/>
                      <a:pt x="16531" y="15948"/>
                      <a:pt x="16810" y="16128"/>
                    </a:cubicBezTo>
                    <a:lnTo>
                      <a:pt x="16810" y="16128"/>
                    </a:lnTo>
                    <a:cubicBezTo>
                      <a:pt x="16319" y="16036"/>
                      <a:pt x="15822" y="15980"/>
                      <a:pt x="15325" y="15968"/>
                    </a:cubicBezTo>
                    <a:lnTo>
                      <a:pt x="15325" y="15968"/>
                    </a:lnTo>
                    <a:cubicBezTo>
                      <a:pt x="15296" y="15758"/>
                      <a:pt x="15287" y="15539"/>
                      <a:pt x="15302" y="15312"/>
                    </a:cubicBezTo>
                    <a:cubicBezTo>
                      <a:pt x="15308" y="15223"/>
                      <a:pt x="15316" y="15134"/>
                      <a:pt x="15328" y="15047"/>
                    </a:cubicBezTo>
                    <a:close/>
                    <a:moveTo>
                      <a:pt x="21217" y="9748"/>
                    </a:moveTo>
                    <a:cubicBezTo>
                      <a:pt x="21340" y="9776"/>
                      <a:pt x="21463" y="9807"/>
                      <a:pt x="21585" y="9843"/>
                    </a:cubicBezTo>
                    <a:lnTo>
                      <a:pt x="21585" y="9843"/>
                    </a:lnTo>
                    <a:cubicBezTo>
                      <a:pt x="21518" y="10391"/>
                      <a:pt x="21407" y="10931"/>
                      <a:pt x="21254" y="11458"/>
                    </a:cubicBezTo>
                    <a:lnTo>
                      <a:pt x="21254" y="11458"/>
                    </a:lnTo>
                    <a:cubicBezTo>
                      <a:pt x="21044" y="11888"/>
                      <a:pt x="20860" y="12332"/>
                      <a:pt x="20702" y="12789"/>
                    </a:cubicBezTo>
                    <a:lnTo>
                      <a:pt x="20702" y="12789"/>
                    </a:lnTo>
                    <a:cubicBezTo>
                      <a:pt x="19762" y="14030"/>
                      <a:pt x="18672" y="15151"/>
                      <a:pt x="17462" y="16153"/>
                    </a:cubicBezTo>
                    <a:lnTo>
                      <a:pt x="17462" y="16153"/>
                    </a:lnTo>
                    <a:cubicBezTo>
                      <a:pt x="17391" y="16111"/>
                      <a:pt x="17319" y="16069"/>
                      <a:pt x="17246" y="16026"/>
                    </a:cubicBezTo>
                    <a:lnTo>
                      <a:pt x="17246" y="16026"/>
                    </a:lnTo>
                    <a:cubicBezTo>
                      <a:pt x="17449" y="14915"/>
                      <a:pt x="17769" y="13821"/>
                      <a:pt x="18206" y="12783"/>
                    </a:cubicBezTo>
                    <a:lnTo>
                      <a:pt x="18206" y="12783"/>
                    </a:lnTo>
                    <a:cubicBezTo>
                      <a:pt x="19451" y="12133"/>
                      <a:pt x="20493" y="11111"/>
                      <a:pt x="21193" y="9804"/>
                    </a:cubicBezTo>
                    <a:cubicBezTo>
                      <a:pt x="21201" y="9785"/>
                      <a:pt x="21209" y="9767"/>
                      <a:pt x="21217" y="9748"/>
                    </a:cubicBezTo>
                    <a:close/>
                    <a:moveTo>
                      <a:pt x="19933" y="14311"/>
                    </a:moveTo>
                    <a:cubicBezTo>
                      <a:pt x="19645" y="14747"/>
                      <a:pt x="19324" y="15159"/>
                      <a:pt x="18974" y="15542"/>
                    </a:cubicBezTo>
                    <a:cubicBezTo>
                      <a:pt x="18710" y="15855"/>
                      <a:pt x="18434" y="16166"/>
                      <a:pt x="18148" y="16472"/>
                    </a:cubicBezTo>
                    <a:lnTo>
                      <a:pt x="18148" y="16472"/>
                    </a:lnTo>
                    <a:cubicBezTo>
                      <a:pt x="18046" y="16439"/>
                      <a:pt x="17944" y="16408"/>
                      <a:pt x="17842" y="16378"/>
                    </a:cubicBezTo>
                    <a:lnTo>
                      <a:pt x="17842" y="16378"/>
                    </a:lnTo>
                    <a:cubicBezTo>
                      <a:pt x="18533" y="15726"/>
                      <a:pt x="19256" y="15040"/>
                      <a:pt x="19933" y="14311"/>
                    </a:cubicBezTo>
                    <a:close/>
                    <a:moveTo>
                      <a:pt x="38725" y="14294"/>
                    </a:moveTo>
                    <a:cubicBezTo>
                      <a:pt x="38975" y="14794"/>
                      <a:pt x="39172" y="15315"/>
                      <a:pt x="39308" y="15850"/>
                    </a:cubicBezTo>
                    <a:lnTo>
                      <a:pt x="39308" y="15850"/>
                    </a:lnTo>
                    <a:cubicBezTo>
                      <a:pt x="39214" y="16035"/>
                      <a:pt x="39128" y="16225"/>
                      <a:pt x="39050" y="16419"/>
                    </a:cubicBezTo>
                    <a:lnTo>
                      <a:pt x="39050" y="16419"/>
                    </a:lnTo>
                    <a:cubicBezTo>
                      <a:pt x="39026" y="16437"/>
                      <a:pt x="39001" y="16455"/>
                      <a:pt x="38976" y="16473"/>
                    </a:cubicBezTo>
                    <a:lnTo>
                      <a:pt x="38976" y="16473"/>
                    </a:lnTo>
                    <a:cubicBezTo>
                      <a:pt x="38963" y="16443"/>
                      <a:pt x="38952" y="16413"/>
                      <a:pt x="38942" y="16383"/>
                    </a:cubicBezTo>
                    <a:cubicBezTo>
                      <a:pt x="38866" y="16154"/>
                      <a:pt x="38866" y="15924"/>
                      <a:pt x="38789" y="15695"/>
                    </a:cubicBezTo>
                    <a:cubicBezTo>
                      <a:pt x="38717" y="15228"/>
                      <a:pt x="38696" y="14761"/>
                      <a:pt x="38725" y="14294"/>
                    </a:cubicBezTo>
                    <a:close/>
                    <a:moveTo>
                      <a:pt x="31348" y="15032"/>
                    </a:moveTo>
                    <a:cubicBezTo>
                      <a:pt x="31129" y="15547"/>
                      <a:pt x="30872" y="16048"/>
                      <a:pt x="30578" y="16542"/>
                    </a:cubicBezTo>
                    <a:lnTo>
                      <a:pt x="30578" y="16542"/>
                    </a:lnTo>
                    <a:cubicBezTo>
                      <a:pt x="30496" y="16418"/>
                      <a:pt x="30405" y="16299"/>
                      <a:pt x="30307" y="16186"/>
                    </a:cubicBezTo>
                    <a:lnTo>
                      <a:pt x="30307" y="16186"/>
                    </a:lnTo>
                    <a:cubicBezTo>
                      <a:pt x="30661" y="15805"/>
                      <a:pt x="31007" y="15420"/>
                      <a:pt x="31348" y="15032"/>
                    </a:cubicBezTo>
                    <a:close/>
                    <a:moveTo>
                      <a:pt x="28959" y="15648"/>
                    </a:moveTo>
                    <a:cubicBezTo>
                      <a:pt x="29247" y="15805"/>
                      <a:pt x="29517" y="15997"/>
                      <a:pt x="29763" y="16221"/>
                    </a:cubicBezTo>
                    <a:lnTo>
                      <a:pt x="29763" y="16221"/>
                    </a:lnTo>
                    <a:cubicBezTo>
                      <a:pt x="29646" y="16342"/>
                      <a:pt x="29529" y="16463"/>
                      <a:pt x="29410" y="16583"/>
                    </a:cubicBezTo>
                    <a:lnTo>
                      <a:pt x="29410" y="16583"/>
                    </a:lnTo>
                    <a:cubicBezTo>
                      <a:pt x="29215" y="16385"/>
                      <a:pt x="29033" y="16173"/>
                      <a:pt x="28867" y="15948"/>
                    </a:cubicBezTo>
                    <a:lnTo>
                      <a:pt x="28867" y="15948"/>
                    </a:lnTo>
                    <a:cubicBezTo>
                      <a:pt x="28895" y="15847"/>
                      <a:pt x="28926" y="15747"/>
                      <a:pt x="28959" y="15648"/>
                    </a:cubicBezTo>
                    <a:close/>
                    <a:moveTo>
                      <a:pt x="15421" y="16410"/>
                    </a:moveTo>
                    <a:cubicBezTo>
                      <a:pt x="15867" y="16433"/>
                      <a:pt x="16311" y="16489"/>
                      <a:pt x="16752" y="16576"/>
                    </a:cubicBezTo>
                    <a:lnTo>
                      <a:pt x="16752" y="16576"/>
                    </a:lnTo>
                    <a:cubicBezTo>
                      <a:pt x="16750" y="16586"/>
                      <a:pt x="16749" y="16595"/>
                      <a:pt x="16747" y="16605"/>
                    </a:cubicBezTo>
                    <a:lnTo>
                      <a:pt x="16747" y="16605"/>
                    </a:lnTo>
                    <a:cubicBezTo>
                      <a:pt x="16665" y="16600"/>
                      <a:pt x="16582" y="16598"/>
                      <a:pt x="16500" y="16598"/>
                    </a:cubicBezTo>
                    <a:cubicBezTo>
                      <a:pt x="16381" y="16598"/>
                      <a:pt x="16263" y="16603"/>
                      <a:pt x="16143" y="16613"/>
                    </a:cubicBezTo>
                    <a:cubicBezTo>
                      <a:pt x="15938" y="16641"/>
                      <a:pt x="15737" y="16684"/>
                      <a:pt x="15540" y="16740"/>
                    </a:cubicBezTo>
                    <a:lnTo>
                      <a:pt x="15540" y="16740"/>
                    </a:lnTo>
                    <a:cubicBezTo>
                      <a:pt x="15494" y="16634"/>
                      <a:pt x="15454" y="16524"/>
                      <a:pt x="15421" y="16410"/>
                    </a:cubicBezTo>
                    <a:close/>
                    <a:moveTo>
                      <a:pt x="20247" y="14501"/>
                    </a:moveTo>
                    <a:cubicBezTo>
                      <a:pt x="20230" y="14593"/>
                      <a:pt x="20214" y="14685"/>
                      <a:pt x="20198" y="14777"/>
                    </a:cubicBezTo>
                    <a:cubicBezTo>
                      <a:pt x="20135" y="15127"/>
                      <a:pt x="20061" y="15527"/>
                      <a:pt x="20002" y="15950"/>
                    </a:cubicBezTo>
                    <a:lnTo>
                      <a:pt x="20002" y="15950"/>
                    </a:lnTo>
                    <a:cubicBezTo>
                      <a:pt x="19728" y="16262"/>
                      <a:pt x="19439" y="16559"/>
                      <a:pt x="19136" y="16842"/>
                    </a:cubicBezTo>
                    <a:lnTo>
                      <a:pt x="19136" y="16842"/>
                    </a:lnTo>
                    <a:cubicBezTo>
                      <a:pt x="18948" y="16762"/>
                      <a:pt x="18758" y="16687"/>
                      <a:pt x="18567" y="16617"/>
                    </a:cubicBezTo>
                    <a:lnTo>
                      <a:pt x="18567" y="16617"/>
                    </a:lnTo>
                    <a:cubicBezTo>
                      <a:pt x="18985" y="16143"/>
                      <a:pt x="19377" y="15655"/>
                      <a:pt x="19739" y="15159"/>
                    </a:cubicBezTo>
                    <a:cubicBezTo>
                      <a:pt x="19919" y="14947"/>
                      <a:pt x="20088" y="14727"/>
                      <a:pt x="20247" y="14501"/>
                    </a:cubicBezTo>
                    <a:close/>
                    <a:moveTo>
                      <a:pt x="39478" y="16756"/>
                    </a:moveTo>
                    <a:cubicBezTo>
                      <a:pt x="39487" y="16830"/>
                      <a:pt x="39495" y="16904"/>
                      <a:pt x="39502" y="16978"/>
                    </a:cubicBezTo>
                    <a:lnTo>
                      <a:pt x="39502" y="16978"/>
                    </a:lnTo>
                    <a:cubicBezTo>
                      <a:pt x="39468" y="16959"/>
                      <a:pt x="39434" y="16939"/>
                      <a:pt x="39401" y="16919"/>
                    </a:cubicBezTo>
                    <a:cubicBezTo>
                      <a:pt x="39387" y="16914"/>
                      <a:pt x="39374" y="16909"/>
                      <a:pt x="39361" y="16904"/>
                    </a:cubicBezTo>
                    <a:lnTo>
                      <a:pt x="39361" y="16904"/>
                    </a:lnTo>
                    <a:cubicBezTo>
                      <a:pt x="39369" y="16877"/>
                      <a:pt x="39378" y="16850"/>
                      <a:pt x="39386" y="16824"/>
                    </a:cubicBezTo>
                    <a:lnTo>
                      <a:pt x="39386" y="16824"/>
                    </a:lnTo>
                    <a:cubicBezTo>
                      <a:pt x="39417" y="16801"/>
                      <a:pt x="39448" y="16779"/>
                      <a:pt x="39478" y="16756"/>
                    </a:cubicBezTo>
                    <a:close/>
                    <a:moveTo>
                      <a:pt x="19908" y="16829"/>
                    </a:moveTo>
                    <a:lnTo>
                      <a:pt x="19908" y="16829"/>
                    </a:lnTo>
                    <a:cubicBezTo>
                      <a:pt x="19900" y="16950"/>
                      <a:pt x="19894" y="17070"/>
                      <a:pt x="19891" y="17191"/>
                    </a:cubicBezTo>
                    <a:lnTo>
                      <a:pt x="19891" y="17191"/>
                    </a:lnTo>
                    <a:cubicBezTo>
                      <a:pt x="19818" y="17155"/>
                      <a:pt x="19745" y="17119"/>
                      <a:pt x="19672" y="17084"/>
                    </a:cubicBezTo>
                    <a:lnTo>
                      <a:pt x="19672" y="17084"/>
                    </a:lnTo>
                    <a:cubicBezTo>
                      <a:pt x="19752" y="17000"/>
                      <a:pt x="19831" y="16915"/>
                      <a:pt x="19908" y="16829"/>
                    </a:cubicBezTo>
                    <a:close/>
                    <a:moveTo>
                      <a:pt x="30027" y="16484"/>
                    </a:moveTo>
                    <a:lnTo>
                      <a:pt x="30027" y="16484"/>
                    </a:lnTo>
                    <a:cubicBezTo>
                      <a:pt x="30145" y="16614"/>
                      <a:pt x="30257" y="16752"/>
                      <a:pt x="30359" y="16899"/>
                    </a:cubicBezTo>
                    <a:lnTo>
                      <a:pt x="30359" y="16899"/>
                    </a:lnTo>
                    <a:cubicBezTo>
                      <a:pt x="30292" y="17006"/>
                      <a:pt x="30223" y="17112"/>
                      <a:pt x="30152" y="17218"/>
                    </a:cubicBezTo>
                    <a:lnTo>
                      <a:pt x="30152" y="17218"/>
                    </a:lnTo>
                    <a:cubicBezTo>
                      <a:pt x="29989" y="17101"/>
                      <a:pt x="29833" y="16975"/>
                      <a:pt x="29683" y="16842"/>
                    </a:cubicBezTo>
                    <a:lnTo>
                      <a:pt x="29683" y="16842"/>
                    </a:lnTo>
                    <a:cubicBezTo>
                      <a:pt x="29798" y="16723"/>
                      <a:pt x="29913" y="16604"/>
                      <a:pt x="30027" y="16484"/>
                    </a:cubicBezTo>
                    <a:close/>
                    <a:moveTo>
                      <a:pt x="18267" y="16992"/>
                    </a:moveTo>
                    <a:lnTo>
                      <a:pt x="18267" y="16992"/>
                    </a:lnTo>
                    <a:cubicBezTo>
                      <a:pt x="18433" y="17051"/>
                      <a:pt x="18598" y="17113"/>
                      <a:pt x="18762" y="17179"/>
                    </a:cubicBezTo>
                    <a:lnTo>
                      <a:pt x="18762" y="17179"/>
                    </a:lnTo>
                    <a:cubicBezTo>
                      <a:pt x="18743" y="17195"/>
                      <a:pt x="18724" y="17212"/>
                      <a:pt x="18705" y="17228"/>
                    </a:cubicBezTo>
                    <a:lnTo>
                      <a:pt x="18705" y="17228"/>
                    </a:lnTo>
                    <a:cubicBezTo>
                      <a:pt x="18564" y="17141"/>
                      <a:pt x="18418" y="17062"/>
                      <a:pt x="18267" y="16992"/>
                    </a:cubicBezTo>
                    <a:close/>
                    <a:moveTo>
                      <a:pt x="44215" y="12577"/>
                    </a:moveTo>
                    <a:cubicBezTo>
                      <a:pt x="44480" y="12702"/>
                      <a:pt x="44738" y="12849"/>
                      <a:pt x="44986" y="13017"/>
                    </a:cubicBezTo>
                    <a:cubicBezTo>
                      <a:pt x="45540" y="13420"/>
                      <a:pt x="46027" y="13955"/>
                      <a:pt x="46383" y="14557"/>
                    </a:cubicBezTo>
                    <a:lnTo>
                      <a:pt x="46383" y="14557"/>
                    </a:lnTo>
                    <a:cubicBezTo>
                      <a:pt x="46254" y="14762"/>
                      <a:pt x="46120" y="14963"/>
                      <a:pt x="45981" y="15159"/>
                    </a:cubicBezTo>
                    <a:cubicBezTo>
                      <a:pt x="45182" y="16257"/>
                      <a:pt x="44058" y="16997"/>
                      <a:pt x="42799" y="17315"/>
                    </a:cubicBezTo>
                    <a:lnTo>
                      <a:pt x="42799" y="17315"/>
                    </a:lnTo>
                    <a:cubicBezTo>
                      <a:pt x="43186" y="16775"/>
                      <a:pt x="43534" y="16207"/>
                      <a:pt x="43839" y="15618"/>
                    </a:cubicBezTo>
                    <a:cubicBezTo>
                      <a:pt x="44447" y="14638"/>
                      <a:pt x="44533" y="13539"/>
                      <a:pt x="44215" y="12577"/>
                    </a:cubicBezTo>
                    <a:close/>
                    <a:moveTo>
                      <a:pt x="28711" y="16720"/>
                    </a:moveTo>
                    <a:cubicBezTo>
                      <a:pt x="28795" y="16822"/>
                      <a:pt x="28883" y="16922"/>
                      <a:pt x="28974" y="17019"/>
                    </a:cubicBezTo>
                    <a:lnTo>
                      <a:pt x="28974" y="17019"/>
                    </a:lnTo>
                    <a:cubicBezTo>
                      <a:pt x="28871" y="17120"/>
                      <a:pt x="28768" y="17221"/>
                      <a:pt x="28664" y="17321"/>
                    </a:cubicBezTo>
                    <a:lnTo>
                      <a:pt x="28664" y="17321"/>
                    </a:lnTo>
                    <a:cubicBezTo>
                      <a:pt x="28669" y="17120"/>
                      <a:pt x="28685" y="16919"/>
                      <a:pt x="28711" y="16720"/>
                    </a:cubicBezTo>
                    <a:close/>
                    <a:moveTo>
                      <a:pt x="42648" y="13222"/>
                    </a:moveTo>
                    <a:cubicBezTo>
                      <a:pt x="43550" y="14352"/>
                      <a:pt x="43138" y="15792"/>
                      <a:pt x="42408" y="16999"/>
                    </a:cubicBezTo>
                    <a:lnTo>
                      <a:pt x="42408" y="16999"/>
                    </a:lnTo>
                    <a:cubicBezTo>
                      <a:pt x="42291" y="17154"/>
                      <a:pt x="42169" y="17305"/>
                      <a:pt x="42044" y="17453"/>
                    </a:cubicBezTo>
                    <a:lnTo>
                      <a:pt x="42044" y="17453"/>
                    </a:lnTo>
                    <a:cubicBezTo>
                      <a:pt x="41822" y="17479"/>
                      <a:pt x="41597" y="17492"/>
                      <a:pt x="41370" y="17492"/>
                    </a:cubicBezTo>
                    <a:cubicBezTo>
                      <a:pt x="41149" y="17492"/>
                      <a:pt x="40926" y="17479"/>
                      <a:pt x="40702" y="17455"/>
                    </a:cubicBezTo>
                    <a:cubicBezTo>
                      <a:pt x="40422" y="17408"/>
                      <a:pt x="40141" y="17304"/>
                      <a:pt x="39879" y="17178"/>
                    </a:cubicBezTo>
                    <a:lnTo>
                      <a:pt x="39879" y="17178"/>
                    </a:lnTo>
                    <a:cubicBezTo>
                      <a:pt x="39862" y="16952"/>
                      <a:pt x="39835" y="16727"/>
                      <a:pt x="39798" y="16503"/>
                    </a:cubicBezTo>
                    <a:lnTo>
                      <a:pt x="39798" y="16503"/>
                    </a:lnTo>
                    <a:cubicBezTo>
                      <a:pt x="40762" y="15710"/>
                      <a:pt x="41584" y="14702"/>
                      <a:pt x="42009" y="13553"/>
                    </a:cubicBezTo>
                    <a:lnTo>
                      <a:pt x="42009" y="13553"/>
                    </a:lnTo>
                    <a:cubicBezTo>
                      <a:pt x="42213" y="13432"/>
                      <a:pt x="42426" y="13321"/>
                      <a:pt x="42648" y="13222"/>
                    </a:cubicBezTo>
                    <a:close/>
                    <a:moveTo>
                      <a:pt x="30559" y="17307"/>
                    </a:moveTo>
                    <a:cubicBezTo>
                      <a:pt x="30587" y="17382"/>
                      <a:pt x="30612" y="17457"/>
                      <a:pt x="30633" y="17532"/>
                    </a:cubicBezTo>
                    <a:lnTo>
                      <a:pt x="30633" y="17532"/>
                    </a:lnTo>
                    <a:cubicBezTo>
                      <a:pt x="30583" y="17503"/>
                      <a:pt x="30532" y="17472"/>
                      <a:pt x="30482" y="17441"/>
                    </a:cubicBezTo>
                    <a:lnTo>
                      <a:pt x="30482" y="17441"/>
                    </a:lnTo>
                    <a:cubicBezTo>
                      <a:pt x="30508" y="17397"/>
                      <a:pt x="30534" y="17352"/>
                      <a:pt x="30559" y="17307"/>
                    </a:cubicBezTo>
                    <a:close/>
                    <a:moveTo>
                      <a:pt x="17091" y="17074"/>
                    </a:moveTo>
                    <a:lnTo>
                      <a:pt x="17091" y="17074"/>
                    </a:lnTo>
                    <a:cubicBezTo>
                      <a:pt x="17223" y="17095"/>
                      <a:pt x="17353" y="17122"/>
                      <a:pt x="17481" y="17156"/>
                    </a:cubicBezTo>
                    <a:lnTo>
                      <a:pt x="17481" y="17156"/>
                    </a:lnTo>
                    <a:cubicBezTo>
                      <a:pt x="17337" y="17299"/>
                      <a:pt x="17190" y="17439"/>
                      <a:pt x="17041" y="17578"/>
                    </a:cubicBezTo>
                    <a:lnTo>
                      <a:pt x="17041" y="17578"/>
                    </a:lnTo>
                    <a:cubicBezTo>
                      <a:pt x="17055" y="17410"/>
                      <a:pt x="17071" y="17242"/>
                      <a:pt x="17091" y="17074"/>
                    </a:cubicBezTo>
                    <a:close/>
                    <a:moveTo>
                      <a:pt x="32803" y="13423"/>
                    </a:moveTo>
                    <a:cubicBezTo>
                      <a:pt x="33009" y="13442"/>
                      <a:pt x="33213" y="13452"/>
                      <a:pt x="33416" y="13452"/>
                    </a:cubicBezTo>
                    <a:cubicBezTo>
                      <a:pt x="33508" y="13452"/>
                      <a:pt x="33599" y="13450"/>
                      <a:pt x="33690" y="13446"/>
                    </a:cubicBezTo>
                    <a:lnTo>
                      <a:pt x="33690" y="13446"/>
                    </a:lnTo>
                    <a:cubicBezTo>
                      <a:pt x="32528" y="14701"/>
                      <a:pt x="31673" y="16194"/>
                      <a:pt x="31201" y="17823"/>
                    </a:cubicBezTo>
                    <a:lnTo>
                      <a:pt x="31201" y="17823"/>
                    </a:lnTo>
                    <a:cubicBezTo>
                      <a:pt x="31156" y="17803"/>
                      <a:pt x="31111" y="17783"/>
                      <a:pt x="31067" y="17762"/>
                    </a:cubicBezTo>
                    <a:lnTo>
                      <a:pt x="31067" y="17762"/>
                    </a:lnTo>
                    <a:cubicBezTo>
                      <a:pt x="31066" y="17736"/>
                      <a:pt x="31064" y="17710"/>
                      <a:pt x="31062" y="17684"/>
                    </a:cubicBezTo>
                    <a:cubicBezTo>
                      <a:pt x="31005" y="17418"/>
                      <a:pt x="30915" y="17161"/>
                      <a:pt x="30795" y="16918"/>
                    </a:cubicBezTo>
                    <a:lnTo>
                      <a:pt x="30795" y="16918"/>
                    </a:lnTo>
                    <a:cubicBezTo>
                      <a:pt x="31320" y="16054"/>
                      <a:pt x="31753" y="15137"/>
                      <a:pt x="32132" y="14128"/>
                    </a:cubicBezTo>
                    <a:lnTo>
                      <a:pt x="32132" y="14128"/>
                    </a:lnTo>
                    <a:cubicBezTo>
                      <a:pt x="32209" y="14038"/>
                      <a:pt x="32286" y="13948"/>
                      <a:pt x="32363" y="13859"/>
                    </a:cubicBezTo>
                    <a:cubicBezTo>
                      <a:pt x="32515" y="13720"/>
                      <a:pt x="32662" y="13575"/>
                      <a:pt x="32803" y="13423"/>
                    </a:cubicBezTo>
                    <a:close/>
                    <a:moveTo>
                      <a:pt x="9438" y="12149"/>
                    </a:moveTo>
                    <a:cubicBezTo>
                      <a:pt x="10792" y="12995"/>
                      <a:pt x="12297" y="13501"/>
                      <a:pt x="13866" y="13605"/>
                    </a:cubicBezTo>
                    <a:lnTo>
                      <a:pt x="13866" y="13605"/>
                    </a:lnTo>
                    <a:cubicBezTo>
                      <a:pt x="14178" y="14001"/>
                      <a:pt x="14536" y="14365"/>
                      <a:pt x="14908" y="14694"/>
                    </a:cubicBezTo>
                    <a:lnTo>
                      <a:pt x="14908" y="14694"/>
                    </a:lnTo>
                    <a:cubicBezTo>
                      <a:pt x="14802" y="15118"/>
                      <a:pt x="14767" y="15548"/>
                      <a:pt x="14798" y="15970"/>
                    </a:cubicBezTo>
                    <a:lnTo>
                      <a:pt x="14798" y="15970"/>
                    </a:lnTo>
                    <a:cubicBezTo>
                      <a:pt x="13834" y="16005"/>
                      <a:pt x="12871" y="16206"/>
                      <a:pt x="11936" y="16613"/>
                    </a:cubicBezTo>
                    <a:cubicBezTo>
                      <a:pt x="11117" y="16949"/>
                      <a:pt x="10374" y="17417"/>
                      <a:pt x="9746" y="17986"/>
                    </a:cubicBezTo>
                    <a:lnTo>
                      <a:pt x="9746" y="17986"/>
                    </a:lnTo>
                    <a:cubicBezTo>
                      <a:pt x="8699" y="17011"/>
                      <a:pt x="8205" y="15511"/>
                      <a:pt x="8493" y="14012"/>
                    </a:cubicBezTo>
                    <a:cubicBezTo>
                      <a:pt x="8680" y="13312"/>
                      <a:pt x="9008" y="12690"/>
                      <a:pt x="9438" y="12149"/>
                    </a:cubicBezTo>
                    <a:close/>
                    <a:moveTo>
                      <a:pt x="16533" y="17031"/>
                    </a:moveTo>
                    <a:cubicBezTo>
                      <a:pt x="16582" y="17031"/>
                      <a:pt x="16631" y="17032"/>
                      <a:pt x="16679" y="17034"/>
                    </a:cubicBezTo>
                    <a:lnTo>
                      <a:pt x="16679" y="17034"/>
                    </a:lnTo>
                    <a:cubicBezTo>
                      <a:pt x="16635" y="17350"/>
                      <a:pt x="16605" y="17667"/>
                      <a:pt x="16591" y="17984"/>
                    </a:cubicBezTo>
                    <a:lnTo>
                      <a:pt x="16591" y="17984"/>
                    </a:lnTo>
                    <a:cubicBezTo>
                      <a:pt x="16575" y="17998"/>
                      <a:pt x="16559" y="18012"/>
                      <a:pt x="16544" y="18026"/>
                    </a:cubicBezTo>
                    <a:lnTo>
                      <a:pt x="16544" y="18026"/>
                    </a:lnTo>
                    <a:cubicBezTo>
                      <a:pt x="16226" y="17774"/>
                      <a:pt x="15952" y="17474"/>
                      <a:pt x="15743" y="17132"/>
                    </a:cubicBezTo>
                    <a:lnTo>
                      <a:pt x="15743" y="17132"/>
                    </a:lnTo>
                    <a:cubicBezTo>
                      <a:pt x="15824" y="17110"/>
                      <a:pt x="15907" y="17090"/>
                      <a:pt x="15990" y="17072"/>
                    </a:cubicBezTo>
                    <a:cubicBezTo>
                      <a:pt x="16173" y="17045"/>
                      <a:pt x="16354" y="17031"/>
                      <a:pt x="16533" y="17031"/>
                    </a:cubicBezTo>
                    <a:close/>
                    <a:moveTo>
                      <a:pt x="23313" y="10703"/>
                    </a:moveTo>
                    <a:cubicBezTo>
                      <a:pt x="23600" y="10914"/>
                      <a:pt x="23865" y="11151"/>
                      <a:pt x="24100" y="11411"/>
                    </a:cubicBezTo>
                    <a:cubicBezTo>
                      <a:pt x="24942" y="12252"/>
                      <a:pt x="25248" y="13476"/>
                      <a:pt x="24942" y="14624"/>
                    </a:cubicBezTo>
                    <a:cubicBezTo>
                      <a:pt x="24935" y="14643"/>
                      <a:pt x="24929" y="14661"/>
                      <a:pt x="24923" y="14680"/>
                    </a:cubicBezTo>
                    <a:lnTo>
                      <a:pt x="24923" y="14680"/>
                    </a:lnTo>
                    <a:cubicBezTo>
                      <a:pt x="24800" y="14872"/>
                      <a:pt x="24672" y="15060"/>
                      <a:pt x="24538" y="15244"/>
                    </a:cubicBezTo>
                    <a:lnTo>
                      <a:pt x="24538" y="15244"/>
                    </a:lnTo>
                    <a:cubicBezTo>
                      <a:pt x="23873" y="15577"/>
                      <a:pt x="23275" y="16064"/>
                      <a:pt x="22799" y="16689"/>
                    </a:cubicBezTo>
                    <a:cubicBezTo>
                      <a:pt x="22585" y="16965"/>
                      <a:pt x="22408" y="17252"/>
                      <a:pt x="22263" y="17552"/>
                    </a:cubicBezTo>
                    <a:lnTo>
                      <a:pt x="22263" y="17552"/>
                    </a:lnTo>
                    <a:cubicBezTo>
                      <a:pt x="22238" y="17570"/>
                      <a:pt x="22213" y="17589"/>
                      <a:pt x="22187" y="17608"/>
                    </a:cubicBezTo>
                    <a:cubicBezTo>
                      <a:pt x="21959" y="17786"/>
                      <a:pt x="21727" y="17959"/>
                      <a:pt x="21490" y="18125"/>
                    </a:cubicBezTo>
                    <a:lnTo>
                      <a:pt x="21490" y="18125"/>
                    </a:lnTo>
                    <a:cubicBezTo>
                      <a:pt x="21123" y="17878"/>
                      <a:pt x="20742" y="17646"/>
                      <a:pt x="20351" y="17432"/>
                    </a:cubicBezTo>
                    <a:lnTo>
                      <a:pt x="20351" y="17432"/>
                    </a:lnTo>
                    <a:cubicBezTo>
                      <a:pt x="20352" y="17027"/>
                      <a:pt x="20375" y="16622"/>
                      <a:pt x="20415" y="16222"/>
                    </a:cubicBezTo>
                    <a:lnTo>
                      <a:pt x="20415" y="16222"/>
                    </a:lnTo>
                    <a:cubicBezTo>
                      <a:pt x="20471" y="16149"/>
                      <a:pt x="20526" y="16075"/>
                      <a:pt x="20581" y="16001"/>
                    </a:cubicBezTo>
                    <a:cubicBezTo>
                      <a:pt x="21906" y="14435"/>
                      <a:pt x="22804" y="12631"/>
                      <a:pt x="23313" y="10703"/>
                    </a:cubicBezTo>
                    <a:close/>
                    <a:moveTo>
                      <a:pt x="38153" y="13323"/>
                    </a:moveTo>
                    <a:cubicBezTo>
                      <a:pt x="38233" y="13440"/>
                      <a:pt x="38310" y="13558"/>
                      <a:pt x="38384" y="13678"/>
                    </a:cubicBezTo>
                    <a:lnTo>
                      <a:pt x="38384" y="13678"/>
                    </a:lnTo>
                    <a:cubicBezTo>
                      <a:pt x="38336" y="14061"/>
                      <a:pt x="38317" y="14453"/>
                      <a:pt x="38330" y="14853"/>
                    </a:cubicBezTo>
                    <a:cubicBezTo>
                      <a:pt x="38330" y="15389"/>
                      <a:pt x="38407" y="16001"/>
                      <a:pt x="38483" y="16536"/>
                    </a:cubicBezTo>
                    <a:cubicBezTo>
                      <a:pt x="38517" y="16604"/>
                      <a:pt x="38554" y="16669"/>
                      <a:pt x="38595" y="16730"/>
                    </a:cubicBezTo>
                    <a:lnTo>
                      <a:pt x="38595" y="16730"/>
                    </a:lnTo>
                    <a:cubicBezTo>
                      <a:pt x="37349" y="17529"/>
                      <a:pt x="35945" y="18040"/>
                      <a:pt x="34499" y="18224"/>
                    </a:cubicBezTo>
                    <a:lnTo>
                      <a:pt x="34499" y="18224"/>
                    </a:lnTo>
                    <a:cubicBezTo>
                      <a:pt x="35154" y="16210"/>
                      <a:pt x="36408" y="14505"/>
                      <a:pt x="38153" y="13323"/>
                    </a:cubicBezTo>
                    <a:close/>
                    <a:moveTo>
                      <a:pt x="37123" y="12192"/>
                    </a:moveTo>
                    <a:cubicBezTo>
                      <a:pt x="37420" y="12464"/>
                      <a:pt x="37699" y="12756"/>
                      <a:pt x="37959" y="13071"/>
                    </a:cubicBezTo>
                    <a:lnTo>
                      <a:pt x="37959" y="13071"/>
                    </a:lnTo>
                    <a:cubicBezTo>
                      <a:pt x="36403" y="14084"/>
                      <a:pt x="35164" y="15546"/>
                      <a:pt x="34428" y="17302"/>
                    </a:cubicBezTo>
                    <a:cubicBezTo>
                      <a:pt x="34278" y="17624"/>
                      <a:pt x="34139" y="17947"/>
                      <a:pt x="34014" y="18274"/>
                    </a:cubicBezTo>
                    <a:lnTo>
                      <a:pt x="34014" y="18274"/>
                    </a:lnTo>
                    <a:cubicBezTo>
                      <a:pt x="33773" y="18292"/>
                      <a:pt x="33531" y="18301"/>
                      <a:pt x="33289" y="18301"/>
                    </a:cubicBezTo>
                    <a:cubicBezTo>
                      <a:pt x="33184" y="18301"/>
                      <a:pt x="33079" y="18300"/>
                      <a:pt x="32975" y="18296"/>
                    </a:cubicBezTo>
                    <a:cubicBezTo>
                      <a:pt x="32513" y="18250"/>
                      <a:pt x="32063" y="18148"/>
                      <a:pt x="31634" y="17996"/>
                    </a:cubicBezTo>
                    <a:lnTo>
                      <a:pt x="31634" y="17996"/>
                    </a:lnTo>
                    <a:cubicBezTo>
                      <a:pt x="32103" y="16263"/>
                      <a:pt x="33006" y="14684"/>
                      <a:pt x="34225" y="13398"/>
                    </a:cubicBezTo>
                    <a:lnTo>
                      <a:pt x="34225" y="13398"/>
                    </a:lnTo>
                    <a:cubicBezTo>
                      <a:pt x="34641" y="13341"/>
                      <a:pt x="35043" y="13240"/>
                      <a:pt x="35423" y="13094"/>
                    </a:cubicBezTo>
                    <a:cubicBezTo>
                      <a:pt x="36024" y="12853"/>
                      <a:pt x="36593" y="12550"/>
                      <a:pt x="37123" y="12192"/>
                    </a:cubicBezTo>
                    <a:close/>
                    <a:moveTo>
                      <a:pt x="17928" y="17307"/>
                    </a:moveTo>
                    <a:lnTo>
                      <a:pt x="17928" y="17307"/>
                    </a:lnTo>
                    <a:cubicBezTo>
                      <a:pt x="18075" y="17367"/>
                      <a:pt x="18219" y="17436"/>
                      <a:pt x="18357" y="17514"/>
                    </a:cubicBezTo>
                    <a:lnTo>
                      <a:pt x="18357" y="17514"/>
                    </a:lnTo>
                    <a:cubicBezTo>
                      <a:pt x="17959" y="17830"/>
                      <a:pt x="17541" y="18124"/>
                      <a:pt x="17103" y="18395"/>
                    </a:cubicBezTo>
                    <a:lnTo>
                      <a:pt x="17103" y="18395"/>
                    </a:lnTo>
                    <a:cubicBezTo>
                      <a:pt x="17067" y="18375"/>
                      <a:pt x="17031" y="18355"/>
                      <a:pt x="16995" y="18334"/>
                    </a:cubicBezTo>
                    <a:lnTo>
                      <a:pt x="16995" y="18334"/>
                    </a:lnTo>
                    <a:cubicBezTo>
                      <a:pt x="16997" y="18289"/>
                      <a:pt x="16999" y="18245"/>
                      <a:pt x="17001" y="18200"/>
                    </a:cubicBezTo>
                    <a:lnTo>
                      <a:pt x="17001" y="18200"/>
                    </a:lnTo>
                    <a:cubicBezTo>
                      <a:pt x="17321" y="17912"/>
                      <a:pt x="17630" y="17614"/>
                      <a:pt x="17928" y="17307"/>
                    </a:cubicBezTo>
                    <a:close/>
                    <a:moveTo>
                      <a:pt x="19330" y="17424"/>
                    </a:moveTo>
                    <a:cubicBezTo>
                      <a:pt x="19521" y="17511"/>
                      <a:pt x="19710" y="17604"/>
                      <a:pt x="19896" y="17701"/>
                    </a:cubicBezTo>
                    <a:lnTo>
                      <a:pt x="19896" y="17701"/>
                    </a:lnTo>
                    <a:cubicBezTo>
                      <a:pt x="19908" y="17947"/>
                      <a:pt x="19934" y="18190"/>
                      <a:pt x="19979" y="18425"/>
                    </a:cubicBezTo>
                    <a:lnTo>
                      <a:pt x="19979" y="18425"/>
                    </a:lnTo>
                    <a:cubicBezTo>
                      <a:pt x="19750" y="18101"/>
                      <a:pt x="19480" y="17812"/>
                      <a:pt x="19178" y="17565"/>
                    </a:cubicBezTo>
                    <a:lnTo>
                      <a:pt x="19178" y="17565"/>
                    </a:lnTo>
                    <a:cubicBezTo>
                      <a:pt x="19229" y="17518"/>
                      <a:pt x="19280" y="17471"/>
                      <a:pt x="19330" y="17424"/>
                    </a:cubicBezTo>
                    <a:close/>
                    <a:moveTo>
                      <a:pt x="20324" y="17932"/>
                    </a:moveTo>
                    <a:cubicBezTo>
                      <a:pt x="20585" y="18079"/>
                      <a:pt x="20841" y="18235"/>
                      <a:pt x="21091" y="18397"/>
                    </a:cubicBezTo>
                    <a:lnTo>
                      <a:pt x="21091" y="18397"/>
                    </a:lnTo>
                    <a:cubicBezTo>
                      <a:pt x="20917" y="18512"/>
                      <a:pt x="20741" y="18623"/>
                      <a:pt x="20563" y="18732"/>
                    </a:cubicBezTo>
                    <a:lnTo>
                      <a:pt x="20563" y="18732"/>
                    </a:lnTo>
                    <a:cubicBezTo>
                      <a:pt x="20539" y="18738"/>
                      <a:pt x="20515" y="18745"/>
                      <a:pt x="20491" y="18751"/>
                    </a:cubicBezTo>
                    <a:lnTo>
                      <a:pt x="20491" y="18751"/>
                    </a:lnTo>
                    <a:cubicBezTo>
                      <a:pt x="20392" y="18489"/>
                      <a:pt x="20335" y="18213"/>
                      <a:pt x="20324" y="17932"/>
                    </a:cubicBezTo>
                    <a:close/>
                    <a:moveTo>
                      <a:pt x="29241" y="17288"/>
                    </a:moveTo>
                    <a:cubicBezTo>
                      <a:pt x="29416" y="17453"/>
                      <a:pt x="29601" y="17609"/>
                      <a:pt x="29796" y="17754"/>
                    </a:cubicBezTo>
                    <a:lnTo>
                      <a:pt x="29796" y="17754"/>
                    </a:lnTo>
                    <a:cubicBezTo>
                      <a:pt x="29512" y="18164"/>
                      <a:pt x="29187" y="18533"/>
                      <a:pt x="28828" y="18858"/>
                    </a:cubicBezTo>
                    <a:lnTo>
                      <a:pt x="28828" y="18858"/>
                    </a:lnTo>
                    <a:cubicBezTo>
                      <a:pt x="28746" y="18522"/>
                      <a:pt x="28695" y="18180"/>
                      <a:pt x="28673" y="17836"/>
                    </a:cubicBezTo>
                    <a:lnTo>
                      <a:pt x="28673" y="17836"/>
                    </a:lnTo>
                    <a:cubicBezTo>
                      <a:pt x="28865" y="17656"/>
                      <a:pt x="29054" y="17473"/>
                      <a:pt x="29241" y="17288"/>
                    </a:cubicBezTo>
                    <a:close/>
                    <a:moveTo>
                      <a:pt x="27051" y="15121"/>
                    </a:moveTo>
                    <a:cubicBezTo>
                      <a:pt x="27189" y="15128"/>
                      <a:pt x="27328" y="15141"/>
                      <a:pt x="27466" y="15159"/>
                    </a:cubicBezTo>
                    <a:cubicBezTo>
                      <a:pt x="27577" y="15174"/>
                      <a:pt x="27688" y="15193"/>
                      <a:pt x="27797" y="15217"/>
                    </a:cubicBezTo>
                    <a:lnTo>
                      <a:pt x="27797" y="15217"/>
                    </a:lnTo>
                    <a:cubicBezTo>
                      <a:pt x="27960" y="15596"/>
                      <a:pt x="28160" y="15958"/>
                      <a:pt x="28392" y="16297"/>
                    </a:cubicBezTo>
                    <a:lnTo>
                      <a:pt x="28392" y="16297"/>
                    </a:lnTo>
                    <a:cubicBezTo>
                      <a:pt x="28311" y="16753"/>
                      <a:pt x="28279" y="17213"/>
                      <a:pt x="28297" y="17669"/>
                    </a:cubicBezTo>
                    <a:lnTo>
                      <a:pt x="28297" y="17669"/>
                    </a:lnTo>
                    <a:cubicBezTo>
                      <a:pt x="28098" y="17855"/>
                      <a:pt x="27898" y="18039"/>
                      <a:pt x="27696" y="18220"/>
                    </a:cubicBezTo>
                    <a:cubicBezTo>
                      <a:pt x="27412" y="18456"/>
                      <a:pt x="27123" y="18686"/>
                      <a:pt x="26828" y="18908"/>
                    </a:cubicBezTo>
                    <a:lnTo>
                      <a:pt x="26828" y="18908"/>
                    </a:lnTo>
                    <a:cubicBezTo>
                      <a:pt x="26516" y="17690"/>
                      <a:pt x="26664" y="16345"/>
                      <a:pt x="27051" y="15121"/>
                    </a:cubicBezTo>
                    <a:close/>
                    <a:moveTo>
                      <a:pt x="16362" y="18750"/>
                    </a:moveTo>
                    <a:cubicBezTo>
                      <a:pt x="16381" y="18764"/>
                      <a:pt x="16400" y="18778"/>
                      <a:pt x="16419" y="18792"/>
                    </a:cubicBezTo>
                    <a:lnTo>
                      <a:pt x="16419" y="18792"/>
                    </a:lnTo>
                    <a:cubicBezTo>
                      <a:pt x="16327" y="18840"/>
                      <a:pt x="16235" y="18885"/>
                      <a:pt x="16141" y="18928"/>
                    </a:cubicBezTo>
                    <a:lnTo>
                      <a:pt x="16141" y="18928"/>
                    </a:lnTo>
                    <a:cubicBezTo>
                      <a:pt x="16215" y="18869"/>
                      <a:pt x="16289" y="18810"/>
                      <a:pt x="16362" y="18750"/>
                    </a:cubicBezTo>
                    <a:close/>
                    <a:moveTo>
                      <a:pt x="18855" y="17848"/>
                    </a:moveTo>
                    <a:lnTo>
                      <a:pt x="18855" y="17848"/>
                    </a:lnTo>
                    <a:cubicBezTo>
                      <a:pt x="19203" y="18122"/>
                      <a:pt x="19504" y="18455"/>
                      <a:pt x="19739" y="18832"/>
                    </a:cubicBezTo>
                    <a:cubicBezTo>
                      <a:pt x="19752" y="18852"/>
                      <a:pt x="19764" y="18873"/>
                      <a:pt x="19776" y="18893"/>
                    </a:cubicBezTo>
                    <a:lnTo>
                      <a:pt x="19776" y="18893"/>
                    </a:lnTo>
                    <a:cubicBezTo>
                      <a:pt x="19738" y="18898"/>
                      <a:pt x="19701" y="18903"/>
                      <a:pt x="19663" y="18908"/>
                    </a:cubicBezTo>
                    <a:cubicBezTo>
                      <a:pt x="19514" y="18924"/>
                      <a:pt x="19365" y="18932"/>
                      <a:pt x="19215" y="18932"/>
                    </a:cubicBezTo>
                    <a:cubicBezTo>
                      <a:pt x="18710" y="18932"/>
                      <a:pt x="18202" y="18843"/>
                      <a:pt x="17728" y="18674"/>
                    </a:cubicBezTo>
                    <a:lnTo>
                      <a:pt x="17728" y="18674"/>
                    </a:lnTo>
                    <a:cubicBezTo>
                      <a:pt x="18121" y="18425"/>
                      <a:pt x="18498" y="18148"/>
                      <a:pt x="18855" y="17848"/>
                    </a:cubicBezTo>
                    <a:close/>
                    <a:moveTo>
                      <a:pt x="14854" y="16400"/>
                    </a:moveTo>
                    <a:cubicBezTo>
                      <a:pt x="14888" y="16582"/>
                      <a:pt x="14935" y="16762"/>
                      <a:pt x="14993" y="16938"/>
                    </a:cubicBezTo>
                    <a:lnTo>
                      <a:pt x="14993" y="16938"/>
                    </a:lnTo>
                    <a:cubicBezTo>
                      <a:pt x="13946" y="17397"/>
                      <a:pt x="13091" y="18263"/>
                      <a:pt x="12673" y="19363"/>
                    </a:cubicBezTo>
                    <a:lnTo>
                      <a:pt x="12673" y="19363"/>
                    </a:lnTo>
                    <a:cubicBezTo>
                      <a:pt x="12077" y="19255"/>
                      <a:pt x="11492" y="19053"/>
                      <a:pt x="10941" y="18755"/>
                    </a:cubicBezTo>
                    <a:cubicBezTo>
                      <a:pt x="10619" y="18621"/>
                      <a:pt x="10323" y="18449"/>
                      <a:pt x="10056" y="18247"/>
                    </a:cubicBezTo>
                    <a:lnTo>
                      <a:pt x="10056" y="18247"/>
                    </a:lnTo>
                    <a:cubicBezTo>
                      <a:pt x="10531" y="17817"/>
                      <a:pt x="11066" y="17447"/>
                      <a:pt x="11630" y="17149"/>
                    </a:cubicBezTo>
                    <a:cubicBezTo>
                      <a:pt x="12677" y="16647"/>
                      <a:pt x="13766" y="16418"/>
                      <a:pt x="14854" y="16400"/>
                    </a:cubicBezTo>
                    <a:close/>
                    <a:moveTo>
                      <a:pt x="15155" y="17345"/>
                    </a:moveTo>
                    <a:cubicBezTo>
                      <a:pt x="15221" y="17487"/>
                      <a:pt x="15296" y="17626"/>
                      <a:pt x="15378" y="17761"/>
                    </a:cubicBezTo>
                    <a:cubicBezTo>
                      <a:pt x="15574" y="18021"/>
                      <a:pt x="15788" y="18257"/>
                      <a:pt x="16019" y="18467"/>
                    </a:cubicBezTo>
                    <a:lnTo>
                      <a:pt x="16019" y="18467"/>
                    </a:lnTo>
                    <a:cubicBezTo>
                      <a:pt x="15635" y="18777"/>
                      <a:pt x="15240" y="19072"/>
                      <a:pt x="14834" y="19347"/>
                    </a:cubicBezTo>
                    <a:lnTo>
                      <a:pt x="14834" y="19347"/>
                    </a:lnTo>
                    <a:cubicBezTo>
                      <a:pt x="14463" y="19419"/>
                      <a:pt x="14087" y="19456"/>
                      <a:pt x="13710" y="19456"/>
                    </a:cubicBezTo>
                    <a:cubicBezTo>
                      <a:pt x="13502" y="19456"/>
                      <a:pt x="13295" y="19445"/>
                      <a:pt x="13088" y="19423"/>
                    </a:cubicBezTo>
                    <a:lnTo>
                      <a:pt x="13088" y="19423"/>
                    </a:lnTo>
                    <a:cubicBezTo>
                      <a:pt x="13503" y="18506"/>
                      <a:pt x="14236" y="17761"/>
                      <a:pt x="15155" y="17345"/>
                    </a:cubicBezTo>
                    <a:close/>
                    <a:moveTo>
                      <a:pt x="39246" y="17322"/>
                    </a:moveTo>
                    <a:lnTo>
                      <a:pt x="39246" y="17322"/>
                    </a:lnTo>
                    <a:cubicBezTo>
                      <a:pt x="39336" y="17371"/>
                      <a:pt x="39430" y="17412"/>
                      <a:pt x="39528" y="17446"/>
                    </a:cubicBezTo>
                    <a:lnTo>
                      <a:pt x="39528" y="17446"/>
                    </a:lnTo>
                    <a:cubicBezTo>
                      <a:pt x="39536" y="17779"/>
                      <a:pt x="39520" y="18114"/>
                      <a:pt x="39478" y="18449"/>
                    </a:cubicBezTo>
                    <a:cubicBezTo>
                      <a:pt x="39458" y="18925"/>
                      <a:pt x="39361" y="19386"/>
                      <a:pt x="39199" y="19819"/>
                    </a:cubicBezTo>
                    <a:lnTo>
                      <a:pt x="39199" y="19819"/>
                    </a:lnTo>
                    <a:cubicBezTo>
                      <a:pt x="39035" y="18974"/>
                      <a:pt x="39058" y="18125"/>
                      <a:pt x="39246" y="17322"/>
                    </a:cubicBezTo>
                    <a:close/>
                    <a:moveTo>
                      <a:pt x="39898" y="17606"/>
                    </a:moveTo>
                    <a:cubicBezTo>
                      <a:pt x="40391" y="17796"/>
                      <a:pt x="40919" y="17886"/>
                      <a:pt x="41448" y="17886"/>
                    </a:cubicBezTo>
                    <a:cubicBezTo>
                      <a:pt x="41523" y="17886"/>
                      <a:pt x="41598" y="17884"/>
                      <a:pt x="41673" y="17880"/>
                    </a:cubicBezTo>
                    <a:lnTo>
                      <a:pt x="41673" y="17880"/>
                    </a:lnTo>
                    <a:cubicBezTo>
                      <a:pt x="41071" y="18595"/>
                      <a:pt x="40360" y="19253"/>
                      <a:pt x="39587" y="19855"/>
                    </a:cubicBezTo>
                    <a:lnTo>
                      <a:pt x="39587" y="19855"/>
                    </a:lnTo>
                    <a:cubicBezTo>
                      <a:pt x="39806" y="19122"/>
                      <a:pt x="39909" y="18363"/>
                      <a:pt x="39898" y="17606"/>
                    </a:cubicBezTo>
                    <a:close/>
                    <a:moveTo>
                      <a:pt x="21781" y="18872"/>
                    </a:moveTo>
                    <a:lnTo>
                      <a:pt x="21781" y="18872"/>
                    </a:lnTo>
                    <a:cubicBezTo>
                      <a:pt x="21794" y="18882"/>
                      <a:pt x="21807" y="18891"/>
                      <a:pt x="21821" y="18901"/>
                    </a:cubicBezTo>
                    <a:lnTo>
                      <a:pt x="21821" y="18901"/>
                    </a:lnTo>
                    <a:cubicBezTo>
                      <a:pt x="21815" y="18929"/>
                      <a:pt x="21810" y="18957"/>
                      <a:pt x="21805" y="18985"/>
                    </a:cubicBezTo>
                    <a:cubicBezTo>
                      <a:pt x="21805" y="19000"/>
                      <a:pt x="21805" y="19016"/>
                      <a:pt x="21804" y="19032"/>
                    </a:cubicBezTo>
                    <a:lnTo>
                      <a:pt x="21804" y="19032"/>
                    </a:lnTo>
                    <a:lnTo>
                      <a:pt x="21316" y="19911"/>
                    </a:lnTo>
                    <a:lnTo>
                      <a:pt x="21316" y="19911"/>
                    </a:lnTo>
                    <a:cubicBezTo>
                      <a:pt x="21110" y="19736"/>
                      <a:pt x="20931" y="19535"/>
                      <a:pt x="20785" y="19318"/>
                    </a:cubicBezTo>
                    <a:lnTo>
                      <a:pt x="20785" y="19318"/>
                    </a:lnTo>
                    <a:cubicBezTo>
                      <a:pt x="21127" y="19198"/>
                      <a:pt x="21460" y="19047"/>
                      <a:pt x="21781" y="18872"/>
                    </a:cubicBezTo>
                    <a:close/>
                    <a:moveTo>
                      <a:pt x="28333" y="18150"/>
                    </a:moveTo>
                    <a:cubicBezTo>
                      <a:pt x="28370" y="18478"/>
                      <a:pt x="28432" y="18803"/>
                      <a:pt x="28519" y="19121"/>
                    </a:cubicBezTo>
                    <a:lnTo>
                      <a:pt x="28519" y="19121"/>
                    </a:lnTo>
                    <a:cubicBezTo>
                      <a:pt x="28117" y="19439"/>
                      <a:pt x="27679" y="19706"/>
                      <a:pt x="27212" y="19915"/>
                    </a:cubicBezTo>
                    <a:lnTo>
                      <a:pt x="27212" y="19915"/>
                    </a:lnTo>
                    <a:cubicBezTo>
                      <a:pt x="27110" y="19719"/>
                      <a:pt x="27023" y="19518"/>
                      <a:pt x="26950" y="19312"/>
                    </a:cubicBezTo>
                    <a:lnTo>
                      <a:pt x="26950" y="19312"/>
                    </a:lnTo>
                    <a:cubicBezTo>
                      <a:pt x="27425" y="18946"/>
                      <a:pt x="27886" y="18556"/>
                      <a:pt x="28333" y="18150"/>
                    </a:cubicBezTo>
                    <a:close/>
                    <a:moveTo>
                      <a:pt x="13350" y="20043"/>
                    </a:moveTo>
                    <a:lnTo>
                      <a:pt x="13350" y="20043"/>
                    </a:lnTo>
                    <a:cubicBezTo>
                      <a:pt x="13450" y="20048"/>
                      <a:pt x="13550" y="20050"/>
                      <a:pt x="13651" y="20050"/>
                    </a:cubicBezTo>
                    <a:cubicBezTo>
                      <a:pt x="13663" y="20050"/>
                      <a:pt x="13675" y="20050"/>
                      <a:pt x="13688" y="20050"/>
                    </a:cubicBezTo>
                    <a:lnTo>
                      <a:pt x="13688" y="20050"/>
                    </a:lnTo>
                    <a:cubicBezTo>
                      <a:pt x="13622" y="20086"/>
                      <a:pt x="13557" y="20122"/>
                      <a:pt x="13491" y="20157"/>
                    </a:cubicBezTo>
                    <a:lnTo>
                      <a:pt x="13491" y="20157"/>
                    </a:lnTo>
                    <a:cubicBezTo>
                      <a:pt x="13443" y="20120"/>
                      <a:pt x="13397" y="20082"/>
                      <a:pt x="13350" y="20043"/>
                    </a:cubicBezTo>
                    <a:close/>
                    <a:moveTo>
                      <a:pt x="17014" y="19154"/>
                    </a:moveTo>
                    <a:cubicBezTo>
                      <a:pt x="17342" y="19319"/>
                      <a:pt x="17690" y="19442"/>
                      <a:pt x="18056" y="19520"/>
                    </a:cubicBezTo>
                    <a:cubicBezTo>
                      <a:pt x="18334" y="19583"/>
                      <a:pt x="18612" y="19617"/>
                      <a:pt x="18890" y="19626"/>
                    </a:cubicBezTo>
                    <a:lnTo>
                      <a:pt x="18890" y="19626"/>
                    </a:lnTo>
                    <a:cubicBezTo>
                      <a:pt x="18369" y="19869"/>
                      <a:pt x="17835" y="20085"/>
                      <a:pt x="17290" y="20276"/>
                    </a:cubicBezTo>
                    <a:lnTo>
                      <a:pt x="17290" y="20276"/>
                    </a:lnTo>
                    <a:cubicBezTo>
                      <a:pt x="17162" y="19916"/>
                      <a:pt x="17069" y="19541"/>
                      <a:pt x="17014" y="19154"/>
                    </a:cubicBezTo>
                    <a:close/>
                    <a:moveTo>
                      <a:pt x="4779" y="7503"/>
                    </a:moveTo>
                    <a:cubicBezTo>
                      <a:pt x="5745" y="9205"/>
                      <a:pt x="7133" y="10646"/>
                      <a:pt x="8799" y="11717"/>
                    </a:cubicBezTo>
                    <a:cubicBezTo>
                      <a:pt x="8924" y="11808"/>
                      <a:pt x="9051" y="11897"/>
                      <a:pt x="9179" y="11982"/>
                    </a:cubicBezTo>
                    <a:lnTo>
                      <a:pt x="9179" y="11982"/>
                    </a:lnTo>
                    <a:cubicBezTo>
                      <a:pt x="9128" y="12045"/>
                      <a:pt x="9078" y="12110"/>
                      <a:pt x="9028" y="12176"/>
                    </a:cubicBezTo>
                    <a:cubicBezTo>
                      <a:pt x="7651" y="13859"/>
                      <a:pt x="7651" y="16383"/>
                      <a:pt x="9028" y="18067"/>
                    </a:cubicBezTo>
                    <a:cubicBezTo>
                      <a:pt x="9131" y="18175"/>
                      <a:pt x="9237" y="18279"/>
                      <a:pt x="9346" y="18379"/>
                    </a:cubicBezTo>
                    <a:lnTo>
                      <a:pt x="9346" y="18379"/>
                    </a:lnTo>
                    <a:cubicBezTo>
                      <a:pt x="8807" y="18953"/>
                      <a:pt x="8378" y="19610"/>
                      <a:pt x="8093" y="20324"/>
                    </a:cubicBezTo>
                    <a:lnTo>
                      <a:pt x="8093" y="20324"/>
                    </a:lnTo>
                    <a:cubicBezTo>
                      <a:pt x="6537" y="19708"/>
                      <a:pt x="5185" y="18687"/>
                      <a:pt x="4285" y="17149"/>
                    </a:cubicBezTo>
                    <a:cubicBezTo>
                      <a:pt x="2522" y="14079"/>
                      <a:pt x="2765" y="10340"/>
                      <a:pt x="4779" y="7503"/>
                    </a:cubicBezTo>
                    <a:close/>
                    <a:moveTo>
                      <a:pt x="26449" y="19685"/>
                    </a:moveTo>
                    <a:lnTo>
                      <a:pt x="26449" y="19685"/>
                    </a:lnTo>
                    <a:cubicBezTo>
                      <a:pt x="26503" y="19839"/>
                      <a:pt x="26563" y="19991"/>
                      <a:pt x="26632" y="20140"/>
                    </a:cubicBezTo>
                    <a:lnTo>
                      <a:pt x="26632" y="20140"/>
                    </a:lnTo>
                    <a:cubicBezTo>
                      <a:pt x="26220" y="20276"/>
                      <a:pt x="25790" y="20369"/>
                      <a:pt x="25347" y="20416"/>
                    </a:cubicBezTo>
                    <a:lnTo>
                      <a:pt x="25347" y="20416"/>
                    </a:lnTo>
                    <a:cubicBezTo>
                      <a:pt x="25724" y="20188"/>
                      <a:pt x="26091" y="19943"/>
                      <a:pt x="26449" y="19685"/>
                    </a:cubicBezTo>
                    <a:close/>
                    <a:moveTo>
                      <a:pt x="26571" y="15118"/>
                    </a:moveTo>
                    <a:cubicBezTo>
                      <a:pt x="26146" y="16474"/>
                      <a:pt x="25985" y="17943"/>
                      <a:pt x="26326" y="19274"/>
                    </a:cubicBezTo>
                    <a:lnTo>
                      <a:pt x="26326" y="19274"/>
                    </a:lnTo>
                    <a:cubicBezTo>
                      <a:pt x="25714" y="19706"/>
                      <a:pt x="25080" y="20101"/>
                      <a:pt x="24425" y="20447"/>
                    </a:cubicBezTo>
                    <a:lnTo>
                      <a:pt x="24425" y="20447"/>
                    </a:lnTo>
                    <a:cubicBezTo>
                      <a:pt x="24368" y="20445"/>
                      <a:pt x="24310" y="20442"/>
                      <a:pt x="24253" y="20438"/>
                    </a:cubicBezTo>
                    <a:cubicBezTo>
                      <a:pt x="23718" y="20362"/>
                      <a:pt x="23182" y="20209"/>
                      <a:pt x="22723" y="19979"/>
                    </a:cubicBezTo>
                    <a:cubicBezTo>
                      <a:pt x="22570" y="19903"/>
                      <a:pt x="22187" y="19750"/>
                      <a:pt x="22187" y="19520"/>
                    </a:cubicBezTo>
                    <a:cubicBezTo>
                      <a:pt x="22187" y="19410"/>
                      <a:pt x="22187" y="19290"/>
                      <a:pt x="22195" y="19171"/>
                    </a:cubicBezTo>
                    <a:lnTo>
                      <a:pt x="22195" y="19171"/>
                    </a:lnTo>
                    <a:lnTo>
                      <a:pt x="22340" y="18908"/>
                    </a:lnTo>
                    <a:cubicBezTo>
                      <a:pt x="22340" y="18840"/>
                      <a:pt x="22340" y="18772"/>
                      <a:pt x="22286" y="18703"/>
                    </a:cubicBezTo>
                    <a:lnTo>
                      <a:pt x="22286" y="18703"/>
                    </a:lnTo>
                    <a:cubicBezTo>
                      <a:pt x="22302" y="18667"/>
                      <a:pt x="22320" y="18633"/>
                      <a:pt x="22340" y="18602"/>
                    </a:cubicBezTo>
                    <a:cubicBezTo>
                      <a:pt x="22348" y="18574"/>
                      <a:pt x="22356" y="18546"/>
                      <a:pt x="22364" y="18518"/>
                    </a:cubicBezTo>
                    <a:lnTo>
                      <a:pt x="22364" y="18518"/>
                    </a:lnTo>
                    <a:cubicBezTo>
                      <a:pt x="23100" y="18025"/>
                      <a:pt x="23748" y="17411"/>
                      <a:pt x="24253" y="16766"/>
                    </a:cubicBezTo>
                    <a:cubicBezTo>
                      <a:pt x="24645" y="16357"/>
                      <a:pt x="24931" y="15894"/>
                      <a:pt x="25115" y="15408"/>
                    </a:cubicBezTo>
                    <a:lnTo>
                      <a:pt x="25115" y="15408"/>
                    </a:lnTo>
                    <a:cubicBezTo>
                      <a:pt x="25575" y="15235"/>
                      <a:pt x="26067" y="15139"/>
                      <a:pt x="26571" y="15118"/>
                    </a:cubicBezTo>
                    <a:close/>
                    <a:moveTo>
                      <a:pt x="46930" y="16108"/>
                    </a:moveTo>
                    <a:cubicBezTo>
                      <a:pt x="47043" y="17083"/>
                      <a:pt x="46799" y="18076"/>
                      <a:pt x="46287" y="18908"/>
                    </a:cubicBezTo>
                    <a:cubicBezTo>
                      <a:pt x="45920" y="19504"/>
                      <a:pt x="45499" y="20072"/>
                      <a:pt x="45031" y="20602"/>
                    </a:cubicBezTo>
                    <a:lnTo>
                      <a:pt x="45031" y="20602"/>
                    </a:lnTo>
                    <a:cubicBezTo>
                      <a:pt x="44817" y="20011"/>
                      <a:pt x="44740" y="19356"/>
                      <a:pt x="44833" y="18679"/>
                    </a:cubicBezTo>
                    <a:cubicBezTo>
                      <a:pt x="45044" y="17496"/>
                      <a:pt x="45885" y="16524"/>
                      <a:pt x="46930" y="16108"/>
                    </a:cubicBezTo>
                    <a:close/>
                    <a:moveTo>
                      <a:pt x="30129" y="17985"/>
                    </a:moveTo>
                    <a:cubicBezTo>
                      <a:pt x="30322" y="18109"/>
                      <a:pt x="30522" y="18224"/>
                      <a:pt x="30731" y="18328"/>
                    </a:cubicBezTo>
                    <a:lnTo>
                      <a:pt x="30731" y="18328"/>
                    </a:lnTo>
                    <a:cubicBezTo>
                      <a:pt x="30709" y="19201"/>
                      <a:pt x="30290" y="20074"/>
                      <a:pt x="29712" y="20820"/>
                    </a:cubicBezTo>
                    <a:lnTo>
                      <a:pt x="29712" y="20820"/>
                    </a:lnTo>
                    <a:cubicBezTo>
                      <a:pt x="29373" y="20334"/>
                      <a:pt x="29115" y="19805"/>
                      <a:pt x="28940" y="19255"/>
                    </a:cubicBezTo>
                    <a:lnTo>
                      <a:pt x="28940" y="19255"/>
                    </a:lnTo>
                    <a:cubicBezTo>
                      <a:pt x="29386" y="18887"/>
                      <a:pt x="29786" y="18461"/>
                      <a:pt x="30129" y="17985"/>
                    </a:cubicBezTo>
                    <a:close/>
                    <a:moveTo>
                      <a:pt x="16636" y="19278"/>
                    </a:moveTo>
                    <a:cubicBezTo>
                      <a:pt x="16682" y="19663"/>
                      <a:pt x="16761" y="20043"/>
                      <a:pt x="16878" y="20415"/>
                    </a:cubicBezTo>
                    <a:lnTo>
                      <a:pt x="16878" y="20415"/>
                    </a:lnTo>
                    <a:cubicBezTo>
                      <a:pt x="16685" y="20477"/>
                      <a:pt x="16492" y="20536"/>
                      <a:pt x="16296" y="20591"/>
                    </a:cubicBezTo>
                    <a:cubicBezTo>
                      <a:pt x="15770" y="20728"/>
                      <a:pt x="15220" y="20840"/>
                      <a:pt x="14658" y="20922"/>
                    </a:cubicBezTo>
                    <a:lnTo>
                      <a:pt x="14658" y="20922"/>
                    </a:lnTo>
                    <a:cubicBezTo>
                      <a:pt x="14387" y="20776"/>
                      <a:pt x="14124" y="20615"/>
                      <a:pt x="13871" y="20438"/>
                    </a:cubicBezTo>
                    <a:lnTo>
                      <a:pt x="13871" y="20438"/>
                    </a:lnTo>
                    <a:cubicBezTo>
                      <a:pt x="14145" y="20289"/>
                      <a:pt x="14415" y="20131"/>
                      <a:pt x="14681" y="19964"/>
                    </a:cubicBezTo>
                    <a:lnTo>
                      <a:pt x="14681" y="19964"/>
                    </a:lnTo>
                    <a:cubicBezTo>
                      <a:pt x="15355" y="19806"/>
                      <a:pt x="16010" y="19575"/>
                      <a:pt x="16636" y="19278"/>
                    </a:cubicBezTo>
                    <a:close/>
                    <a:moveTo>
                      <a:pt x="9652" y="18642"/>
                    </a:moveTo>
                    <a:cubicBezTo>
                      <a:pt x="10542" y="19361"/>
                      <a:pt x="11593" y="19816"/>
                      <a:pt x="12703" y="19981"/>
                    </a:cubicBezTo>
                    <a:lnTo>
                      <a:pt x="12703" y="19981"/>
                    </a:lnTo>
                    <a:cubicBezTo>
                      <a:pt x="12836" y="20109"/>
                      <a:pt x="12972" y="20232"/>
                      <a:pt x="13112" y="20350"/>
                    </a:cubicBezTo>
                    <a:lnTo>
                      <a:pt x="13112" y="20350"/>
                    </a:lnTo>
                    <a:cubicBezTo>
                      <a:pt x="12537" y="20630"/>
                      <a:pt x="11946" y="20865"/>
                      <a:pt x="11340" y="21045"/>
                    </a:cubicBezTo>
                    <a:lnTo>
                      <a:pt x="11340" y="21045"/>
                    </a:lnTo>
                    <a:cubicBezTo>
                      <a:pt x="10348" y="20967"/>
                      <a:pt x="9370" y="20779"/>
                      <a:pt x="8454" y="20458"/>
                    </a:cubicBezTo>
                    <a:lnTo>
                      <a:pt x="8454" y="20458"/>
                    </a:lnTo>
                    <a:cubicBezTo>
                      <a:pt x="8490" y="20374"/>
                      <a:pt x="8528" y="20291"/>
                      <a:pt x="8569" y="20209"/>
                    </a:cubicBezTo>
                    <a:cubicBezTo>
                      <a:pt x="8838" y="19638"/>
                      <a:pt x="9210" y="19112"/>
                      <a:pt x="9652" y="18642"/>
                    </a:cubicBezTo>
                    <a:close/>
                    <a:moveTo>
                      <a:pt x="13481" y="20641"/>
                    </a:moveTo>
                    <a:lnTo>
                      <a:pt x="13481" y="20641"/>
                    </a:lnTo>
                    <a:cubicBezTo>
                      <a:pt x="13655" y="20770"/>
                      <a:pt x="13833" y="20890"/>
                      <a:pt x="14015" y="21003"/>
                    </a:cubicBezTo>
                    <a:lnTo>
                      <a:pt x="14015" y="21003"/>
                    </a:lnTo>
                    <a:cubicBezTo>
                      <a:pt x="13514" y="21056"/>
                      <a:pt x="13006" y="21084"/>
                      <a:pt x="12496" y="21087"/>
                    </a:cubicBezTo>
                    <a:lnTo>
                      <a:pt x="12496" y="21087"/>
                    </a:lnTo>
                    <a:cubicBezTo>
                      <a:pt x="12830" y="20953"/>
                      <a:pt x="13158" y="20804"/>
                      <a:pt x="13481" y="20641"/>
                    </a:cubicBezTo>
                    <a:close/>
                    <a:moveTo>
                      <a:pt x="3749" y="4524"/>
                    </a:moveTo>
                    <a:cubicBezTo>
                      <a:pt x="3762" y="5027"/>
                      <a:pt x="3860" y="5523"/>
                      <a:pt x="4056" y="5979"/>
                    </a:cubicBezTo>
                    <a:cubicBezTo>
                      <a:pt x="4212" y="6382"/>
                      <a:pt x="4390" y="6774"/>
                      <a:pt x="4589" y="7154"/>
                    </a:cubicBezTo>
                    <a:lnTo>
                      <a:pt x="4589" y="7154"/>
                    </a:lnTo>
                    <a:cubicBezTo>
                      <a:pt x="2065" y="10524"/>
                      <a:pt x="2021" y="15727"/>
                      <a:pt x="5050" y="18832"/>
                    </a:cubicBezTo>
                    <a:cubicBezTo>
                      <a:pt x="5894" y="19641"/>
                      <a:pt x="6884" y="20272"/>
                      <a:pt x="7953" y="20718"/>
                    </a:cubicBezTo>
                    <a:lnTo>
                      <a:pt x="7953" y="20718"/>
                    </a:lnTo>
                    <a:cubicBezTo>
                      <a:pt x="7883" y="20938"/>
                      <a:pt x="7827" y="21162"/>
                      <a:pt x="7786" y="21391"/>
                    </a:cubicBezTo>
                    <a:lnTo>
                      <a:pt x="7786" y="21391"/>
                    </a:lnTo>
                    <a:cubicBezTo>
                      <a:pt x="7538" y="21365"/>
                      <a:pt x="7289" y="21328"/>
                      <a:pt x="7039" y="21280"/>
                    </a:cubicBezTo>
                    <a:cubicBezTo>
                      <a:pt x="4821" y="20974"/>
                      <a:pt x="2908" y="19597"/>
                      <a:pt x="1837" y="17608"/>
                    </a:cubicBezTo>
                    <a:cubicBezTo>
                      <a:pt x="842" y="15542"/>
                      <a:pt x="460" y="13170"/>
                      <a:pt x="613" y="10875"/>
                    </a:cubicBezTo>
                    <a:cubicBezTo>
                      <a:pt x="613" y="9574"/>
                      <a:pt x="842" y="8274"/>
                      <a:pt x="1454" y="7126"/>
                    </a:cubicBezTo>
                    <a:cubicBezTo>
                      <a:pt x="1913" y="6208"/>
                      <a:pt x="2602" y="5367"/>
                      <a:pt x="3444" y="4755"/>
                    </a:cubicBezTo>
                    <a:cubicBezTo>
                      <a:pt x="3544" y="4676"/>
                      <a:pt x="3646" y="4599"/>
                      <a:pt x="3749" y="4524"/>
                    </a:cubicBezTo>
                    <a:close/>
                    <a:moveTo>
                      <a:pt x="8307" y="20858"/>
                    </a:moveTo>
                    <a:cubicBezTo>
                      <a:pt x="8869" y="21067"/>
                      <a:pt x="9449" y="21227"/>
                      <a:pt x="10039" y="21336"/>
                    </a:cubicBezTo>
                    <a:lnTo>
                      <a:pt x="10039" y="21336"/>
                    </a:lnTo>
                    <a:cubicBezTo>
                      <a:pt x="9596" y="21403"/>
                      <a:pt x="9147" y="21439"/>
                      <a:pt x="8693" y="21439"/>
                    </a:cubicBezTo>
                    <a:cubicBezTo>
                      <a:pt x="8519" y="21439"/>
                      <a:pt x="8344" y="21433"/>
                      <a:pt x="8168" y="21423"/>
                    </a:cubicBezTo>
                    <a:lnTo>
                      <a:pt x="8168" y="21423"/>
                    </a:lnTo>
                    <a:cubicBezTo>
                      <a:pt x="8202" y="21232"/>
                      <a:pt x="8249" y="21043"/>
                      <a:pt x="8307" y="20858"/>
                    </a:cubicBezTo>
                    <a:close/>
                    <a:moveTo>
                      <a:pt x="28633" y="19494"/>
                    </a:moveTo>
                    <a:cubicBezTo>
                      <a:pt x="28827" y="20071"/>
                      <a:pt x="29103" y="20621"/>
                      <a:pt x="29455" y="21127"/>
                    </a:cubicBezTo>
                    <a:cubicBezTo>
                      <a:pt x="29456" y="21128"/>
                      <a:pt x="29457" y="21129"/>
                      <a:pt x="29458" y="21130"/>
                    </a:cubicBezTo>
                    <a:lnTo>
                      <a:pt x="29458" y="21130"/>
                    </a:lnTo>
                    <a:cubicBezTo>
                      <a:pt x="29283" y="21330"/>
                      <a:pt x="29099" y="21518"/>
                      <a:pt x="28910" y="21693"/>
                    </a:cubicBezTo>
                    <a:lnTo>
                      <a:pt x="28910" y="21693"/>
                    </a:lnTo>
                    <a:cubicBezTo>
                      <a:pt x="28524" y="21461"/>
                      <a:pt x="28166" y="21173"/>
                      <a:pt x="27849" y="20821"/>
                    </a:cubicBezTo>
                    <a:cubicBezTo>
                      <a:pt x="27674" y="20630"/>
                      <a:pt x="27522" y="20429"/>
                      <a:pt x="27389" y="20220"/>
                    </a:cubicBezTo>
                    <a:lnTo>
                      <a:pt x="27389" y="20220"/>
                    </a:lnTo>
                    <a:cubicBezTo>
                      <a:pt x="27828" y="20022"/>
                      <a:pt x="28245" y="19779"/>
                      <a:pt x="28633" y="19494"/>
                    </a:cubicBezTo>
                    <a:close/>
                    <a:moveTo>
                      <a:pt x="21844" y="19802"/>
                    </a:moveTo>
                    <a:lnTo>
                      <a:pt x="21844" y="19802"/>
                    </a:lnTo>
                    <a:cubicBezTo>
                      <a:pt x="22006" y="19992"/>
                      <a:pt x="22276" y="20068"/>
                      <a:pt x="22417" y="20209"/>
                    </a:cubicBezTo>
                    <a:cubicBezTo>
                      <a:pt x="22646" y="20362"/>
                      <a:pt x="22876" y="20438"/>
                      <a:pt x="23182" y="20515"/>
                    </a:cubicBezTo>
                    <a:cubicBezTo>
                      <a:pt x="23382" y="20615"/>
                      <a:pt x="23612" y="20686"/>
                      <a:pt x="23852" y="20734"/>
                    </a:cubicBezTo>
                    <a:lnTo>
                      <a:pt x="23852" y="20734"/>
                    </a:lnTo>
                    <a:cubicBezTo>
                      <a:pt x="22823" y="21223"/>
                      <a:pt x="21745" y="21585"/>
                      <a:pt x="20623" y="21776"/>
                    </a:cubicBezTo>
                    <a:lnTo>
                      <a:pt x="20623" y="21776"/>
                    </a:lnTo>
                    <a:cubicBezTo>
                      <a:pt x="20780" y="21161"/>
                      <a:pt x="20798" y="20516"/>
                      <a:pt x="20633" y="19852"/>
                    </a:cubicBezTo>
                    <a:lnTo>
                      <a:pt x="20633" y="19852"/>
                    </a:lnTo>
                    <a:cubicBezTo>
                      <a:pt x="20807" y="20048"/>
                      <a:pt x="21017" y="20220"/>
                      <a:pt x="21269" y="20362"/>
                    </a:cubicBezTo>
                    <a:cubicBezTo>
                      <a:pt x="21292" y="20384"/>
                      <a:pt x="21321" y="20393"/>
                      <a:pt x="21352" y="20393"/>
                    </a:cubicBezTo>
                    <a:cubicBezTo>
                      <a:pt x="21429" y="20393"/>
                      <a:pt x="21521" y="20339"/>
                      <a:pt x="21575" y="20285"/>
                    </a:cubicBezTo>
                    <a:lnTo>
                      <a:pt x="21844" y="19802"/>
                    </a:lnTo>
                    <a:close/>
                    <a:moveTo>
                      <a:pt x="17027" y="20831"/>
                    </a:moveTo>
                    <a:cubicBezTo>
                      <a:pt x="17168" y="21181"/>
                      <a:pt x="17347" y="21522"/>
                      <a:pt x="17568" y="21849"/>
                    </a:cubicBezTo>
                    <a:lnTo>
                      <a:pt x="17568" y="21849"/>
                    </a:lnTo>
                    <a:cubicBezTo>
                      <a:pt x="16789" y="21750"/>
                      <a:pt x="16038" y="21547"/>
                      <a:pt x="15333" y="21247"/>
                    </a:cubicBezTo>
                    <a:lnTo>
                      <a:pt x="15333" y="21247"/>
                    </a:lnTo>
                    <a:cubicBezTo>
                      <a:pt x="15906" y="21139"/>
                      <a:pt x="16471" y="21000"/>
                      <a:pt x="17027" y="20831"/>
                    </a:cubicBezTo>
                    <a:close/>
                    <a:moveTo>
                      <a:pt x="20085" y="19533"/>
                    </a:moveTo>
                    <a:lnTo>
                      <a:pt x="20085" y="19533"/>
                    </a:lnTo>
                    <a:cubicBezTo>
                      <a:pt x="20390" y="20333"/>
                      <a:pt x="20380" y="21111"/>
                      <a:pt x="20158" y="21845"/>
                    </a:cubicBezTo>
                    <a:lnTo>
                      <a:pt x="20158" y="21845"/>
                    </a:lnTo>
                    <a:cubicBezTo>
                      <a:pt x="19726" y="21899"/>
                      <a:pt x="19288" y="21928"/>
                      <a:pt x="18844" y="21928"/>
                    </a:cubicBezTo>
                    <a:cubicBezTo>
                      <a:pt x="18629" y="21928"/>
                      <a:pt x="18412" y="21921"/>
                      <a:pt x="18194" y="21908"/>
                    </a:cubicBezTo>
                    <a:lnTo>
                      <a:pt x="18194" y="21908"/>
                    </a:lnTo>
                    <a:cubicBezTo>
                      <a:pt x="17901" y="21536"/>
                      <a:pt x="17652" y="21129"/>
                      <a:pt x="17457" y="20693"/>
                    </a:cubicBezTo>
                    <a:lnTo>
                      <a:pt x="17457" y="20693"/>
                    </a:lnTo>
                    <a:cubicBezTo>
                      <a:pt x="18367" y="20387"/>
                      <a:pt x="19247" y="19999"/>
                      <a:pt x="20085" y="19533"/>
                    </a:cubicBezTo>
                    <a:close/>
                    <a:moveTo>
                      <a:pt x="30866" y="19536"/>
                    </a:moveTo>
                    <a:cubicBezTo>
                      <a:pt x="30797" y="20375"/>
                      <a:pt x="30864" y="21214"/>
                      <a:pt x="31089" y="21985"/>
                    </a:cubicBezTo>
                    <a:lnTo>
                      <a:pt x="31089" y="21985"/>
                    </a:lnTo>
                    <a:cubicBezTo>
                      <a:pt x="30731" y="21790"/>
                      <a:pt x="30388" y="21555"/>
                      <a:pt x="30067" y="21280"/>
                    </a:cubicBezTo>
                    <a:cubicBezTo>
                      <a:pt x="30034" y="21241"/>
                      <a:pt x="30002" y="21202"/>
                      <a:pt x="29970" y="21163"/>
                    </a:cubicBezTo>
                    <a:lnTo>
                      <a:pt x="29970" y="21163"/>
                    </a:lnTo>
                    <a:cubicBezTo>
                      <a:pt x="30082" y="21026"/>
                      <a:pt x="30191" y="20887"/>
                      <a:pt x="30297" y="20744"/>
                    </a:cubicBezTo>
                    <a:cubicBezTo>
                      <a:pt x="30551" y="20364"/>
                      <a:pt x="30738" y="19958"/>
                      <a:pt x="30866" y="19536"/>
                    </a:cubicBezTo>
                    <a:close/>
                    <a:moveTo>
                      <a:pt x="38784" y="17232"/>
                    </a:moveTo>
                    <a:lnTo>
                      <a:pt x="38784" y="17232"/>
                    </a:lnTo>
                    <a:cubicBezTo>
                      <a:pt x="38758" y="17331"/>
                      <a:pt x="38734" y="17431"/>
                      <a:pt x="38713" y="17531"/>
                    </a:cubicBezTo>
                    <a:cubicBezTo>
                      <a:pt x="38571" y="18522"/>
                      <a:pt x="38659" y="19471"/>
                      <a:pt x="38928" y="20338"/>
                    </a:cubicBezTo>
                    <a:lnTo>
                      <a:pt x="38928" y="20338"/>
                    </a:lnTo>
                    <a:cubicBezTo>
                      <a:pt x="37567" y="21267"/>
                      <a:pt x="36038" y="21932"/>
                      <a:pt x="34408" y="22300"/>
                    </a:cubicBezTo>
                    <a:lnTo>
                      <a:pt x="34408" y="22300"/>
                    </a:lnTo>
                    <a:cubicBezTo>
                      <a:pt x="34277" y="22203"/>
                      <a:pt x="34155" y="22092"/>
                      <a:pt x="34046" y="21968"/>
                    </a:cubicBezTo>
                    <a:cubicBezTo>
                      <a:pt x="33740" y="21356"/>
                      <a:pt x="33740" y="20744"/>
                      <a:pt x="33893" y="20132"/>
                    </a:cubicBezTo>
                    <a:cubicBezTo>
                      <a:pt x="34005" y="19740"/>
                      <a:pt x="34117" y="19307"/>
                      <a:pt x="34259" y="18894"/>
                    </a:cubicBezTo>
                    <a:lnTo>
                      <a:pt x="34259" y="18894"/>
                    </a:lnTo>
                    <a:cubicBezTo>
                      <a:pt x="35724" y="18780"/>
                      <a:pt x="37163" y="18284"/>
                      <a:pt x="38407" y="17455"/>
                    </a:cubicBezTo>
                    <a:cubicBezTo>
                      <a:pt x="38533" y="17384"/>
                      <a:pt x="38659" y="17310"/>
                      <a:pt x="38784" y="17232"/>
                    </a:cubicBezTo>
                    <a:close/>
                    <a:moveTo>
                      <a:pt x="29739" y="21432"/>
                    </a:moveTo>
                    <a:cubicBezTo>
                      <a:pt x="30149" y="21843"/>
                      <a:pt x="30613" y="22182"/>
                      <a:pt x="31113" y="22446"/>
                    </a:cubicBezTo>
                    <a:lnTo>
                      <a:pt x="31113" y="22446"/>
                    </a:lnTo>
                    <a:cubicBezTo>
                      <a:pt x="30481" y="22352"/>
                      <a:pt x="29864" y="22179"/>
                      <a:pt x="29295" y="21902"/>
                    </a:cubicBezTo>
                    <a:lnTo>
                      <a:pt x="29295" y="21902"/>
                    </a:lnTo>
                    <a:cubicBezTo>
                      <a:pt x="29448" y="21750"/>
                      <a:pt x="29596" y="21594"/>
                      <a:pt x="29739" y="21432"/>
                    </a:cubicBezTo>
                    <a:close/>
                    <a:moveTo>
                      <a:pt x="31482" y="18634"/>
                    </a:moveTo>
                    <a:cubicBezTo>
                      <a:pt x="32180" y="18826"/>
                      <a:pt x="32898" y="18918"/>
                      <a:pt x="33614" y="18918"/>
                    </a:cubicBezTo>
                    <a:cubicBezTo>
                      <a:pt x="33672" y="18918"/>
                      <a:pt x="33730" y="18918"/>
                      <a:pt x="33789" y="18917"/>
                    </a:cubicBezTo>
                    <a:lnTo>
                      <a:pt x="33789" y="18917"/>
                    </a:lnTo>
                    <a:cubicBezTo>
                      <a:pt x="33587" y="19549"/>
                      <a:pt x="33439" y="20201"/>
                      <a:pt x="33357" y="20897"/>
                    </a:cubicBezTo>
                    <a:cubicBezTo>
                      <a:pt x="33229" y="21453"/>
                      <a:pt x="33364" y="22009"/>
                      <a:pt x="33668" y="22445"/>
                    </a:cubicBezTo>
                    <a:lnTo>
                      <a:pt x="33668" y="22445"/>
                    </a:lnTo>
                    <a:cubicBezTo>
                      <a:pt x="33539" y="22466"/>
                      <a:pt x="33410" y="22486"/>
                      <a:pt x="33281" y="22504"/>
                    </a:cubicBezTo>
                    <a:cubicBezTo>
                      <a:pt x="33038" y="22523"/>
                      <a:pt x="32792" y="22535"/>
                      <a:pt x="32544" y="22538"/>
                    </a:cubicBezTo>
                    <a:lnTo>
                      <a:pt x="32544" y="22538"/>
                    </a:lnTo>
                    <a:cubicBezTo>
                      <a:pt x="32281" y="22478"/>
                      <a:pt x="32021" y="22398"/>
                      <a:pt x="31767" y="22300"/>
                    </a:cubicBezTo>
                    <a:lnTo>
                      <a:pt x="31767" y="22300"/>
                    </a:lnTo>
                    <a:cubicBezTo>
                      <a:pt x="31441" y="21624"/>
                      <a:pt x="31292" y="20859"/>
                      <a:pt x="31292" y="20056"/>
                    </a:cubicBezTo>
                    <a:cubicBezTo>
                      <a:pt x="31323" y="19574"/>
                      <a:pt x="31387" y="19099"/>
                      <a:pt x="31482" y="18634"/>
                    </a:cubicBezTo>
                    <a:close/>
                    <a:moveTo>
                      <a:pt x="37064" y="22302"/>
                    </a:moveTo>
                    <a:cubicBezTo>
                      <a:pt x="36881" y="22407"/>
                      <a:pt x="36691" y="22500"/>
                      <a:pt x="36494" y="22580"/>
                    </a:cubicBezTo>
                    <a:cubicBezTo>
                      <a:pt x="36311" y="22664"/>
                      <a:pt x="36120" y="22714"/>
                      <a:pt x="35928" y="22735"/>
                    </a:cubicBezTo>
                    <a:lnTo>
                      <a:pt x="35928" y="22735"/>
                    </a:lnTo>
                    <a:cubicBezTo>
                      <a:pt x="36319" y="22618"/>
                      <a:pt x="36697" y="22472"/>
                      <a:pt x="37064" y="22302"/>
                    </a:cubicBezTo>
                    <a:close/>
                    <a:moveTo>
                      <a:pt x="48758" y="8266"/>
                    </a:moveTo>
                    <a:cubicBezTo>
                      <a:pt x="48827" y="8293"/>
                      <a:pt x="48896" y="8321"/>
                      <a:pt x="48964" y="8350"/>
                    </a:cubicBezTo>
                    <a:cubicBezTo>
                      <a:pt x="50954" y="9268"/>
                      <a:pt x="52560" y="10875"/>
                      <a:pt x="53402" y="12941"/>
                    </a:cubicBezTo>
                    <a:cubicBezTo>
                      <a:pt x="54243" y="15083"/>
                      <a:pt x="54243" y="17455"/>
                      <a:pt x="53478" y="19520"/>
                    </a:cubicBezTo>
                    <a:cubicBezTo>
                      <a:pt x="52831" y="21398"/>
                      <a:pt x="51197" y="22783"/>
                      <a:pt x="49272" y="23071"/>
                    </a:cubicBezTo>
                    <a:lnTo>
                      <a:pt x="49272" y="23071"/>
                    </a:lnTo>
                    <a:cubicBezTo>
                      <a:pt x="50263" y="22101"/>
                      <a:pt x="50940" y="20827"/>
                      <a:pt x="51183" y="19367"/>
                    </a:cubicBezTo>
                    <a:cubicBezTo>
                      <a:pt x="51413" y="18220"/>
                      <a:pt x="51030" y="16995"/>
                      <a:pt x="50188" y="16154"/>
                    </a:cubicBezTo>
                    <a:cubicBezTo>
                      <a:pt x="49512" y="15600"/>
                      <a:pt x="48687" y="15344"/>
                      <a:pt x="47873" y="15344"/>
                    </a:cubicBezTo>
                    <a:cubicBezTo>
                      <a:pt x="47674" y="15344"/>
                      <a:pt x="47476" y="15359"/>
                      <a:pt x="47281" y="15389"/>
                    </a:cubicBezTo>
                    <a:cubicBezTo>
                      <a:pt x="47226" y="15406"/>
                      <a:pt x="47171" y="15424"/>
                      <a:pt x="47117" y="15444"/>
                    </a:cubicBezTo>
                    <a:lnTo>
                      <a:pt x="47117" y="15444"/>
                    </a:lnTo>
                    <a:cubicBezTo>
                      <a:pt x="47031" y="15196"/>
                      <a:pt x="46925" y="14956"/>
                      <a:pt x="46801" y="14727"/>
                    </a:cubicBezTo>
                    <a:lnTo>
                      <a:pt x="46801" y="14727"/>
                    </a:lnTo>
                    <a:cubicBezTo>
                      <a:pt x="47084" y="14291"/>
                      <a:pt x="47322" y="13820"/>
                      <a:pt x="47511" y="13323"/>
                    </a:cubicBezTo>
                    <a:cubicBezTo>
                      <a:pt x="47970" y="12099"/>
                      <a:pt x="48352" y="10875"/>
                      <a:pt x="48658" y="9651"/>
                    </a:cubicBezTo>
                    <a:cubicBezTo>
                      <a:pt x="48735" y="9345"/>
                      <a:pt x="48735" y="9039"/>
                      <a:pt x="48811" y="8656"/>
                    </a:cubicBezTo>
                    <a:cubicBezTo>
                      <a:pt x="48856" y="8479"/>
                      <a:pt x="48823" y="8379"/>
                      <a:pt x="48758" y="8266"/>
                    </a:cubicBezTo>
                    <a:close/>
                    <a:moveTo>
                      <a:pt x="48041" y="15891"/>
                    </a:moveTo>
                    <a:cubicBezTo>
                      <a:pt x="48580" y="15891"/>
                      <a:pt x="49132" y="16043"/>
                      <a:pt x="49653" y="16383"/>
                    </a:cubicBezTo>
                    <a:cubicBezTo>
                      <a:pt x="51566" y="17684"/>
                      <a:pt x="50724" y="20821"/>
                      <a:pt x="49423" y="22351"/>
                    </a:cubicBezTo>
                    <a:cubicBezTo>
                      <a:pt x="49195" y="22633"/>
                      <a:pt x="48940" y="22892"/>
                      <a:pt x="48665" y="23125"/>
                    </a:cubicBezTo>
                    <a:lnTo>
                      <a:pt x="48665" y="23125"/>
                    </a:lnTo>
                    <a:cubicBezTo>
                      <a:pt x="48618" y="23126"/>
                      <a:pt x="48572" y="23127"/>
                      <a:pt x="48526" y="23127"/>
                    </a:cubicBezTo>
                    <a:cubicBezTo>
                      <a:pt x="48417" y="23127"/>
                      <a:pt x="48309" y="23123"/>
                      <a:pt x="48199" y="23116"/>
                    </a:cubicBezTo>
                    <a:cubicBezTo>
                      <a:pt x="46909" y="22978"/>
                      <a:pt x="45841" y="22201"/>
                      <a:pt x="45262" y="21120"/>
                    </a:cubicBezTo>
                    <a:lnTo>
                      <a:pt x="45262" y="21120"/>
                    </a:lnTo>
                    <a:cubicBezTo>
                      <a:pt x="45569" y="20781"/>
                      <a:pt x="45860" y="20425"/>
                      <a:pt x="46134" y="20056"/>
                    </a:cubicBezTo>
                    <a:cubicBezTo>
                      <a:pt x="46899" y="19138"/>
                      <a:pt x="47358" y="17914"/>
                      <a:pt x="47358" y="16613"/>
                    </a:cubicBezTo>
                    <a:cubicBezTo>
                      <a:pt x="47343" y="16404"/>
                      <a:pt x="47313" y="16197"/>
                      <a:pt x="47270" y="15995"/>
                    </a:cubicBezTo>
                    <a:lnTo>
                      <a:pt x="47270" y="15995"/>
                    </a:lnTo>
                    <a:cubicBezTo>
                      <a:pt x="47521" y="15927"/>
                      <a:pt x="47779" y="15891"/>
                      <a:pt x="48041" y="15891"/>
                    </a:cubicBezTo>
                    <a:close/>
                    <a:moveTo>
                      <a:pt x="20016" y="22242"/>
                    </a:moveTo>
                    <a:cubicBezTo>
                      <a:pt x="19889" y="22550"/>
                      <a:pt x="19726" y="22849"/>
                      <a:pt x="19534" y="23137"/>
                    </a:cubicBezTo>
                    <a:lnTo>
                      <a:pt x="19534" y="23137"/>
                    </a:lnTo>
                    <a:cubicBezTo>
                      <a:pt x="19166" y="22894"/>
                      <a:pt x="18828" y="22610"/>
                      <a:pt x="18526" y="22291"/>
                    </a:cubicBezTo>
                    <a:lnTo>
                      <a:pt x="18526" y="22291"/>
                    </a:lnTo>
                    <a:cubicBezTo>
                      <a:pt x="18647" y="22295"/>
                      <a:pt x="18767" y="22297"/>
                      <a:pt x="18888" y="22297"/>
                    </a:cubicBezTo>
                    <a:cubicBezTo>
                      <a:pt x="19264" y="22297"/>
                      <a:pt x="19640" y="22278"/>
                      <a:pt x="20016" y="22242"/>
                    </a:cubicBezTo>
                    <a:close/>
                    <a:moveTo>
                      <a:pt x="46615" y="15001"/>
                    </a:moveTo>
                    <a:cubicBezTo>
                      <a:pt x="46696" y="15178"/>
                      <a:pt x="46766" y="15358"/>
                      <a:pt x="46822" y="15542"/>
                    </a:cubicBezTo>
                    <a:cubicBezTo>
                      <a:pt x="46824" y="15548"/>
                      <a:pt x="46825" y="15553"/>
                      <a:pt x="46827" y="15559"/>
                    </a:cubicBezTo>
                    <a:lnTo>
                      <a:pt x="46827" y="15559"/>
                    </a:lnTo>
                    <a:cubicBezTo>
                      <a:pt x="44900" y="16411"/>
                      <a:pt x="43892" y="18600"/>
                      <a:pt x="44604" y="20591"/>
                    </a:cubicBezTo>
                    <a:cubicBezTo>
                      <a:pt x="44643" y="20706"/>
                      <a:pt x="44687" y="20817"/>
                      <a:pt x="44735" y="20926"/>
                    </a:cubicBezTo>
                    <a:lnTo>
                      <a:pt x="44735" y="20926"/>
                    </a:lnTo>
                    <a:cubicBezTo>
                      <a:pt x="43803" y="21911"/>
                      <a:pt x="42706" y="22749"/>
                      <a:pt x="41503" y="23370"/>
                    </a:cubicBezTo>
                    <a:lnTo>
                      <a:pt x="41503" y="23370"/>
                    </a:lnTo>
                    <a:cubicBezTo>
                      <a:pt x="40620" y="22720"/>
                      <a:pt x="39915" y="21825"/>
                      <a:pt x="39473" y="20770"/>
                    </a:cubicBezTo>
                    <a:lnTo>
                      <a:pt x="39473" y="20770"/>
                    </a:lnTo>
                    <a:cubicBezTo>
                      <a:pt x="40143" y="20228"/>
                      <a:pt x="40770" y="19630"/>
                      <a:pt x="41360" y="19020"/>
                    </a:cubicBezTo>
                    <a:lnTo>
                      <a:pt x="41360" y="19020"/>
                    </a:lnTo>
                    <a:cubicBezTo>
                      <a:pt x="41748" y="18628"/>
                      <a:pt x="42113" y="18214"/>
                      <a:pt x="42452" y="17780"/>
                    </a:cubicBezTo>
                    <a:lnTo>
                      <a:pt x="42452" y="17780"/>
                    </a:lnTo>
                    <a:cubicBezTo>
                      <a:pt x="42481" y="17773"/>
                      <a:pt x="42509" y="17767"/>
                      <a:pt x="42538" y="17761"/>
                    </a:cubicBezTo>
                    <a:cubicBezTo>
                      <a:pt x="44209" y="17371"/>
                      <a:pt x="45638" y="16372"/>
                      <a:pt x="46615" y="15001"/>
                    </a:cubicBezTo>
                    <a:close/>
                    <a:moveTo>
                      <a:pt x="26808" y="20450"/>
                    </a:moveTo>
                    <a:cubicBezTo>
                      <a:pt x="27244" y="21101"/>
                      <a:pt x="27798" y="21659"/>
                      <a:pt x="28429" y="22099"/>
                    </a:cubicBezTo>
                    <a:lnTo>
                      <a:pt x="28429" y="22099"/>
                    </a:lnTo>
                    <a:cubicBezTo>
                      <a:pt x="28312" y="22189"/>
                      <a:pt x="28194" y="22273"/>
                      <a:pt x="28078" y="22351"/>
                    </a:cubicBezTo>
                    <a:cubicBezTo>
                      <a:pt x="26648" y="23495"/>
                      <a:pt x="24876" y="24083"/>
                      <a:pt x="23049" y="24083"/>
                    </a:cubicBezTo>
                    <a:cubicBezTo>
                      <a:pt x="22433" y="24083"/>
                      <a:pt x="21810" y="24016"/>
                      <a:pt x="21193" y="23881"/>
                    </a:cubicBezTo>
                    <a:cubicBezTo>
                      <a:pt x="20735" y="23759"/>
                      <a:pt x="20301" y="23582"/>
                      <a:pt x="19899" y="23358"/>
                    </a:cubicBezTo>
                    <a:lnTo>
                      <a:pt x="19899" y="23358"/>
                    </a:lnTo>
                    <a:cubicBezTo>
                      <a:pt x="20148" y="22984"/>
                      <a:pt x="20352" y="22591"/>
                      <a:pt x="20498" y="22184"/>
                    </a:cubicBezTo>
                    <a:lnTo>
                      <a:pt x="20498" y="22184"/>
                    </a:lnTo>
                    <a:cubicBezTo>
                      <a:pt x="21254" y="22079"/>
                      <a:pt x="22002" y="21903"/>
                      <a:pt x="22723" y="21662"/>
                    </a:cubicBezTo>
                    <a:cubicBezTo>
                      <a:pt x="23389" y="21432"/>
                      <a:pt x="24028" y="21147"/>
                      <a:pt x="24642" y="20819"/>
                    </a:cubicBezTo>
                    <a:lnTo>
                      <a:pt x="24642" y="20819"/>
                    </a:lnTo>
                    <a:cubicBezTo>
                      <a:pt x="24691" y="20820"/>
                      <a:pt x="24740" y="20821"/>
                      <a:pt x="24789" y="20821"/>
                    </a:cubicBezTo>
                    <a:cubicBezTo>
                      <a:pt x="25487" y="20799"/>
                      <a:pt x="26167" y="20671"/>
                      <a:pt x="26808" y="20450"/>
                    </a:cubicBezTo>
                    <a:close/>
                    <a:moveTo>
                      <a:pt x="44987" y="21416"/>
                    </a:moveTo>
                    <a:cubicBezTo>
                      <a:pt x="45680" y="22576"/>
                      <a:pt x="46864" y="23338"/>
                      <a:pt x="48164" y="23503"/>
                    </a:cubicBezTo>
                    <a:lnTo>
                      <a:pt x="48164" y="23503"/>
                    </a:lnTo>
                    <a:cubicBezTo>
                      <a:pt x="47212" y="24146"/>
                      <a:pt x="46075" y="24508"/>
                      <a:pt x="44916" y="24508"/>
                    </a:cubicBezTo>
                    <a:cubicBezTo>
                      <a:pt x="44583" y="24508"/>
                      <a:pt x="44248" y="24478"/>
                      <a:pt x="43915" y="24417"/>
                    </a:cubicBezTo>
                    <a:cubicBezTo>
                      <a:pt x="43260" y="24295"/>
                      <a:pt x="42643" y="24066"/>
                      <a:pt x="42082" y="23746"/>
                    </a:cubicBezTo>
                    <a:lnTo>
                      <a:pt x="42082" y="23746"/>
                    </a:lnTo>
                    <a:cubicBezTo>
                      <a:pt x="43147" y="23099"/>
                      <a:pt x="44124" y="22317"/>
                      <a:pt x="44987" y="21416"/>
                    </a:cubicBezTo>
                    <a:close/>
                    <a:moveTo>
                      <a:pt x="39176" y="21003"/>
                    </a:moveTo>
                    <a:lnTo>
                      <a:pt x="39176" y="21003"/>
                    </a:lnTo>
                    <a:cubicBezTo>
                      <a:pt x="39617" y="22012"/>
                      <a:pt x="40311" y="22880"/>
                      <a:pt x="41167" y="23536"/>
                    </a:cubicBezTo>
                    <a:lnTo>
                      <a:pt x="41167" y="23536"/>
                    </a:lnTo>
                    <a:cubicBezTo>
                      <a:pt x="41140" y="23549"/>
                      <a:pt x="41112" y="23562"/>
                      <a:pt x="41084" y="23575"/>
                    </a:cubicBezTo>
                    <a:cubicBezTo>
                      <a:pt x="39707" y="24436"/>
                      <a:pt x="38115" y="24866"/>
                      <a:pt x="36469" y="24866"/>
                    </a:cubicBezTo>
                    <a:cubicBezTo>
                      <a:pt x="35920" y="24866"/>
                      <a:pt x="35366" y="24818"/>
                      <a:pt x="34811" y="24723"/>
                    </a:cubicBezTo>
                    <a:cubicBezTo>
                      <a:pt x="33842" y="24499"/>
                      <a:pt x="32946" y="23985"/>
                      <a:pt x="32335" y="23181"/>
                    </a:cubicBezTo>
                    <a:lnTo>
                      <a:pt x="32335" y="23181"/>
                    </a:lnTo>
                    <a:cubicBezTo>
                      <a:pt x="32680" y="23164"/>
                      <a:pt x="33023" y="23134"/>
                      <a:pt x="33361" y="23091"/>
                    </a:cubicBezTo>
                    <a:lnTo>
                      <a:pt x="33361" y="23091"/>
                    </a:lnTo>
                    <a:cubicBezTo>
                      <a:pt x="33499" y="23102"/>
                      <a:pt x="33638" y="23107"/>
                      <a:pt x="33777" y="23107"/>
                    </a:cubicBezTo>
                    <a:cubicBezTo>
                      <a:pt x="33978" y="23107"/>
                      <a:pt x="34179" y="23096"/>
                      <a:pt x="34380" y="23075"/>
                    </a:cubicBezTo>
                    <a:lnTo>
                      <a:pt x="34380" y="23075"/>
                    </a:lnTo>
                    <a:cubicBezTo>
                      <a:pt x="34469" y="23121"/>
                      <a:pt x="34562" y="23160"/>
                      <a:pt x="34658" y="23192"/>
                    </a:cubicBezTo>
                    <a:cubicBezTo>
                      <a:pt x="34952" y="23287"/>
                      <a:pt x="35246" y="23330"/>
                      <a:pt x="35537" y="23330"/>
                    </a:cubicBezTo>
                    <a:cubicBezTo>
                      <a:pt x="36933" y="23330"/>
                      <a:pt x="38240" y="22324"/>
                      <a:pt x="39022" y="21119"/>
                    </a:cubicBezTo>
                    <a:lnTo>
                      <a:pt x="39022" y="21119"/>
                    </a:lnTo>
                    <a:cubicBezTo>
                      <a:pt x="39073" y="21081"/>
                      <a:pt x="39125" y="21042"/>
                      <a:pt x="39176" y="21003"/>
                    </a:cubicBezTo>
                    <a:close/>
                    <a:moveTo>
                      <a:pt x="14655" y="21359"/>
                    </a:moveTo>
                    <a:cubicBezTo>
                      <a:pt x="15654" y="21856"/>
                      <a:pt x="16750" y="22145"/>
                      <a:pt x="17878" y="22251"/>
                    </a:cubicBezTo>
                    <a:lnTo>
                      <a:pt x="17878" y="22251"/>
                    </a:lnTo>
                    <a:cubicBezTo>
                      <a:pt x="18288" y="22740"/>
                      <a:pt x="18758" y="23159"/>
                      <a:pt x="19273" y="23503"/>
                    </a:cubicBezTo>
                    <a:lnTo>
                      <a:pt x="19273" y="23503"/>
                    </a:lnTo>
                    <a:cubicBezTo>
                      <a:pt x="18386" y="24660"/>
                      <a:pt x="17077" y="25618"/>
                      <a:pt x="15914" y="26253"/>
                    </a:cubicBezTo>
                    <a:cubicBezTo>
                      <a:pt x="14910" y="26887"/>
                      <a:pt x="13761" y="27229"/>
                      <a:pt x="12591" y="27229"/>
                    </a:cubicBezTo>
                    <a:cubicBezTo>
                      <a:pt x="12067" y="27229"/>
                      <a:pt x="11539" y="27160"/>
                      <a:pt x="11018" y="27018"/>
                    </a:cubicBezTo>
                    <a:cubicBezTo>
                      <a:pt x="9793" y="26482"/>
                      <a:pt x="8799" y="25411"/>
                      <a:pt x="8416" y="24111"/>
                    </a:cubicBezTo>
                    <a:cubicBezTo>
                      <a:pt x="8154" y="23412"/>
                      <a:pt x="8042" y="22639"/>
                      <a:pt x="8107" y="21876"/>
                    </a:cubicBezTo>
                    <a:lnTo>
                      <a:pt x="8107" y="21876"/>
                    </a:lnTo>
                    <a:cubicBezTo>
                      <a:pt x="8254" y="21883"/>
                      <a:pt x="8400" y="21886"/>
                      <a:pt x="8546" y="21886"/>
                    </a:cubicBezTo>
                    <a:cubicBezTo>
                      <a:pt x="9489" y="21886"/>
                      <a:pt x="10416" y="21746"/>
                      <a:pt x="11316" y="21491"/>
                    </a:cubicBezTo>
                    <a:lnTo>
                      <a:pt x="11316" y="21491"/>
                    </a:lnTo>
                    <a:cubicBezTo>
                      <a:pt x="11522" y="21503"/>
                      <a:pt x="11729" y="21509"/>
                      <a:pt x="11936" y="21509"/>
                    </a:cubicBezTo>
                    <a:cubicBezTo>
                      <a:pt x="12100" y="21514"/>
                      <a:pt x="12263" y="21517"/>
                      <a:pt x="12427" y="21517"/>
                    </a:cubicBezTo>
                    <a:cubicBezTo>
                      <a:pt x="13176" y="21517"/>
                      <a:pt x="13921" y="21463"/>
                      <a:pt x="14655" y="21359"/>
                    </a:cubicBezTo>
                    <a:close/>
                    <a:moveTo>
                      <a:pt x="9975" y="0"/>
                    </a:moveTo>
                    <a:cubicBezTo>
                      <a:pt x="8677" y="0"/>
                      <a:pt x="7396" y="239"/>
                      <a:pt x="6198" y="700"/>
                    </a:cubicBezTo>
                    <a:cubicBezTo>
                      <a:pt x="5280" y="1006"/>
                      <a:pt x="4591" y="1694"/>
                      <a:pt x="4132" y="2536"/>
                    </a:cubicBezTo>
                    <a:cubicBezTo>
                      <a:pt x="3928" y="3012"/>
                      <a:pt x="3800" y="3533"/>
                      <a:pt x="3760" y="4059"/>
                    </a:cubicBezTo>
                    <a:lnTo>
                      <a:pt x="3760" y="4059"/>
                    </a:lnTo>
                    <a:cubicBezTo>
                      <a:pt x="3757" y="4062"/>
                      <a:pt x="3753" y="4064"/>
                      <a:pt x="3750" y="4066"/>
                    </a:cubicBezTo>
                    <a:cubicBezTo>
                      <a:pt x="2755" y="4755"/>
                      <a:pt x="1990" y="5520"/>
                      <a:pt x="1378" y="6514"/>
                    </a:cubicBezTo>
                    <a:cubicBezTo>
                      <a:pt x="689" y="7662"/>
                      <a:pt x="307" y="8886"/>
                      <a:pt x="230" y="10186"/>
                    </a:cubicBezTo>
                    <a:cubicBezTo>
                      <a:pt x="1" y="12711"/>
                      <a:pt x="383" y="15312"/>
                      <a:pt x="1378" y="17608"/>
                    </a:cubicBezTo>
                    <a:cubicBezTo>
                      <a:pt x="2449" y="19826"/>
                      <a:pt x="4515" y="21356"/>
                      <a:pt x="6886" y="21739"/>
                    </a:cubicBezTo>
                    <a:cubicBezTo>
                      <a:pt x="7166" y="21789"/>
                      <a:pt x="7445" y="21826"/>
                      <a:pt x="7722" y="21850"/>
                    </a:cubicBezTo>
                    <a:lnTo>
                      <a:pt x="7722" y="21850"/>
                    </a:lnTo>
                    <a:cubicBezTo>
                      <a:pt x="7656" y="22553"/>
                      <a:pt x="7726" y="23287"/>
                      <a:pt x="7957" y="24034"/>
                    </a:cubicBezTo>
                    <a:cubicBezTo>
                      <a:pt x="8340" y="25411"/>
                      <a:pt x="9258" y="26559"/>
                      <a:pt x="10559" y="27171"/>
                    </a:cubicBezTo>
                    <a:cubicBezTo>
                      <a:pt x="11266" y="27474"/>
                      <a:pt x="12018" y="27629"/>
                      <a:pt x="12769" y="27629"/>
                    </a:cubicBezTo>
                    <a:cubicBezTo>
                      <a:pt x="13723" y="27629"/>
                      <a:pt x="14675" y="27379"/>
                      <a:pt x="15531" y="26865"/>
                    </a:cubicBezTo>
                    <a:cubicBezTo>
                      <a:pt x="16960" y="26208"/>
                      <a:pt x="18583" y="25104"/>
                      <a:pt x="19634" y="23729"/>
                    </a:cubicBezTo>
                    <a:lnTo>
                      <a:pt x="19634" y="23729"/>
                    </a:lnTo>
                    <a:cubicBezTo>
                      <a:pt x="20644" y="24313"/>
                      <a:pt x="21800" y="24624"/>
                      <a:pt x="22999" y="24624"/>
                    </a:cubicBezTo>
                    <a:cubicBezTo>
                      <a:pt x="23287" y="24624"/>
                      <a:pt x="23578" y="24606"/>
                      <a:pt x="23871" y="24570"/>
                    </a:cubicBezTo>
                    <a:cubicBezTo>
                      <a:pt x="25731" y="24351"/>
                      <a:pt x="27435" y="23545"/>
                      <a:pt x="28815" y="22347"/>
                    </a:cubicBezTo>
                    <a:lnTo>
                      <a:pt x="28815" y="22347"/>
                    </a:lnTo>
                    <a:cubicBezTo>
                      <a:pt x="29661" y="22849"/>
                      <a:pt x="30621" y="23148"/>
                      <a:pt x="31611" y="23191"/>
                    </a:cubicBezTo>
                    <a:lnTo>
                      <a:pt x="31611" y="23191"/>
                    </a:lnTo>
                    <a:cubicBezTo>
                      <a:pt x="32029" y="23887"/>
                      <a:pt x="32629" y="24473"/>
                      <a:pt x="33434" y="24876"/>
                    </a:cubicBezTo>
                    <a:cubicBezTo>
                      <a:pt x="34347" y="25365"/>
                      <a:pt x="35316" y="25562"/>
                      <a:pt x="36294" y="25562"/>
                    </a:cubicBezTo>
                    <a:cubicBezTo>
                      <a:pt x="37608" y="25562"/>
                      <a:pt x="38938" y="25205"/>
                      <a:pt x="40166" y="24723"/>
                    </a:cubicBezTo>
                    <a:cubicBezTo>
                      <a:pt x="40713" y="24493"/>
                      <a:pt x="41244" y="24231"/>
                      <a:pt x="41756" y="23938"/>
                    </a:cubicBezTo>
                    <a:lnTo>
                      <a:pt x="41756" y="23938"/>
                    </a:lnTo>
                    <a:cubicBezTo>
                      <a:pt x="42717" y="24520"/>
                      <a:pt x="43831" y="24852"/>
                      <a:pt x="44996" y="24852"/>
                    </a:cubicBezTo>
                    <a:cubicBezTo>
                      <a:pt x="45746" y="24852"/>
                      <a:pt x="46517" y="24715"/>
                      <a:pt x="47281" y="24417"/>
                    </a:cubicBezTo>
                    <a:cubicBezTo>
                      <a:pt x="47811" y="24181"/>
                      <a:pt x="48300" y="23885"/>
                      <a:pt x="48742" y="23537"/>
                    </a:cubicBezTo>
                    <a:lnTo>
                      <a:pt x="48742" y="23537"/>
                    </a:lnTo>
                    <a:cubicBezTo>
                      <a:pt x="49146" y="23533"/>
                      <a:pt x="49555" y="23471"/>
                      <a:pt x="49959" y="23345"/>
                    </a:cubicBezTo>
                    <a:cubicBezTo>
                      <a:pt x="52331" y="22580"/>
                      <a:pt x="54090" y="20438"/>
                      <a:pt x="54396" y="17914"/>
                    </a:cubicBezTo>
                    <a:cubicBezTo>
                      <a:pt x="54855" y="15465"/>
                      <a:pt x="54243" y="12941"/>
                      <a:pt x="52866" y="10875"/>
                    </a:cubicBezTo>
                    <a:cubicBezTo>
                      <a:pt x="51717" y="9278"/>
                      <a:pt x="50087" y="8108"/>
                      <a:pt x="48245" y="7543"/>
                    </a:cubicBezTo>
                    <a:lnTo>
                      <a:pt x="48245" y="7543"/>
                    </a:lnTo>
                    <a:cubicBezTo>
                      <a:pt x="48003" y="7225"/>
                      <a:pt x="47775" y="6908"/>
                      <a:pt x="47511" y="6591"/>
                    </a:cubicBezTo>
                    <a:cubicBezTo>
                      <a:pt x="46057" y="4755"/>
                      <a:pt x="44145" y="3071"/>
                      <a:pt x="41696" y="3071"/>
                    </a:cubicBezTo>
                    <a:cubicBezTo>
                      <a:pt x="41277" y="3118"/>
                      <a:pt x="40858" y="3172"/>
                      <a:pt x="40439" y="3237"/>
                    </a:cubicBezTo>
                    <a:lnTo>
                      <a:pt x="40439" y="3237"/>
                    </a:lnTo>
                    <a:cubicBezTo>
                      <a:pt x="39034" y="2377"/>
                      <a:pt x="37423" y="1904"/>
                      <a:pt x="35729" y="1847"/>
                    </a:cubicBezTo>
                    <a:cubicBezTo>
                      <a:pt x="33969" y="1899"/>
                      <a:pt x="32210" y="2196"/>
                      <a:pt x="30545" y="2714"/>
                    </a:cubicBezTo>
                    <a:lnTo>
                      <a:pt x="30545" y="2714"/>
                    </a:lnTo>
                    <a:cubicBezTo>
                      <a:pt x="30034" y="1200"/>
                      <a:pt x="28640" y="196"/>
                      <a:pt x="27107" y="196"/>
                    </a:cubicBezTo>
                    <a:cubicBezTo>
                      <a:pt x="26922" y="196"/>
                      <a:pt x="26736" y="211"/>
                      <a:pt x="26548" y="241"/>
                    </a:cubicBezTo>
                    <a:cubicBezTo>
                      <a:pt x="25185" y="429"/>
                      <a:pt x="24139" y="1339"/>
                      <a:pt x="23536" y="2492"/>
                    </a:cubicBezTo>
                    <a:lnTo>
                      <a:pt x="23536" y="2492"/>
                    </a:lnTo>
                    <a:cubicBezTo>
                      <a:pt x="23206" y="2526"/>
                      <a:pt x="22883" y="2568"/>
                      <a:pt x="22570" y="2612"/>
                    </a:cubicBezTo>
                    <a:cubicBezTo>
                      <a:pt x="21892" y="2729"/>
                      <a:pt x="21221" y="2896"/>
                      <a:pt x="20564" y="3109"/>
                    </a:cubicBezTo>
                    <a:lnTo>
                      <a:pt x="20564" y="3109"/>
                    </a:lnTo>
                    <a:cubicBezTo>
                      <a:pt x="20544" y="3096"/>
                      <a:pt x="20524" y="3084"/>
                      <a:pt x="20504" y="3071"/>
                    </a:cubicBezTo>
                    <a:cubicBezTo>
                      <a:pt x="19357" y="2383"/>
                      <a:pt x="18209" y="1847"/>
                      <a:pt x="16985" y="1465"/>
                    </a:cubicBezTo>
                    <a:cubicBezTo>
                      <a:pt x="15531" y="1006"/>
                      <a:pt x="14078" y="623"/>
                      <a:pt x="12548" y="317"/>
                    </a:cubicBezTo>
                    <a:cubicBezTo>
                      <a:pt x="11696" y="104"/>
                      <a:pt x="10832" y="0"/>
                      <a:pt x="9975" y="0"/>
                    </a:cubicBezTo>
                    <a:close/>
                  </a:path>
                </a:pathLst>
              </a:custGeom>
              <a:solidFill>
                <a:srgbClr val="001F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1046;p55">
                <a:extLst>
                  <a:ext uri="{FF2B5EF4-FFF2-40B4-BE49-F238E27FC236}">
                    <a16:creationId xmlns:a16="http://schemas.microsoft.com/office/drawing/2014/main" xmlns="" id="{F41575D7-ACC8-D626-0516-6D81E1D910D0}"/>
                  </a:ext>
                </a:extLst>
              </p:cNvPr>
              <p:cNvSpPr/>
              <p:nvPr/>
            </p:nvSpPr>
            <p:spPr>
              <a:xfrm>
                <a:off x="3447525" y="238700"/>
                <a:ext cx="893275" cy="503600"/>
              </a:xfrm>
              <a:custGeom>
                <a:avLst/>
                <a:gdLst/>
                <a:ahLst/>
                <a:cxnLst/>
                <a:rect l="l" t="t" r="r" b="b"/>
                <a:pathLst>
                  <a:path w="35731" h="20144" extrusionOk="0">
                    <a:moveTo>
                      <a:pt x="15089" y="2297"/>
                    </a:moveTo>
                    <a:cubicBezTo>
                      <a:pt x="14817" y="2515"/>
                      <a:pt x="14559" y="2750"/>
                      <a:pt x="14319" y="3001"/>
                    </a:cubicBezTo>
                    <a:lnTo>
                      <a:pt x="14319" y="3001"/>
                    </a:lnTo>
                    <a:cubicBezTo>
                      <a:pt x="14207" y="2893"/>
                      <a:pt x="14092" y="2789"/>
                      <a:pt x="13973" y="2687"/>
                    </a:cubicBezTo>
                    <a:lnTo>
                      <a:pt x="13973" y="2687"/>
                    </a:lnTo>
                    <a:cubicBezTo>
                      <a:pt x="14339" y="2533"/>
                      <a:pt x="14712" y="2401"/>
                      <a:pt x="15089" y="2297"/>
                    </a:cubicBezTo>
                    <a:close/>
                    <a:moveTo>
                      <a:pt x="21361" y="500"/>
                    </a:moveTo>
                    <a:cubicBezTo>
                      <a:pt x="22352" y="500"/>
                      <a:pt x="23353" y="654"/>
                      <a:pt x="24329" y="972"/>
                    </a:cubicBezTo>
                    <a:cubicBezTo>
                      <a:pt x="25970" y="1382"/>
                      <a:pt x="27365" y="2388"/>
                      <a:pt x="28307" y="3734"/>
                    </a:cubicBezTo>
                    <a:lnTo>
                      <a:pt x="28307" y="3734"/>
                    </a:lnTo>
                    <a:cubicBezTo>
                      <a:pt x="27772" y="3625"/>
                      <a:pt x="27225" y="3568"/>
                      <a:pt x="26676" y="3568"/>
                    </a:cubicBezTo>
                    <a:cubicBezTo>
                      <a:pt x="25707" y="3568"/>
                      <a:pt x="24730" y="3743"/>
                      <a:pt x="23794" y="4108"/>
                    </a:cubicBezTo>
                    <a:cubicBezTo>
                      <a:pt x="23102" y="4333"/>
                      <a:pt x="22402" y="4628"/>
                      <a:pt x="21732" y="4991"/>
                    </a:cubicBezTo>
                    <a:lnTo>
                      <a:pt x="21732" y="4991"/>
                    </a:lnTo>
                    <a:cubicBezTo>
                      <a:pt x="21707" y="4926"/>
                      <a:pt x="21680" y="4861"/>
                      <a:pt x="21652" y="4797"/>
                    </a:cubicBezTo>
                    <a:cubicBezTo>
                      <a:pt x="21040" y="3267"/>
                      <a:pt x="19663" y="2196"/>
                      <a:pt x="18133" y="1890"/>
                    </a:cubicBezTo>
                    <a:cubicBezTo>
                      <a:pt x="17750" y="1840"/>
                      <a:pt x="17366" y="1815"/>
                      <a:pt x="16986" y="1815"/>
                    </a:cubicBezTo>
                    <a:cubicBezTo>
                      <a:pt x="16811" y="1815"/>
                      <a:pt x="16636" y="1820"/>
                      <a:pt x="16462" y="1831"/>
                    </a:cubicBezTo>
                    <a:lnTo>
                      <a:pt x="16462" y="1831"/>
                    </a:lnTo>
                    <a:cubicBezTo>
                      <a:pt x="17956" y="961"/>
                      <a:pt x="19645" y="500"/>
                      <a:pt x="21361" y="500"/>
                    </a:cubicBezTo>
                    <a:close/>
                    <a:moveTo>
                      <a:pt x="14431" y="3485"/>
                    </a:moveTo>
                    <a:cubicBezTo>
                      <a:pt x="16244" y="5548"/>
                      <a:pt x="16555" y="8554"/>
                      <a:pt x="15225" y="10917"/>
                    </a:cubicBezTo>
                    <a:cubicBezTo>
                      <a:pt x="15064" y="11221"/>
                      <a:pt x="14891" y="11513"/>
                      <a:pt x="14705" y="11792"/>
                    </a:cubicBezTo>
                    <a:lnTo>
                      <a:pt x="14705" y="11792"/>
                    </a:lnTo>
                    <a:cubicBezTo>
                      <a:pt x="14224" y="11484"/>
                      <a:pt x="13818" y="11059"/>
                      <a:pt x="13542" y="10535"/>
                    </a:cubicBezTo>
                    <a:cubicBezTo>
                      <a:pt x="12189" y="8279"/>
                      <a:pt x="12790" y="5426"/>
                      <a:pt x="14431" y="3485"/>
                    </a:cubicBezTo>
                    <a:close/>
                    <a:moveTo>
                      <a:pt x="21608" y="5565"/>
                    </a:moveTo>
                    <a:cubicBezTo>
                      <a:pt x="21911" y="6748"/>
                      <a:pt x="21794" y="8063"/>
                      <a:pt x="21193" y="9234"/>
                    </a:cubicBezTo>
                    <a:cubicBezTo>
                      <a:pt x="20546" y="10600"/>
                      <a:pt x="19359" y="11627"/>
                      <a:pt x="17950" y="12128"/>
                    </a:cubicBezTo>
                    <a:lnTo>
                      <a:pt x="17950" y="12128"/>
                    </a:lnTo>
                    <a:cubicBezTo>
                      <a:pt x="17877" y="11732"/>
                      <a:pt x="17860" y="11325"/>
                      <a:pt x="17903" y="10917"/>
                    </a:cubicBezTo>
                    <a:cubicBezTo>
                      <a:pt x="17980" y="9387"/>
                      <a:pt x="18668" y="7934"/>
                      <a:pt x="19816" y="6939"/>
                    </a:cubicBezTo>
                    <a:cubicBezTo>
                      <a:pt x="20366" y="6425"/>
                      <a:pt x="20969" y="5964"/>
                      <a:pt x="21608" y="5565"/>
                    </a:cubicBezTo>
                    <a:close/>
                    <a:moveTo>
                      <a:pt x="16966" y="2031"/>
                    </a:moveTo>
                    <a:cubicBezTo>
                      <a:pt x="17306" y="2031"/>
                      <a:pt x="17645" y="2059"/>
                      <a:pt x="17980" y="2119"/>
                    </a:cubicBezTo>
                    <a:cubicBezTo>
                      <a:pt x="19740" y="2447"/>
                      <a:pt x="20953" y="3651"/>
                      <a:pt x="21477" y="5133"/>
                    </a:cubicBezTo>
                    <a:lnTo>
                      <a:pt x="21477" y="5133"/>
                    </a:lnTo>
                    <a:cubicBezTo>
                      <a:pt x="19294" y="6387"/>
                      <a:pt x="17481" y="8372"/>
                      <a:pt x="17367" y="10994"/>
                    </a:cubicBezTo>
                    <a:cubicBezTo>
                      <a:pt x="17324" y="11427"/>
                      <a:pt x="17342" y="11860"/>
                      <a:pt x="17418" y="12281"/>
                    </a:cubicBezTo>
                    <a:lnTo>
                      <a:pt x="17418" y="12281"/>
                    </a:lnTo>
                    <a:cubicBezTo>
                      <a:pt x="17168" y="12333"/>
                      <a:pt x="16916" y="12359"/>
                      <a:pt x="16666" y="12359"/>
                    </a:cubicBezTo>
                    <a:cubicBezTo>
                      <a:pt x="16100" y="12359"/>
                      <a:pt x="15544" y="12229"/>
                      <a:pt x="15048" y="11984"/>
                    </a:cubicBezTo>
                    <a:lnTo>
                      <a:pt x="15048" y="11984"/>
                    </a:lnTo>
                    <a:cubicBezTo>
                      <a:pt x="15934" y="10554"/>
                      <a:pt x="16383" y="8860"/>
                      <a:pt x="16296" y="7092"/>
                    </a:cubicBezTo>
                    <a:cubicBezTo>
                      <a:pt x="16192" y="5563"/>
                      <a:pt x="15551" y="4303"/>
                      <a:pt x="14603" y="3289"/>
                    </a:cubicBezTo>
                    <a:lnTo>
                      <a:pt x="14603" y="3289"/>
                    </a:lnTo>
                    <a:cubicBezTo>
                      <a:pt x="14865" y="3002"/>
                      <a:pt x="15150" y="2738"/>
                      <a:pt x="15455" y="2502"/>
                    </a:cubicBezTo>
                    <a:cubicBezTo>
                      <a:pt x="15641" y="2361"/>
                      <a:pt x="15831" y="2227"/>
                      <a:pt x="16025" y="2100"/>
                    </a:cubicBezTo>
                    <a:lnTo>
                      <a:pt x="16025" y="2100"/>
                    </a:lnTo>
                    <a:cubicBezTo>
                      <a:pt x="16339" y="2055"/>
                      <a:pt x="16653" y="2031"/>
                      <a:pt x="16966" y="2031"/>
                    </a:cubicBezTo>
                    <a:close/>
                    <a:moveTo>
                      <a:pt x="26827" y="3900"/>
                    </a:moveTo>
                    <a:cubicBezTo>
                      <a:pt x="27401" y="3900"/>
                      <a:pt x="27976" y="3963"/>
                      <a:pt x="28542" y="4092"/>
                    </a:cubicBezTo>
                    <a:lnTo>
                      <a:pt x="28542" y="4092"/>
                    </a:lnTo>
                    <a:cubicBezTo>
                      <a:pt x="29052" y="4922"/>
                      <a:pt x="29397" y="5864"/>
                      <a:pt x="29532" y="6863"/>
                    </a:cubicBezTo>
                    <a:cubicBezTo>
                      <a:pt x="29591" y="7538"/>
                      <a:pt x="29569" y="8208"/>
                      <a:pt x="29469" y="8861"/>
                    </a:cubicBezTo>
                    <a:lnTo>
                      <a:pt x="29469" y="8861"/>
                    </a:lnTo>
                    <a:cubicBezTo>
                      <a:pt x="29009" y="8621"/>
                      <a:pt x="28494" y="8530"/>
                      <a:pt x="27959" y="8530"/>
                    </a:cubicBezTo>
                    <a:cubicBezTo>
                      <a:pt x="26904" y="8530"/>
                      <a:pt x="25776" y="8884"/>
                      <a:pt x="24865" y="9158"/>
                    </a:cubicBezTo>
                    <a:cubicBezTo>
                      <a:pt x="23182" y="9617"/>
                      <a:pt x="21575" y="10458"/>
                      <a:pt x="20198" y="11682"/>
                    </a:cubicBezTo>
                    <a:cubicBezTo>
                      <a:pt x="19510" y="12371"/>
                      <a:pt x="19069" y="13252"/>
                      <a:pt x="18926" y="14178"/>
                    </a:cubicBezTo>
                    <a:lnTo>
                      <a:pt x="18926" y="14178"/>
                    </a:lnTo>
                    <a:cubicBezTo>
                      <a:pt x="18511" y="13693"/>
                      <a:pt x="18209" y="13124"/>
                      <a:pt x="18039" y="12516"/>
                    </a:cubicBezTo>
                    <a:lnTo>
                      <a:pt x="18039" y="12516"/>
                    </a:lnTo>
                    <a:cubicBezTo>
                      <a:pt x="18096" y="12495"/>
                      <a:pt x="18153" y="12472"/>
                      <a:pt x="18209" y="12447"/>
                    </a:cubicBezTo>
                    <a:cubicBezTo>
                      <a:pt x="20992" y="11377"/>
                      <a:pt x="22711" y="8242"/>
                      <a:pt x="21873" y="5404"/>
                    </a:cubicBezTo>
                    <a:lnTo>
                      <a:pt x="21873" y="5404"/>
                    </a:lnTo>
                    <a:cubicBezTo>
                      <a:pt x="22488" y="5041"/>
                      <a:pt x="23133" y="4734"/>
                      <a:pt x="23794" y="4491"/>
                    </a:cubicBezTo>
                    <a:cubicBezTo>
                      <a:pt x="24763" y="4103"/>
                      <a:pt x="25793" y="3900"/>
                      <a:pt x="26827" y="3900"/>
                    </a:cubicBezTo>
                    <a:close/>
                    <a:moveTo>
                      <a:pt x="13704" y="2805"/>
                    </a:moveTo>
                    <a:cubicBezTo>
                      <a:pt x="13853" y="2928"/>
                      <a:pt x="14001" y="3056"/>
                      <a:pt x="14146" y="3189"/>
                    </a:cubicBezTo>
                    <a:lnTo>
                      <a:pt x="14146" y="3189"/>
                    </a:lnTo>
                    <a:cubicBezTo>
                      <a:pt x="13216" y="4231"/>
                      <a:pt x="12579" y="5537"/>
                      <a:pt x="12395" y="7092"/>
                    </a:cubicBezTo>
                    <a:cubicBezTo>
                      <a:pt x="12165" y="8699"/>
                      <a:pt x="12624" y="10305"/>
                      <a:pt x="13695" y="11529"/>
                    </a:cubicBezTo>
                    <a:cubicBezTo>
                      <a:pt x="13924" y="11773"/>
                      <a:pt x="14177" y="11984"/>
                      <a:pt x="14448" y="12159"/>
                    </a:cubicBezTo>
                    <a:lnTo>
                      <a:pt x="14448" y="12159"/>
                    </a:lnTo>
                    <a:cubicBezTo>
                      <a:pt x="13889" y="12917"/>
                      <a:pt x="13230" y="13574"/>
                      <a:pt x="12471" y="14131"/>
                    </a:cubicBezTo>
                    <a:cubicBezTo>
                      <a:pt x="11853" y="14611"/>
                      <a:pt x="11050" y="14907"/>
                      <a:pt x="10283" y="14907"/>
                    </a:cubicBezTo>
                    <a:cubicBezTo>
                      <a:pt x="10196" y="14907"/>
                      <a:pt x="10109" y="14903"/>
                      <a:pt x="10023" y="14896"/>
                    </a:cubicBezTo>
                    <a:cubicBezTo>
                      <a:pt x="9258" y="14666"/>
                      <a:pt x="8646" y="14131"/>
                      <a:pt x="8340" y="13366"/>
                    </a:cubicBezTo>
                    <a:cubicBezTo>
                      <a:pt x="7039" y="10764"/>
                      <a:pt x="8110" y="7628"/>
                      <a:pt x="9870" y="5638"/>
                    </a:cubicBezTo>
                    <a:cubicBezTo>
                      <a:pt x="10833" y="4555"/>
                      <a:pt x="12195" y="3493"/>
                      <a:pt x="13704" y="2805"/>
                    </a:cubicBezTo>
                    <a:close/>
                    <a:moveTo>
                      <a:pt x="27906" y="8910"/>
                    </a:moveTo>
                    <a:cubicBezTo>
                      <a:pt x="28302" y="8910"/>
                      <a:pt x="28693" y="8960"/>
                      <a:pt x="29073" y="9081"/>
                    </a:cubicBezTo>
                    <a:cubicBezTo>
                      <a:pt x="29184" y="9118"/>
                      <a:pt x="29295" y="9167"/>
                      <a:pt x="29404" y="9227"/>
                    </a:cubicBezTo>
                    <a:lnTo>
                      <a:pt x="29404" y="9227"/>
                    </a:lnTo>
                    <a:cubicBezTo>
                      <a:pt x="29061" y="10948"/>
                      <a:pt x="28177" y="12531"/>
                      <a:pt x="26854" y="13748"/>
                    </a:cubicBezTo>
                    <a:cubicBezTo>
                      <a:pt x="25639" y="14818"/>
                      <a:pt x="23898" y="15578"/>
                      <a:pt x="22221" y="15578"/>
                    </a:cubicBezTo>
                    <a:cubicBezTo>
                      <a:pt x="21259" y="15578"/>
                      <a:pt x="20318" y="15328"/>
                      <a:pt x="19510" y="14743"/>
                    </a:cubicBezTo>
                    <a:cubicBezTo>
                      <a:pt x="19432" y="14681"/>
                      <a:pt x="19357" y="14616"/>
                      <a:pt x="19284" y="14549"/>
                    </a:cubicBezTo>
                    <a:lnTo>
                      <a:pt x="19284" y="14549"/>
                    </a:lnTo>
                    <a:cubicBezTo>
                      <a:pt x="19330" y="13894"/>
                      <a:pt x="19558" y="13246"/>
                      <a:pt x="19969" y="12677"/>
                    </a:cubicBezTo>
                    <a:cubicBezTo>
                      <a:pt x="20963" y="11376"/>
                      <a:pt x="22340" y="10458"/>
                      <a:pt x="23947" y="9923"/>
                    </a:cubicBezTo>
                    <a:cubicBezTo>
                      <a:pt x="25132" y="9508"/>
                      <a:pt x="26546" y="8910"/>
                      <a:pt x="27906" y="8910"/>
                    </a:cubicBezTo>
                    <a:close/>
                    <a:moveTo>
                      <a:pt x="28960" y="4203"/>
                    </a:moveTo>
                    <a:cubicBezTo>
                      <a:pt x="31553" y="4979"/>
                      <a:pt x="33619" y="7055"/>
                      <a:pt x="34352" y="9693"/>
                    </a:cubicBezTo>
                    <a:cubicBezTo>
                      <a:pt x="35731" y="15012"/>
                      <a:pt x="31587" y="19823"/>
                      <a:pt x="26564" y="19823"/>
                    </a:cubicBezTo>
                    <a:cubicBezTo>
                      <a:pt x="25734" y="19823"/>
                      <a:pt x="24880" y="19692"/>
                      <a:pt x="24023" y="19410"/>
                    </a:cubicBezTo>
                    <a:cubicBezTo>
                      <a:pt x="22570" y="19027"/>
                      <a:pt x="21193" y="18262"/>
                      <a:pt x="20198" y="17191"/>
                    </a:cubicBezTo>
                    <a:cubicBezTo>
                      <a:pt x="19687" y="16611"/>
                      <a:pt x="19388" y="15926"/>
                      <a:pt x="19302" y="15222"/>
                    </a:cubicBezTo>
                    <a:lnTo>
                      <a:pt x="19302" y="15222"/>
                    </a:lnTo>
                    <a:cubicBezTo>
                      <a:pt x="20151" y="15768"/>
                      <a:pt x="21143" y="16041"/>
                      <a:pt x="22137" y="16041"/>
                    </a:cubicBezTo>
                    <a:cubicBezTo>
                      <a:pt x="22435" y="16041"/>
                      <a:pt x="22734" y="16016"/>
                      <a:pt x="23029" y="15967"/>
                    </a:cubicBezTo>
                    <a:cubicBezTo>
                      <a:pt x="25936" y="15584"/>
                      <a:pt x="28384" y="13595"/>
                      <a:pt x="29302" y="10764"/>
                    </a:cubicBezTo>
                    <a:cubicBezTo>
                      <a:pt x="29482" y="10329"/>
                      <a:pt x="29618" y="9881"/>
                      <a:pt x="29712" y="9427"/>
                    </a:cubicBezTo>
                    <a:lnTo>
                      <a:pt x="29712" y="9427"/>
                    </a:lnTo>
                    <a:cubicBezTo>
                      <a:pt x="30582" y="10081"/>
                      <a:pt x="31194" y="11350"/>
                      <a:pt x="30450" y="12218"/>
                    </a:cubicBezTo>
                    <a:cubicBezTo>
                      <a:pt x="30388" y="12280"/>
                      <a:pt x="30426" y="12392"/>
                      <a:pt x="30484" y="12392"/>
                    </a:cubicBezTo>
                    <a:cubicBezTo>
                      <a:pt x="30497" y="12392"/>
                      <a:pt x="30512" y="12386"/>
                      <a:pt x="30526" y="12371"/>
                    </a:cubicBezTo>
                    <a:cubicBezTo>
                      <a:pt x="31292" y="11300"/>
                      <a:pt x="30985" y="9923"/>
                      <a:pt x="29914" y="9158"/>
                    </a:cubicBezTo>
                    <a:cubicBezTo>
                      <a:pt x="29870" y="9121"/>
                      <a:pt x="29825" y="9086"/>
                      <a:pt x="29780" y="9053"/>
                    </a:cubicBezTo>
                    <a:lnTo>
                      <a:pt x="29780" y="9053"/>
                    </a:lnTo>
                    <a:cubicBezTo>
                      <a:pt x="30036" y="7408"/>
                      <a:pt x="29752" y="5698"/>
                      <a:pt x="28960" y="4203"/>
                    </a:cubicBezTo>
                    <a:close/>
                    <a:moveTo>
                      <a:pt x="6329" y="1"/>
                    </a:moveTo>
                    <a:cubicBezTo>
                      <a:pt x="4258" y="1"/>
                      <a:pt x="2247" y="647"/>
                      <a:pt x="995" y="2502"/>
                    </a:cubicBezTo>
                    <a:cubicBezTo>
                      <a:pt x="154" y="3649"/>
                      <a:pt x="1" y="5103"/>
                      <a:pt x="460" y="6480"/>
                    </a:cubicBezTo>
                    <a:cubicBezTo>
                      <a:pt x="491" y="6512"/>
                      <a:pt x="549" y="6530"/>
                      <a:pt x="601" y="6530"/>
                    </a:cubicBezTo>
                    <a:cubicBezTo>
                      <a:pt x="674" y="6530"/>
                      <a:pt x="734" y="6493"/>
                      <a:pt x="689" y="6404"/>
                    </a:cubicBezTo>
                    <a:lnTo>
                      <a:pt x="766" y="6327"/>
                    </a:lnTo>
                    <a:cubicBezTo>
                      <a:pt x="307" y="5026"/>
                      <a:pt x="536" y="3496"/>
                      <a:pt x="1454" y="2425"/>
                    </a:cubicBezTo>
                    <a:cubicBezTo>
                      <a:pt x="2449" y="1201"/>
                      <a:pt x="3902" y="436"/>
                      <a:pt x="5509" y="360"/>
                    </a:cubicBezTo>
                    <a:cubicBezTo>
                      <a:pt x="5837" y="328"/>
                      <a:pt x="6165" y="313"/>
                      <a:pt x="6493" y="313"/>
                    </a:cubicBezTo>
                    <a:cubicBezTo>
                      <a:pt x="7772" y="313"/>
                      <a:pt x="9050" y="545"/>
                      <a:pt x="10329" y="972"/>
                    </a:cubicBezTo>
                    <a:cubicBezTo>
                      <a:pt x="11448" y="1325"/>
                      <a:pt x="12476" y="1859"/>
                      <a:pt x="13413" y="2575"/>
                    </a:cubicBezTo>
                    <a:lnTo>
                      <a:pt x="13413" y="2575"/>
                    </a:lnTo>
                    <a:cubicBezTo>
                      <a:pt x="13302" y="2625"/>
                      <a:pt x="13192" y="2677"/>
                      <a:pt x="13083" y="2731"/>
                    </a:cubicBezTo>
                    <a:cubicBezTo>
                      <a:pt x="10176" y="4108"/>
                      <a:pt x="8110" y="6710"/>
                      <a:pt x="7422" y="9770"/>
                    </a:cubicBezTo>
                    <a:cubicBezTo>
                      <a:pt x="7192" y="11223"/>
                      <a:pt x="7422" y="12754"/>
                      <a:pt x="8187" y="14054"/>
                    </a:cubicBezTo>
                    <a:cubicBezTo>
                      <a:pt x="8569" y="14743"/>
                      <a:pt x="9181" y="15202"/>
                      <a:pt x="9946" y="15355"/>
                    </a:cubicBezTo>
                    <a:cubicBezTo>
                      <a:pt x="10053" y="15364"/>
                      <a:pt x="10159" y="15369"/>
                      <a:pt x="10263" y="15369"/>
                    </a:cubicBezTo>
                    <a:cubicBezTo>
                      <a:pt x="10981" y="15369"/>
                      <a:pt x="11640" y="15143"/>
                      <a:pt x="12242" y="14743"/>
                    </a:cubicBezTo>
                    <a:cubicBezTo>
                      <a:pt x="13276" y="14122"/>
                      <a:pt x="14138" y="13308"/>
                      <a:pt x="14799" y="12361"/>
                    </a:cubicBezTo>
                    <a:lnTo>
                      <a:pt x="14799" y="12361"/>
                    </a:lnTo>
                    <a:cubicBezTo>
                      <a:pt x="15349" y="12641"/>
                      <a:pt x="15957" y="12788"/>
                      <a:pt x="16580" y="12788"/>
                    </a:cubicBezTo>
                    <a:cubicBezTo>
                      <a:pt x="16887" y="12788"/>
                      <a:pt x="17198" y="12752"/>
                      <a:pt x="17508" y="12679"/>
                    </a:cubicBezTo>
                    <a:lnTo>
                      <a:pt x="17508" y="12679"/>
                    </a:lnTo>
                    <a:cubicBezTo>
                      <a:pt x="17737" y="13520"/>
                      <a:pt x="18203" y="14294"/>
                      <a:pt x="18875" y="14899"/>
                    </a:cubicBezTo>
                    <a:lnTo>
                      <a:pt x="18875" y="14899"/>
                    </a:lnTo>
                    <a:cubicBezTo>
                      <a:pt x="18881" y="15283"/>
                      <a:pt x="18938" y="15668"/>
                      <a:pt x="19051" y="16043"/>
                    </a:cubicBezTo>
                    <a:cubicBezTo>
                      <a:pt x="19739" y="17573"/>
                      <a:pt x="21040" y="18721"/>
                      <a:pt x="22570" y="19333"/>
                    </a:cubicBezTo>
                    <a:cubicBezTo>
                      <a:pt x="23738" y="19887"/>
                      <a:pt x="25006" y="20143"/>
                      <a:pt x="26292" y="20143"/>
                    </a:cubicBezTo>
                    <a:cubicBezTo>
                      <a:pt x="26606" y="20143"/>
                      <a:pt x="26922" y="20128"/>
                      <a:pt x="27237" y="20098"/>
                    </a:cubicBezTo>
                    <a:cubicBezTo>
                      <a:pt x="30373" y="19792"/>
                      <a:pt x="33051" y="17726"/>
                      <a:pt x="34199" y="14819"/>
                    </a:cubicBezTo>
                    <a:cubicBezTo>
                      <a:pt x="35423" y="11912"/>
                      <a:pt x="34811" y="8622"/>
                      <a:pt x="32745" y="6250"/>
                    </a:cubicBezTo>
                    <a:cubicBezTo>
                      <a:pt x="31669" y="5063"/>
                      <a:pt x="30268" y="4235"/>
                      <a:pt x="28753" y="3838"/>
                    </a:cubicBezTo>
                    <a:lnTo>
                      <a:pt x="28753" y="3838"/>
                    </a:lnTo>
                    <a:cubicBezTo>
                      <a:pt x="28554" y="3506"/>
                      <a:pt x="28329" y="3187"/>
                      <a:pt x="28078" y="2884"/>
                    </a:cubicBezTo>
                    <a:cubicBezTo>
                      <a:pt x="26391" y="1082"/>
                      <a:pt x="23891" y="221"/>
                      <a:pt x="21378" y="221"/>
                    </a:cubicBezTo>
                    <a:cubicBezTo>
                      <a:pt x="19309" y="221"/>
                      <a:pt x="17232" y="804"/>
                      <a:pt x="15592" y="1926"/>
                    </a:cubicBezTo>
                    <a:lnTo>
                      <a:pt x="15592" y="1926"/>
                    </a:lnTo>
                    <a:cubicBezTo>
                      <a:pt x="14938" y="2031"/>
                      <a:pt x="14300" y="2209"/>
                      <a:pt x="13691" y="2456"/>
                    </a:cubicBezTo>
                    <a:lnTo>
                      <a:pt x="13691" y="2456"/>
                    </a:lnTo>
                    <a:cubicBezTo>
                      <a:pt x="12685" y="1667"/>
                      <a:pt x="11482" y="1075"/>
                      <a:pt x="10252" y="666"/>
                    </a:cubicBezTo>
                    <a:cubicBezTo>
                      <a:pt x="9047" y="274"/>
                      <a:pt x="7675" y="1"/>
                      <a:pt x="6329" y="1"/>
                    </a:cubicBezTo>
                    <a:close/>
                  </a:path>
                </a:pathLst>
              </a:custGeom>
              <a:solidFill>
                <a:srgbClr val="001F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719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1F5AA09C-D0BF-B7BE-C4E0-5FD35CB3B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19516" y="-2013859"/>
            <a:ext cx="5479142" cy="931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5170" y="941736"/>
            <a:ext cx="3973659" cy="904804"/>
          </a:xfrm>
        </p:spPr>
        <p:txBody>
          <a:bodyPr/>
          <a:lstStyle/>
          <a:p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Mục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tiêu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học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SVN-Cookies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2031" y="1919192"/>
            <a:ext cx="8040540" cy="2379294"/>
          </a:xfrm>
        </p:spPr>
        <p:txBody>
          <a:bodyPr/>
          <a:lstStyle/>
          <a:p>
            <a:pPr algn="just">
              <a:lnSpc>
                <a:spcPct val="250000"/>
              </a:lnSpc>
            </a:pP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250000"/>
              </a:lnSpc>
            </a:pP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50000"/>
              </a:lnSpc>
            </a:pP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oogle Shape;1098;p56">
            <a:extLst>
              <a:ext uri="{FF2B5EF4-FFF2-40B4-BE49-F238E27FC236}">
                <a16:creationId xmlns:a16="http://schemas.microsoft.com/office/drawing/2014/main" xmlns="" id="{02ADEED9-4127-6D78-F9D1-028BB639A0CC}"/>
              </a:ext>
            </a:extLst>
          </p:cNvPr>
          <p:cNvGrpSpPr/>
          <p:nvPr/>
        </p:nvGrpSpPr>
        <p:grpSpPr>
          <a:xfrm>
            <a:off x="922031" y="2199022"/>
            <a:ext cx="397327" cy="495302"/>
            <a:chOff x="1703550" y="238125"/>
            <a:chExt cx="4186800" cy="5219200"/>
          </a:xfrm>
        </p:grpSpPr>
        <p:sp>
          <p:nvSpPr>
            <p:cNvPr id="5" name="Google Shape;1099;p56">
              <a:extLst>
                <a:ext uri="{FF2B5EF4-FFF2-40B4-BE49-F238E27FC236}">
                  <a16:creationId xmlns:a16="http://schemas.microsoft.com/office/drawing/2014/main" xmlns="" id="{BC9794EE-3C35-8C24-2404-50D0D1CFCAEF}"/>
                </a:ext>
              </a:extLst>
            </p:cNvPr>
            <p:cNvSpPr/>
            <p:nvPr/>
          </p:nvSpPr>
          <p:spPr>
            <a:xfrm>
              <a:off x="1703550" y="238125"/>
              <a:ext cx="4186800" cy="5219200"/>
            </a:xfrm>
            <a:custGeom>
              <a:avLst/>
              <a:gdLst/>
              <a:ahLst/>
              <a:cxnLst/>
              <a:rect l="l" t="t" r="r" b="b"/>
              <a:pathLst>
                <a:path w="167472" h="208768" extrusionOk="0">
                  <a:moveTo>
                    <a:pt x="93457" y="0"/>
                  </a:moveTo>
                  <a:cubicBezTo>
                    <a:pt x="73754" y="0"/>
                    <a:pt x="55194" y="7731"/>
                    <a:pt x="41167" y="21725"/>
                  </a:cubicBezTo>
                  <a:cubicBezTo>
                    <a:pt x="27173" y="35751"/>
                    <a:pt x="19442" y="54312"/>
                    <a:pt x="19442" y="74014"/>
                  </a:cubicBezTo>
                  <a:lnTo>
                    <a:pt x="19442" y="89313"/>
                  </a:lnTo>
                  <a:lnTo>
                    <a:pt x="1012" y="123923"/>
                  </a:lnTo>
                  <a:cubicBezTo>
                    <a:pt x="1" y="125815"/>
                    <a:pt x="34" y="128131"/>
                    <a:pt x="1143" y="129958"/>
                  </a:cubicBezTo>
                  <a:cubicBezTo>
                    <a:pt x="2252" y="131784"/>
                    <a:pt x="4241" y="132926"/>
                    <a:pt x="6394" y="132926"/>
                  </a:cubicBezTo>
                  <a:lnTo>
                    <a:pt x="19442" y="132926"/>
                  </a:lnTo>
                  <a:lnTo>
                    <a:pt x="19442" y="147996"/>
                  </a:lnTo>
                  <a:cubicBezTo>
                    <a:pt x="19442" y="169134"/>
                    <a:pt x="36633" y="186357"/>
                    <a:pt x="57771" y="186357"/>
                  </a:cubicBezTo>
                  <a:lnTo>
                    <a:pt x="93359" y="186357"/>
                  </a:lnTo>
                  <a:lnTo>
                    <a:pt x="93359" y="202635"/>
                  </a:lnTo>
                  <a:cubicBezTo>
                    <a:pt x="93359" y="206027"/>
                    <a:pt x="96066" y="208767"/>
                    <a:pt x="99459" y="208767"/>
                  </a:cubicBezTo>
                  <a:lnTo>
                    <a:pt x="161339" y="208767"/>
                  </a:lnTo>
                  <a:cubicBezTo>
                    <a:pt x="164731" y="208767"/>
                    <a:pt x="167471" y="206027"/>
                    <a:pt x="167471" y="202635"/>
                  </a:cubicBezTo>
                  <a:lnTo>
                    <a:pt x="167471" y="74014"/>
                  </a:lnTo>
                  <a:cubicBezTo>
                    <a:pt x="167471" y="54312"/>
                    <a:pt x="159740" y="35751"/>
                    <a:pt x="145714" y="21725"/>
                  </a:cubicBezTo>
                  <a:cubicBezTo>
                    <a:pt x="131720" y="7731"/>
                    <a:pt x="113127" y="0"/>
                    <a:pt x="93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100;p56">
              <a:extLst>
                <a:ext uri="{FF2B5EF4-FFF2-40B4-BE49-F238E27FC236}">
                  <a16:creationId xmlns:a16="http://schemas.microsoft.com/office/drawing/2014/main" xmlns="" id="{C90BD2C6-41CC-04BB-4565-901C360E7555}"/>
                </a:ext>
              </a:extLst>
            </p:cNvPr>
            <p:cNvSpPr/>
            <p:nvPr/>
          </p:nvSpPr>
          <p:spPr>
            <a:xfrm>
              <a:off x="4037500" y="238125"/>
              <a:ext cx="1852850" cy="5219200"/>
            </a:xfrm>
            <a:custGeom>
              <a:avLst/>
              <a:gdLst/>
              <a:ahLst/>
              <a:cxnLst/>
              <a:rect l="l" t="t" r="r" b="b"/>
              <a:pathLst>
                <a:path w="74114" h="208768" extrusionOk="0">
                  <a:moveTo>
                    <a:pt x="1" y="0"/>
                  </a:moveTo>
                  <a:lnTo>
                    <a:pt x="1" y="202700"/>
                  </a:lnTo>
                  <a:cubicBezTo>
                    <a:pt x="34" y="206060"/>
                    <a:pt x="2741" y="208767"/>
                    <a:pt x="6101" y="208767"/>
                  </a:cubicBezTo>
                  <a:lnTo>
                    <a:pt x="67981" y="208767"/>
                  </a:lnTo>
                  <a:cubicBezTo>
                    <a:pt x="71373" y="208767"/>
                    <a:pt x="74113" y="206027"/>
                    <a:pt x="74113" y="202635"/>
                  </a:cubicBezTo>
                  <a:lnTo>
                    <a:pt x="74113" y="74014"/>
                  </a:lnTo>
                  <a:cubicBezTo>
                    <a:pt x="74113" y="54312"/>
                    <a:pt x="66382" y="35751"/>
                    <a:pt x="52356" y="21725"/>
                  </a:cubicBezTo>
                  <a:cubicBezTo>
                    <a:pt x="38362" y="7731"/>
                    <a:pt x="19769" y="0"/>
                    <a:pt x="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101;p56">
              <a:extLst>
                <a:ext uri="{FF2B5EF4-FFF2-40B4-BE49-F238E27FC236}">
                  <a16:creationId xmlns:a16="http://schemas.microsoft.com/office/drawing/2014/main" xmlns="" id="{DE48B28A-772A-A910-91E2-BB4177543EAC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02;p56">
              <a:extLst>
                <a:ext uri="{FF2B5EF4-FFF2-40B4-BE49-F238E27FC236}">
                  <a16:creationId xmlns:a16="http://schemas.microsoft.com/office/drawing/2014/main" xmlns="" id="{C726C1FB-2CE6-F22C-0BCA-80F3B52C4F4C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03;p56">
              <a:extLst>
                <a:ext uri="{FF2B5EF4-FFF2-40B4-BE49-F238E27FC236}">
                  <a16:creationId xmlns:a16="http://schemas.microsoft.com/office/drawing/2014/main" xmlns="" id="{0B809C3F-3D1B-F850-AA3B-DEF89E1F0B85}"/>
                </a:ext>
              </a:extLst>
            </p:cNvPr>
            <p:cNvSpPr/>
            <p:nvPr/>
          </p:nvSpPr>
          <p:spPr>
            <a:xfrm>
              <a:off x="4036700" y="2691950"/>
              <a:ext cx="309100" cy="735600"/>
            </a:xfrm>
            <a:custGeom>
              <a:avLst/>
              <a:gdLst/>
              <a:ahLst/>
              <a:cxnLst/>
              <a:rect l="l" t="t" r="r" b="b"/>
              <a:pathLst>
                <a:path w="12364" h="29424" extrusionOk="0">
                  <a:moveTo>
                    <a:pt x="0" y="0"/>
                  </a:moveTo>
                  <a:lnTo>
                    <a:pt x="0" y="29423"/>
                  </a:lnTo>
                  <a:cubicBezTo>
                    <a:pt x="1207" y="28836"/>
                    <a:pt x="2218" y="27858"/>
                    <a:pt x="2838" y="26553"/>
                  </a:cubicBezTo>
                  <a:lnTo>
                    <a:pt x="11450" y="8808"/>
                  </a:lnTo>
                  <a:cubicBezTo>
                    <a:pt x="12363" y="6883"/>
                    <a:pt x="12233" y="4665"/>
                    <a:pt x="11124" y="2871"/>
                  </a:cubicBezTo>
                  <a:cubicBezTo>
                    <a:pt x="10015" y="1109"/>
                    <a:pt x="8057" y="0"/>
                    <a:pt x="59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04;p56">
              <a:extLst>
                <a:ext uri="{FF2B5EF4-FFF2-40B4-BE49-F238E27FC236}">
                  <a16:creationId xmlns:a16="http://schemas.microsoft.com/office/drawing/2014/main" xmlns="" id="{E839E87F-A1BD-9738-7962-EBE603C48D52}"/>
                </a:ext>
              </a:extLst>
            </p:cNvPr>
            <p:cNvSpPr/>
            <p:nvPr/>
          </p:nvSpPr>
          <p:spPr>
            <a:xfrm>
              <a:off x="4036700" y="2227925"/>
              <a:ext cx="59550" cy="237325"/>
            </a:xfrm>
            <a:custGeom>
              <a:avLst/>
              <a:gdLst/>
              <a:ahLst/>
              <a:cxnLst/>
              <a:rect l="l" t="t" r="r" b="b"/>
              <a:pathLst>
                <a:path w="2382" h="9493" extrusionOk="0">
                  <a:moveTo>
                    <a:pt x="0" y="0"/>
                  </a:moveTo>
                  <a:lnTo>
                    <a:pt x="0" y="9493"/>
                  </a:lnTo>
                  <a:lnTo>
                    <a:pt x="1207" y="7046"/>
                  </a:lnTo>
                  <a:cubicBezTo>
                    <a:pt x="2382" y="4632"/>
                    <a:pt x="1827" y="1795"/>
                    <a:pt x="0" y="0"/>
                  </a:cubicBezTo>
                  <a:close/>
                </a:path>
              </a:pathLst>
            </a:custGeom>
            <a:solidFill>
              <a:srgbClr val="FF88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05;p56">
              <a:extLst>
                <a:ext uri="{FF2B5EF4-FFF2-40B4-BE49-F238E27FC236}">
                  <a16:creationId xmlns:a16="http://schemas.microsoft.com/office/drawing/2014/main" xmlns="" id="{87135069-84EA-EBA7-BB18-8C3527C6C17B}"/>
                </a:ext>
              </a:extLst>
            </p:cNvPr>
            <p:cNvSpPr/>
            <p:nvPr/>
          </p:nvSpPr>
          <p:spPr>
            <a:xfrm>
              <a:off x="2826500" y="828525"/>
              <a:ext cx="2420425" cy="1631025"/>
            </a:xfrm>
            <a:custGeom>
              <a:avLst/>
              <a:gdLst/>
              <a:ahLst/>
              <a:cxnLst/>
              <a:rect l="l" t="t" r="r" b="b"/>
              <a:pathLst>
                <a:path w="96817" h="65241" extrusionOk="0">
                  <a:moveTo>
                    <a:pt x="48408" y="1"/>
                  </a:moveTo>
                  <a:cubicBezTo>
                    <a:pt x="41428" y="1"/>
                    <a:pt x="34838" y="2708"/>
                    <a:pt x="29848" y="7569"/>
                  </a:cubicBezTo>
                  <a:cubicBezTo>
                    <a:pt x="26292" y="11026"/>
                    <a:pt x="23846" y="15299"/>
                    <a:pt x="22639" y="19964"/>
                  </a:cubicBezTo>
                  <a:cubicBezTo>
                    <a:pt x="10145" y="19964"/>
                    <a:pt x="0" y="30109"/>
                    <a:pt x="0" y="42602"/>
                  </a:cubicBezTo>
                  <a:cubicBezTo>
                    <a:pt x="0" y="55096"/>
                    <a:pt x="10145" y="65241"/>
                    <a:pt x="22639" y="65241"/>
                  </a:cubicBezTo>
                  <a:lnTo>
                    <a:pt x="74211" y="65241"/>
                  </a:lnTo>
                  <a:cubicBezTo>
                    <a:pt x="86671" y="65241"/>
                    <a:pt x="96816" y="55096"/>
                    <a:pt x="96816" y="42602"/>
                  </a:cubicBezTo>
                  <a:cubicBezTo>
                    <a:pt x="96816" y="30109"/>
                    <a:pt x="86671" y="19964"/>
                    <a:pt x="74211" y="19964"/>
                  </a:cubicBezTo>
                  <a:lnTo>
                    <a:pt x="74178" y="19964"/>
                  </a:lnTo>
                  <a:cubicBezTo>
                    <a:pt x="73004" y="15299"/>
                    <a:pt x="70525" y="11026"/>
                    <a:pt x="67002" y="7569"/>
                  </a:cubicBezTo>
                  <a:cubicBezTo>
                    <a:pt x="62011" y="2708"/>
                    <a:pt x="55422" y="1"/>
                    <a:pt x="484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06;p56">
              <a:extLst>
                <a:ext uri="{FF2B5EF4-FFF2-40B4-BE49-F238E27FC236}">
                  <a16:creationId xmlns:a16="http://schemas.microsoft.com/office/drawing/2014/main" xmlns="" id="{B84B41D1-A4E5-9906-1964-07CE587B1D41}"/>
                </a:ext>
              </a:extLst>
            </p:cNvPr>
            <p:cNvSpPr/>
            <p:nvPr/>
          </p:nvSpPr>
          <p:spPr>
            <a:xfrm>
              <a:off x="4036700" y="828525"/>
              <a:ext cx="1210225" cy="1631025"/>
            </a:xfrm>
            <a:custGeom>
              <a:avLst/>
              <a:gdLst/>
              <a:ahLst/>
              <a:cxnLst/>
              <a:rect l="l" t="t" r="r" b="b"/>
              <a:pathLst>
                <a:path w="48409" h="65241" extrusionOk="0">
                  <a:moveTo>
                    <a:pt x="0" y="1"/>
                  </a:moveTo>
                  <a:lnTo>
                    <a:pt x="0" y="65241"/>
                  </a:lnTo>
                  <a:lnTo>
                    <a:pt x="25803" y="65241"/>
                  </a:lnTo>
                  <a:cubicBezTo>
                    <a:pt x="38263" y="65241"/>
                    <a:pt x="48408" y="55096"/>
                    <a:pt x="48408" y="42602"/>
                  </a:cubicBezTo>
                  <a:cubicBezTo>
                    <a:pt x="48408" y="30109"/>
                    <a:pt x="38263" y="19964"/>
                    <a:pt x="25803" y="19964"/>
                  </a:cubicBezTo>
                  <a:lnTo>
                    <a:pt x="25770" y="19964"/>
                  </a:lnTo>
                  <a:cubicBezTo>
                    <a:pt x="24596" y="15299"/>
                    <a:pt x="22117" y="11026"/>
                    <a:pt x="18594" y="7569"/>
                  </a:cubicBezTo>
                  <a:cubicBezTo>
                    <a:pt x="13603" y="2708"/>
                    <a:pt x="7014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1098;p56">
            <a:extLst>
              <a:ext uri="{FF2B5EF4-FFF2-40B4-BE49-F238E27FC236}">
                <a16:creationId xmlns:a16="http://schemas.microsoft.com/office/drawing/2014/main" xmlns="" id="{15AB96F7-4AAC-9C6E-0D7A-4EA32FCC3626}"/>
              </a:ext>
            </a:extLst>
          </p:cNvPr>
          <p:cNvGrpSpPr/>
          <p:nvPr/>
        </p:nvGrpSpPr>
        <p:grpSpPr>
          <a:xfrm>
            <a:off x="959450" y="3732076"/>
            <a:ext cx="397327" cy="495302"/>
            <a:chOff x="1703550" y="238125"/>
            <a:chExt cx="4186800" cy="5219200"/>
          </a:xfrm>
        </p:grpSpPr>
        <p:sp>
          <p:nvSpPr>
            <p:cNvPr id="14" name="Google Shape;1099;p56">
              <a:extLst>
                <a:ext uri="{FF2B5EF4-FFF2-40B4-BE49-F238E27FC236}">
                  <a16:creationId xmlns:a16="http://schemas.microsoft.com/office/drawing/2014/main" xmlns="" id="{83D26345-A220-51E0-84BB-EA3841B28615}"/>
                </a:ext>
              </a:extLst>
            </p:cNvPr>
            <p:cNvSpPr/>
            <p:nvPr/>
          </p:nvSpPr>
          <p:spPr>
            <a:xfrm>
              <a:off x="1703550" y="238125"/>
              <a:ext cx="4186800" cy="5219200"/>
            </a:xfrm>
            <a:custGeom>
              <a:avLst/>
              <a:gdLst/>
              <a:ahLst/>
              <a:cxnLst/>
              <a:rect l="l" t="t" r="r" b="b"/>
              <a:pathLst>
                <a:path w="167472" h="208768" extrusionOk="0">
                  <a:moveTo>
                    <a:pt x="93457" y="0"/>
                  </a:moveTo>
                  <a:cubicBezTo>
                    <a:pt x="73754" y="0"/>
                    <a:pt x="55194" y="7731"/>
                    <a:pt x="41167" y="21725"/>
                  </a:cubicBezTo>
                  <a:cubicBezTo>
                    <a:pt x="27173" y="35751"/>
                    <a:pt x="19442" y="54312"/>
                    <a:pt x="19442" y="74014"/>
                  </a:cubicBezTo>
                  <a:lnTo>
                    <a:pt x="19442" y="89313"/>
                  </a:lnTo>
                  <a:lnTo>
                    <a:pt x="1012" y="123923"/>
                  </a:lnTo>
                  <a:cubicBezTo>
                    <a:pt x="1" y="125815"/>
                    <a:pt x="34" y="128131"/>
                    <a:pt x="1143" y="129958"/>
                  </a:cubicBezTo>
                  <a:cubicBezTo>
                    <a:pt x="2252" y="131784"/>
                    <a:pt x="4241" y="132926"/>
                    <a:pt x="6394" y="132926"/>
                  </a:cubicBezTo>
                  <a:lnTo>
                    <a:pt x="19442" y="132926"/>
                  </a:lnTo>
                  <a:lnTo>
                    <a:pt x="19442" y="147996"/>
                  </a:lnTo>
                  <a:cubicBezTo>
                    <a:pt x="19442" y="169134"/>
                    <a:pt x="36633" y="186357"/>
                    <a:pt x="57771" y="186357"/>
                  </a:cubicBezTo>
                  <a:lnTo>
                    <a:pt x="93359" y="186357"/>
                  </a:lnTo>
                  <a:lnTo>
                    <a:pt x="93359" y="202635"/>
                  </a:lnTo>
                  <a:cubicBezTo>
                    <a:pt x="93359" y="206027"/>
                    <a:pt x="96066" y="208767"/>
                    <a:pt x="99459" y="208767"/>
                  </a:cubicBezTo>
                  <a:lnTo>
                    <a:pt x="161339" y="208767"/>
                  </a:lnTo>
                  <a:cubicBezTo>
                    <a:pt x="164731" y="208767"/>
                    <a:pt x="167471" y="206027"/>
                    <a:pt x="167471" y="202635"/>
                  </a:cubicBezTo>
                  <a:lnTo>
                    <a:pt x="167471" y="74014"/>
                  </a:lnTo>
                  <a:cubicBezTo>
                    <a:pt x="167471" y="54312"/>
                    <a:pt x="159740" y="35751"/>
                    <a:pt x="145714" y="21725"/>
                  </a:cubicBezTo>
                  <a:cubicBezTo>
                    <a:pt x="131720" y="7731"/>
                    <a:pt x="113127" y="0"/>
                    <a:pt x="93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00;p56">
              <a:extLst>
                <a:ext uri="{FF2B5EF4-FFF2-40B4-BE49-F238E27FC236}">
                  <a16:creationId xmlns:a16="http://schemas.microsoft.com/office/drawing/2014/main" xmlns="" id="{F36B3C88-AF61-7D4C-B345-A2AF22D06DBA}"/>
                </a:ext>
              </a:extLst>
            </p:cNvPr>
            <p:cNvSpPr/>
            <p:nvPr/>
          </p:nvSpPr>
          <p:spPr>
            <a:xfrm>
              <a:off x="4037500" y="238125"/>
              <a:ext cx="1852850" cy="5219200"/>
            </a:xfrm>
            <a:custGeom>
              <a:avLst/>
              <a:gdLst/>
              <a:ahLst/>
              <a:cxnLst/>
              <a:rect l="l" t="t" r="r" b="b"/>
              <a:pathLst>
                <a:path w="74114" h="208768" extrusionOk="0">
                  <a:moveTo>
                    <a:pt x="1" y="0"/>
                  </a:moveTo>
                  <a:lnTo>
                    <a:pt x="1" y="202700"/>
                  </a:lnTo>
                  <a:cubicBezTo>
                    <a:pt x="34" y="206060"/>
                    <a:pt x="2741" y="208767"/>
                    <a:pt x="6101" y="208767"/>
                  </a:cubicBezTo>
                  <a:lnTo>
                    <a:pt x="67981" y="208767"/>
                  </a:lnTo>
                  <a:cubicBezTo>
                    <a:pt x="71373" y="208767"/>
                    <a:pt x="74113" y="206027"/>
                    <a:pt x="74113" y="202635"/>
                  </a:cubicBezTo>
                  <a:lnTo>
                    <a:pt x="74113" y="74014"/>
                  </a:lnTo>
                  <a:cubicBezTo>
                    <a:pt x="74113" y="54312"/>
                    <a:pt x="66382" y="35751"/>
                    <a:pt x="52356" y="21725"/>
                  </a:cubicBezTo>
                  <a:cubicBezTo>
                    <a:pt x="38362" y="7731"/>
                    <a:pt x="19769" y="0"/>
                    <a:pt x="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01;p56">
              <a:extLst>
                <a:ext uri="{FF2B5EF4-FFF2-40B4-BE49-F238E27FC236}">
                  <a16:creationId xmlns:a16="http://schemas.microsoft.com/office/drawing/2014/main" xmlns="" id="{B0899CE8-53BE-501A-2FEC-84AED65D32A9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02;p56">
              <a:extLst>
                <a:ext uri="{FF2B5EF4-FFF2-40B4-BE49-F238E27FC236}">
                  <a16:creationId xmlns:a16="http://schemas.microsoft.com/office/drawing/2014/main" xmlns="" id="{518AEBFB-8143-388D-A158-E2E08927E442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03;p56">
              <a:extLst>
                <a:ext uri="{FF2B5EF4-FFF2-40B4-BE49-F238E27FC236}">
                  <a16:creationId xmlns:a16="http://schemas.microsoft.com/office/drawing/2014/main" xmlns="" id="{D63CECB4-53F6-9E16-0E62-4D46ECE64139}"/>
                </a:ext>
              </a:extLst>
            </p:cNvPr>
            <p:cNvSpPr/>
            <p:nvPr/>
          </p:nvSpPr>
          <p:spPr>
            <a:xfrm>
              <a:off x="4036700" y="2691950"/>
              <a:ext cx="309100" cy="735600"/>
            </a:xfrm>
            <a:custGeom>
              <a:avLst/>
              <a:gdLst/>
              <a:ahLst/>
              <a:cxnLst/>
              <a:rect l="l" t="t" r="r" b="b"/>
              <a:pathLst>
                <a:path w="12364" h="29424" extrusionOk="0">
                  <a:moveTo>
                    <a:pt x="0" y="0"/>
                  </a:moveTo>
                  <a:lnTo>
                    <a:pt x="0" y="29423"/>
                  </a:lnTo>
                  <a:cubicBezTo>
                    <a:pt x="1207" y="28836"/>
                    <a:pt x="2218" y="27858"/>
                    <a:pt x="2838" y="26553"/>
                  </a:cubicBezTo>
                  <a:lnTo>
                    <a:pt x="11450" y="8808"/>
                  </a:lnTo>
                  <a:cubicBezTo>
                    <a:pt x="12363" y="6883"/>
                    <a:pt x="12233" y="4665"/>
                    <a:pt x="11124" y="2871"/>
                  </a:cubicBezTo>
                  <a:cubicBezTo>
                    <a:pt x="10015" y="1109"/>
                    <a:pt x="8057" y="0"/>
                    <a:pt x="59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04;p56">
              <a:extLst>
                <a:ext uri="{FF2B5EF4-FFF2-40B4-BE49-F238E27FC236}">
                  <a16:creationId xmlns:a16="http://schemas.microsoft.com/office/drawing/2014/main" xmlns="" id="{0AF8C5B9-C7A5-30EE-5B5A-8A843E584F23}"/>
                </a:ext>
              </a:extLst>
            </p:cNvPr>
            <p:cNvSpPr/>
            <p:nvPr/>
          </p:nvSpPr>
          <p:spPr>
            <a:xfrm>
              <a:off x="4036700" y="2227925"/>
              <a:ext cx="59550" cy="237325"/>
            </a:xfrm>
            <a:custGeom>
              <a:avLst/>
              <a:gdLst/>
              <a:ahLst/>
              <a:cxnLst/>
              <a:rect l="l" t="t" r="r" b="b"/>
              <a:pathLst>
                <a:path w="2382" h="9493" extrusionOk="0">
                  <a:moveTo>
                    <a:pt x="0" y="0"/>
                  </a:moveTo>
                  <a:lnTo>
                    <a:pt x="0" y="9493"/>
                  </a:lnTo>
                  <a:lnTo>
                    <a:pt x="1207" y="7046"/>
                  </a:lnTo>
                  <a:cubicBezTo>
                    <a:pt x="2382" y="4632"/>
                    <a:pt x="1827" y="1795"/>
                    <a:pt x="0" y="0"/>
                  </a:cubicBezTo>
                  <a:close/>
                </a:path>
              </a:pathLst>
            </a:custGeom>
            <a:solidFill>
              <a:srgbClr val="FF88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05;p56">
              <a:extLst>
                <a:ext uri="{FF2B5EF4-FFF2-40B4-BE49-F238E27FC236}">
                  <a16:creationId xmlns:a16="http://schemas.microsoft.com/office/drawing/2014/main" xmlns="" id="{5743771F-9B02-B2DE-1198-4F28C8C131F9}"/>
                </a:ext>
              </a:extLst>
            </p:cNvPr>
            <p:cNvSpPr/>
            <p:nvPr/>
          </p:nvSpPr>
          <p:spPr>
            <a:xfrm>
              <a:off x="2826500" y="828525"/>
              <a:ext cx="2420425" cy="1631025"/>
            </a:xfrm>
            <a:custGeom>
              <a:avLst/>
              <a:gdLst/>
              <a:ahLst/>
              <a:cxnLst/>
              <a:rect l="l" t="t" r="r" b="b"/>
              <a:pathLst>
                <a:path w="96817" h="65241" extrusionOk="0">
                  <a:moveTo>
                    <a:pt x="48408" y="1"/>
                  </a:moveTo>
                  <a:cubicBezTo>
                    <a:pt x="41428" y="1"/>
                    <a:pt x="34838" y="2708"/>
                    <a:pt x="29848" y="7569"/>
                  </a:cubicBezTo>
                  <a:cubicBezTo>
                    <a:pt x="26292" y="11026"/>
                    <a:pt x="23846" y="15299"/>
                    <a:pt x="22639" y="19964"/>
                  </a:cubicBezTo>
                  <a:cubicBezTo>
                    <a:pt x="10145" y="19964"/>
                    <a:pt x="0" y="30109"/>
                    <a:pt x="0" y="42602"/>
                  </a:cubicBezTo>
                  <a:cubicBezTo>
                    <a:pt x="0" y="55096"/>
                    <a:pt x="10145" y="65241"/>
                    <a:pt x="22639" y="65241"/>
                  </a:cubicBezTo>
                  <a:lnTo>
                    <a:pt x="74211" y="65241"/>
                  </a:lnTo>
                  <a:cubicBezTo>
                    <a:pt x="86671" y="65241"/>
                    <a:pt x="96816" y="55096"/>
                    <a:pt x="96816" y="42602"/>
                  </a:cubicBezTo>
                  <a:cubicBezTo>
                    <a:pt x="96816" y="30109"/>
                    <a:pt x="86671" y="19964"/>
                    <a:pt x="74211" y="19964"/>
                  </a:cubicBezTo>
                  <a:lnTo>
                    <a:pt x="74178" y="19964"/>
                  </a:lnTo>
                  <a:cubicBezTo>
                    <a:pt x="73004" y="15299"/>
                    <a:pt x="70525" y="11026"/>
                    <a:pt x="67002" y="7569"/>
                  </a:cubicBezTo>
                  <a:cubicBezTo>
                    <a:pt x="62011" y="2708"/>
                    <a:pt x="55422" y="1"/>
                    <a:pt x="484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06;p56">
              <a:extLst>
                <a:ext uri="{FF2B5EF4-FFF2-40B4-BE49-F238E27FC236}">
                  <a16:creationId xmlns:a16="http://schemas.microsoft.com/office/drawing/2014/main" xmlns="" id="{2285E2B9-A898-97DA-E9F7-298D8F4CD50F}"/>
                </a:ext>
              </a:extLst>
            </p:cNvPr>
            <p:cNvSpPr/>
            <p:nvPr/>
          </p:nvSpPr>
          <p:spPr>
            <a:xfrm>
              <a:off x="4036700" y="828525"/>
              <a:ext cx="1210225" cy="1631025"/>
            </a:xfrm>
            <a:custGeom>
              <a:avLst/>
              <a:gdLst/>
              <a:ahLst/>
              <a:cxnLst/>
              <a:rect l="l" t="t" r="r" b="b"/>
              <a:pathLst>
                <a:path w="48409" h="65241" extrusionOk="0">
                  <a:moveTo>
                    <a:pt x="0" y="1"/>
                  </a:moveTo>
                  <a:lnTo>
                    <a:pt x="0" y="65241"/>
                  </a:lnTo>
                  <a:lnTo>
                    <a:pt x="25803" y="65241"/>
                  </a:lnTo>
                  <a:cubicBezTo>
                    <a:pt x="38263" y="65241"/>
                    <a:pt x="48408" y="55096"/>
                    <a:pt x="48408" y="42602"/>
                  </a:cubicBezTo>
                  <a:cubicBezTo>
                    <a:pt x="48408" y="30109"/>
                    <a:pt x="38263" y="19964"/>
                    <a:pt x="25803" y="19964"/>
                  </a:cubicBezTo>
                  <a:lnTo>
                    <a:pt x="25770" y="19964"/>
                  </a:lnTo>
                  <a:cubicBezTo>
                    <a:pt x="24596" y="15299"/>
                    <a:pt x="22117" y="11026"/>
                    <a:pt x="18594" y="7569"/>
                  </a:cubicBezTo>
                  <a:cubicBezTo>
                    <a:pt x="13603" y="2708"/>
                    <a:pt x="7014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1098;p56">
            <a:extLst>
              <a:ext uri="{FF2B5EF4-FFF2-40B4-BE49-F238E27FC236}">
                <a16:creationId xmlns:a16="http://schemas.microsoft.com/office/drawing/2014/main" xmlns="" id="{634302BC-25D5-C413-6498-EB6E06D00294}"/>
              </a:ext>
            </a:extLst>
          </p:cNvPr>
          <p:cNvGrpSpPr/>
          <p:nvPr/>
        </p:nvGrpSpPr>
        <p:grpSpPr>
          <a:xfrm>
            <a:off x="959450" y="3036208"/>
            <a:ext cx="397327" cy="495302"/>
            <a:chOff x="1703550" y="238125"/>
            <a:chExt cx="4186800" cy="5219200"/>
          </a:xfrm>
        </p:grpSpPr>
        <p:sp>
          <p:nvSpPr>
            <p:cNvPr id="23" name="Google Shape;1099;p56">
              <a:extLst>
                <a:ext uri="{FF2B5EF4-FFF2-40B4-BE49-F238E27FC236}">
                  <a16:creationId xmlns:a16="http://schemas.microsoft.com/office/drawing/2014/main" xmlns="" id="{D8E9F7F8-0D3A-D8D7-BDDD-39A5FD9E6C9B}"/>
                </a:ext>
              </a:extLst>
            </p:cNvPr>
            <p:cNvSpPr/>
            <p:nvPr/>
          </p:nvSpPr>
          <p:spPr>
            <a:xfrm>
              <a:off x="1703550" y="238125"/>
              <a:ext cx="4186800" cy="5219200"/>
            </a:xfrm>
            <a:custGeom>
              <a:avLst/>
              <a:gdLst/>
              <a:ahLst/>
              <a:cxnLst/>
              <a:rect l="l" t="t" r="r" b="b"/>
              <a:pathLst>
                <a:path w="167472" h="208768" extrusionOk="0">
                  <a:moveTo>
                    <a:pt x="93457" y="0"/>
                  </a:moveTo>
                  <a:cubicBezTo>
                    <a:pt x="73754" y="0"/>
                    <a:pt x="55194" y="7731"/>
                    <a:pt x="41167" y="21725"/>
                  </a:cubicBezTo>
                  <a:cubicBezTo>
                    <a:pt x="27173" y="35751"/>
                    <a:pt x="19442" y="54312"/>
                    <a:pt x="19442" y="74014"/>
                  </a:cubicBezTo>
                  <a:lnTo>
                    <a:pt x="19442" y="89313"/>
                  </a:lnTo>
                  <a:lnTo>
                    <a:pt x="1012" y="123923"/>
                  </a:lnTo>
                  <a:cubicBezTo>
                    <a:pt x="1" y="125815"/>
                    <a:pt x="34" y="128131"/>
                    <a:pt x="1143" y="129958"/>
                  </a:cubicBezTo>
                  <a:cubicBezTo>
                    <a:pt x="2252" y="131784"/>
                    <a:pt x="4241" y="132926"/>
                    <a:pt x="6394" y="132926"/>
                  </a:cubicBezTo>
                  <a:lnTo>
                    <a:pt x="19442" y="132926"/>
                  </a:lnTo>
                  <a:lnTo>
                    <a:pt x="19442" y="147996"/>
                  </a:lnTo>
                  <a:cubicBezTo>
                    <a:pt x="19442" y="169134"/>
                    <a:pt x="36633" y="186357"/>
                    <a:pt x="57771" y="186357"/>
                  </a:cubicBezTo>
                  <a:lnTo>
                    <a:pt x="93359" y="186357"/>
                  </a:lnTo>
                  <a:lnTo>
                    <a:pt x="93359" y="202635"/>
                  </a:lnTo>
                  <a:cubicBezTo>
                    <a:pt x="93359" y="206027"/>
                    <a:pt x="96066" y="208767"/>
                    <a:pt x="99459" y="208767"/>
                  </a:cubicBezTo>
                  <a:lnTo>
                    <a:pt x="161339" y="208767"/>
                  </a:lnTo>
                  <a:cubicBezTo>
                    <a:pt x="164731" y="208767"/>
                    <a:pt x="167471" y="206027"/>
                    <a:pt x="167471" y="202635"/>
                  </a:cubicBezTo>
                  <a:lnTo>
                    <a:pt x="167471" y="74014"/>
                  </a:lnTo>
                  <a:cubicBezTo>
                    <a:pt x="167471" y="54312"/>
                    <a:pt x="159740" y="35751"/>
                    <a:pt x="145714" y="21725"/>
                  </a:cubicBezTo>
                  <a:cubicBezTo>
                    <a:pt x="131720" y="7731"/>
                    <a:pt x="113127" y="0"/>
                    <a:pt x="93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00;p56">
              <a:extLst>
                <a:ext uri="{FF2B5EF4-FFF2-40B4-BE49-F238E27FC236}">
                  <a16:creationId xmlns:a16="http://schemas.microsoft.com/office/drawing/2014/main" xmlns="" id="{91DD662D-31D1-B0B9-7573-881AB5D09EA8}"/>
                </a:ext>
              </a:extLst>
            </p:cNvPr>
            <p:cNvSpPr/>
            <p:nvPr/>
          </p:nvSpPr>
          <p:spPr>
            <a:xfrm>
              <a:off x="4037500" y="238125"/>
              <a:ext cx="1852850" cy="5219200"/>
            </a:xfrm>
            <a:custGeom>
              <a:avLst/>
              <a:gdLst/>
              <a:ahLst/>
              <a:cxnLst/>
              <a:rect l="l" t="t" r="r" b="b"/>
              <a:pathLst>
                <a:path w="74114" h="208768" extrusionOk="0">
                  <a:moveTo>
                    <a:pt x="1" y="0"/>
                  </a:moveTo>
                  <a:lnTo>
                    <a:pt x="1" y="202700"/>
                  </a:lnTo>
                  <a:cubicBezTo>
                    <a:pt x="34" y="206060"/>
                    <a:pt x="2741" y="208767"/>
                    <a:pt x="6101" y="208767"/>
                  </a:cubicBezTo>
                  <a:lnTo>
                    <a:pt x="67981" y="208767"/>
                  </a:lnTo>
                  <a:cubicBezTo>
                    <a:pt x="71373" y="208767"/>
                    <a:pt x="74113" y="206027"/>
                    <a:pt x="74113" y="202635"/>
                  </a:cubicBezTo>
                  <a:lnTo>
                    <a:pt x="74113" y="74014"/>
                  </a:lnTo>
                  <a:cubicBezTo>
                    <a:pt x="74113" y="54312"/>
                    <a:pt x="66382" y="35751"/>
                    <a:pt x="52356" y="21725"/>
                  </a:cubicBezTo>
                  <a:cubicBezTo>
                    <a:pt x="38362" y="7731"/>
                    <a:pt x="19769" y="0"/>
                    <a:pt x="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01;p56">
              <a:extLst>
                <a:ext uri="{FF2B5EF4-FFF2-40B4-BE49-F238E27FC236}">
                  <a16:creationId xmlns:a16="http://schemas.microsoft.com/office/drawing/2014/main" xmlns="" id="{00CC87A3-38E7-EA18-24AE-2A7DF9E6786D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02;p56">
              <a:extLst>
                <a:ext uri="{FF2B5EF4-FFF2-40B4-BE49-F238E27FC236}">
                  <a16:creationId xmlns:a16="http://schemas.microsoft.com/office/drawing/2014/main" xmlns="" id="{98D5BCD2-324A-EA3E-9805-94FB0B84F1A6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03;p56">
              <a:extLst>
                <a:ext uri="{FF2B5EF4-FFF2-40B4-BE49-F238E27FC236}">
                  <a16:creationId xmlns:a16="http://schemas.microsoft.com/office/drawing/2014/main" xmlns="" id="{F5719006-BB7D-9E72-F203-F75287144085}"/>
                </a:ext>
              </a:extLst>
            </p:cNvPr>
            <p:cNvSpPr/>
            <p:nvPr/>
          </p:nvSpPr>
          <p:spPr>
            <a:xfrm>
              <a:off x="4036700" y="2691950"/>
              <a:ext cx="309100" cy="735600"/>
            </a:xfrm>
            <a:custGeom>
              <a:avLst/>
              <a:gdLst/>
              <a:ahLst/>
              <a:cxnLst/>
              <a:rect l="l" t="t" r="r" b="b"/>
              <a:pathLst>
                <a:path w="12364" h="29424" extrusionOk="0">
                  <a:moveTo>
                    <a:pt x="0" y="0"/>
                  </a:moveTo>
                  <a:lnTo>
                    <a:pt x="0" y="29423"/>
                  </a:lnTo>
                  <a:cubicBezTo>
                    <a:pt x="1207" y="28836"/>
                    <a:pt x="2218" y="27858"/>
                    <a:pt x="2838" y="26553"/>
                  </a:cubicBezTo>
                  <a:lnTo>
                    <a:pt x="11450" y="8808"/>
                  </a:lnTo>
                  <a:cubicBezTo>
                    <a:pt x="12363" y="6883"/>
                    <a:pt x="12233" y="4665"/>
                    <a:pt x="11124" y="2871"/>
                  </a:cubicBezTo>
                  <a:cubicBezTo>
                    <a:pt x="10015" y="1109"/>
                    <a:pt x="8057" y="0"/>
                    <a:pt x="59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04;p56">
              <a:extLst>
                <a:ext uri="{FF2B5EF4-FFF2-40B4-BE49-F238E27FC236}">
                  <a16:creationId xmlns:a16="http://schemas.microsoft.com/office/drawing/2014/main" xmlns="" id="{423A41A9-B5BC-AEC3-D96C-CCBF2D9CF995}"/>
                </a:ext>
              </a:extLst>
            </p:cNvPr>
            <p:cNvSpPr/>
            <p:nvPr/>
          </p:nvSpPr>
          <p:spPr>
            <a:xfrm>
              <a:off x="4036700" y="2227925"/>
              <a:ext cx="59550" cy="237325"/>
            </a:xfrm>
            <a:custGeom>
              <a:avLst/>
              <a:gdLst/>
              <a:ahLst/>
              <a:cxnLst/>
              <a:rect l="l" t="t" r="r" b="b"/>
              <a:pathLst>
                <a:path w="2382" h="9493" extrusionOk="0">
                  <a:moveTo>
                    <a:pt x="0" y="0"/>
                  </a:moveTo>
                  <a:lnTo>
                    <a:pt x="0" y="9493"/>
                  </a:lnTo>
                  <a:lnTo>
                    <a:pt x="1207" y="7046"/>
                  </a:lnTo>
                  <a:cubicBezTo>
                    <a:pt x="2382" y="4632"/>
                    <a:pt x="1827" y="1795"/>
                    <a:pt x="0" y="0"/>
                  </a:cubicBezTo>
                  <a:close/>
                </a:path>
              </a:pathLst>
            </a:custGeom>
            <a:solidFill>
              <a:srgbClr val="FF88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05;p56">
              <a:extLst>
                <a:ext uri="{FF2B5EF4-FFF2-40B4-BE49-F238E27FC236}">
                  <a16:creationId xmlns:a16="http://schemas.microsoft.com/office/drawing/2014/main" xmlns="" id="{F45D1DE3-DB4F-B45E-FC51-55A0BC42C8A5}"/>
                </a:ext>
              </a:extLst>
            </p:cNvPr>
            <p:cNvSpPr/>
            <p:nvPr/>
          </p:nvSpPr>
          <p:spPr>
            <a:xfrm>
              <a:off x="2826500" y="828525"/>
              <a:ext cx="2420425" cy="1631025"/>
            </a:xfrm>
            <a:custGeom>
              <a:avLst/>
              <a:gdLst/>
              <a:ahLst/>
              <a:cxnLst/>
              <a:rect l="l" t="t" r="r" b="b"/>
              <a:pathLst>
                <a:path w="96817" h="65241" extrusionOk="0">
                  <a:moveTo>
                    <a:pt x="48408" y="1"/>
                  </a:moveTo>
                  <a:cubicBezTo>
                    <a:pt x="41428" y="1"/>
                    <a:pt x="34838" y="2708"/>
                    <a:pt x="29848" y="7569"/>
                  </a:cubicBezTo>
                  <a:cubicBezTo>
                    <a:pt x="26292" y="11026"/>
                    <a:pt x="23846" y="15299"/>
                    <a:pt x="22639" y="19964"/>
                  </a:cubicBezTo>
                  <a:cubicBezTo>
                    <a:pt x="10145" y="19964"/>
                    <a:pt x="0" y="30109"/>
                    <a:pt x="0" y="42602"/>
                  </a:cubicBezTo>
                  <a:cubicBezTo>
                    <a:pt x="0" y="55096"/>
                    <a:pt x="10145" y="65241"/>
                    <a:pt x="22639" y="65241"/>
                  </a:cubicBezTo>
                  <a:lnTo>
                    <a:pt x="74211" y="65241"/>
                  </a:lnTo>
                  <a:cubicBezTo>
                    <a:pt x="86671" y="65241"/>
                    <a:pt x="96816" y="55096"/>
                    <a:pt x="96816" y="42602"/>
                  </a:cubicBezTo>
                  <a:cubicBezTo>
                    <a:pt x="96816" y="30109"/>
                    <a:pt x="86671" y="19964"/>
                    <a:pt x="74211" y="19964"/>
                  </a:cubicBezTo>
                  <a:lnTo>
                    <a:pt x="74178" y="19964"/>
                  </a:lnTo>
                  <a:cubicBezTo>
                    <a:pt x="73004" y="15299"/>
                    <a:pt x="70525" y="11026"/>
                    <a:pt x="67002" y="7569"/>
                  </a:cubicBezTo>
                  <a:cubicBezTo>
                    <a:pt x="62011" y="2708"/>
                    <a:pt x="55422" y="1"/>
                    <a:pt x="484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06;p56">
              <a:extLst>
                <a:ext uri="{FF2B5EF4-FFF2-40B4-BE49-F238E27FC236}">
                  <a16:creationId xmlns:a16="http://schemas.microsoft.com/office/drawing/2014/main" xmlns="" id="{8E72B677-2924-CAE5-D38A-177A9F101DAA}"/>
                </a:ext>
              </a:extLst>
            </p:cNvPr>
            <p:cNvSpPr/>
            <p:nvPr/>
          </p:nvSpPr>
          <p:spPr>
            <a:xfrm>
              <a:off x="4036700" y="828525"/>
              <a:ext cx="1210225" cy="1631025"/>
            </a:xfrm>
            <a:custGeom>
              <a:avLst/>
              <a:gdLst/>
              <a:ahLst/>
              <a:cxnLst/>
              <a:rect l="l" t="t" r="r" b="b"/>
              <a:pathLst>
                <a:path w="48409" h="65241" extrusionOk="0">
                  <a:moveTo>
                    <a:pt x="0" y="1"/>
                  </a:moveTo>
                  <a:lnTo>
                    <a:pt x="0" y="65241"/>
                  </a:lnTo>
                  <a:lnTo>
                    <a:pt x="25803" y="65241"/>
                  </a:lnTo>
                  <a:cubicBezTo>
                    <a:pt x="38263" y="65241"/>
                    <a:pt x="48408" y="55096"/>
                    <a:pt x="48408" y="42602"/>
                  </a:cubicBezTo>
                  <a:cubicBezTo>
                    <a:pt x="48408" y="30109"/>
                    <a:pt x="38263" y="19964"/>
                    <a:pt x="25803" y="19964"/>
                  </a:cubicBezTo>
                  <a:lnTo>
                    <a:pt x="25770" y="19964"/>
                  </a:lnTo>
                  <a:cubicBezTo>
                    <a:pt x="24596" y="15299"/>
                    <a:pt x="22117" y="11026"/>
                    <a:pt x="18594" y="7569"/>
                  </a:cubicBezTo>
                  <a:cubicBezTo>
                    <a:pt x="13603" y="2708"/>
                    <a:pt x="7014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>
            <a:extLst>
              <a:ext uri="{FF2B5EF4-FFF2-40B4-BE49-F238E27FC236}">
                <a16:creationId xmlns:a16="http://schemas.microsoft.com/office/drawing/2014/main" xmlns="" id="{06F619D6-96C1-79EF-33CA-DF0B9C70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885" y="76074"/>
            <a:ext cx="8186057" cy="499135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5110B88B-C9E3-B6D9-47E3-1E9CF3E9CB3A}"/>
              </a:ext>
            </a:extLst>
          </p:cNvPr>
          <p:cNvSpPr txBox="1">
            <a:spLocks/>
          </p:cNvSpPr>
          <p:nvPr/>
        </p:nvSpPr>
        <p:spPr>
          <a:xfrm>
            <a:off x="1768839" y="2580181"/>
            <a:ext cx="5243970" cy="1520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hiện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3D86FDCE-141B-400F-4A06-D2D0C2D6DF60}"/>
              </a:ext>
            </a:extLst>
          </p:cNvPr>
          <p:cNvSpPr txBox="1">
            <a:spLocks/>
          </p:cNvSpPr>
          <p:nvPr/>
        </p:nvSpPr>
        <p:spPr>
          <a:xfrm>
            <a:off x="3397133" y="1902944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1</a:t>
            </a:r>
          </a:p>
        </p:txBody>
      </p:sp>
    </p:spTree>
    <p:extLst>
      <p:ext uri="{BB962C8B-B14F-4D97-AF65-F5344CB8AC3E}">
        <p14:creationId xmlns:p14="http://schemas.microsoft.com/office/powerpoint/2010/main" val="40563779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583bf2c0947695c562ac5d998569417a">
            <a:extLst>
              <a:ext uri="{FF2B5EF4-FFF2-40B4-BE49-F238E27FC236}">
                <a16:creationId xmlns:a16="http://schemas.microsoft.com/office/drawing/2014/main" xmlns="" id="{B7DBD80A-B95E-6ED3-9168-32FBEF025D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885" y="76074"/>
            <a:ext cx="8186057" cy="499135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5110B88B-C9E3-B6D9-47E3-1E9CF3E9CB3A}"/>
              </a:ext>
            </a:extLst>
          </p:cNvPr>
          <p:cNvSpPr txBox="1">
            <a:spLocks/>
          </p:cNvSpPr>
          <p:nvPr/>
        </p:nvSpPr>
        <p:spPr>
          <a:xfrm>
            <a:off x="1926236" y="2840415"/>
            <a:ext cx="4961841" cy="110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>
              <a:lnSpc>
                <a:spcPct val="150000"/>
              </a:lnSpc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CB4568AB-BD6F-2D6D-94AD-186E5A1794C3}"/>
              </a:ext>
            </a:extLst>
          </p:cNvPr>
          <p:cNvSpPr txBox="1">
            <a:spLocks/>
          </p:cNvSpPr>
          <p:nvPr/>
        </p:nvSpPr>
        <p:spPr>
          <a:xfrm>
            <a:off x="3434609" y="1968682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2</a:t>
            </a:r>
          </a:p>
        </p:txBody>
      </p:sp>
    </p:spTree>
    <p:extLst>
      <p:ext uri="{BB962C8B-B14F-4D97-AF65-F5344CB8AC3E}">
        <p14:creationId xmlns:p14="http://schemas.microsoft.com/office/powerpoint/2010/main" val="21359589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36B9226B-624B-7B50-8836-E816EDF27B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9654"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FD0EF8B-E4FE-4D6D-963D-B5F3F7FE5EB6}"/>
              </a:ext>
            </a:extLst>
          </p:cNvPr>
          <p:cNvSpPr txBox="1"/>
          <p:nvPr/>
        </p:nvSpPr>
        <p:spPr>
          <a:xfrm>
            <a:off x="507720" y="641894"/>
            <a:ext cx="8128559" cy="162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Tạm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biệt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hẹn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gặp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lại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em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ở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bài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học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tiếp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theo.</a:t>
            </a:r>
            <a:endParaRPr lang="en-US" sz="3600" dirty="0">
              <a:solidFill>
                <a:schemeClr val="bg1"/>
              </a:solidFill>
              <a:latin typeface="SVN-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074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Rectangle: Diagonal Corners Rounded 236">
            <a:extLst>
              <a:ext uri="{FF2B5EF4-FFF2-40B4-BE49-F238E27FC236}">
                <a16:creationId xmlns:a16="http://schemas.microsoft.com/office/drawing/2014/main" xmlns="" id="{FF755EDE-5876-5313-5E56-36BC40401DE4}"/>
              </a:ext>
            </a:extLst>
          </p:cNvPr>
          <p:cNvSpPr/>
          <p:nvPr/>
        </p:nvSpPr>
        <p:spPr>
          <a:xfrm>
            <a:off x="2169886" y="3157479"/>
            <a:ext cx="4746171" cy="1515614"/>
          </a:xfrm>
          <a:prstGeom prst="round2DiagRect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itle 1">
            <a:extLst>
              <a:ext uri="{FF2B5EF4-FFF2-40B4-BE49-F238E27FC236}">
                <a16:creationId xmlns:a16="http://schemas.microsoft.com/office/drawing/2014/main" xmlns="" id="{D3736137-01A5-9653-08D6-C02DA16FF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8062" y="2373279"/>
            <a:ext cx="5330743" cy="904804"/>
          </a:xfrm>
        </p:spPr>
        <p:txBody>
          <a:bodyPr/>
          <a:lstStyle/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HOẠT ĐỘNG 1</a:t>
            </a:r>
          </a:p>
        </p:txBody>
      </p:sp>
      <p:sp>
        <p:nvSpPr>
          <p:cNvPr id="135" name="Title 1">
            <a:extLst>
              <a:ext uri="{FF2B5EF4-FFF2-40B4-BE49-F238E27FC236}">
                <a16:creationId xmlns:a16="http://schemas.microsoft.com/office/drawing/2014/main" xmlns="" id="{193D88DA-BE06-B286-37CA-67720D036B59}"/>
              </a:ext>
            </a:extLst>
          </p:cNvPr>
          <p:cNvSpPr txBox="1">
            <a:spLocks/>
          </p:cNvSpPr>
          <p:nvPr/>
        </p:nvSpPr>
        <p:spPr>
          <a:xfrm>
            <a:off x="1824721" y="3154231"/>
            <a:ext cx="5330743" cy="121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xmlns="" id="{FCB46337-CDE9-1C4D-C688-E5C935C76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16" y="3482318"/>
            <a:ext cx="857005" cy="857005"/>
          </a:xfrm>
          <a:prstGeom prst="rect">
            <a:avLst/>
          </a:prstGeom>
        </p:spPr>
      </p:pic>
      <p:grpSp>
        <p:nvGrpSpPr>
          <p:cNvPr id="137" name="Google Shape;321;p48">
            <a:extLst>
              <a:ext uri="{FF2B5EF4-FFF2-40B4-BE49-F238E27FC236}">
                <a16:creationId xmlns:a16="http://schemas.microsoft.com/office/drawing/2014/main" xmlns="" id="{960200FA-1DB3-5CF8-6933-6DBF5852A49F}"/>
              </a:ext>
            </a:extLst>
          </p:cNvPr>
          <p:cNvGrpSpPr/>
          <p:nvPr/>
        </p:nvGrpSpPr>
        <p:grpSpPr>
          <a:xfrm>
            <a:off x="3597254" y="361744"/>
            <a:ext cx="1949492" cy="1845319"/>
            <a:chOff x="1360075" y="236950"/>
            <a:chExt cx="4847400" cy="4588375"/>
          </a:xfrm>
        </p:grpSpPr>
        <p:sp>
          <p:nvSpPr>
            <p:cNvPr id="138" name="Google Shape;322;p48">
              <a:extLst>
                <a:ext uri="{FF2B5EF4-FFF2-40B4-BE49-F238E27FC236}">
                  <a16:creationId xmlns:a16="http://schemas.microsoft.com/office/drawing/2014/main" xmlns="" id="{51C3BD1A-C177-65C2-CCB8-3789F4EFDD1A}"/>
                </a:ext>
              </a:extLst>
            </p:cNvPr>
            <p:cNvSpPr/>
            <p:nvPr/>
          </p:nvSpPr>
          <p:spPr>
            <a:xfrm>
              <a:off x="4353200" y="1468550"/>
              <a:ext cx="95275" cy="140550"/>
            </a:xfrm>
            <a:custGeom>
              <a:avLst/>
              <a:gdLst/>
              <a:ahLst/>
              <a:cxnLst/>
              <a:rect l="l" t="t" r="r" b="b"/>
              <a:pathLst>
                <a:path w="3811" h="5622" extrusionOk="0">
                  <a:moveTo>
                    <a:pt x="3210" y="0"/>
                  </a:moveTo>
                  <a:cubicBezTo>
                    <a:pt x="3037" y="0"/>
                    <a:pt x="2865" y="89"/>
                    <a:pt x="2761" y="246"/>
                  </a:cubicBezTo>
                  <a:lnTo>
                    <a:pt x="340" y="4280"/>
                  </a:lnTo>
                  <a:cubicBezTo>
                    <a:pt x="340" y="4361"/>
                    <a:pt x="260" y="4361"/>
                    <a:pt x="260" y="4441"/>
                  </a:cubicBezTo>
                  <a:cubicBezTo>
                    <a:pt x="1" y="5114"/>
                    <a:pt x="572" y="5621"/>
                    <a:pt x="1143" y="5621"/>
                  </a:cubicBezTo>
                  <a:cubicBezTo>
                    <a:pt x="1462" y="5621"/>
                    <a:pt x="1781" y="5463"/>
                    <a:pt x="1954" y="5087"/>
                  </a:cubicBezTo>
                  <a:lnTo>
                    <a:pt x="3649" y="730"/>
                  </a:lnTo>
                  <a:cubicBezTo>
                    <a:pt x="3810" y="488"/>
                    <a:pt x="3649" y="246"/>
                    <a:pt x="3487" y="84"/>
                  </a:cubicBezTo>
                  <a:cubicBezTo>
                    <a:pt x="3402" y="27"/>
                    <a:pt x="3306" y="0"/>
                    <a:pt x="3210" y="0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23;p48">
              <a:extLst>
                <a:ext uri="{FF2B5EF4-FFF2-40B4-BE49-F238E27FC236}">
                  <a16:creationId xmlns:a16="http://schemas.microsoft.com/office/drawing/2014/main" xmlns="" id="{9088EC46-006F-65E7-54B8-3B5F3029DEFD}"/>
                </a:ext>
              </a:extLst>
            </p:cNvPr>
            <p:cNvSpPr/>
            <p:nvPr/>
          </p:nvSpPr>
          <p:spPr>
            <a:xfrm>
              <a:off x="3584625" y="1468550"/>
              <a:ext cx="95275" cy="141425"/>
            </a:xfrm>
            <a:custGeom>
              <a:avLst/>
              <a:gdLst/>
              <a:ahLst/>
              <a:cxnLst/>
              <a:rect l="l" t="t" r="r" b="b"/>
              <a:pathLst>
                <a:path w="3811" h="5657" extrusionOk="0">
                  <a:moveTo>
                    <a:pt x="3211" y="0"/>
                  </a:moveTo>
                  <a:cubicBezTo>
                    <a:pt x="3037" y="0"/>
                    <a:pt x="2866" y="89"/>
                    <a:pt x="2762" y="246"/>
                  </a:cubicBezTo>
                  <a:lnTo>
                    <a:pt x="341" y="4280"/>
                  </a:lnTo>
                  <a:lnTo>
                    <a:pt x="260" y="4441"/>
                  </a:lnTo>
                  <a:cubicBezTo>
                    <a:pt x="1" y="5116"/>
                    <a:pt x="575" y="5657"/>
                    <a:pt x="1148" y="5657"/>
                  </a:cubicBezTo>
                  <a:cubicBezTo>
                    <a:pt x="1465" y="5657"/>
                    <a:pt x="1782" y="5490"/>
                    <a:pt x="1955" y="5087"/>
                  </a:cubicBezTo>
                  <a:lnTo>
                    <a:pt x="3730" y="730"/>
                  </a:lnTo>
                  <a:cubicBezTo>
                    <a:pt x="3811" y="488"/>
                    <a:pt x="3730" y="165"/>
                    <a:pt x="3488" y="84"/>
                  </a:cubicBezTo>
                  <a:cubicBezTo>
                    <a:pt x="3402" y="27"/>
                    <a:pt x="3306" y="0"/>
                    <a:pt x="3211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24;p48">
              <a:extLst>
                <a:ext uri="{FF2B5EF4-FFF2-40B4-BE49-F238E27FC236}">
                  <a16:creationId xmlns:a16="http://schemas.microsoft.com/office/drawing/2014/main" xmlns="" id="{EA65242B-479A-5988-6666-61B30F155209}"/>
                </a:ext>
              </a:extLst>
            </p:cNvPr>
            <p:cNvSpPr/>
            <p:nvPr/>
          </p:nvSpPr>
          <p:spPr>
            <a:xfrm>
              <a:off x="3143600" y="1468550"/>
              <a:ext cx="94525" cy="140550"/>
            </a:xfrm>
            <a:custGeom>
              <a:avLst/>
              <a:gdLst/>
              <a:ahLst/>
              <a:cxnLst/>
              <a:rect l="l" t="t" r="r" b="b"/>
              <a:pathLst>
                <a:path w="3781" h="5622" extrusionOk="0">
                  <a:moveTo>
                    <a:pt x="3181" y="0"/>
                  </a:moveTo>
                  <a:cubicBezTo>
                    <a:pt x="3007" y="0"/>
                    <a:pt x="2836" y="89"/>
                    <a:pt x="2732" y="246"/>
                  </a:cubicBezTo>
                  <a:lnTo>
                    <a:pt x="311" y="4280"/>
                  </a:lnTo>
                  <a:cubicBezTo>
                    <a:pt x="311" y="4361"/>
                    <a:pt x="311" y="4361"/>
                    <a:pt x="311" y="4441"/>
                  </a:cubicBezTo>
                  <a:cubicBezTo>
                    <a:pt x="0" y="5114"/>
                    <a:pt x="553" y="5621"/>
                    <a:pt x="1117" y="5621"/>
                  </a:cubicBezTo>
                  <a:cubicBezTo>
                    <a:pt x="1433" y="5621"/>
                    <a:pt x="1751" y="5463"/>
                    <a:pt x="1925" y="5087"/>
                  </a:cubicBezTo>
                  <a:lnTo>
                    <a:pt x="3700" y="730"/>
                  </a:lnTo>
                  <a:cubicBezTo>
                    <a:pt x="3781" y="488"/>
                    <a:pt x="3700" y="246"/>
                    <a:pt x="3458" y="84"/>
                  </a:cubicBezTo>
                  <a:cubicBezTo>
                    <a:pt x="3372" y="27"/>
                    <a:pt x="3276" y="0"/>
                    <a:pt x="3181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25;p48">
              <a:extLst>
                <a:ext uri="{FF2B5EF4-FFF2-40B4-BE49-F238E27FC236}">
                  <a16:creationId xmlns:a16="http://schemas.microsoft.com/office/drawing/2014/main" xmlns="" id="{F6559C20-DC6F-25E3-9CFC-22920ADEF1AC}"/>
                </a:ext>
              </a:extLst>
            </p:cNvPr>
            <p:cNvSpPr/>
            <p:nvPr/>
          </p:nvSpPr>
          <p:spPr>
            <a:xfrm>
              <a:off x="4568575" y="1687750"/>
              <a:ext cx="97700" cy="141500"/>
            </a:xfrm>
            <a:custGeom>
              <a:avLst/>
              <a:gdLst/>
              <a:ahLst/>
              <a:cxnLst/>
              <a:rect l="l" t="t" r="r" b="b"/>
              <a:pathLst>
                <a:path w="3908" h="5660" extrusionOk="0">
                  <a:moveTo>
                    <a:pt x="3297" y="1"/>
                  </a:moveTo>
                  <a:cubicBezTo>
                    <a:pt x="3136" y="1"/>
                    <a:pt x="2970" y="81"/>
                    <a:pt x="2861" y="273"/>
                  </a:cubicBezTo>
                  <a:lnTo>
                    <a:pt x="440" y="4307"/>
                  </a:lnTo>
                  <a:cubicBezTo>
                    <a:pt x="359" y="4307"/>
                    <a:pt x="359" y="4388"/>
                    <a:pt x="359" y="4388"/>
                  </a:cubicBezTo>
                  <a:cubicBezTo>
                    <a:pt x="1" y="5105"/>
                    <a:pt x="617" y="5659"/>
                    <a:pt x="1198" y="5659"/>
                  </a:cubicBezTo>
                  <a:cubicBezTo>
                    <a:pt x="1533" y="5659"/>
                    <a:pt x="1855" y="5475"/>
                    <a:pt x="1973" y="5033"/>
                  </a:cubicBezTo>
                  <a:lnTo>
                    <a:pt x="3748" y="676"/>
                  </a:lnTo>
                  <a:cubicBezTo>
                    <a:pt x="3908" y="303"/>
                    <a:pt x="3611" y="1"/>
                    <a:pt x="3297" y="1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26;p48">
              <a:extLst>
                <a:ext uri="{FF2B5EF4-FFF2-40B4-BE49-F238E27FC236}">
                  <a16:creationId xmlns:a16="http://schemas.microsoft.com/office/drawing/2014/main" xmlns="" id="{5FE536E6-77D8-6C70-75BA-BFEC85D3B81E}"/>
                </a:ext>
              </a:extLst>
            </p:cNvPr>
            <p:cNvSpPr/>
            <p:nvPr/>
          </p:nvSpPr>
          <p:spPr>
            <a:xfrm>
              <a:off x="3253350" y="1688425"/>
              <a:ext cx="95725" cy="140825"/>
            </a:xfrm>
            <a:custGeom>
              <a:avLst/>
              <a:gdLst/>
              <a:ahLst/>
              <a:cxnLst/>
              <a:rect l="l" t="t" r="r" b="b"/>
              <a:pathLst>
                <a:path w="3829" h="5633" extrusionOk="0">
                  <a:moveTo>
                    <a:pt x="3310" y="0"/>
                  </a:moveTo>
                  <a:cubicBezTo>
                    <a:pt x="3136" y="0"/>
                    <a:pt x="2964" y="89"/>
                    <a:pt x="2860" y="246"/>
                  </a:cubicBezTo>
                  <a:lnTo>
                    <a:pt x="440" y="4280"/>
                  </a:lnTo>
                  <a:cubicBezTo>
                    <a:pt x="440" y="4280"/>
                    <a:pt x="359" y="4361"/>
                    <a:pt x="359" y="4361"/>
                  </a:cubicBezTo>
                  <a:cubicBezTo>
                    <a:pt x="0" y="5078"/>
                    <a:pt x="617" y="5632"/>
                    <a:pt x="1219" y="5632"/>
                  </a:cubicBezTo>
                  <a:cubicBezTo>
                    <a:pt x="1565" y="5632"/>
                    <a:pt x="1906" y="5448"/>
                    <a:pt x="2053" y="5006"/>
                  </a:cubicBezTo>
                  <a:lnTo>
                    <a:pt x="3748" y="649"/>
                  </a:lnTo>
                  <a:cubicBezTo>
                    <a:pt x="3829" y="407"/>
                    <a:pt x="3748" y="165"/>
                    <a:pt x="3586" y="84"/>
                  </a:cubicBezTo>
                  <a:cubicBezTo>
                    <a:pt x="3501" y="27"/>
                    <a:pt x="3405" y="0"/>
                    <a:pt x="3310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27;p48">
              <a:extLst>
                <a:ext uri="{FF2B5EF4-FFF2-40B4-BE49-F238E27FC236}">
                  <a16:creationId xmlns:a16="http://schemas.microsoft.com/office/drawing/2014/main" xmlns="" id="{C450F95E-06B2-B3FB-D8B6-7DB4EF631659}"/>
                </a:ext>
              </a:extLst>
            </p:cNvPr>
            <p:cNvSpPr/>
            <p:nvPr/>
          </p:nvSpPr>
          <p:spPr>
            <a:xfrm>
              <a:off x="4812425" y="1928475"/>
              <a:ext cx="91925" cy="138525"/>
            </a:xfrm>
            <a:custGeom>
              <a:avLst/>
              <a:gdLst/>
              <a:ahLst/>
              <a:cxnLst/>
              <a:rect l="l" t="t" r="r" b="b"/>
              <a:pathLst>
                <a:path w="3677" h="5541" extrusionOk="0">
                  <a:moveTo>
                    <a:pt x="3158" y="0"/>
                  </a:moveTo>
                  <a:cubicBezTo>
                    <a:pt x="2984" y="0"/>
                    <a:pt x="2813" y="89"/>
                    <a:pt x="2709" y="246"/>
                  </a:cubicBezTo>
                  <a:lnTo>
                    <a:pt x="288" y="4280"/>
                  </a:lnTo>
                  <a:cubicBezTo>
                    <a:pt x="288" y="4280"/>
                    <a:pt x="207" y="4361"/>
                    <a:pt x="207" y="4361"/>
                  </a:cubicBezTo>
                  <a:cubicBezTo>
                    <a:pt x="0" y="5034"/>
                    <a:pt x="557" y="5541"/>
                    <a:pt x="1110" y="5541"/>
                  </a:cubicBezTo>
                  <a:cubicBezTo>
                    <a:pt x="1420" y="5541"/>
                    <a:pt x="1728" y="5382"/>
                    <a:pt x="1902" y="5006"/>
                  </a:cubicBezTo>
                  <a:lnTo>
                    <a:pt x="3596" y="649"/>
                  </a:lnTo>
                  <a:cubicBezTo>
                    <a:pt x="3677" y="407"/>
                    <a:pt x="3596" y="165"/>
                    <a:pt x="3435" y="84"/>
                  </a:cubicBezTo>
                  <a:cubicBezTo>
                    <a:pt x="3349" y="27"/>
                    <a:pt x="3253" y="0"/>
                    <a:pt x="3158" y="0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28;p48">
              <a:extLst>
                <a:ext uri="{FF2B5EF4-FFF2-40B4-BE49-F238E27FC236}">
                  <a16:creationId xmlns:a16="http://schemas.microsoft.com/office/drawing/2014/main" xmlns="" id="{AFB6CCC4-44E0-9546-CDD7-7313112201D4}"/>
                </a:ext>
              </a:extLst>
            </p:cNvPr>
            <p:cNvSpPr/>
            <p:nvPr/>
          </p:nvSpPr>
          <p:spPr>
            <a:xfrm>
              <a:off x="2543025" y="1926900"/>
              <a:ext cx="95275" cy="140100"/>
            </a:xfrm>
            <a:custGeom>
              <a:avLst/>
              <a:gdLst/>
              <a:ahLst/>
              <a:cxnLst/>
              <a:rect l="l" t="t" r="r" b="b"/>
              <a:pathLst>
                <a:path w="3811" h="5604" extrusionOk="0">
                  <a:moveTo>
                    <a:pt x="3163" y="1"/>
                  </a:moveTo>
                  <a:cubicBezTo>
                    <a:pt x="2993" y="1"/>
                    <a:pt x="2819" y="90"/>
                    <a:pt x="2709" y="309"/>
                  </a:cubicBezTo>
                  <a:lnTo>
                    <a:pt x="289" y="4343"/>
                  </a:lnTo>
                  <a:cubicBezTo>
                    <a:pt x="289" y="4343"/>
                    <a:pt x="208" y="4424"/>
                    <a:pt x="208" y="4424"/>
                  </a:cubicBezTo>
                  <a:cubicBezTo>
                    <a:pt x="1" y="5097"/>
                    <a:pt x="558" y="5604"/>
                    <a:pt x="1111" y="5604"/>
                  </a:cubicBezTo>
                  <a:cubicBezTo>
                    <a:pt x="1421" y="5604"/>
                    <a:pt x="1729" y="5445"/>
                    <a:pt x="1902" y="5069"/>
                  </a:cubicBezTo>
                  <a:lnTo>
                    <a:pt x="3597" y="712"/>
                  </a:lnTo>
                  <a:cubicBezTo>
                    <a:pt x="3810" y="339"/>
                    <a:pt x="3495" y="1"/>
                    <a:pt x="3163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29;p48">
              <a:extLst>
                <a:ext uri="{FF2B5EF4-FFF2-40B4-BE49-F238E27FC236}">
                  <a16:creationId xmlns:a16="http://schemas.microsoft.com/office/drawing/2014/main" xmlns="" id="{B0338193-1B97-F361-A8BA-8B80981C26AE}"/>
                </a:ext>
              </a:extLst>
            </p:cNvPr>
            <p:cNvSpPr/>
            <p:nvPr/>
          </p:nvSpPr>
          <p:spPr>
            <a:xfrm>
              <a:off x="4209175" y="1869975"/>
              <a:ext cx="92025" cy="139175"/>
            </a:xfrm>
            <a:custGeom>
              <a:avLst/>
              <a:gdLst/>
              <a:ahLst/>
              <a:cxnLst/>
              <a:rect l="l" t="t" r="r" b="b"/>
              <a:pathLst>
                <a:path w="3681" h="5567" extrusionOk="0">
                  <a:moveTo>
                    <a:pt x="3104" y="0"/>
                  </a:moveTo>
                  <a:cubicBezTo>
                    <a:pt x="2955" y="0"/>
                    <a:pt x="2817" y="89"/>
                    <a:pt x="2713" y="246"/>
                  </a:cubicBezTo>
                  <a:lnTo>
                    <a:pt x="292" y="4280"/>
                  </a:lnTo>
                  <a:cubicBezTo>
                    <a:pt x="211" y="4280"/>
                    <a:pt x="211" y="4361"/>
                    <a:pt x="211" y="4442"/>
                  </a:cubicBezTo>
                  <a:cubicBezTo>
                    <a:pt x="1" y="5072"/>
                    <a:pt x="544" y="5566"/>
                    <a:pt x="1082" y="5566"/>
                  </a:cubicBezTo>
                  <a:cubicBezTo>
                    <a:pt x="1370" y="5566"/>
                    <a:pt x="1656" y="5425"/>
                    <a:pt x="1825" y="5087"/>
                  </a:cubicBezTo>
                  <a:lnTo>
                    <a:pt x="3600" y="730"/>
                  </a:lnTo>
                  <a:cubicBezTo>
                    <a:pt x="3681" y="488"/>
                    <a:pt x="3600" y="165"/>
                    <a:pt x="3358" y="84"/>
                  </a:cubicBezTo>
                  <a:cubicBezTo>
                    <a:pt x="3272" y="27"/>
                    <a:pt x="3187" y="0"/>
                    <a:pt x="3104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30;p48">
              <a:extLst>
                <a:ext uri="{FF2B5EF4-FFF2-40B4-BE49-F238E27FC236}">
                  <a16:creationId xmlns:a16="http://schemas.microsoft.com/office/drawing/2014/main" xmlns="" id="{EAC57A9F-0764-6473-E12A-0BC60DD1F634}"/>
                </a:ext>
              </a:extLst>
            </p:cNvPr>
            <p:cNvSpPr/>
            <p:nvPr/>
          </p:nvSpPr>
          <p:spPr>
            <a:xfrm>
              <a:off x="3726575" y="1869975"/>
              <a:ext cx="94525" cy="140550"/>
            </a:xfrm>
            <a:custGeom>
              <a:avLst/>
              <a:gdLst/>
              <a:ahLst/>
              <a:cxnLst/>
              <a:rect l="l" t="t" r="r" b="b"/>
              <a:pathLst>
                <a:path w="3781" h="5622" extrusionOk="0">
                  <a:moveTo>
                    <a:pt x="3204" y="0"/>
                  </a:moveTo>
                  <a:cubicBezTo>
                    <a:pt x="3055" y="0"/>
                    <a:pt x="2917" y="89"/>
                    <a:pt x="2813" y="246"/>
                  </a:cubicBezTo>
                  <a:lnTo>
                    <a:pt x="311" y="4280"/>
                  </a:lnTo>
                  <a:lnTo>
                    <a:pt x="311" y="4442"/>
                  </a:lnTo>
                  <a:cubicBezTo>
                    <a:pt x="1" y="5114"/>
                    <a:pt x="587" y="5621"/>
                    <a:pt x="1153" y="5621"/>
                  </a:cubicBezTo>
                  <a:cubicBezTo>
                    <a:pt x="1470" y="5621"/>
                    <a:pt x="1780" y="5463"/>
                    <a:pt x="1925" y="5087"/>
                  </a:cubicBezTo>
                  <a:lnTo>
                    <a:pt x="3700" y="730"/>
                  </a:lnTo>
                  <a:cubicBezTo>
                    <a:pt x="3781" y="488"/>
                    <a:pt x="3700" y="165"/>
                    <a:pt x="3458" y="84"/>
                  </a:cubicBezTo>
                  <a:cubicBezTo>
                    <a:pt x="3372" y="27"/>
                    <a:pt x="3287" y="0"/>
                    <a:pt x="3204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31;p48">
              <a:extLst>
                <a:ext uri="{FF2B5EF4-FFF2-40B4-BE49-F238E27FC236}">
                  <a16:creationId xmlns:a16="http://schemas.microsoft.com/office/drawing/2014/main" xmlns="" id="{F2F04E4C-5B3F-11F0-72E9-92EF1A3A5281}"/>
                </a:ext>
              </a:extLst>
            </p:cNvPr>
            <p:cNvSpPr/>
            <p:nvPr/>
          </p:nvSpPr>
          <p:spPr>
            <a:xfrm>
              <a:off x="2968600" y="1869975"/>
              <a:ext cx="92025" cy="139175"/>
            </a:xfrm>
            <a:custGeom>
              <a:avLst/>
              <a:gdLst/>
              <a:ahLst/>
              <a:cxnLst/>
              <a:rect l="l" t="t" r="r" b="b"/>
              <a:pathLst>
                <a:path w="3681" h="5567" extrusionOk="0">
                  <a:moveTo>
                    <a:pt x="3161" y="0"/>
                  </a:moveTo>
                  <a:cubicBezTo>
                    <a:pt x="2987" y="0"/>
                    <a:pt x="2816" y="89"/>
                    <a:pt x="2712" y="246"/>
                  </a:cubicBezTo>
                  <a:lnTo>
                    <a:pt x="291" y="4280"/>
                  </a:lnTo>
                  <a:cubicBezTo>
                    <a:pt x="210" y="4280"/>
                    <a:pt x="210" y="4361"/>
                    <a:pt x="210" y="4442"/>
                  </a:cubicBezTo>
                  <a:cubicBezTo>
                    <a:pt x="0" y="5072"/>
                    <a:pt x="577" y="5566"/>
                    <a:pt x="1139" y="5566"/>
                  </a:cubicBezTo>
                  <a:cubicBezTo>
                    <a:pt x="1440" y="5566"/>
                    <a:pt x="1736" y="5425"/>
                    <a:pt x="1905" y="5087"/>
                  </a:cubicBezTo>
                  <a:lnTo>
                    <a:pt x="3599" y="730"/>
                  </a:lnTo>
                  <a:cubicBezTo>
                    <a:pt x="3680" y="488"/>
                    <a:pt x="3599" y="165"/>
                    <a:pt x="3438" y="84"/>
                  </a:cubicBezTo>
                  <a:cubicBezTo>
                    <a:pt x="3352" y="27"/>
                    <a:pt x="3256" y="0"/>
                    <a:pt x="3161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32;p48">
              <a:extLst>
                <a:ext uri="{FF2B5EF4-FFF2-40B4-BE49-F238E27FC236}">
                  <a16:creationId xmlns:a16="http://schemas.microsoft.com/office/drawing/2014/main" xmlns="" id="{082E378D-0D2D-EA08-FD32-86E6F1D80350}"/>
                </a:ext>
              </a:extLst>
            </p:cNvPr>
            <p:cNvSpPr/>
            <p:nvPr/>
          </p:nvSpPr>
          <p:spPr>
            <a:xfrm>
              <a:off x="3977300" y="1569400"/>
              <a:ext cx="91925" cy="139650"/>
            </a:xfrm>
            <a:custGeom>
              <a:avLst/>
              <a:gdLst/>
              <a:ahLst/>
              <a:cxnLst/>
              <a:rect l="l" t="t" r="r" b="b"/>
              <a:pathLst>
                <a:path w="3677" h="5586" extrusionOk="0">
                  <a:moveTo>
                    <a:pt x="3081" y="1"/>
                  </a:moveTo>
                  <a:cubicBezTo>
                    <a:pt x="2913" y="1"/>
                    <a:pt x="2760" y="90"/>
                    <a:pt x="2708" y="246"/>
                  </a:cubicBezTo>
                  <a:lnTo>
                    <a:pt x="288" y="4280"/>
                  </a:lnTo>
                  <a:cubicBezTo>
                    <a:pt x="207" y="4361"/>
                    <a:pt x="207" y="4361"/>
                    <a:pt x="207" y="4442"/>
                  </a:cubicBezTo>
                  <a:cubicBezTo>
                    <a:pt x="0" y="5113"/>
                    <a:pt x="521" y="5586"/>
                    <a:pt x="1049" y="5586"/>
                  </a:cubicBezTo>
                  <a:cubicBezTo>
                    <a:pt x="1346" y="5586"/>
                    <a:pt x="1646" y="5436"/>
                    <a:pt x="1821" y="5087"/>
                  </a:cubicBezTo>
                  <a:lnTo>
                    <a:pt x="3596" y="730"/>
                  </a:lnTo>
                  <a:cubicBezTo>
                    <a:pt x="3677" y="488"/>
                    <a:pt x="3596" y="246"/>
                    <a:pt x="3354" y="85"/>
                  </a:cubicBezTo>
                  <a:cubicBezTo>
                    <a:pt x="3268" y="27"/>
                    <a:pt x="3172" y="1"/>
                    <a:pt x="3081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33;p48">
              <a:extLst>
                <a:ext uri="{FF2B5EF4-FFF2-40B4-BE49-F238E27FC236}">
                  <a16:creationId xmlns:a16="http://schemas.microsoft.com/office/drawing/2014/main" xmlns="" id="{13F0425B-3885-6330-61AF-D833F22950CA}"/>
                </a:ext>
              </a:extLst>
            </p:cNvPr>
            <p:cNvSpPr/>
            <p:nvPr/>
          </p:nvSpPr>
          <p:spPr>
            <a:xfrm>
              <a:off x="2394475" y="1569400"/>
              <a:ext cx="93250" cy="140550"/>
            </a:xfrm>
            <a:custGeom>
              <a:avLst/>
              <a:gdLst/>
              <a:ahLst/>
              <a:cxnLst/>
              <a:rect l="l" t="t" r="r" b="b"/>
              <a:pathLst>
                <a:path w="3730" h="5622" extrusionOk="0">
                  <a:moveTo>
                    <a:pt x="3210" y="1"/>
                  </a:moveTo>
                  <a:cubicBezTo>
                    <a:pt x="3037" y="1"/>
                    <a:pt x="2865" y="90"/>
                    <a:pt x="2761" y="246"/>
                  </a:cubicBezTo>
                  <a:lnTo>
                    <a:pt x="340" y="4280"/>
                  </a:lnTo>
                  <a:cubicBezTo>
                    <a:pt x="340" y="4361"/>
                    <a:pt x="260" y="4361"/>
                    <a:pt x="260" y="4442"/>
                  </a:cubicBezTo>
                  <a:cubicBezTo>
                    <a:pt x="1" y="5115"/>
                    <a:pt x="572" y="5622"/>
                    <a:pt x="1122" y="5622"/>
                  </a:cubicBezTo>
                  <a:cubicBezTo>
                    <a:pt x="1429" y="5622"/>
                    <a:pt x="1729" y="5463"/>
                    <a:pt x="1873" y="5087"/>
                  </a:cubicBezTo>
                  <a:lnTo>
                    <a:pt x="3649" y="730"/>
                  </a:lnTo>
                  <a:cubicBezTo>
                    <a:pt x="3729" y="488"/>
                    <a:pt x="3649" y="246"/>
                    <a:pt x="3487" y="85"/>
                  </a:cubicBezTo>
                  <a:cubicBezTo>
                    <a:pt x="3401" y="27"/>
                    <a:pt x="3306" y="1"/>
                    <a:pt x="3210" y="1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34;p48">
              <a:extLst>
                <a:ext uri="{FF2B5EF4-FFF2-40B4-BE49-F238E27FC236}">
                  <a16:creationId xmlns:a16="http://schemas.microsoft.com/office/drawing/2014/main" xmlns="" id="{9D51A0DF-A9D4-09C7-DFC3-9C0594C56BCE}"/>
                </a:ext>
              </a:extLst>
            </p:cNvPr>
            <p:cNvSpPr/>
            <p:nvPr/>
          </p:nvSpPr>
          <p:spPr>
            <a:xfrm>
              <a:off x="2836250" y="1569400"/>
              <a:ext cx="95250" cy="140550"/>
            </a:xfrm>
            <a:custGeom>
              <a:avLst/>
              <a:gdLst/>
              <a:ahLst/>
              <a:cxnLst/>
              <a:rect l="l" t="t" r="r" b="b"/>
              <a:pathLst>
                <a:path w="3810" h="5622" extrusionOk="0">
                  <a:moveTo>
                    <a:pt x="3210" y="1"/>
                  </a:moveTo>
                  <a:cubicBezTo>
                    <a:pt x="3037" y="1"/>
                    <a:pt x="2865" y="90"/>
                    <a:pt x="2761" y="246"/>
                  </a:cubicBezTo>
                  <a:lnTo>
                    <a:pt x="340" y="4280"/>
                  </a:lnTo>
                  <a:cubicBezTo>
                    <a:pt x="340" y="4361"/>
                    <a:pt x="260" y="4361"/>
                    <a:pt x="260" y="4442"/>
                  </a:cubicBezTo>
                  <a:cubicBezTo>
                    <a:pt x="1" y="5115"/>
                    <a:pt x="572" y="5622"/>
                    <a:pt x="1122" y="5622"/>
                  </a:cubicBezTo>
                  <a:cubicBezTo>
                    <a:pt x="1429" y="5622"/>
                    <a:pt x="1729" y="5463"/>
                    <a:pt x="1873" y="5087"/>
                  </a:cubicBezTo>
                  <a:lnTo>
                    <a:pt x="3649" y="730"/>
                  </a:lnTo>
                  <a:cubicBezTo>
                    <a:pt x="3810" y="488"/>
                    <a:pt x="3649" y="246"/>
                    <a:pt x="3487" y="85"/>
                  </a:cubicBezTo>
                  <a:cubicBezTo>
                    <a:pt x="3401" y="27"/>
                    <a:pt x="3306" y="1"/>
                    <a:pt x="3210" y="1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35;p48">
              <a:extLst>
                <a:ext uri="{FF2B5EF4-FFF2-40B4-BE49-F238E27FC236}">
                  <a16:creationId xmlns:a16="http://schemas.microsoft.com/office/drawing/2014/main" xmlns="" id="{49EBF671-31BA-2145-6587-C7C33D718670}"/>
                </a:ext>
              </a:extLst>
            </p:cNvPr>
            <p:cNvSpPr/>
            <p:nvPr/>
          </p:nvSpPr>
          <p:spPr>
            <a:xfrm>
              <a:off x="1949100" y="236950"/>
              <a:ext cx="3540250" cy="1169175"/>
            </a:xfrm>
            <a:custGeom>
              <a:avLst/>
              <a:gdLst/>
              <a:ahLst/>
              <a:cxnLst/>
              <a:rect l="l" t="t" r="r" b="b"/>
              <a:pathLst>
                <a:path w="141610" h="46767" extrusionOk="0">
                  <a:moveTo>
                    <a:pt x="95662" y="0"/>
                  </a:moveTo>
                  <a:cubicBezTo>
                    <a:pt x="85549" y="0"/>
                    <a:pt x="75385" y="5939"/>
                    <a:pt x="71168" y="15217"/>
                  </a:cubicBezTo>
                  <a:cubicBezTo>
                    <a:pt x="69471" y="10503"/>
                    <a:pt x="65159" y="7937"/>
                    <a:pt x="60772" y="7937"/>
                  </a:cubicBezTo>
                  <a:cubicBezTo>
                    <a:pt x="57649" y="7937"/>
                    <a:pt x="54488" y="9238"/>
                    <a:pt x="52206" y="11989"/>
                  </a:cubicBezTo>
                  <a:cubicBezTo>
                    <a:pt x="49317" y="4990"/>
                    <a:pt x="41726" y="393"/>
                    <a:pt x="34192" y="393"/>
                  </a:cubicBezTo>
                  <a:cubicBezTo>
                    <a:pt x="32259" y="393"/>
                    <a:pt x="30329" y="695"/>
                    <a:pt x="28484" y="1338"/>
                  </a:cubicBezTo>
                  <a:cubicBezTo>
                    <a:pt x="19446" y="4404"/>
                    <a:pt x="13798" y="15055"/>
                    <a:pt x="16300" y="24254"/>
                  </a:cubicBezTo>
                  <a:cubicBezTo>
                    <a:pt x="11216" y="24819"/>
                    <a:pt x="6698" y="27643"/>
                    <a:pt x="3793" y="31839"/>
                  </a:cubicBezTo>
                  <a:cubicBezTo>
                    <a:pt x="888" y="36196"/>
                    <a:pt x="0" y="41683"/>
                    <a:pt x="1291" y="46766"/>
                  </a:cubicBezTo>
                  <a:lnTo>
                    <a:pt x="140561" y="46766"/>
                  </a:lnTo>
                  <a:cubicBezTo>
                    <a:pt x="141610" y="41602"/>
                    <a:pt x="139673" y="36276"/>
                    <a:pt x="135558" y="32968"/>
                  </a:cubicBezTo>
                  <a:cubicBezTo>
                    <a:pt x="132938" y="30852"/>
                    <a:pt x="129751" y="29774"/>
                    <a:pt x="126528" y="29774"/>
                  </a:cubicBezTo>
                  <a:cubicBezTo>
                    <a:pt x="124590" y="29774"/>
                    <a:pt x="122640" y="30163"/>
                    <a:pt x="120792" y="30951"/>
                  </a:cubicBezTo>
                  <a:cubicBezTo>
                    <a:pt x="123132" y="18444"/>
                    <a:pt x="115063" y="4888"/>
                    <a:pt x="102960" y="1096"/>
                  </a:cubicBezTo>
                  <a:cubicBezTo>
                    <a:pt x="100588" y="353"/>
                    <a:pt x="98126" y="0"/>
                    <a:pt x="95662" y="0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36;p48">
              <a:extLst>
                <a:ext uri="{FF2B5EF4-FFF2-40B4-BE49-F238E27FC236}">
                  <a16:creationId xmlns:a16="http://schemas.microsoft.com/office/drawing/2014/main" xmlns="" id="{6CDFFA98-2902-F638-6A00-28630042734C}"/>
                </a:ext>
              </a:extLst>
            </p:cNvPr>
            <p:cNvSpPr/>
            <p:nvPr/>
          </p:nvSpPr>
          <p:spPr>
            <a:xfrm>
              <a:off x="1360075" y="2190975"/>
              <a:ext cx="1831650" cy="2416475"/>
            </a:xfrm>
            <a:custGeom>
              <a:avLst/>
              <a:gdLst/>
              <a:ahLst/>
              <a:cxnLst/>
              <a:rect l="l" t="t" r="r" b="b"/>
              <a:pathLst>
                <a:path w="73266" h="96659" extrusionOk="0">
                  <a:moveTo>
                    <a:pt x="11509" y="1"/>
                  </a:moveTo>
                  <a:cubicBezTo>
                    <a:pt x="10578" y="1"/>
                    <a:pt x="9639" y="129"/>
                    <a:pt x="8715" y="397"/>
                  </a:cubicBezTo>
                  <a:cubicBezTo>
                    <a:pt x="3550" y="2010"/>
                    <a:pt x="1210" y="7981"/>
                    <a:pt x="888" y="13388"/>
                  </a:cubicBezTo>
                  <a:cubicBezTo>
                    <a:pt x="0" y="27670"/>
                    <a:pt x="8311" y="41467"/>
                    <a:pt x="6132" y="55588"/>
                  </a:cubicBezTo>
                  <a:cubicBezTo>
                    <a:pt x="5084" y="62043"/>
                    <a:pt x="1937" y="68095"/>
                    <a:pt x="1210" y="74550"/>
                  </a:cubicBezTo>
                  <a:cubicBezTo>
                    <a:pt x="484" y="81247"/>
                    <a:pt x="2340" y="87944"/>
                    <a:pt x="6375" y="93270"/>
                  </a:cubicBezTo>
                  <a:cubicBezTo>
                    <a:pt x="7181" y="94319"/>
                    <a:pt x="7988" y="95449"/>
                    <a:pt x="8876" y="96659"/>
                  </a:cubicBezTo>
                  <a:cubicBezTo>
                    <a:pt x="16138" y="93996"/>
                    <a:pt x="41232" y="91818"/>
                    <a:pt x="73266" y="91172"/>
                  </a:cubicBezTo>
                  <a:cubicBezTo>
                    <a:pt x="72459" y="84313"/>
                    <a:pt x="71410" y="77536"/>
                    <a:pt x="70119" y="70677"/>
                  </a:cubicBezTo>
                  <a:cubicBezTo>
                    <a:pt x="68182" y="60833"/>
                    <a:pt x="65116" y="50182"/>
                    <a:pt x="56967" y="44292"/>
                  </a:cubicBezTo>
                  <a:cubicBezTo>
                    <a:pt x="51480" y="40257"/>
                    <a:pt x="44218" y="38885"/>
                    <a:pt x="38812" y="34690"/>
                  </a:cubicBezTo>
                  <a:cubicBezTo>
                    <a:pt x="30985" y="28396"/>
                    <a:pt x="28887" y="17503"/>
                    <a:pt x="23803" y="8869"/>
                  </a:cubicBezTo>
                  <a:cubicBezTo>
                    <a:pt x="22270" y="6126"/>
                    <a:pt x="20172" y="3705"/>
                    <a:pt x="17590" y="1930"/>
                  </a:cubicBezTo>
                  <a:cubicBezTo>
                    <a:pt x="15787" y="690"/>
                    <a:pt x="13668" y="1"/>
                    <a:pt x="11509" y="1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37;p48">
              <a:extLst>
                <a:ext uri="{FF2B5EF4-FFF2-40B4-BE49-F238E27FC236}">
                  <a16:creationId xmlns:a16="http://schemas.microsoft.com/office/drawing/2014/main" xmlns="" id="{F11CFCD8-BB87-873A-F27F-ABB618839C2E}"/>
                </a:ext>
              </a:extLst>
            </p:cNvPr>
            <p:cNvSpPr/>
            <p:nvPr/>
          </p:nvSpPr>
          <p:spPr>
            <a:xfrm>
              <a:off x="3353075" y="1958325"/>
              <a:ext cx="2479200" cy="2657200"/>
            </a:xfrm>
            <a:custGeom>
              <a:avLst/>
              <a:gdLst/>
              <a:ahLst/>
              <a:cxnLst/>
              <a:rect l="l" t="t" r="r" b="b"/>
              <a:pathLst>
                <a:path w="99168" h="106288" extrusionOk="0">
                  <a:moveTo>
                    <a:pt x="85211" y="1"/>
                  </a:moveTo>
                  <a:cubicBezTo>
                    <a:pt x="84531" y="1"/>
                    <a:pt x="83853" y="84"/>
                    <a:pt x="83191" y="262"/>
                  </a:cubicBezTo>
                  <a:cubicBezTo>
                    <a:pt x="77705" y="1795"/>
                    <a:pt x="75607" y="8250"/>
                    <a:pt x="73186" y="13334"/>
                  </a:cubicBezTo>
                  <a:cubicBezTo>
                    <a:pt x="70685" y="18417"/>
                    <a:pt x="67134" y="22936"/>
                    <a:pt x="62696" y="26486"/>
                  </a:cubicBezTo>
                  <a:cubicBezTo>
                    <a:pt x="57290" y="30843"/>
                    <a:pt x="50593" y="33748"/>
                    <a:pt x="45994" y="38912"/>
                  </a:cubicBezTo>
                  <a:cubicBezTo>
                    <a:pt x="37118" y="48756"/>
                    <a:pt x="37360" y="64571"/>
                    <a:pt x="28161" y="74093"/>
                  </a:cubicBezTo>
                  <a:cubicBezTo>
                    <a:pt x="22917" y="79337"/>
                    <a:pt x="15574" y="81839"/>
                    <a:pt x="9845" y="86438"/>
                  </a:cubicBezTo>
                  <a:cubicBezTo>
                    <a:pt x="5488" y="90231"/>
                    <a:pt x="2099" y="94991"/>
                    <a:pt x="1" y="100397"/>
                  </a:cubicBezTo>
                  <a:cubicBezTo>
                    <a:pt x="4520" y="100317"/>
                    <a:pt x="9038" y="100317"/>
                    <a:pt x="13718" y="100317"/>
                  </a:cubicBezTo>
                  <a:cubicBezTo>
                    <a:pt x="56403" y="100317"/>
                    <a:pt x="91825" y="102899"/>
                    <a:pt x="99006" y="106288"/>
                  </a:cubicBezTo>
                  <a:cubicBezTo>
                    <a:pt x="99168" y="103625"/>
                    <a:pt x="98764" y="100962"/>
                    <a:pt x="97877" y="98461"/>
                  </a:cubicBezTo>
                  <a:cubicBezTo>
                    <a:pt x="96666" y="94911"/>
                    <a:pt x="95053" y="91441"/>
                    <a:pt x="94891" y="87729"/>
                  </a:cubicBezTo>
                  <a:cubicBezTo>
                    <a:pt x="94569" y="82404"/>
                    <a:pt x="97151" y="77320"/>
                    <a:pt x="97231" y="71995"/>
                  </a:cubicBezTo>
                  <a:cubicBezTo>
                    <a:pt x="97312" y="65136"/>
                    <a:pt x="93278" y="58923"/>
                    <a:pt x="92067" y="52145"/>
                  </a:cubicBezTo>
                  <a:cubicBezTo>
                    <a:pt x="89727" y="39074"/>
                    <a:pt x="98119" y="26002"/>
                    <a:pt x="96505" y="12850"/>
                  </a:cubicBezTo>
                  <a:cubicBezTo>
                    <a:pt x="96182" y="9380"/>
                    <a:pt x="94811" y="6072"/>
                    <a:pt x="92551" y="3409"/>
                  </a:cubicBezTo>
                  <a:cubicBezTo>
                    <a:pt x="90679" y="1343"/>
                    <a:pt x="87929" y="1"/>
                    <a:pt x="85211" y="1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38;p48">
              <a:extLst>
                <a:ext uri="{FF2B5EF4-FFF2-40B4-BE49-F238E27FC236}">
                  <a16:creationId xmlns:a16="http://schemas.microsoft.com/office/drawing/2014/main" xmlns="" id="{876CA193-CC9A-23A9-4CE9-E7071BA25AD5}"/>
                </a:ext>
              </a:extLst>
            </p:cNvPr>
            <p:cNvSpPr/>
            <p:nvPr/>
          </p:nvSpPr>
          <p:spPr>
            <a:xfrm>
              <a:off x="1456900" y="2972800"/>
              <a:ext cx="1718700" cy="1630625"/>
            </a:xfrm>
            <a:custGeom>
              <a:avLst/>
              <a:gdLst/>
              <a:ahLst/>
              <a:cxnLst/>
              <a:rect l="l" t="t" r="r" b="b"/>
              <a:pathLst>
                <a:path w="68748" h="65225" extrusionOk="0">
                  <a:moveTo>
                    <a:pt x="21634" y="1"/>
                  </a:moveTo>
                  <a:cubicBezTo>
                    <a:pt x="21389" y="1"/>
                    <a:pt x="21144" y="9"/>
                    <a:pt x="20899" y="28"/>
                  </a:cubicBezTo>
                  <a:cubicBezTo>
                    <a:pt x="20253" y="28"/>
                    <a:pt x="19688" y="108"/>
                    <a:pt x="19124" y="350"/>
                  </a:cubicBezTo>
                  <a:lnTo>
                    <a:pt x="18881" y="350"/>
                  </a:lnTo>
                  <a:cubicBezTo>
                    <a:pt x="15331" y="1641"/>
                    <a:pt x="12507" y="4385"/>
                    <a:pt x="10974" y="7854"/>
                  </a:cubicBezTo>
                  <a:cubicBezTo>
                    <a:pt x="9360" y="11566"/>
                    <a:pt x="8957" y="15681"/>
                    <a:pt x="8876" y="19797"/>
                  </a:cubicBezTo>
                  <a:lnTo>
                    <a:pt x="8876" y="20281"/>
                  </a:lnTo>
                  <a:lnTo>
                    <a:pt x="8876" y="20765"/>
                  </a:lnTo>
                  <a:cubicBezTo>
                    <a:pt x="8795" y="23428"/>
                    <a:pt x="8715" y="26090"/>
                    <a:pt x="8473" y="28672"/>
                  </a:cubicBezTo>
                  <a:lnTo>
                    <a:pt x="8473" y="28914"/>
                  </a:lnTo>
                  <a:cubicBezTo>
                    <a:pt x="8311" y="29802"/>
                    <a:pt x="8230" y="30609"/>
                    <a:pt x="8069" y="31416"/>
                  </a:cubicBezTo>
                  <a:cubicBezTo>
                    <a:pt x="8069" y="31496"/>
                    <a:pt x="7988" y="31577"/>
                    <a:pt x="7988" y="31658"/>
                  </a:cubicBezTo>
                  <a:cubicBezTo>
                    <a:pt x="7827" y="32384"/>
                    <a:pt x="7666" y="33191"/>
                    <a:pt x="7424" y="33917"/>
                  </a:cubicBezTo>
                  <a:cubicBezTo>
                    <a:pt x="7101" y="34805"/>
                    <a:pt x="6778" y="35692"/>
                    <a:pt x="6375" y="36499"/>
                  </a:cubicBezTo>
                  <a:cubicBezTo>
                    <a:pt x="6375" y="36580"/>
                    <a:pt x="6375" y="36661"/>
                    <a:pt x="6294" y="36741"/>
                  </a:cubicBezTo>
                  <a:cubicBezTo>
                    <a:pt x="4761" y="40130"/>
                    <a:pt x="2744" y="43358"/>
                    <a:pt x="1614" y="46908"/>
                  </a:cubicBezTo>
                  <a:cubicBezTo>
                    <a:pt x="1533" y="47231"/>
                    <a:pt x="1372" y="47796"/>
                    <a:pt x="1291" y="48038"/>
                  </a:cubicBezTo>
                  <a:cubicBezTo>
                    <a:pt x="1211" y="48280"/>
                    <a:pt x="1130" y="48522"/>
                    <a:pt x="1130" y="48764"/>
                  </a:cubicBezTo>
                  <a:cubicBezTo>
                    <a:pt x="0" y="53847"/>
                    <a:pt x="888" y="59254"/>
                    <a:pt x="3551" y="63772"/>
                  </a:cubicBezTo>
                  <a:cubicBezTo>
                    <a:pt x="3954" y="64337"/>
                    <a:pt x="4357" y="64821"/>
                    <a:pt x="4842" y="65225"/>
                  </a:cubicBezTo>
                  <a:cubicBezTo>
                    <a:pt x="5084" y="65063"/>
                    <a:pt x="5487" y="64982"/>
                    <a:pt x="5810" y="64902"/>
                  </a:cubicBezTo>
                  <a:lnTo>
                    <a:pt x="6052" y="64821"/>
                  </a:lnTo>
                  <a:cubicBezTo>
                    <a:pt x="6778" y="64579"/>
                    <a:pt x="7666" y="64337"/>
                    <a:pt x="8634" y="64095"/>
                  </a:cubicBezTo>
                  <a:lnTo>
                    <a:pt x="8876" y="64095"/>
                  </a:lnTo>
                  <a:cubicBezTo>
                    <a:pt x="9683" y="63934"/>
                    <a:pt x="10570" y="63772"/>
                    <a:pt x="11539" y="63611"/>
                  </a:cubicBezTo>
                  <a:lnTo>
                    <a:pt x="11781" y="63611"/>
                  </a:lnTo>
                  <a:lnTo>
                    <a:pt x="13475" y="63369"/>
                  </a:lnTo>
                  <a:lnTo>
                    <a:pt x="13717" y="63369"/>
                  </a:lnTo>
                  <a:cubicBezTo>
                    <a:pt x="15170" y="63127"/>
                    <a:pt x="16703" y="62965"/>
                    <a:pt x="18317" y="62723"/>
                  </a:cubicBezTo>
                  <a:lnTo>
                    <a:pt x="18559" y="62723"/>
                  </a:lnTo>
                  <a:cubicBezTo>
                    <a:pt x="20253" y="62562"/>
                    <a:pt x="22028" y="62320"/>
                    <a:pt x="23884" y="62158"/>
                  </a:cubicBezTo>
                  <a:lnTo>
                    <a:pt x="24126" y="62158"/>
                  </a:lnTo>
                  <a:cubicBezTo>
                    <a:pt x="25498" y="62078"/>
                    <a:pt x="26870" y="61916"/>
                    <a:pt x="28322" y="61836"/>
                  </a:cubicBezTo>
                  <a:lnTo>
                    <a:pt x="28564" y="61836"/>
                  </a:lnTo>
                  <a:lnTo>
                    <a:pt x="33486" y="61432"/>
                  </a:lnTo>
                  <a:lnTo>
                    <a:pt x="33728" y="61432"/>
                  </a:lnTo>
                  <a:cubicBezTo>
                    <a:pt x="39941" y="61029"/>
                    <a:pt x="46881" y="60625"/>
                    <a:pt x="54304" y="60383"/>
                  </a:cubicBezTo>
                  <a:lnTo>
                    <a:pt x="54546" y="60383"/>
                  </a:lnTo>
                  <a:cubicBezTo>
                    <a:pt x="59145" y="60222"/>
                    <a:pt x="63825" y="60060"/>
                    <a:pt x="68747" y="59980"/>
                  </a:cubicBezTo>
                  <a:cubicBezTo>
                    <a:pt x="68747" y="59496"/>
                    <a:pt x="68747" y="59011"/>
                    <a:pt x="68667" y="58285"/>
                  </a:cubicBezTo>
                  <a:cubicBezTo>
                    <a:pt x="68586" y="52879"/>
                    <a:pt x="68505" y="47392"/>
                    <a:pt x="66649" y="42309"/>
                  </a:cubicBezTo>
                  <a:cubicBezTo>
                    <a:pt x="64874" y="37306"/>
                    <a:pt x="60920" y="32626"/>
                    <a:pt x="55595" y="31496"/>
                  </a:cubicBezTo>
                  <a:cubicBezTo>
                    <a:pt x="53578" y="31012"/>
                    <a:pt x="51399" y="31093"/>
                    <a:pt x="49382" y="30609"/>
                  </a:cubicBezTo>
                  <a:cubicBezTo>
                    <a:pt x="44541" y="29399"/>
                    <a:pt x="41152" y="25122"/>
                    <a:pt x="38973" y="20765"/>
                  </a:cubicBezTo>
                  <a:cubicBezTo>
                    <a:pt x="36875" y="16327"/>
                    <a:pt x="35503" y="11486"/>
                    <a:pt x="32841" y="7290"/>
                  </a:cubicBezTo>
                  <a:cubicBezTo>
                    <a:pt x="31469" y="5030"/>
                    <a:pt x="29613" y="3175"/>
                    <a:pt x="27434" y="1722"/>
                  </a:cubicBezTo>
                  <a:cubicBezTo>
                    <a:pt x="27354" y="1722"/>
                    <a:pt x="27273" y="1641"/>
                    <a:pt x="27112" y="1561"/>
                  </a:cubicBezTo>
                  <a:cubicBezTo>
                    <a:pt x="25465" y="558"/>
                    <a:pt x="23563" y="1"/>
                    <a:pt x="21634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39;p48">
              <a:extLst>
                <a:ext uri="{FF2B5EF4-FFF2-40B4-BE49-F238E27FC236}">
                  <a16:creationId xmlns:a16="http://schemas.microsoft.com/office/drawing/2014/main" xmlns="" id="{AE6BEF24-712E-631E-75AF-F242F999489D}"/>
                </a:ext>
              </a:extLst>
            </p:cNvPr>
            <p:cNvSpPr/>
            <p:nvPr/>
          </p:nvSpPr>
          <p:spPr>
            <a:xfrm>
              <a:off x="1485125" y="4177775"/>
              <a:ext cx="123075" cy="421625"/>
            </a:xfrm>
            <a:custGeom>
              <a:avLst/>
              <a:gdLst/>
              <a:ahLst/>
              <a:cxnLst/>
              <a:rect l="l" t="t" r="r" b="b"/>
              <a:pathLst>
                <a:path w="4923" h="16865" extrusionOk="0">
                  <a:moveTo>
                    <a:pt x="162" y="0"/>
                  </a:moveTo>
                  <a:cubicBezTo>
                    <a:pt x="162" y="242"/>
                    <a:pt x="1" y="484"/>
                    <a:pt x="1" y="726"/>
                  </a:cubicBezTo>
                  <a:cubicBezTo>
                    <a:pt x="485" y="6375"/>
                    <a:pt x="2099" y="11861"/>
                    <a:pt x="4681" y="16864"/>
                  </a:cubicBezTo>
                  <a:lnTo>
                    <a:pt x="4923" y="16864"/>
                  </a:lnTo>
                  <a:cubicBezTo>
                    <a:pt x="2179" y="11619"/>
                    <a:pt x="566" y="5890"/>
                    <a:pt x="162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40;p48">
              <a:extLst>
                <a:ext uri="{FF2B5EF4-FFF2-40B4-BE49-F238E27FC236}">
                  <a16:creationId xmlns:a16="http://schemas.microsoft.com/office/drawing/2014/main" xmlns="" id="{71C860A9-4181-A1C3-361B-314AACDD8EED}"/>
                </a:ext>
              </a:extLst>
            </p:cNvPr>
            <p:cNvSpPr/>
            <p:nvPr/>
          </p:nvSpPr>
          <p:spPr>
            <a:xfrm>
              <a:off x="1616250" y="3893325"/>
              <a:ext cx="185625" cy="665725"/>
            </a:xfrm>
            <a:custGeom>
              <a:avLst/>
              <a:gdLst/>
              <a:ahLst/>
              <a:cxnLst/>
              <a:rect l="l" t="t" r="r" b="b"/>
              <a:pathLst>
                <a:path w="7425" h="26629" extrusionOk="0">
                  <a:moveTo>
                    <a:pt x="81" y="1"/>
                  </a:moveTo>
                  <a:cubicBezTo>
                    <a:pt x="81" y="1"/>
                    <a:pt x="1" y="82"/>
                    <a:pt x="1" y="162"/>
                  </a:cubicBezTo>
                  <a:cubicBezTo>
                    <a:pt x="969" y="566"/>
                    <a:pt x="1776" y="1292"/>
                    <a:pt x="2260" y="2260"/>
                  </a:cubicBezTo>
                  <a:cubicBezTo>
                    <a:pt x="2986" y="3955"/>
                    <a:pt x="3309" y="5891"/>
                    <a:pt x="3228" y="7747"/>
                  </a:cubicBezTo>
                  <a:lnTo>
                    <a:pt x="3228" y="8312"/>
                  </a:lnTo>
                  <a:cubicBezTo>
                    <a:pt x="3551" y="14606"/>
                    <a:pt x="4842" y="20738"/>
                    <a:pt x="7182" y="26628"/>
                  </a:cubicBezTo>
                  <a:lnTo>
                    <a:pt x="7424" y="26628"/>
                  </a:lnTo>
                  <a:cubicBezTo>
                    <a:pt x="5084" y="20738"/>
                    <a:pt x="3793" y="14606"/>
                    <a:pt x="3470" y="8312"/>
                  </a:cubicBezTo>
                  <a:lnTo>
                    <a:pt x="3470" y="7747"/>
                  </a:lnTo>
                  <a:cubicBezTo>
                    <a:pt x="3551" y="5811"/>
                    <a:pt x="3228" y="3874"/>
                    <a:pt x="2421" y="2180"/>
                  </a:cubicBezTo>
                  <a:cubicBezTo>
                    <a:pt x="1937" y="1211"/>
                    <a:pt x="1050" y="404"/>
                    <a:pt x="81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41;p48">
              <a:extLst>
                <a:ext uri="{FF2B5EF4-FFF2-40B4-BE49-F238E27FC236}">
                  <a16:creationId xmlns:a16="http://schemas.microsoft.com/office/drawing/2014/main" xmlns="" id="{D5F49A33-2D99-7E7B-8393-280088C21F06}"/>
                </a:ext>
              </a:extLst>
            </p:cNvPr>
            <p:cNvSpPr/>
            <p:nvPr/>
          </p:nvSpPr>
          <p:spPr>
            <a:xfrm>
              <a:off x="1678775" y="3471725"/>
              <a:ext cx="492250" cy="1046975"/>
            </a:xfrm>
            <a:custGeom>
              <a:avLst/>
              <a:gdLst/>
              <a:ahLst/>
              <a:cxnLst/>
              <a:rect l="l" t="t" r="r" b="b"/>
              <a:pathLst>
                <a:path w="19690" h="41879" extrusionOk="0">
                  <a:moveTo>
                    <a:pt x="1" y="1"/>
                  </a:moveTo>
                  <a:lnTo>
                    <a:pt x="1" y="485"/>
                  </a:lnTo>
                  <a:cubicBezTo>
                    <a:pt x="1857" y="3955"/>
                    <a:pt x="3874" y="7424"/>
                    <a:pt x="5891" y="10733"/>
                  </a:cubicBezTo>
                  <a:cubicBezTo>
                    <a:pt x="8231" y="14606"/>
                    <a:pt x="10571" y="18640"/>
                    <a:pt x="12669" y="22675"/>
                  </a:cubicBezTo>
                  <a:cubicBezTo>
                    <a:pt x="15897" y="28726"/>
                    <a:pt x="18237" y="35181"/>
                    <a:pt x="19447" y="41879"/>
                  </a:cubicBezTo>
                  <a:lnTo>
                    <a:pt x="19689" y="41879"/>
                  </a:lnTo>
                  <a:cubicBezTo>
                    <a:pt x="18398" y="35101"/>
                    <a:pt x="16139" y="28646"/>
                    <a:pt x="12831" y="22594"/>
                  </a:cubicBezTo>
                  <a:cubicBezTo>
                    <a:pt x="10733" y="18559"/>
                    <a:pt x="8393" y="14525"/>
                    <a:pt x="6053" y="10652"/>
                  </a:cubicBezTo>
                  <a:cubicBezTo>
                    <a:pt x="4035" y="7182"/>
                    <a:pt x="1938" y="3632"/>
                    <a:pt x="1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42;p48">
              <a:extLst>
                <a:ext uri="{FF2B5EF4-FFF2-40B4-BE49-F238E27FC236}">
                  <a16:creationId xmlns:a16="http://schemas.microsoft.com/office/drawing/2014/main" xmlns="" id="{7DD67F2A-D274-D520-6FDE-21F4FF24EF9F}"/>
                </a:ext>
              </a:extLst>
            </p:cNvPr>
            <p:cNvSpPr/>
            <p:nvPr/>
          </p:nvSpPr>
          <p:spPr>
            <a:xfrm>
              <a:off x="1930950" y="2987600"/>
              <a:ext cx="369175" cy="1523025"/>
            </a:xfrm>
            <a:custGeom>
              <a:avLst/>
              <a:gdLst/>
              <a:ahLst/>
              <a:cxnLst/>
              <a:rect l="l" t="t" r="r" b="b"/>
              <a:pathLst>
                <a:path w="14767" h="60921" extrusionOk="0">
                  <a:moveTo>
                    <a:pt x="0" y="0"/>
                  </a:moveTo>
                  <a:cubicBezTo>
                    <a:pt x="81" y="323"/>
                    <a:pt x="242" y="565"/>
                    <a:pt x="323" y="807"/>
                  </a:cubicBezTo>
                  <a:cubicBezTo>
                    <a:pt x="1453" y="3954"/>
                    <a:pt x="1453" y="7343"/>
                    <a:pt x="1453" y="10732"/>
                  </a:cubicBezTo>
                  <a:lnTo>
                    <a:pt x="1453" y="12104"/>
                  </a:lnTo>
                  <a:cubicBezTo>
                    <a:pt x="1533" y="27193"/>
                    <a:pt x="5003" y="42120"/>
                    <a:pt x="11619" y="55676"/>
                  </a:cubicBezTo>
                  <a:cubicBezTo>
                    <a:pt x="12507" y="57451"/>
                    <a:pt x="13475" y="59226"/>
                    <a:pt x="14524" y="60921"/>
                  </a:cubicBezTo>
                  <a:lnTo>
                    <a:pt x="14766" y="60921"/>
                  </a:lnTo>
                  <a:cubicBezTo>
                    <a:pt x="13717" y="59226"/>
                    <a:pt x="12749" y="57451"/>
                    <a:pt x="11861" y="55595"/>
                  </a:cubicBezTo>
                  <a:cubicBezTo>
                    <a:pt x="5245" y="42040"/>
                    <a:pt x="1695" y="27193"/>
                    <a:pt x="1695" y="12104"/>
                  </a:cubicBezTo>
                  <a:lnTo>
                    <a:pt x="1695" y="10732"/>
                  </a:lnTo>
                  <a:cubicBezTo>
                    <a:pt x="1695" y="7343"/>
                    <a:pt x="1695" y="3874"/>
                    <a:pt x="484" y="727"/>
                  </a:cubicBezTo>
                  <a:cubicBezTo>
                    <a:pt x="404" y="485"/>
                    <a:pt x="323" y="243"/>
                    <a:pt x="242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43;p48">
              <a:extLst>
                <a:ext uri="{FF2B5EF4-FFF2-40B4-BE49-F238E27FC236}">
                  <a16:creationId xmlns:a16="http://schemas.microsoft.com/office/drawing/2014/main" xmlns="" id="{2875CA95-F254-2013-9507-5A0ED38CE76E}"/>
                </a:ext>
              </a:extLst>
            </p:cNvPr>
            <p:cNvSpPr/>
            <p:nvPr/>
          </p:nvSpPr>
          <p:spPr>
            <a:xfrm>
              <a:off x="2138725" y="3017850"/>
              <a:ext cx="681850" cy="1464550"/>
            </a:xfrm>
            <a:custGeom>
              <a:avLst/>
              <a:gdLst/>
              <a:ahLst/>
              <a:cxnLst/>
              <a:rect l="l" t="t" r="r" b="b"/>
              <a:pathLst>
                <a:path w="27274" h="58582" extrusionOk="0">
                  <a:moveTo>
                    <a:pt x="0" y="1"/>
                  </a:moveTo>
                  <a:cubicBezTo>
                    <a:pt x="323" y="1857"/>
                    <a:pt x="888" y="3793"/>
                    <a:pt x="1614" y="5568"/>
                  </a:cubicBezTo>
                  <a:cubicBezTo>
                    <a:pt x="4438" y="13153"/>
                    <a:pt x="8876" y="20092"/>
                    <a:pt x="13152" y="26790"/>
                  </a:cubicBezTo>
                  <a:cubicBezTo>
                    <a:pt x="18317" y="34859"/>
                    <a:pt x="23642" y="43250"/>
                    <a:pt x="26143" y="52691"/>
                  </a:cubicBezTo>
                  <a:cubicBezTo>
                    <a:pt x="26708" y="54547"/>
                    <a:pt x="27031" y="56564"/>
                    <a:pt x="27031" y="58581"/>
                  </a:cubicBezTo>
                  <a:lnTo>
                    <a:pt x="27273" y="58581"/>
                  </a:lnTo>
                  <a:cubicBezTo>
                    <a:pt x="27192" y="56564"/>
                    <a:pt x="26950" y="54547"/>
                    <a:pt x="26385" y="52610"/>
                  </a:cubicBezTo>
                  <a:cubicBezTo>
                    <a:pt x="23884" y="43170"/>
                    <a:pt x="18478" y="34778"/>
                    <a:pt x="13314" y="26628"/>
                  </a:cubicBezTo>
                  <a:cubicBezTo>
                    <a:pt x="9037" y="19931"/>
                    <a:pt x="4599" y="12992"/>
                    <a:pt x="1775" y="5568"/>
                  </a:cubicBezTo>
                  <a:cubicBezTo>
                    <a:pt x="1130" y="3793"/>
                    <a:pt x="565" y="1937"/>
                    <a:pt x="242" y="162"/>
                  </a:cubicBezTo>
                  <a:cubicBezTo>
                    <a:pt x="161" y="81"/>
                    <a:pt x="81" y="1"/>
                    <a:pt x="0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44;p48">
              <a:extLst>
                <a:ext uri="{FF2B5EF4-FFF2-40B4-BE49-F238E27FC236}">
                  <a16:creationId xmlns:a16="http://schemas.microsoft.com/office/drawing/2014/main" xmlns="" id="{0C279D4D-4302-06A0-0834-1C1C68368C1E}"/>
                </a:ext>
              </a:extLst>
            </p:cNvPr>
            <p:cNvSpPr/>
            <p:nvPr/>
          </p:nvSpPr>
          <p:spPr>
            <a:xfrm>
              <a:off x="1658625" y="3764225"/>
              <a:ext cx="264275" cy="780700"/>
            </a:xfrm>
            <a:custGeom>
              <a:avLst/>
              <a:gdLst/>
              <a:ahLst/>
              <a:cxnLst/>
              <a:rect l="l" t="t" r="r" b="b"/>
              <a:pathLst>
                <a:path w="10571" h="31228" extrusionOk="0">
                  <a:moveTo>
                    <a:pt x="0" y="1"/>
                  </a:moveTo>
                  <a:cubicBezTo>
                    <a:pt x="0" y="82"/>
                    <a:pt x="0" y="162"/>
                    <a:pt x="0" y="243"/>
                  </a:cubicBezTo>
                  <a:cubicBezTo>
                    <a:pt x="81" y="324"/>
                    <a:pt x="242" y="485"/>
                    <a:pt x="404" y="646"/>
                  </a:cubicBezTo>
                  <a:cubicBezTo>
                    <a:pt x="1856" y="2341"/>
                    <a:pt x="2905" y="4277"/>
                    <a:pt x="3631" y="6375"/>
                  </a:cubicBezTo>
                  <a:cubicBezTo>
                    <a:pt x="6213" y="12992"/>
                    <a:pt x="8069" y="19931"/>
                    <a:pt x="9037" y="27032"/>
                  </a:cubicBezTo>
                  <a:lnTo>
                    <a:pt x="9037" y="27193"/>
                  </a:lnTo>
                  <a:cubicBezTo>
                    <a:pt x="9199" y="28403"/>
                    <a:pt x="9441" y="29533"/>
                    <a:pt x="9925" y="30663"/>
                  </a:cubicBezTo>
                  <a:cubicBezTo>
                    <a:pt x="10086" y="30824"/>
                    <a:pt x="10167" y="31066"/>
                    <a:pt x="10328" y="31228"/>
                  </a:cubicBezTo>
                  <a:lnTo>
                    <a:pt x="10570" y="31228"/>
                  </a:lnTo>
                  <a:cubicBezTo>
                    <a:pt x="10409" y="30986"/>
                    <a:pt x="10248" y="30824"/>
                    <a:pt x="10167" y="30582"/>
                  </a:cubicBezTo>
                  <a:cubicBezTo>
                    <a:pt x="9683" y="29533"/>
                    <a:pt x="9360" y="28323"/>
                    <a:pt x="9279" y="27193"/>
                  </a:cubicBezTo>
                  <a:lnTo>
                    <a:pt x="9279" y="27032"/>
                  </a:lnTo>
                  <a:cubicBezTo>
                    <a:pt x="8311" y="19850"/>
                    <a:pt x="6455" y="12911"/>
                    <a:pt x="3792" y="6295"/>
                  </a:cubicBezTo>
                  <a:cubicBezTo>
                    <a:pt x="3147" y="4116"/>
                    <a:pt x="2017" y="2179"/>
                    <a:pt x="565" y="485"/>
                  </a:cubicBezTo>
                  <a:cubicBezTo>
                    <a:pt x="404" y="324"/>
                    <a:pt x="242" y="162"/>
                    <a:pt x="0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45;p48">
              <a:extLst>
                <a:ext uri="{FF2B5EF4-FFF2-40B4-BE49-F238E27FC236}">
                  <a16:creationId xmlns:a16="http://schemas.microsoft.com/office/drawing/2014/main" xmlns="" id="{793EF4BC-E7C5-A5EB-E276-24798A0551BA}"/>
                </a:ext>
              </a:extLst>
            </p:cNvPr>
            <p:cNvSpPr/>
            <p:nvPr/>
          </p:nvSpPr>
          <p:spPr>
            <a:xfrm>
              <a:off x="1668700" y="3695650"/>
              <a:ext cx="403475" cy="833150"/>
            </a:xfrm>
            <a:custGeom>
              <a:avLst/>
              <a:gdLst/>
              <a:ahLst/>
              <a:cxnLst/>
              <a:rect l="l" t="t" r="r" b="b"/>
              <a:pathLst>
                <a:path w="16139" h="33326" extrusionOk="0">
                  <a:moveTo>
                    <a:pt x="1" y="0"/>
                  </a:moveTo>
                  <a:lnTo>
                    <a:pt x="1" y="242"/>
                  </a:lnTo>
                  <a:cubicBezTo>
                    <a:pt x="7263" y="8069"/>
                    <a:pt x="12588" y="17671"/>
                    <a:pt x="15331" y="28000"/>
                  </a:cubicBezTo>
                  <a:cubicBezTo>
                    <a:pt x="15816" y="29452"/>
                    <a:pt x="15896" y="31066"/>
                    <a:pt x="15654" y="32599"/>
                  </a:cubicBezTo>
                  <a:cubicBezTo>
                    <a:pt x="15574" y="32841"/>
                    <a:pt x="15493" y="33083"/>
                    <a:pt x="15412" y="33325"/>
                  </a:cubicBezTo>
                  <a:lnTo>
                    <a:pt x="15654" y="33325"/>
                  </a:lnTo>
                  <a:cubicBezTo>
                    <a:pt x="15735" y="33083"/>
                    <a:pt x="15816" y="32841"/>
                    <a:pt x="15896" y="32599"/>
                  </a:cubicBezTo>
                  <a:cubicBezTo>
                    <a:pt x="16138" y="31066"/>
                    <a:pt x="15977" y="29452"/>
                    <a:pt x="15493" y="28000"/>
                  </a:cubicBezTo>
                  <a:cubicBezTo>
                    <a:pt x="12669" y="17510"/>
                    <a:pt x="7343" y="7908"/>
                    <a:pt x="1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46;p48">
              <a:extLst>
                <a:ext uri="{FF2B5EF4-FFF2-40B4-BE49-F238E27FC236}">
                  <a16:creationId xmlns:a16="http://schemas.microsoft.com/office/drawing/2014/main" xmlns="" id="{9C0A7C11-AA60-AA65-65B2-BE0F8DEA76F4}"/>
                </a:ext>
              </a:extLst>
            </p:cNvPr>
            <p:cNvSpPr/>
            <p:nvPr/>
          </p:nvSpPr>
          <p:spPr>
            <a:xfrm>
              <a:off x="1713075" y="3101900"/>
              <a:ext cx="213850" cy="480800"/>
            </a:xfrm>
            <a:custGeom>
              <a:avLst/>
              <a:gdLst/>
              <a:ahLst/>
              <a:cxnLst/>
              <a:rect l="l" t="t" r="r" b="b"/>
              <a:pathLst>
                <a:path w="8554" h="19232" extrusionOk="0">
                  <a:moveTo>
                    <a:pt x="5060" y="240"/>
                  </a:moveTo>
                  <a:cubicBezTo>
                    <a:pt x="5751" y="240"/>
                    <a:pt x="6395" y="734"/>
                    <a:pt x="7101" y="1722"/>
                  </a:cubicBezTo>
                  <a:cubicBezTo>
                    <a:pt x="7908" y="3175"/>
                    <a:pt x="8231" y="4788"/>
                    <a:pt x="8150" y="6402"/>
                  </a:cubicBezTo>
                  <a:cubicBezTo>
                    <a:pt x="8392" y="9953"/>
                    <a:pt x="8070" y="13584"/>
                    <a:pt x="7343" y="17053"/>
                  </a:cubicBezTo>
                  <a:cubicBezTo>
                    <a:pt x="7182" y="17779"/>
                    <a:pt x="6859" y="18344"/>
                    <a:pt x="6294" y="18828"/>
                  </a:cubicBezTo>
                  <a:cubicBezTo>
                    <a:pt x="6011" y="18970"/>
                    <a:pt x="5713" y="19034"/>
                    <a:pt x="5419" y="19034"/>
                  </a:cubicBezTo>
                  <a:cubicBezTo>
                    <a:pt x="5043" y="19034"/>
                    <a:pt x="4675" y="18929"/>
                    <a:pt x="4358" y="18748"/>
                  </a:cubicBezTo>
                  <a:cubicBezTo>
                    <a:pt x="3793" y="18344"/>
                    <a:pt x="3309" y="17779"/>
                    <a:pt x="2906" y="17215"/>
                  </a:cubicBezTo>
                  <a:cubicBezTo>
                    <a:pt x="808" y="13826"/>
                    <a:pt x="243" y="9710"/>
                    <a:pt x="1211" y="5918"/>
                  </a:cubicBezTo>
                  <a:cubicBezTo>
                    <a:pt x="1695" y="3820"/>
                    <a:pt x="3067" y="593"/>
                    <a:pt x="4761" y="270"/>
                  </a:cubicBezTo>
                  <a:cubicBezTo>
                    <a:pt x="4862" y="250"/>
                    <a:pt x="4962" y="240"/>
                    <a:pt x="5060" y="240"/>
                  </a:cubicBezTo>
                  <a:close/>
                  <a:moveTo>
                    <a:pt x="5058" y="1"/>
                  </a:moveTo>
                  <a:cubicBezTo>
                    <a:pt x="4960" y="1"/>
                    <a:pt x="4861" y="10"/>
                    <a:pt x="4761" y="28"/>
                  </a:cubicBezTo>
                  <a:cubicBezTo>
                    <a:pt x="2825" y="431"/>
                    <a:pt x="1453" y="3982"/>
                    <a:pt x="969" y="5837"/>
                  </a:cubicBezTo>
                  <a:cubicBezTo>
                    <a:pt x="1" y="9710"/>
                    <a:pt x="646" y="13906"/>
                    <a:pt x="2744" y="17295"/>
                  </a:cubicBezTo>
                  <a:cubicBezTo>
                    <a:pt x="3148" y="17941"/>
                    <a:pt x="3632" y="18506"/>
                    <a:pt x="4277" y="18909"/>
                  </a:cubicBezTo>
                  <a:cubicBezTo>
                    <a:pt x="4600" y="19151"/>
                    <a:pt x="5084" y="19232"/>
                    <a:pt x="5488" y="19232"/>
                  </a:cubicBezTo>
                  <a:cubicBezTo>
                    <a:pt x="5810" y="19232"/>
                    <a:pt x="6133" y="19151"/>
                    <a:pt x="6456" y="18990"/>
                  </a:cubicBezTo>
                  <a:cubicBezTo>
                    <a:pt x="7021" y="18506"/>
                    <a:pt x="7424" y="17860"/>
                    <a:pt x="7585" y="17134"/>
                  </a:cubicBezTo>
                  <a:cubicBezTo>
                    <a:pt x="8312" y="13584"/>
                    <a:pt x="8554" y="9953"/>
                    <a:pt x="8312" y="6402"/>
                  </a:cubicBezTo>
                  <a:cubicBezTo>
                    <a:pt x="8473" y="4708"/>
                    <a:pt x="8070" y="3094"/>
                    <a:pt x="7343" y="1561"/>
                  </a:cubicBezTo>
                  <a:cubicBezTo>
                    <a:pt x="6556" y="558"/>
                    <a:pt x="5832" y="1"/>
                    <a:pt x="5058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47;p48">
              <a:extLst>
                <a:ext uri="{FF2B5EF4-FFF2-40B4-BE49-F238E27FC236}">
                  <a16:creationId xmlns:a16="http://schemas.microsoft.com/office/drawing/2014/main" xmlns="" id="{055A6495-46C5-335B-1377-256DCB7B2C46}"/>
                </a:ext>
              </a:extLst>
            </p:cNvPr>
            <p:cNvSpPr/>
            <p:nvPr/>
          </p:nvSpPr>
          <p:spPr>
            <a:xfrm>
              <a:off x="2013650" y="3054175"/>
              <a:ext cx="585025" cy="1315250"/>
            </a:xfrm>
            <a:custGeom>
              <a:avLst/>
              <a:gdLst/>
              <a:ahLst/>
              <a:cxnLst/>
              <a:rect l="l" t="t" r="r" b="b"/>
              <a:pathLst>
                <a:path w="23401" h="52610" extrusionOk="0">
                  <a:moveTo>
                    <a:pt x="2018" y="162"/>
                  </a:moveTo>
                  <a:cubicBezTo>
                    <a:pt x="2340" y="162"/>
                    <a:pt x="2663" y="323"/>
                    <a:pt x="2905" y="484"/>
                  </a:cubicBezTo>
                  <a:cubicBezTo>
                    <a:pt x="3712" y="1049"/>
                    <a:pt x="4116" y="3228"/>
                    <a:pt x="4438" y="4842"/>
                  </a:cubicBezTo>
                  <a:cubicBezTo>
                    <a:pt x="4519" y="5406"/>
                    <a:pt x="4600" y="5971"/>
                    <a:pt x="4761" y="6617"/>
                  </a:cubicBezTo>
                  <a:cubicBezTo>
                    <a:pt x="6375" y="11297"/>
                    <a:pt x="8311" y="15896"/>
                    <a:pt x="10651" y="20253"/>
                  </a:cubicBezTo>
                  <a:cubicBezTo>
                    <a:pt x="11458" y="21867"/>
                    <a:pt x="12346" y="23481"/>
                    <a:pt x="13153" y="25014"/>
                  </a:cubicBezTo>
                  <a:cubicBezTo>
                    <a:pt x="16864" y="31953"/>
                    <a:pt x="20657" y="39215"/>
                    <a:pt x="22593" y="46961"/>
                  </a:cubicBezTo>
                  <a:cubicBezTo>
                    <a:pt x="23158" y="49301"/>
                    <a:pt x="22916" y="50915"/>
                    <a:pt x="21867" y="51803"/>
                  </a:cubicBezTo>
                  <a:lnTo>
                    <a:pt x="21786" y="51803"/>
                  </a:lnTo>
                  <a:cubicBezTo>
                    <a:pt x="21341" y="52155"/>
                    <a:pt x="20827" y="52309"/>
                    <a:pt x="20281" y="52309"/>
                  </a:cubicBezTo>
                  <a:cubicBezTo>
                    <a:pt x="18948" y="52309"/>
                    <a:pt x="17421" y="51391"/>
                    <a:pt x="16219" y="50189"/>
                  </a:cubicBezTo>
                  <a:cubicBezTo>
                    <a:pt x="13798" y="47688"/>
                    <a:pt x="11862" y="44702"/>
                    <a:pt x="10409" y="41555"/>
                  </a:cubicBezTo>
                  <a:cubicBezTo>
                    <a:pt x="8957" y="38408"/>
                    <a:pt x="7747" y="35261"/>
                    <a:pt x="6778" y="31953"/>
                  </a:cubicBezTo>
                  <a:cubicBezTo>
                    <a:pt x="5326" y="27112"/>
                    <a:pt x="4035" y="22109"/>
                    <a:pt x="2986" y="17106"/>
                  </a:cubicBezTo>
                  <a:cubicBezTo>
                    <a:pt x="2502" y="14524"/>
                    <a:pt x="2018" y="11942"/>
                    <a:pt x="1614" y="9441"/>
                  </a:cubicBezTo>
                  <a:cubicBezTo>
                    <a:pt x="1533" y="8876"/>
                    <a:pt x="1372" y="8150"/>
                    <a:pt x="1211" y="7424"/>
                  </a:cubicBezTo>
                  <a:cubicBezTo>
                    <a:pt x="807" y="5487"/>
                    <a:pt x="242" y="3066"/>
                    <a:pt x="646" y="1695"/>
                  </a:cubicBezTo>
                  <a:cubicBezTo>
                    <a:pt x="727" y="1049"/>
                    <a:pt x="1130" y="565"/>
                    <a:pt x="1614" y="242"/>
                  </a:cubicBezTo>
                  <a:cubicBezTo>
                    <a:pt x="1776" y="162"/>
                    <a:pt x="1856" y="162"/>
                    <a:pt x="2018" y="162"/>
                  </a:cubicBezTo>
                  <a:close/>
                  <a:moveTo>
                    <a:pt x="2116" y="0"/>
                  </a:moveTo>
                  <a:cubicBezTo>
                    <a:pt x="1946" y="0"/>
                    <a:pt x="1776" y="27"/>
                    <a:pt x="1614" y="81"/>
                  </a:cubicBezTo>
                  <a:cubicBezTo>
                    <a:pt x="969" y="404"/>
                    <a:pt x="565" y="968"/>
                    <a:pt x="404" y="1695"/>
                  </a:cubicBezTo>
                  <a:cubicBezTo>
                    <a:pt x="0" y="3066"/>
                    <a:pt x="565" y="5487"/>
                    <a:pt x="1049" y="7424"/>
                  </a:cubicBezTo>
                  <a:cubicBezTo>
                    <a:pt x="1211" y="8231"/>
                    <a:pt x="1372" y="8876"/>
                    <a:pt x="1453" y="9441"/>
                  </a:cubicBezTo>
                  <a:cubicBezTo>
                    <a:pt x="1856" y="12023"/>
                    <a:pt x="2260" y="14605"/>
                    <a:pt x="2824" y="17187"/>
                  </a:cubicBezTo>
                  <a:cubicBezTo>
                    <a:pt x="3793" y="22190"/>
                    <a:pt x="5084" y="27192"/>
                    <a:pt x="6617" y="32115"/>
                  </a:cubicBezTo>
                  <a:cubicBezTo>
                    <a:pt x="8473" y="38328"/>
                    <a:pt x="11135" y="45348"/>
                    <a:pt x="16138" y="50431"/>
                  </a:cubicBezTo>
                  <a:cubicBezTo>
                    <a:pt x="17187" y="51641"/>
                    <a:pt x="18720" y="52368"/>
                    <a:pt x="20334" y="52610"/>
                  </a:cubicBezTo>
                  <a:cubicBezTo>
                    <a:pt x="20899" y="52610"/>
                    <a:pt x="21544" y="52368"/>
                    <a:pt x="21948" y="52045"/>
                  </a:cubicBezTo>
                  <a:cubicBezTo>
                    <a:pt x="23158" y="51077"/>
                    <a:pt x="23400" y="49382"/>
                    <a:pt x="22835" y="46881"/>
                  </a:cubicBezTo>
                  <a:cubicBezTo>
                    <a:pt x="20980" y="39134"/>
                    <a:pt x="17106" y="31872"/>
                    <a:pt x="13395" y="24853"/>
                  </a:cubicBezTo>
                  <a:cubicBezTo>
                    <a:pt x="12588" y="23319"/>
                    <a:pt x="11700" y="21706"/>
                    <a:pt x="10893" y="20173"/>
                  </a:cubicBezTo>
                  <a:cubicBezTo>
                    <a:pt x="8634" y="15815"/>
                    <a:pt x="6617" y="11216"/>
                    <a:pt x="5084" y="6536"/>
                  </a:cubicBezTo>
                  <a:cubicBezTo>
                    <a:pt x="4922" y="5971"/>
                    <a:pt x="4761" y="5406"/>
                    <a:pt x="4680" y="4842"/>
                  </a:cubicBezTo>
                  <a:cubicBezTo>
                    <a:pt x="4358" y="3066"/>
                    <a:pt x="4035" y="888"/>
                    <a:pt x="3067" y="323"/>
                  </a:cubicBezTo>
                  <a:cubicBezTo>
                    <a:pt x="2798" y="108"/>
                    <a:pt x="2457" y="0"/>
                    <a:pt x="2116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48;p48">
              <a:extLst>
                <a:ext uri="{FF2B5EF4-FFF2-40B4-BE49-F238E27FC236}">
                  <a16:creationId xmlns:a16="http://schemas.microsoft.com/office/drawing/2014/main" xmlns="" id="{18B7B978-40C7-24F3-E683-6FEBF7B32DE7}"/>
                </a:ext>
              </a:extLst>
            </p:cNvPr>
            <p:cNvSpPr/>
            <p:nvPr/>
          </p:nvSpPr>
          <p:spPr>
            <a:xfrm>
              <a:off x="1545650" y="4155325"/>
              <a:ext cx="205775" cy="425900"/>
            </a:xfrm>
            <a:custGeom>
              <a:avLst/>
              <a:gdLst/>
              <a:ahLst/>
              <a:cxnLst/>
              <a:rect l="l" t="t" r="r" b="b"/>
              <a:pathLst>
                <a:path w="8231" h="17036" extrusionOk="0">
                  <a:moveTo>
                    <a:pt x="1803" y="0"/>
                  </a:moveTo>
                  <a:cubicBezTo>
                    <a:pt x="1579" y="0"/>
                    <a:pt x="1352" y="31"/>
                    <a:pt x="1130" y="91"/>
                  </a:cubicBezTo>
                  <a:cubicBezTo>
                    <a:pt x="404" y="495"/>
                    <a:pt x="1" y="1221"/>
                    <a:pt x="1" y="2028"/>
                  </a:cubicBezTo>
                  <a:cubicBezTo>
                    <a:pt x="1" y="2754"/>
                    <a:pt x="162" y="3480"/>
                    <a:pt x="485" y="4206"/>
                  </a:cubicBezTo>
                  <a:cubicBezTo>
                    <a:pt x="1937" y="8483"/>
                    <a:pt x="3470" y="12759"/>
                    <a:pt x="5165" y="17036"/>
                  </a:cubicBezTo>
                  <a:lnTo>
                    <a:pt x="5326" y="17036"/>
                  </a:lnTo>
                  <a:cubicBezTo>
                    <a:pt x="3712" y="12759"/>
                    <a:pt x="2179" y="8483"/>
                    <a:pt x="646" y="4206"/>
                  </a:cubicBezTo>
                  <a:cubicBezTo>
                    <a:pt x="404" y="3480"/>
                    <a:pt x="243" y="2754"/>
                    <a:pt x="243" y="2028"/>
                  </a:cubicBezTo>
                  <a:cubicBezTo>
                    <a:pt x="162" y="1302"/>
                    <a:pt x="565" y="656"/>
                    <a:pt x="1211" y="333"/>
                  </a:cubicBezTo>
                  <a:cubicBezTo>
                    <a:pt x="1417" y="271"/>
                    <a:pt x="1623" y="241"/>
                    <a:pt x="1824" y="241"/>
                  </a:cubicBezTo>
                  <a:cubicBezTo>
                    <a:pt x="2409" y="241"/>
                    <a:pt x="2948" y="498"/>
                    <a:pt x="3309" y="979"/>
                  </a:cubicBezTo>
                  <a:cubicBezTo>
                    <a:pt x="3874" y="1705"/>
                    <a:pt x="4196" y="2431"/>
                    <a:pt x="4358" y="3238"/>
                  </a:cubicBezTo>
                  <a:lnTo>
                    <a:pt x="7989" y="16471"/>
                  </a:lnTo>
                  <a:lnTo>
                    <a:pt x="8231" y="16471"/>
                  </a:lnTo>
                  <a:lnTo>
                    <a:pt x="4519" y="3238"/>
                  </a:lnTo>
                  <a:cubicBezTo>
                    <a:pt x="4358" y="2351"/>
                    <a:pt x="4035" y="1544"/>
                    <a:pt x="3551" y="817"/>
                  </a:cubicBezTo>
                  <a:cubicBezTo>
                    <a:pt x="3127" y="273"/>
                    <a:pt x="2477" y="0"/>
                    <a:pt x="1803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49;p48">
              <a:extLst>
                <a:ext uri="{FF2B5EF4-FFF2-40B4-BE49-F238E27FC236}">
                  <a16:creationId xmlns:a16="http://schemas.microsoft.com/office/drawing/2014/main" xmlns="" id="{07082E21-E26A-5F75-73B8-CF4011374EF0}"/>
                </a:ext>
              </a:extLst>
            </p:cNvPr>
            <p:cNvSpPr/>
            <p:nvPr/>
          </p:nvSpPr>
          <p:spPr>
            <a:xfrm>
              <a:off x="4141825" y="2830900"/>
              <a:ext cx="2065650" cy="1788675"/>
            </a:xfrm>
            <a:custGeom>
              <a:avLst/>
              <a:gdLst/>
              <a:ahLst/>
              <a:cxnLst/>
              <a:rect l="l" t="t" r="r" b="b"/>
              <a:pathLst>
                <a:path w="82626" h="71547" extrusionOk="0">
                  <a:moveTo>
                    <a:pt x="75200" y="1"/>
                  </a:moveTo>
                  <a:cubicBezTo>
                    <a:pt x="74547" y="1"/>
                    <a:pt x="73894" y="120"/>
                    <a:pt x="73266" y="378"/>
                  </a:cubicBezTo>
                  <a:cubicBezTo>
                    <a:pt x="72782" y="540"/>
                    <a:pt x="72378" y="782"/>
                    <a:pt x="71975" y="1104"/>
                  </a:cubicBezTo>
                  <a:lnTo>
                    <a:pt x="71814" y="1266"/>
                  </a:lnTo>
                  <a:cubicBezTo>
                    <a:pt x="70603" y="2395"/>
                    <a:pt x="69716" y="3848"/>
                    <a:pt x="69070" y="5381"/>
                  </a:cubicBezTo>
                  <a:lnTo>
                    <a:pt x="68990" y="5623"/>
                  </a:lnTo>
                  <a:cubicBezTo>
                    <a:pt x="67860" y="7963"/>
                    <a:pt x="66892" y="10464"/>
                    <a:pt x="64713" y="11755"/>
                  </a:cubicBezTo>
                  <a:cubicBezTo>
                    <a:pt x="64229" y="12078"/>
                    <a:pt x="63583" y="12320"/>
                    <a:pt x="63019" y="12482"/>
                  </a:cubicBezTo>
                  <a:lnTo>
                    <a:pt x="62776" y="12562"/>
                  </a:lnTo>
                  <a:cubicBezTo>
                    <a:pt x="61728" y="12804"/>
                    <a:pt x="60759" y="12885"/>
                    <a:pt x="59710" y="12966"/>
                  </a:cubicBezTo>
                  <a:lnTo>
                    <a:pt x="59468" y="12966"/>
                  </a:lnTo>
                  <a:cubicBezTo>
                    <a:pt x="58500" y="12966"/>
                    <a:pt x="57451" y="13046"/>
                    <a:pt x="56483" y="13208"/>
                  </a:cubicBezTo>
                  <a:cubicBezTo>
                    <a:pt x="55918" y="13288"/>
                    <a:pt x="55434" y="13450"/>
                    <a:pt x="54950" y="13611"/>
                  </a:cubicBezTo>
                  <a:lnTo>
                    <a:pt x="54627" y="13773"/>
                  </a:lnTo>
                  <a:cubicBezTo>
                    <a:pt x="51722" y="14902"/>
                    <a:pt x="49301" y="17000"/>
                    <a:pt x="47607" y="19663"/>
                  </a:cubicBezTo>
                  <a:cubicBezTo>
                    <a:pt x="47526" y="19663"/>
                    <a:pt x="47446" y="19744"/>
                    <a:pt x="47446" y="19824"/>
                  </a:cubicBezTo>
                  <a:cubicBezTo>
                    <a:pt x="46639" y="21035"/>
                    <a:pt x="45912" y="22326"/>
                    <a:pt x="45267" y="23617"/>
                  </a:cubicBezTo>
                  <a:cubicBezTo>
                    <a:pt x="43088" y="28458"/>
                    <a:pt x="41959" y="33703"/>
                    <a:pt x="39538" y="38463"/>
                  </a:cubicBezTo>
                  <a:cubicBezTo>
                    <a:pt x="37682" y="41852"/>
                    <a:pt x="35181" y="44838"/>
                    <a:pt x="32195" y="47339"/>
                  </a:cubicBezTo>
                  <a:lnTo>
                    <a:pt x="31953" y="47501"/>
                  </a:lnTo>
                  <a:cubicBezTo>
                    <a:pt x="30017" y="49034"/>
                    <a:pt x="27999" y="50325"/>
                    <a:pt x="25740" y="51293"/>
                  </a:cubicBezTo>
                  <a:cubicBezTo>
                    <a:pt x="25659" y="51293"/>
                    <a:pt x="25579" y="51374"/>
                    <a:pt x="25498" y="51374"/>
                  </a:cubicBezTo>
                  <a:cubicBezTo>
                    <a:pt x="23642" y="52181"/>
                    <a:pt x="21706" y="52826"/>
                    <a:pt x="19688" y="53230"/>
                  </a:cubicBezTo>
                  <a:cubicBezTo>
                    <a:pt x="17106" y="53794"/>
                    <a:pt x="14363" y="53956"/>
                    <a:pt x="11700" y="54440"/>
                  </a:cubicBezTo>
                  <a:lnTo>
                    <a:pt x="11458" y="54521"/>
                  </a:lnTo>
                  <a:cubicBezTo>
                    <a:pt x="10409" y="54763"/>
                    <a:pt x="9360" y="55005"/>
                    <a:pt x="8311" y="55489"/>
                  </a:cubicBezTo>
                  <a:cubicBezTo>
                    <a:pt x="8231" y="55489"/>
                    <a:pt x="8150" y="55489"/>
                    <a:pt x="8069" y="55570"/>
                  </a:cubicBezTo>
                  <a:cubicBezTo>
                    <a:pt x="7908" y="55650"/>
                    <a:pt x="7747" y="55731"/>
                    <a:pt x="7504" y="55812"/>
                  </a:cubicBezTo>
                  <a:cubicBezTo>
                    <a:pt x="3712" y="57829"/>
                    <a:pt x="969" y="61460"/>
                    <a:pt x="0" y="65736"/>
                  </a:cubicBezTo>
                  <a:lnTo>
                    <a:pt x="2986" y="65736"/>
                  </a:lnTo>
                  <a:cubicBezTo>
                    <a:pt x="16057" y="66059"/>
                    <a:pt x="27919" y="66543"/>
                    <a:pt x="37844" y="67270"/>
                  </a:cubicBezTo>
                  <a:lnTo>
                    <a:pt x="38166" y="67270"/>
                  </a:lnTo>
                  <a:cubicBezTo>
                    <a:pt x="41878" y="67512"/>
                    <a:pt x="45267" y="67754"/>
                    <a:pt x="48414" y="68076"/>
                  </a:cubicBezTo>
                  <a:lnTo>
                    <a:pt x="48656" y="68076"/>
                  </a:lnTo>
                  <a:cubicBezTo>
                    <a:pt x="51238" y="68319"/>
                    <a:pt x="53578" y="68641"/>
                    <a:pt x="55757" y="68883"/>
                  </a:cubicBezTo>
                  <a:lnTo>
                    <a:pt x="55999" y="68883"/>
                  </a:lnTo>
                  <a:cubicBezTo>
                    <a:pt x="57209" y="69045"/>
                    <a:pt x="58339" y="69206"/>
                    <a:pt x="59388" y="69448"/>
                  </a:cubicBezTo>
                  <a:lnTo>
                    <a:pt x="59630" y="69448"/>
                  </a:lnTo>
                  <a:cubicBezTo>
                    <a:pt x="63664" y="70094"/>
                    <a:pt x="66488" y="70820"/>
                    <a:pt x="67779" y="71546"/>
                  </a:cubicBezTo>
                  <a:cubicBezTo>
                    <a:pt x="68828" y="70416"/>
                    <a:pt x="69716" y="69045"/>
                    <a:pt x="70281" y="67512"/>
                  </a:cubicBezTo>
                  <a:cubicBezTo>
                    <a:pt x="70361" y="67431"/>
                    <a:pt x="70361" y="67270"/>
                    <a:pt x="70442" y="67189"/>
                  </a:cubicBezTo>
                  <a:cubicBezTo>
                    <a:pt x="71410" y="64445"/>
                    <a:pt x="71894" y="61460"/>
                    <a:pt x="71894" y="58555"/>
                  </a:cubicBezTo>
                  <a:cubicBezTo>
                    <a:pt x="71975" y="55892"/>
                    <a:pt x="71733" y="53230"/>
                    <a:pt x="71572" y="50567"/>
                  </a:cubicBezTo>
                  <a:lnTo>
                    <a:pt x="71572" y="50244"/>
                  </a:lnTo>
                  <a:cubicBezTo>
                    <a:pt x="71410" y="48065"/>
                    <a:pt x="71491" y="45887"/>
                    <a:pt x="71733" y="43708"/>
                  </a:cubicBezTo>
                  <a:lnTo>
                    <a:pt x="71733" y="43708"/>
                  </a:lnTo>
                  <a:lnTo>
                    <a:pt x="71652" y="43789"/>
                  </a:lnTo>
                  <a:cubicBezTo>
                    <a:pt x="71652" y="43628"/>
                    <a:pt x="71733" y="43466"/>
                    <a:pt x="71733" y="43305"/>
                  </a:cubicBezTo>
                  <a:cubicBezTo>
                    <a:pt x="73185" y="32250"/>
                    <a:pt x="81012" y="22890"/>
                    <a:pt x="82303" y="11836"/>
                  </a:cubicBezTo>
                  <a:cubicBezTo>
                    <a:pt x="82626" y="8851"/>
                    <a:pt x="82465" y="5784"/>
                    <a:pt x="80851" y="3283"/>
                  </a:cubicBezTo>
                  <a:cubicBezTo>
                    <a:pt x="79606" y="1354"/>
                    <a:pt x="77402" y="1"/>
                    <a:pt x="75200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50;p48">
              <a:extLst>
                <a:ext uri="{FF2B5EF4-FFF2-40B4-BE49-F238E27FC236}">
                  <a16:creationId xmlns:a16="http://schemas.microsoft.com/office/drawing/2014/main" xmlns="" id="{9B8B5C38-7E98-4DB5-9FA4-CA64C777779A}"/>
                </a:ext>
              </a:extLst>
            </p:cNvPr>
            <p:cNvSpPr/>
            <p:nvPr/>
          </p:nvSpPr>
          <p:spPr>
            <a:xfrm>
              <a:off x="4210400" y="4214075"/>
              <a:ext cx="139225" cy="258225"/>
            </a:xfrm>
            <a:custGeom>
              <a:avLst/>
              <a:gdLst/>
              <a:ahLst/>
              <a:cxnLst/>
              <a:rect l="l" t="t" r="r" b="b"/>
              <a:pathLst>
                <a:path w="5569" h="10329" extrusionOk="0">
                  <a:moveTo>
                    <a:pt x="5568" y="1"/>
                  </a:moveTo>
                  <a:cubicBezTo>
                    <a:pt x="5488" y="1"/>
                    <a:pt x="5407" y="81"/>
                    <a:pt x="5326" y="81"/>
                  </a:cubicBezTo>
                  <a:cubicBezTo>
                    <a:pt x="5246" y="485"/>
                    <a:pt x="5084" y="888"/>
                    <a:pt x="5004" y="1292"/>
                  </a:cubicBezTo>
                  <a:cubicBezTo>
                    <a:pt x="4277" y="2744"/>
                    <a:pt x="3470" y="4116"/>
                    <a:pt x="2583" y="5487"/>
                  </a:cubicBezTo>
                  <a:cubicBezTo>
                    <a:pt x="1615" y="7020"/>
                    <a:pt x="727" y="8634"/>
                    <a:pt x="1" y="10329"/>
                  </a:cubicBezTo>
                  <a:lnTo>
                    <a:pt x="243" y="10329"/>
                  </a:lnTo>
                  <a:cubicBezTo>
                    <a:pt x="969" y="8634"/>
                    <a:pt x="1776" y="7101"/>
                    <a:pt x="2825" y="5649"/>
                  </a:cubicBezTo>
                  <a:cubicBezTo>
                    <a:pt x="3712" y="4277"/>
                    <a:pt x="4519" y="2825"/>
                    <a:pt x="5165" y="1372"/>
                  </a:cubicBezTo>
                  <a:cubicBezTo>
                    <a:pt x="5326" y="888"/>
                    <a:pt x="5488" y="485"/>
                    <a:pt x="5568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51;p48">
              <a:extLst>
                <a:ext uri="{FF2B5EF4-FFF2-40B4-BE49-F238E27FC236}">
                  <a16:creationId xmlns:a16="http://schemas.microsoft.com/office/drawing/2014/main" xmlns="" id="{882A5F21-8EB8-34BB-C832-B3776A0E3772}"/>
                </a:ext>
              </a:extLst>
            </p:cNvPr>
            <p:cNvSpPr/>
            <p:nvPr/>
          </p:nvSpPr>
          <p:spPr>
            <a:xfrm>
              <a:off x="5087900" y="3169150"/>
              <a:ext cx="427675" cy="1339475"/>
            </a:xfrm>
            <a:custGeom>
              <a:avLst/>
              <a:gdLst/>
              <a:ahLst/>
              <a:cxnLst/>
              <a:rect l="l" t="t" r="r" b="b"/>
              <a:pathLst>
                <a:path w="17107" h="53579" extrusionOk="0">
                  <a:moveTo>
                    <a:pt x="17107" y="0"/>
                  </a:moveTo>
                  <a:lnTo>
                    <a:pt x="16865" y="81"/>
                  </a:lnTo>
                  <a:cubicBezTo>
                    <a:pt x="15896" y="2825"/>
                    <a:pt x="15170" y="5568"/>
                    <a:pt x="14605" y="8392"/>
                  </a:cubicBezTo>
                  <a:cubicBezTo>
                    <a:pt x="13879" y="11943"/>
                    <a:pt x="13395" y="15574"/>
                    <a:pt x="12911" y="19124"/>
                  </a:cubicBezTo>
                  <a:cubicBezTo>
                    <a:pt x="12023" y="25337"/>
                    <a:pt x="11136" y="31711"/>
                    <a:pt x="9118" y="37763"/>
                  </a:cubicBezTo>
                  <a:cubicBezTo>
                    <a:pt x="7182" y="43573"/>
                    <a:pt x="4116" y="48979"/>
                    <a:pt x="1" y="53578"/>
                  </a:cubicBezTo>
                  <a:lnTo>
                    <a:pt x="323" y="53578"/>
                  </a:lnTo>
                  <a:cubicBezTo>
                    <a:pt x="4358" y="48979"/>
                    <a:pt x="7424" y="43653"/>
                    <a:pt x="9280" y="37763"/>
                  </a:cubicBezTo>
                  <a:cubicBezTo>
                    <a:pt x="11297" y="31711"/>
                    <a:pt x="12185" y="25337"/>
                    <a:pt x="13072" y="19124"/>
                  </a:cubicBezTo>
                  <a:cubicBezTo>
                    <a:pt x="13556" y="15574"/>
                    <a:pt x="14121" y="11943"/>
                    <a:pt x="14847" y="8473"/>
                  </a:cubicBezTo>
                  <a:cubicBezTo>
                    <a:pt x="15412" y="5568"/>
                    <a:pt x="16138" y="2744"/>
                    <a:pt x="17107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52;p48">
              <a:extLst>
                <a:ext uri="{FF2B5EF4-FFF2-40B4-BE49-F238E27FC236}">
                  <a16:creationId xmlns:a16="http://schemas.microsoft.com/office/drawing/2014/main" xmlns="" id="{5BCD8869-6C6C-B7A8-F091-834452E96CAA}"/>
                </a:ext>
              </a:extLst>
            </p:cNvPr>
            <p:cNvSpPr/>
            <p:nvPr/>
          </p:nvSpPr>
          <p:spPr>
            <a:xfrm>
              <a:off x="5628525" y="3909475"/>
              <a:ext cx="308650" cy="655625"/>
            </a:xfrm>
            <a:custGeom>
              <a:avLst/>
              <a:gdLst/>
              <a:ahLst/>
              <a:cxnLst/>
              <a:rect l="l" t="t" r="r" b="b"/>
              <a:pathLst>
                <a:path w="12346" h="26225" extrusionOk="0">
                  <a:moveTo>
                    <a:pt x="12346" y="0"/>
                  </a:moveTo>
                  <a:cubicBezTo>
                    <a:pt x="7182" y="7343"/>
                    <a:pt x="2260" y="15009"/>
                    <a:pt x="404" y="23804"/>
                  </a:cubicBezTo>
                  <a:cubicBezTo>
                    <a:pt x="242" y="24611"/>
                    <a:pt x="81" y="25418"/>
                    <a:pt x="0" y="26224"/>
                  </a:cubicBezTo>
                  <a:lnTo>
                    <a:pt x="242" y="26224"/>
                  </a:lnTo>
                  <a:cubicBezTo>
                    <a:pt x="323" y="25418"/>
                    <a:pt x="484" y="24611"/>
                    <a:pt x="646" y="23804"/>
                  </a:cubicBezTo>
                  <a:cubicBezTo>
                    <a:pt x="2421" y="15251"/>
                    <a:pt x="7262" y="7747"/>
                    <a:pt x="12265" y="485"/>
                  </a:cubicBezTo>
                  <a:cubicBezTo>
                    <a:pt x="12265" y="323"/>
                    <a:pt x="12346" y="162"/>
                    <a:pt x="12346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53;p48">
              <a:extLst>
                <a:ext uri="{FF2B5EF4-FFF2-40B4-BE49-F238E27FC236}">
                  <a16:creationId xmlns:a16="http://schemas.microsoft.com/office/drawing/2014/main" xmlns="" id="{A9C1028C-5FC2-728E-8E33-CC3C3E5523DF}"/>
                </a:ext>
              </a:extLst>
            </p:cNvPr>
            <p:cNvSpPr/>
            <p:nvPr/>
          </p:nvSpPr>
          <p:spPr>
            <a:xfrm>
              <a:off x="5352150" y="3151000"/>
              <a:ext cx="284450" cy="1379800"/>
            </a:xfrm>
            <a:custGeom>
              <a:avLst/>
              <a:gdLst/>
              <a:ahLst/>
              <a:cxnLst/>
              <a:rect l="l" t="t" r="r" b="b"/>
              <a:pathLst>
                <a:path w="11378" h="55192" extrusionOk="0">
                  <a:moveTo>
                    <a:pt x="11136" y="0"/>
                  </a:moveTo>
                  <a:cubicBezTo>
                    <a:pt x="8957" y="6536"/>
                    <a:pt x="8312" y="13637"/>
                    <a:pt x="7586" y="20495"/>
                  </a:cubicBezTo>
                  <a:cubicBezTo>
                    <a:pt x="7344" y="23077"/>
                    <a:pt x="7021" y="25659"/>
                    <a:pt x="6698" y="28242"/>
                  </a:cubicBezTo>
                  <a:cubicBezTo>
                    <a:pt x="5488" y="37440"/>
                    <a:pt x="3228" y="46477"/>
                    <a:pt x="1" y="55192"/>
                  </a:cubicBezTo>
                  <a:lnTo>
                    <a:pt x="243" y="55192"/>
                  </a:lnTo>
                  <a:cubicBezTo>
                    <a:pt x="3470" y="46477"/>
                    <a:pt x="5730" y="37440"/>
                    <a:pt x="6940" y="28242"/>
                  </a:cubicBezTo>
                  <a:cubicBezTo>
                    <a:pt x="7263" y="25659"/>
                    <a:pt x="7505" y="23077"/>
                    <a:pt x="7828" y="20495"/>
                  </a:cubicBezTo>
                  <a:cubicBezTo>
                    <a:pt x="8473" y="13637"/>
                    <a:pt x="9280" y="6536"/>
                    <a:pt x="11378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54;p48">
              <a:extLst>
                <a:ext uri="{FF2B5EF4-FFF2-40B4-BE49-F238E27FC236}">
                  <a16:creationId xmlns:a16="http://schemas.microsoft.com/office/drawing/2014/main" xmlns="" id="{89DE8213-446C-A6B9-B03E-57BF2ADC0B3B}"/>
                </a:ext>
              </a:extLst>
            </p:cNvPr>
            <p:cNvSpPr/>
            <p:nvPr/>
          </p:nvSpPr>
          <p:spPr>
            <a:xfrm>
              <a:off x="5535725" y="2856475"/>
              <a:ext cx="554775" cy="1696525"/>
            </a:xfrm>
            <a:custGeom>
              <a:avLst/>
              <a:gdLst/>
              <a:ahLst/>
              <a:cxnLst/>
              <a:rect l="l" t="t" r="r" b="b"/>
              <a:pathLst>
                <a:path w="22191" h="67861" extrusionOk="0">
                  <a:moveTo>
                    <a:pt x="16300" y="1"/>
                  </a:moveTo>
                  <a:lnTo>
                    <a:pt x="16138" y="81"/>
                  </a:lnTo>
                  <a:cubicBezTo>
                    <a:pt x="17349" y="727"/>
                    <a:pt x="18398" y="1695"/>
                    <a:pt x="19124" y="2825"/>
                  </a:cubicBezTo>
                  <a:cubicBezTo>
                    <a:pt x="20092" y="4600"/>
                    <a:pt x="20738" y="6617"/>
                    <a:pt x="20899" y="8634"/>
                  </a:cubicBezTo>
                  <a:cubicBezTo>
                    <a:pt x="21948" y="16623"/>
                    <a:pt x="20334" y="25498"/>
                    <a:pt x="16219" y="35262"/>
                  </a:cubicBezTo>
                  <a:cubicBezTo>
                    <a:pt x="13718" y="40910"/>
                    <a:pt x="10974" y="46397"/>
                    <a:pt x="7908" y="51722"/>
                  </a:cubicBezTo>
                  <a:cubicBezTo>
                    <a:pt x="6536" y="54305"/>
                    <a:pt x="5084" y="56967"/>
                    <a:pt x="3712" y="59630"/>
                  </a:cubicBezTo>
                  <a:cubicBezTo>
                    <a:pt x="2260" y="62293"/>
                    <a:pt x="1049" y="65036"/>
                    <a:pt x="1" y="67860"/>
                  </a:cubicBezTo>
                  <a:lnTo>
                    <a:pt x="243" y="67860"/>
                  </a:lnTo>
                  <a:cubicBezTo>
                    <a:pt x="1292" y="65036"/>
                    <a:pt x="2502" y="62293"/>
                    <a:pt x="3874" y="59711"/>
                  </a:cubicBezTo>
                  <a:cubicBezTo>
                    <a:pt x="5245" y="57048"/>
                    <a:pt x="6698" y="54385"/>
                    <a:pt x="8150" y="51803"/>
                  </a:cubicBezTo>
                  <a:cubicBezTo>
                    <a:pt x="11136" y="46397"/>
                    <a:pt x="13960" y="40910"/>
                    <a:pt x="16461" y="35343"/>
                  </a:cubicBezTo>
                  <a:cubicBezTo>
                    <a:pt x="20576" y="25579"/>
                    <a:pt x="22190" y="16542"/>
                    <a:pt x="21141" y="8634"/>
                  </a:cubicBezTo>
                  <a:cubicBezTo>
                    <a:pt x="20980" y="6536"/>
                    <a:pt x="20334" y="4519"/>
                    <a:pt x="19285" y="2744"/>
                  </a:cubicBezTo>
                  <a:cubicBezTo>
                    <a:pt x="18640" y="1534"/>
                    <a:pt x="17510" y="565"/>
                    <a:pt x="16300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55;p48">
              <a:extLst>
                <a:ext uri="{FF2B5EF4-FFF2-40B4-BE49-F238E27FC236}">
                  <a16:creationId xmlns:a16="http://schemas.microsoft.com/office/drawing/2014/main" xmlns="" id="{263A09B1-19B7-B1DD-CFC2-386364E57F6F}"/>
                </a:ext>
              </a:extLst>
            </p:cNvPr>
            <p:cNvSpPr/>
            <p:nvPr/>
          </p:nvSpPr>
          <p:spPr>
            <a:xfrm>
              <a:off x="5628525" y="2963400"/>
              <a:ext cx="369175" cy="913825"/>
            </a:xfrm>
            <a:custGeom>
              <a:avLst/>
              <a:gdLst/>
              <a:ahLst/>
              <a:cxnLst/>
              <a:rect l="l" t="t" r="r" b="b"/>
              <a:pathLst>
                <a:path w="14767" h="36553" extrusionOk="0">
                  <a:moveTo>
                    <a:pt x="9683" y="0"/>
                  </a:moveTo>
                  <a:lnTo>
                    <a:pt x="9522" y="162"/>
                  </a:lnTo>
                  <a:lnTo>
                    <a:pt x="9683" y="162"/>
                  </a:lnTo>
                  <a:cubicBezTo>
                    <a:pt x="11135" y="404"/>
                    <a:pt x="12426" y="1372"/>
                    <a:pt x="13072" y="2744"/>
                  </a:cubicBezTo>
                  <a:cubicBezTo>
                    <a:pt x="13717" y="4115"/>
                    <a:pt x="14040" y="5729"/>
                    <a:pt x="14040" y="7343"/>
                  </a:cubicBezTo>
                  <a:cubicBezTo>
                    <a:pt x="14605" y="16784"/>
                    <a:pt x="11942" y="26144"/>
                    <a:pt x="6617" y="33970"/>
                  </a:cubicBezTo>
                  <a:cubicBezTo>
                    <a:pt x="5547" y="35540"/>
                    <a:pt x="4477" y="36352"/>
                    <a:pt x="3407" y="36352"/>
                  </a:cubicBezTo>
                  <a:cubicBezTo>
                    <a:pt x="3266" y="36352"/>
                    <a:pt x="3126" y="36338"/>
                    <a:pt x="2986" y="36310"/>
                  </a:cubicBezTo>
                  <a:cubicBezTo>
                    <a:pt x="2179" y="36068"/>
                    <a:pt x="1614" y="35503"/>
                    <a:pt x="1291" y="34777"/>
                  </a:cubicBezTo>
                  <a:cubicBezTo>
                    <a:pt x="968" y="33970"/>
                    <a:pt x="726" y="33083"/>
                    <a:pt x="726" y="32276"/>
                  </a:cubicBezTo>
                  <a:cubicBezTo>
                    <a:pt x="0" y="24610"/>
                    <a:pt x="807" y="16864"/>
                    <a:pt x="2905" y="9441"/>
                  </a:cubicBezTo>
                  <a:cubicBezTo>
                    <a:pt x="3066" y="8957"/>
                    <a:pt x="3228" y="8473"/>
                    <a:pt x="3308" y="7988"/>
                  </a:cubicBezTo>
                  <a:lnTo>
                    <a:pt x="3631" y="7020"/>
                  </a:lnTo>
                  <a:lnTo>
                    <a:pt x="3631" y="7020"/>
                  </a:lnTo>
                  <a:lnTo>
                    <a:pt x="3308" y="7101"/>
                  </a:lnTo>
                  <a:cubicBezTo>
                    <a:pt x="3228" y="7343"/>
                    <a:pt x="3228" y="7666"/>
                    <a:pt x="3147" y="7908"/>
                  </a:cubicBezTo>
                  <a:cubicBezTo>
                    <a:pt x="2986" y="8392"/>
                    <a:pt x="2824" y="8876"/>
                    <a:pt x="2744" y="9360"/>
                  </a:cubicBezTo>
                  <a:cubicBezTo>
                    <a:pt x="1049" y="15008"/>
                    <a:pt x="242" y="20818"/>
                    <a:pt x="242" y="26708"/>
                  </a:cubicBezTo>
                  <a:cubicBezTo>
                    <a:pt x="242" y="28564"/>
                    <a:pt x="323" y="30420"/>
                    <a:pt x="484" y="32276"/>
                  </a:cubicBezTo>
                  <a:cubicBezTo>
                    <a:pt x="646" y="34132"/>
                    <a:pt x="1211" y="36149"/>
                    <a:pt x="2905" y="36472"/>
                  </a:cubicBezTo>
                  <a:cubicBezTo>
                    <a:pt x="3066" y="36552"/>
                    <a:pt x="3228" y="36552"/>
                    <a:pt x="3389" y="36552"/>
                  </a:cubicBezTo>
                  <a:cubicBezTo>
                    <a:pt x="4519" y="36552"/>
                    <a:pt x="5648" y="35746"/>
                    <a:pt x="6778" y="34132"/>
                  </a:cubicBezTo>
                  <a:cubicBezTo>
                    <a:pt x="12184" y="26224"/>
                    <a:pt x="14766" y="16864"/>
                    <a:pt x="14282" y="7343"/>
                  </a:cubicBezTo>
                  <a:cubicBezTo>
                    <a:pt x="14201" y="5729"/>
                    <a:pt x="13879" y="4115"/>
                    <a:pt x="13233" y="2582"/>
                  </a:cubicBezTo>
                  <a:cubicBezTo>
                    <a:pt x="12588" y="1211"/>
                    <a:pt x="11297" y="242"/>
                    <a:pt x="9764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56;p48">
              <a:extLst>
                <a:ext uri="{FF2B5EF4-FFF2-40B4-BE49-F238E27FC236}">
                  <a16:creationId xmlns:a16="http://schemas.microsoft.com/office/drawing/2014/main" xmlns="" id="{597E90E7-B187-3F06-ED6D-69396BDAF598}"/>
                </a:ext>
              </a:extLst>
            </p:cNvPr>
            <p:cNvSpPr/>
            <p:nvPr/>
          </p:nvSpPr>
          <p:spPr>
            <a:xfrm>
              <a:off x="5773750" y="4087000"/>
              <a:ext cx="159400" cy="447850"/>
            </a:xfrm>
            <a:custGeom>
              <a:avLst/>
              <a:gdLst/>
              <a:ahLst/>
              <a:cxnLst/>
              <a:rect l="l" t="t" r="r" b="b"/>
              <a:pathLst>
                <a:path w="6376" h="17914" extrusionOk="0">
                  <a:moveTo>
                    <a:pt x="6375" y="0"/>
                  </a:moveTo>
                  <a:cubicBezTo>
                    <a:pt x="3148" y="3066"/>
                    <a:pt x="888" y="9925"/>
                    <a:pt x="485" y="11377"/>
                  </a:cubicBezTo>
                  <a:cubicBezTo>
                    <a:pt x="162" y="12588"/>
                    <a:pt x="1" y="13798"/>
                    <a:pt x="162" y="15008"/>
                  </a:cubicBezTo>
                  <a:cubicBezTo>
                    <a:pt x="324" y="16299"/>
                    <a:pt x="1130" y="17348"/>
                    <a:pt x="2341" y="17752"/>
                  </a:cubicBezTo>
                  <a:cubicBezTo>
                    <a:pt x="2583" y="17832"/>
                    <a:pt x="2825" y="17913"/>
                    <a:pt x="3067" y="17913"/>
                  </a:cubicBezTo>
                  <a:cubicBezTo>
                    <a:pt x="3793" y="17832"/>
                    <a:pt x="4519" y="17671"/>
                    <a:pt x="5084" y="17268"/>
                  </a:cubicBezTo>
                  <a:cubicBezTo>
                    <a:pt x="5165" y="17187"/>
                    <a:pt x="5165" y="17026"/>
                    <a:pt x="5246" y="16945"/>
                  </a:cubicBezTo>
                  <a:lnTo>
                    <a:pt x="5246" y="16945"/>
                  </a:lnTo>
                  <a:cubicBezTo>
                    <a:pt x="4645" y="17425"/>
                    <a:pt x="3910" y="17682"/>
                    <a:pt x="3141" y="17682"/>
                  </a:cubicBezTo>
                  <a:cubicBezTo>
                    <a:pt x="2877" y="17682"/>
                    <a:pt x="2609" y="17652"/>
                    <a:pt x="2341" y="17590"/>
                  </a:cubicBezTo>
                  <a:cubicBezTo>
                    <a:pt x="1292" y="17187"/>
                    <a:pt x="485" y="16138"/>
                    <a:pt x="324" y="15008"/>
                  </a:cubicBezTo>
                  <a:cubicBezTo>
                    <a:pt x="324" y="14686"/>
                    <a:pt x="243" y="14443"/>
                    <a:pt x="324" y="14121"/>
                  </a:cubicBezTo>
                  <a:cubicBezTo>
                    <a:pt x="324" y="13233"/>
                    <a:pt x="485" y="12346"/>
                    <a:pt x="727" y="11458"/>
                  </a:cubicBezTo>
                  <a:cubicBezTo>
                    <a:pt x="1292" y="9199"/>
                    <a:pt x="3551" y="3228"/>
                    <a:pt x="6375" y="323"/>
                  </a:cubicBezTo>
                  <a:lnTo>
                    <a:pt x="6375" y="0"/>
                  </a:ln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57;p48">
              <a:extLst>
                <a:ext uri="{FF2B5EF4-FFF2-40B4-BE49-F238E27FC236}">
                  <a16:creationId xmlns:a16="http://schemas.microsoft.com/office/drawing/2014/main" xmlns="" id="{22F8498B-A132-A1FC-2BBF-5472834E9475}"/>
                </a:ext>
              </a:extLst>
            </p:cNvPr>
            <p:cNvSpPr/>
            <p:nvPr/>
          </p:nvSpPr>
          <p:spPr>
            <a:xfrm>
              <a:off x="4930550" y="3318425"/>
              <a:ext cx="433725" cy="927950"/>
            </a:xfrm>
            <a:custGeom>
              <a:avLst/>
              <a:gdLst/>
              <a:ahLst/>
              <a:cxnLst/>
              <a:rect l="l" t="t" r="r" b="b"/>
              <a:pathLst>
                <a:path w="17349" h="37118" extrusionOk="0">
                  <a:moveTo>
                    <a:pt x="16058" y="1"/>
                  </a:moveTo>
                  <a:cubicBezTo>
                    <a:pt x="16058" y="81"/>
                    <a:pt x="15977" y="162"/>
                    <a:pt x="15897" y="243"/>
                  </a:cubicBezTo>
                  <a:cubicBezTo>
                    <a:pt x="16703" y="1937"/>
                    <a:pt x="17107" y="3954"/>
                    <a:pt x="16946" y="5891"/>
                  </a:cubicBezTo>
                  <a:cubicBezTo>
                    <a:pt x="16784" y="14525"/>
                    <a:pt x="13960" y="22997"/>
                    <a:pt x="11297" y="30098"/>
                  </a:cubicBezTo>
                  <a:cubicBezTo>
                    <a:pt x="10732" y="31953"/>
                    <a:pt x="9764" y="33729"/>
                    <a:pt x="8473" y="35262"/>
                  </a:cubicBezTo>
                  <a:cubicBezTo>
                    <a:pt x="7532" y="36144"/>
                    <a:pt x="6119" y="36898"/>
                    <a:pt x="4704" y="36898"/>
                  </a:cubicBezTo>
                  <a:cubicBezTo>
                    <a:pt x="4178" y="36898"/>
                    <a:pt x="3651" y="36793"/>
                    <a:pt x="3148" y="36553"/>
                  </a:cubicBezTo>
                  <a:cubicBezTo>
                    <a:pt x="324" y="35342"/>
                    <a:pt x="243" y="31469"/>
                    <a:pt x="404" y="29291"/>
                  </a:cubicBezTo>
                  <a:cubicBezTo>
                    <a:pt x="485" y="28807"/>
                    <a:pt x="566" y="28242"/>
                    <a:pt x="566" y="27677"/>
                  </a:cubicBezTo>
                  <a:lnTo>
                    <a:pt x="566" y="27677"/>
                  </a:lnTo>
                  <a:lnTo>
                    <a:pt x="324" y="27919"/>
                  </a:lnTo>
                  <a:cubicBezTo>
                    <a:pt x="324" y="28322"/>
                    <a:pt x="243" y="28807"/>
                    <a:pt x="243" y="29291"/>
                  </a:cubicBezTo>
                  <a:cubicBezTo>
                    <a:pt x="1" y="31469"/>
                    <a:pt x="162" y="35504"/>
                    <a:pt x="2986" y="36795"/>
                  </a:cubicBezTo>
                  <a:cubicBezTo>
                    <a:pt x="3551" y="37037"/>
                    <a:pt x="4116" y="37118"/>
                    <a:pt x="4600" y="37118"/>
                  </a:cubicBezTo>
                  <a:cubicBezTo>
                    <a:pt x="6133" y="37037"/>
                    <a:pt x="7586" y="36472"/>
                    <a:pt x="8554" y="35342"/>
                  </a:cubicBezTo>
                  <a:cubicBezTo>
                    <a:pt x="9926" y="33890"/>
                    <a:pt x="10894" y="32115"/>
                    <a:pt x="11539" y="30178"/>
                  </a:cubicBezTo>
                  <a:cubicBezTo>
                    <a:pt x="14202" y="22997"/>
                    <a:pt x="16946" y="14605"/>
                    <a:pt x="17107" y="5891"/>
                  </a:cubicBezTo>
                  <a:cubicBezTo>
                    <a:pt x="17349" y="3874"/>
                    <a:pt x="16946" y="1856"/>
                    <a:pt x="16058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58;p48">
              <a:extLst>
                <a:ext uri="{FF2B5EF4-FFF2-40B4-BE49-F238E27FC236}">
                  <a16:creationId xmlns:a16="http://schemas.microsoft.com/office/drawing/2014/main" xmlns="" id="{A3FDF2C6-A662-0411-7B0A-2268527CC5AC}"/>
                </a:ext>
              </a:extLst>
            </p:cNvPr>
            <p:cNvSpPr/>
            <p:nvPr/>
          </p:nvSpPr>
          <p:spPr>
            <a:xfrm>
              <a:off x="4359675" y="4109175"/>
              <a:ext cx="425675" cy="338925"/>
            </a:xfrm>
            <a:custGeom>
              <a:avLst/>
              <a:gdLst/>
              <a:ahLst/>
              <a:cxnLst/>
              <a:rect l="l" t="t" r="r" b="b"/>
              <a:pathLst>
                <a:path w="17027" h="13557" extrusionOk="0">
                  <a:moveTo>
                    <a:pt x="17026" y="1"/>
                  </a:moveTo>
                  <a:lnTo>
                    <a:pt x="17026" y="1"/>
                  </a:lnTo>
                  <a:cubicBezTo>
                    <a:pt x="16945" y="81"/>
                    <a:pt x="16865" y="162"/>
                    <a:pt x="16784" y="162"/>
                  </a:cubicBezTo>
                  <a:cubicBezTo>
                    <a:pt x="16542" y="1776"/>
                    <a:pt x="16058" y="3309"/>
                    <a:pt x="15493" y="4761"/>
                  </a:cubicBezTo>
                  <a:cubicBezTo>
                    <a:pt x="13557" y="9361"/>
                    <a:pt x="9603" y="12750"/>
                    <a:pt x="5488" y="13314"/>
                  </a:cubicBezTo>
                  <a:cubicBezTo>
                    <a:pt x="5267" y="13334"/>
                    <a:pt x="5041" y="13344"/>
                    <a:pt x="4812" y="13344"/>
                  </a:cubicBezTo>
                  <a:cubicBezTo>
                    <a:pt x="3117" y="13344"/>
                    <a:pt x="1286" y="12790"/>
                    <a:pt x="646" y="11297"/>
                  </a:cubicBezTo>
                  <a:cubicBezTo>
                    <a:pt x="243" y="9925"/>
                    <a:pt x="404" y="8554"/>
                    <a:pt x="1050" y="7343"/>
                  </a:cubicBezTo>
                  <a:cubicBezTo>
                    <a:pt x="1615" y="5891"/>
                    <a:pt x="2260" y="4519"/>
                    <a:pt x="2986" y="3228"/>
                  </a:cubicBezTo>
                  <a:lnTo>
                    <a:pt x="2744" y="3228"/>
                  </a:lnTo>
                  <a:cubicBezTo>
                    <a:pt x="2018" y="4519"/>
                    <a:pt x="1453" y="5891"/>
                    <a:pt x="888" y="7263"/>
                  </a:cubicBezTo>
                  <a:cubicBezTo>
                    <a:pt x="162" y="8473"/>
                    <a:pt x="1" y="10006"/>
                    <a:pt x="485" y="11378"/>
                  </a:cubicBezTo>
                  <a:cubicBezTo>
                    <a:pt x="1130" y="12911"/>
                    <a:pt x="2906" y="13556"/>
                    <a:pt x="4600" y="13556"/>
                  </a:cubicBezTo>
                  <a:cubicBezTo>
                    <a:pt x="4923" y="13476"/>
                    <a:pt x="5165" y="13476"/>
                    <a:pt x="5488" y="13476"/>
                  </a:cubicBezTo>
                  <a:cubicBezTo>
                    <a:pt x="9764" y="12911"/>
                    <a:pt x="13718" y="9522"/>
                    <a:pt x="15654" y="4761"/>
                  </a:cubicBezTo>
                  <a:cubicBezTo>
                    <a:pt x="16300" y="3228"/>
                    <a:pt x="16784" y="1614"/>
                    <a:pt x="17026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59;p48">
              <a:extLst>
                <a:ext uri="{FF2B5EF4-FFF2-40B4-BE49-F238E27FC236}">
                  <a16:creationId xmlns:a16="http://schemas.microsoft.com/office/drawing/2014/main" xmlns="" id="{4CA3325E-7FE4-739E-468A-540C3D414D79}"/>
                </a:ext>
              </a:extLst>
            </p:cNvPr>
            <p:cNvSpPr/>
            <p:nvPr/>
          </p:nvSpPr>
          <p:spPr>
            <a:xfrm>
              <a:off x="1531525" y="4466225"/>
              <a:ext cx="4329000" cy="359100"/>
            </a:xfrm>
            <a:custGeom>
              <a:avLst/>
              <a:gdLst/>
              <a:ahLst/>
              <a:cxnLst/>
              <a:rect l="l" t="t" r="r" b="b"/>
              <a:pathLst>
                <a:path w="173160" h="14364" extrusionOk="0">
                  <a:moveTo>
                    <a:pt x="86580" y="1"/>
                  </a:moveTo>
                  <a:cubicBezTo>
                    <a:pt x="38731" y="1"/>
                    <a:pt x="1" y="3228"/>
                    <a:pt x="1" y="7182"/>
                  </a:cubicBezTo>
                  <a:cubicBezTo>
                    <a:pt x="1" y="11136"/>
                    <a:pt x="38731" y="14363"/>
                    <a:pt x="86580" y="14363"/>
                  </a:cubicBezTo>
                  <a:cubicBezTo>
                    <a:pt x="134429" y="14363"/>
                    <a:pt x="173159" y="11136"/>
                    <a:pt x="173159" y="7182"/>
                  </a:cubicBezTo>
                  <a:cubicBezTo>
                    <a:pt x="173159" y="3228"/>
                    <a:pt x="134429" y="1"/>
                    <a:pt x="86580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60;p48">
              <a:extLst>
                <a:ext uri="{FF2B5EF4-FFF2-40B4-BE49-F238E27FC236}">
                  <a16:creationId xmlns:a16="http://schemas.microsoft.com/office/drawing/2014/main" xmlns="" id="{007DC6AD-9090-A83E-7EF0-20D44D4C92E8}"/>
                </a:ext>
              </a:extLst>
            </p:cNvPr>
            <p:cNvSpPr/>
            <p:nvPr/>
          </p:nvSpPr>
          <p:spPr>
            <a:xfrm>
              <a:off x="3219950" y="2584150"/>
              <a:ext cx="607200" cy="639500"/>
            </a:xfrm>
            <a:custGeom>
              <a:avLst/>
              <a:gdLst/>
              <a:ahLst/>
              <a:cxnLst/>
              <a:rect l="l" t="t" r="r" b="b"/>
              <a:pathLst>
                <a:path w="24288" h="25580" extrusionOk="0">
                  <a:moveTo>
                    <a:pt x="11539" y="1"/>
                  </a:moveTo>
                  <a:lnTo>
                    <a:pt x="0" y="4519"/>
                  </a:lnTo>
                  <a:lnTo>
                    <a:pt x="13476" y="25579"/>
                  </a:lnTo>
                  <a:lnTo>
                    <a:pt x="24288" y="16623"/>
                  </a:lnTo>
                  <a:lnTo>
                    <a:pt x="11539" y="1"/>
                  </a:ln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61;p48">
              <a:extLst>
                <a:ext uri="{FF2B5EF4-FFF2-40B4-BE49-F238E27FC236}">
                  <a16:creationId xmlns:a16="http://schemas.microsoft.com/office/drawing/2014/main" xmlns="" id="{750B4C9F-A874-0D90-CB98-EB1BA12B38B1}"/>
                </a:ext>
              </a:extLst>
            </p:cNvPr>
            <p:cNvSpPr/>
            <p:nvPr/>
          </p:nvSpPr>
          <p:spPr>
            <a:xfrm>
              <a:off x="3219950" y="2584150"/>
              <a:ext cx="607200" cy="639500"/>
            </a:xfrm>
            <a:custGeom>
              <a:avLst/>
              <a:gdLst/>
              <a:ahLst/>
              <a:cxnLst/>
              <a:rect l="l" t="t" r="r" b="b"/>
              <a:pathLst>
                <a:path w="24288" h="25580" extrusionOk="0">
                  <a:moveTo>
                    <a:pt x="11539" y="1"/>
                  </a:moveTo>
                  <a:lnTo>
                    <a:pt x="0" y="4519"/>
                  </a:lnTo>
                  <a:lnTo>
                    <a:pt x="13476" y="25579"/>
                  </a:lnTo>
                  <a:lnTo>
                    <a:pt x="24288" y="16623"/>
                  </a:lnTo>
                  <a:lnTo>
                    <a:pt x="11539" y="1"/>
                  </a:ln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62;p48">
              <a:extLst>
                <a:ext uri="{FF2B5EF4-FFF2-40B4-BE49-F238E27FC236}">
                  <a16:creationId xmlns:a16="http://schemas.microsoft.com/office/drawing/2014/main" xmlns="" id="{ADDDE369-E6E8-37C0-265A-96EEB7510502}"/>
                </a:ext>
              </a:extLst>
            </p:cNvPr>
            <p:cNvSpPr/>
            <p:nvPr/>
          </p:nvSpPr>
          <p:spPr>
            <a:xfrm>
              <a:off x="4644100" y="4671975"/>
              <a:ext cx="962250" cy="38375"/>
            </a:xfrm>
            <a:custGeom>
              <a:avLst/>
              <a:gdLst/>
              <a:ahLst/>
              <a:cxnLst/>
              <a:rect l="l" t="t" r="r" b="b"/>
              <a:pathLst>
                <a:path w="38490" h="1535" fill="none" extrusionOk="0">
                  <a:moveTo>
                    <a:pt x="1" y="82"/>
                  </a:moveTo>
                  <a:cubicBezTo>
                    <a:pt x="12831" y="1534"/>
                    <a:pt x="25741" y="1534"/>
                    <a:pt x="38490" y="1"/>
                  </a:cubicBezTo>
                </a:path>
              </a:pathLst>
            </a:custGeom>
            <a:noFill/>
            <a:ln w="6050" cap="rnd" cmpd="sng">
              <a:solidFill>
                <a:srgbClr val="FFE9E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63;p48">
              <a:extLst>
                <a:ext uri="{FF2B5EF4-FFF2-40B4-BE49-F238E27FC236}">
                  <a16:creationId xmlns:a16="http://schemas.microsoft.com/office/drawing/2014/main" xmlns="" id="{ED45D38C-B319-ED73-8BF0-E52B0EE7D587}"/>
                </a:ext>
              </a:extLst>
            </p:cNvPr>
            <p:cNvSpPr/>
            <p:nvPr/>
          </p:nvSpPr>
          <p:spPr>
            <a:xfrm>
              <a:off x="4662275" y="4472275"/>
              <a:ext cx="161400" cy="217900"/>
            </a:xfrm>
            <a:custGeom>
              <a:avLst/>
              <a:gdLst/>
              <a:ahLst/>
              <a:cxnLst/>
              <a:rect l="l" t="t" r="r" b="b"/>
              <a:pathLst>
                <a:path w="6456" h="8716" fill="none" extrusionOk="0">
                  <a:moveTo>
                    <a:pt x="0" y="1"/>
                  </a:moveTo>
                  <a:cubicBezTo>
                    <a:pt x="3550" y="1534"/>
                    <a:pt x="5971" y="4842"/>
                    <a:pt x="6455" y="8715"/>
                  </a:cubicBezTo>
                </a:path>
              </a:pathLst>
            </a:custGeom>
            <a:noFill/>
            <a:ln w="6050" cap="rnd" cmpd="sng">
              <a:solidFill>
                <a:srgbClr val="FFE9E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64;p48">
              <a:extLst>
                <a:ext uri="{FF2B5EF4-FFF2-40B4-BE49-F238E27FC236}">
                  <a16:creationId xmlns:a16="http://schemas.microsoft.com/office/drawing/2014/main" xmlns="" id="{504ABFF7-F395-15BE-9762-E2AF95AC2824}"/>
                </a:ext>
              </a:extLst>
            </p:cNvPr>
            <p:cNvSpPr/>
            <p:nvPr/>
          </p:nvSpPr>
          <p:spPr>
            <a:xfrm>
              <a:off x="5293650" y="4508600"/>
              <a:ext cx="76675" cy="187625"/>
            </a:xfrm>
            <a:custGeom>
              <a:avLst/>
              <a:gdLst/>
              <a:ahLst/>
              <a:cxnLst/>
              <a:rect l="l" t="t" r="r" b="b"/>
              <a:pathLst>
                <a:path w="3067" h="7505" fill="none" extrusionOk="0">
                  <a:moveTo>
                    <a:pt x="3067" y="0"/>
                  </a:moveTo>
                  <a:cubicBezTo>
                    <a:pt x="1373" y="2179"/>
                    <a:pt x="324" y="4761"/>
                    <a:pt x="1" y="7504"/>
                  </a:cubicBezTo>
                </a:path>
              </a:pathLst>
            </a:custGeom>
            <a:noFill/>
            <a:ln w="6050" cap="rnd" cmpd="sng">
              <a:solidFill>
                <a:srgbClr val="FFE9E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65;p48">
              <a:extLst>
                <a:ext uri="{FF2B5EF4-FFF2-40B4-BE49-F238E27FC236}">
                  <a16:creationId xmlns:a16="http://schemas.microsoft.com/office/drawing/2014/main" xmlns="" id="{80CBC502-4B8C-8460-C9DF-34C11812FE55}"/>
                </a:ext>
              </a:extLst>
            </p:cNvPr>
            <p:cNvSpPr/>
            <p:nvPr/>
          </p:nvSpPr>
          <p:spPr>
            <a:xfrm>
              <a:off x="5009225" y="4385550"/>
              <a:ext cx="119050" cy="125075"/>
            </a:xfrm>
            <a:custGeom>
              <a:avLst/>
              <a:gdLst/>
              <a:ahLst/>
              <a:cxnLst/>
              <a:rect l="l" t="t" r="r" b="b"/>
              <a:pathLst>
                <a:path w="4762" h="5003" fill="none" extrusionOk="0">
                  <a:moveTo>
                    <a:pt x="1" y="5003"/>
                  </a:moveTo>
                  <a:cubicBezTo>
                    <a:pt x="1292" y="3066"/>
                    <a:pt x="2905" y="1372"/>
                    <a:pt x="4761" y="0"/>
                  </a:cubicBezTo>
                </a:path>
              </a:pathLst>
            </a:custGeom>
            <a:noFill/>
            <a:ln w="6050" cap="rnd" cmpd="sng">
              <a:solidFill>
                <a:srgbClr val="FFE9E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66;p48">
              <a:extLst>
                <a:ext uri="{FF2B5EF4-FFF2-40B4-BE49-F238E27FC236}">
                  <a16:creationId xmlns:a16="http://schemas.microsoft.com/office/drawing/2014/main" xmlns="" id="{07AD76A1-3B29-D394-0DE9-05294A313B6B}"/>
                </a:ext>
              </a:extLst>
            </p:cNvPr>
            <p:cNvSpPr/>
            <p:nvPr/>
          </p:nvSpPr>
          <p:spPr>
            <a:xfrm>
              <a:off x="5110100" y="4427900"/>
              <a:ext cx="98850" cy="106950"/>
            </a:xfrm>
            <a:custGeom>
              <a:avLst/>
              <a:gdLst/>
              <a:ahLst/>
              <a:cxnLst/>
              <a:rect l="l" t="t" r="r" b="b"/>
              <a:pathLst>
                <a:path w="3954" h="4278" fill="none" extrusionOk="0">
                  <a:moveTo>
                    <a:pt x="0" y="4277"/>
                  </a:moveTo>
                  <a:cubicBezTo>
                    <a:pt x="1130" y="2663"/>
                    <a:pt x="2421" y="1211"/>
                    <a:pt x="3954" y="1"/>
                  </a:cubicBezTo>
                </a:path>
              </a:pathLst>
            </a:custGeom>
            <a:noFill/>
            <a:ln w="6050" cap="rnd" cmpd="sng">
              <a:solidFill>
                <a:srgbClr val="FFE9E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67;p48">
              <a:extLst>
                <a:ext uri="{FF2B5EF4-FFF2-40B4-BE49-F238E27FC236}">
                  <a16:creationId xmlns:a16="http://schemas.microsoft.com/office/drawing/2014/main" xmlns="" id="{B22168A5-DCA7-06F5-BC3A-2C9239812959}"/>
                </a:ext>
              </a:extLst>
            </p:cNvPr>
            <p:cNvSpPr/>
            <p:nvPr/>
          </p:nvSpPr>
          <p:spPr>
            <a:xfrm>
              <a:off x="4640075" y="4306875"/>
              <a:ext cx="989425" cy="385700"/>
            </a:xfrm>
            <a:custGeom>
              <a:avLst/>
              <a:gdLst/>
              <a:ahLst/>
              <a:cxnLst/>
              <a:rect l="l" t="t" r="r" b="b"/>
              <a:pathLst>
                <a:path w="39577" h="15428" extrusionOk="0">
                  <a:moveTo>
                    <a:pt x="17187" y="0"/>
                  </a:moveTo>
                  <a:lnTo>
                    <a:pt x="2260" y="888"/>
                  </a:lnTo>
                  <a:cubicBezTo>
                    <a:pt x="2260" y="888"/>
                    <a:pt x="1" y="9683"/>
                    <a:pt x="1372" y="14847"/>
                  </a:cubicBezTo>
                  <a:cubicBezTo>
                    <a:pt x="1372" y="14847"/>
                    <a:pt x="3355" y="15427"/>
                    <a:pt x="7321" y="15427"/>
                  </a:cubicBezTo>
                  <a:cubicBezTo>
                    <a:pt x="8478" y="15427"/>
                    <a:pt x="9803" y="15378"/>
                    <a:pt x="11297" y="15251"/>
                  </a:cubicBezTo>
                  <a:cubicBezTo>
                    <a:pt x="12440" y="15153"/>
                    <a:pt x="14033" y="15120"/>
                    <a:pt x="15886" y="15120"/>
                  </a:cubicBezTo>
                  <a:cubicBezTo>
                    <a:pt x="19607" y="15120"/>
                    <a:pt x="24378" y="15252"/>
                    <a:pt x="28659" y="15252"/>
                  </a:cubicBezTo>
                  <a:cubicBezTo>
                    <a:pt x="34588" y="15252"/>
                    <a:pt x="39577" y="15000"/>
                    <a:pt x="39538" y="13798"/>
                  </a:cubicBezTo>
                  <a:cubicBezTo>
                    <a:pt x="39458" y="11377"/>
                    <a:pt x="36472" y="9522"/>
                    <a:pt x="31227" y="7182"/>
                  </a:cubicBezTo>
                  <a:cubicBezTo>
                    <a:pt x="25902" y="4842"/>
                    <a:pt x="17187" y="0"/>
                    <a:pt x="17187" y="0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68;p48">
              <a:extLst>
                <a:ext uri="{FF2B5EF4-FFF2-40B4-BE49-F238E27FC236}">
                  <a16:creationId xmlns:a16="http://schemas.microsoft.com/office/drawing/2014/main" xmlns="" id="{B1696495-03D7-8200-A0BB-8783AAF482B5}"/>
                </a:ext>
              </a:extLst>
            </p:cNvPr>
            <p:cNvSpPr/>
            <p:nvPr/>
          </p:nvSpPr>
          <p:spPr>
            <a:xfrm>
              <a:off x="4676375" y="4639700"/>
              <a:ext cx="948125" cy="40375"/>
            </a:xfrm>
            <a:custGeom>
              <a:avLst/>
              <a:gdLst/>
              <a:ahLst/>
              <a:cxnLst/>
              <a:rect l="l" t="t" r="r" b="b"/>
              <a:pathLst>
                <a:path w="37925" h="1615" fill="none" extrusionOk="0">
                  <a:moveTo>
                    <a:pt x="1" y="162"/>
                  </a:moveTo>
                  <a:cubicBezTo>
                    <a:pt x="12588" y="1615"/>
                    <a:pt x="25337" y="1534"/>
                    <a:pt x="37925" y="1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69;p48">
              <a:extLst>
                <a:ext uri="{FF2B5EF4-FFF2-40B4-BE49-F238E27FC236}">
                  <a16:creationId xmlns:a16="http://schemas.microsoft.com/office/drawing/2014/main" xmlns="" id="{0DDB9A12-FC1D-F32D-0CAC-64EFFBA1614F}"/>
                </a:ext>
              </a:extLst>
            </p:cNvPr>
            <p:cNvSpPr/>
            <p:nvPr/>
          </p:nvSpPr>
          <p:spPr>
            <a:xfrm>
              <a:off x="4692525" y="4442025"/>
              <a:ext cx="163425" cy="217875"/>
            </a:xfrm>
            <a:custGeom>
              <a:avLst/>
              <a:gdLst/>
              <a:ahLst/>
              <a:cxnLst/>
              <a:rect l="l" t="t" r="r" b="b"/>
              <a:pathLst>
                <a:path w="6537" h="8715" fill="none" extrusionOk="0">
                  <a:moveTo>
                    <a:pt x="0" y="0"/>
                  </a:moveTo>
                  <a:cubicBezTo>
                    <a:pt x="3551" y="1534"/>
                    <a:pt x="5971" y="4842"/>
                    <a:pt x="6536" y="8715"/>
                  </a:cubicBezTo>
                </a:path>
              </a:pathLst>
            </a:custGeom>
            <a:noFill/>
            <a:ln w="6050" cap="rnd" cmpd="sng">
              <a:solidFill>
                <a:srgbClr val="FFE9E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70;p48">
              <a:extLst>
                <a:ext uri="{FF2B5EF4-FFF2-40B4-BE49-F238E27FC236}">
                  <a16:creationId xmlns:a16="http://schemas.microsoft.com/office/drawing/2014/main" xmlns="" id="{10742675-C71B-19A7-ED0C-3A2EAB441D6F}"/>
                </a:ext>
              </a:extLst>
            </p:cNvPr>
            <p:cNvSpPr/>
            <p:nvPr/>
          </p:nvSpPr>
          <p:spPr>
            <a:xfrm>
              <a:off x="5325925" y="4478325"/>
              <a:ext cx="74675" cy="187625"/>
            </a:xfrm>
            <a:custGeom>
              <a:avLst/>
              <a:gdLst/>
              <a:ahLst/>
              <a:cxnLst/>
              <a:rect l="l" t="t" r="r" b="b"/>
              <a:pathLst>
                <a:path w="2987" h="7505" fill="none" extrusionOk="0">
                  <a:moveTo>
                    <a:pt x="2986" y="1"/>
                  </a:moveTo>
                  <a:cubicBezTo>
                    <a:pt x="1292" y="2179"/>
                    <a:pt x="243" y="4761"/>
                    <a:pt x="1" y="7505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71;p48">
              <a:extLst>
                <a:ext uri="{FF2B5EF4-FFF2-40B4-BE49-F238E27FC236}">
                  <a16:creationId xmlns:a16="http://schemas.microsoft.com/office/drawing/2014/main" xmlns="" id="{7273F907-13D1-E4AB-291D-7DFB59D4EC32}"/>
                </a:ext>
              </a:extLst>
            </p:cNvPr>
            <p:cNvSpPr/>
            <p:nvPr/>
          </p:nvSpPr>
          <p:spPr>
            <a:xfrm>
              <a:off x="5041500" y="4355275"/>
              <a:ext cx="117025" cy="123075"/>
            </a:xfrm>
            <a:custGeom>
              <a:avLst/>
              <a:gdLst/>
              <a:ahLst/>
              <a:cxnLst/>
              <a:rect l="l" t="t" r="r" b="b"/>
              <a:pathLst>
                <a:path w="4681" h="4923" fill="none" extrusionOk="0">
                  <a:moveTo>
                    <a:pt x="1" y="4923"/>
                  </a:moveTo>
                  <a:cubicBezTo>
                    <a:pt x="1211" y="2986"/>
                    <a:pt x="2825" y="1372"/>
                    <a:pt x="4681" y="1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72;p48">
              <a:extLst>
                <a:ext uri="{FF2B5EF4-FFF2-40B4-BE49-F238E27FC236}">
                  <a16:creationId xmlns:a16="http://schemas.microsoft.com/office/drawing/2014/main" xmlns="" id="{563F8BAF-86F0-13A9-3EDB-D8280EE77BDF}"/>
                </a:ext>
              </a:extLst>
            </p:cNvPr>
            <p:cNvSpPr/>
            <p:nvPr/>
          </p:nvSpPr>
          <p:spPr>
            <a:xfrm>
              <a:off x="5142375" y="4397650"/>
              <a:ext cx="96850" cy="106925"/>
            </a:xfrm>
            <a:custGeom>
              <a:avLst/>
              <a:gdLst/>
              <a:ahLst/>
              <a:cxnLst/>
              <a:rect l="l" t="t" r="r" b="b"/>
              <a:pathLst>
                <a:path w="3874" h="4277" fill="none" extrusionOk="0">
                  <a:moveTo>
                    <a:pt x="0" y="4277"/>
                  </a:moveTo>
                  <a:cubicBezTo>
                    <a:pt x="1049" y="2663"/>
                    <a:pt x="2340" y="1211"/>
                    <a:pt x="3873" y="0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73;p48">
              <a:extLst>
                <a:ext uri="{FF2B5EF4-FFF2-40B4-BE49-F238E27FC236}">
                  <a16:creationId xmlns:a16="http://schemas.microsoft.com/office/drawing/2014/main" xmlns="" id="{1653B7B5-B031-0404-9221-8D671AA7B929}"/>
                </a:ext>
              </a:extLst>
            </p:cNvPr>
            <p:cNvSpPr/>
            <p:nvPr/>
          </p:nvSpPr>
          <p:spPr>
            <a:xfrm>
              <a:off x="4704625" y="4095050"/>
              <a:ext cx="373225" cy="243625"/>
            </a:xfrm>
            <a:custGeom>
              <a:avLst/>
              <a:gdLst/>
              <a:ahLst/>
              <a:cxnLst/>
              <a:rect l="l" t="t" r="r" b="b"/>
              <a:pathLst>
                <a:path w="14929" h="9745" extrusionOk="0">
                  <a:moveTo>
                    <a:pt x="7747" y="1"/>
                  </a:moveTo>
                  <a:lnTo>
                    <a:pt x="1" y="5246"/>
                  </a:lnTo>
                  <a:lnTo>
                    <a:pt x="81" y="9522"/>
                  </a:lnTo>
                  <a:cubicBezTo>
                    <a:pt x="81" y="9522"/>
                    <a:pt x="3591" y="9744"/>
                    <a:pt x="7202" y="9744"/>
                  </a:cubicBezTo>
                  <a:cubicBezTo>
                    <a:pt x="10813" y="9744"/>
                    <a:pt x="14525" y="9522"/>
                    <a:pt x="14928" y="8635"/>
                  </a:cubicBezTo>
                  <a:lnTo>
                    <a:pt x="7747" y="1"/>
                  </a:ln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74;p48">
              <a:extLst>
                <a:ext uri="{FF2B5EF4-FFF2-40B4-BE49-F238E27FC236}">
                  <a16:creationId xmlns:a16="http://schemas.microsoft.com/office/drawing/2014/main" xmlns="" id="{350C2C03-A48B-D13A-56D2-6CD7389273FC}"/>
                </a:ext>
              </a:extLst>
            </p:cNvPr>
            <p:cNvSpPr/>
            <p:nvPr/>
          </p:nvSpPr>
          <p:spPr>
            <a:xfrm>
              <a:off x="4704625" y="4095050"/>
              <a:ext cx="373225" cy="260250"/>
            </a:xfrm>
            <a:custGeom>
              <a:avLst/>
              <a:gdLst/>
              <a:ahLst/>
              <a:cxnLst/>
              <a:rect l="l" t="t" r="r" b="b"/>
              <a:pathLst>
                <a:path w="14929" h="10410" extrusionOk="0">
                  <a:moveTo>
                    <a:pt x="1" y="5246"/>
                  </a:moveTo>
                  <a:lnTo>
                    <a:pt x="81" y="9522"/>
                  </a:lnTo>
                  <a:cubicBezTo>
                    <a:pt x="81" y="9522"/>
                    <a:pt x="14121" y="10410"/>
                    <a:pt x="14928" y="8635"/>
                  </a:cubicBezTo>
                  <a:lnTo>
                    <a:pt x="7747" y="1"/>
                  </a:lnTo>
                  <a:close/>
                </a:path>
              </a:pathLst>
            </a:custGeom>
            <a:solidFill>
              <a:srgbClr val="FFDC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75;p48">
              <a:extLst>
                <a:ext uri="{FF2B5EF4-FFF2-40B4-BE49-F238E27FC236}">
                  <a16:creationId xmlns:a16="http://schemas.microsoft.com/office/drawing/2014/main" xmlns="" id="{413D6519-4325-BA1A-E2C0-6C47665B6977}"/>
                </a:ext>
              </a:extLst>
            </p:cNvPr>
            <p:cNvSpPr/>
            <p:nvPr/>
          </p:nvSpPr>
          <p:spPr>
            <a:xfrm>
              <a:off x="3185650" y="2819425"/>
              <a:ext cx="1750975" cy="1433000"/>
            </a:xfrm>
            <a:custGeom>
              <a:avLst/>
              <a:gdLst/>
              <a:ahLst/>
              <a:cxnLst/>
              <a:rect l="l" t="t" r="r" b="b"/>
              <a:pathLst>
                <a:path w="70039" h="57320" extrusionOk="0">
                  <a:moveTo>
                    <a:pt x="38430" y="1"/>
                  </a:moveTo>
                  <a:cubicBezTo>
                    <a:pt x="31498" y="1"/>
                    <a:pt x="22886" y="6769"/>
                    <a:pt x="14121" y="14958"/>
                  </a:cubicBezTo>
                  <a:cubicBezTo>
                    <a:pt x="3067" y="25367"/>
                    <a:pt x="1" y="29966"/>
                    <a:pt x="1" y="29966"/>
                  </a:cubicBezTo>
                  <a:lnTo>
                    <a:pt x="17833" y="53931"/>
                  </a:lnTo>
                  <a:lnTo>
                    <a:pt x="39619" y="32387"/>
                  </a:lnTo>
                  <a:lnTo>
                    <a:pt x="61324" y="57320"/>
                  </a:lnTo>
                  <a:lnTo>
                    <a:pt x="70039" y="52075"/>
                  </a:lnTo>
                  <a:cubicBezTo>
                    <a:pt x="70039" y="52075"/>
                    <a:pt x="50996" y="6485"/>
                    <a:pt x="43492" y="1483"/>
                  </a:cubicBezTo>
                  <a:cubicBezTo>
                    <a:pt x="41938" y="463"/>
                    <a:pt x="40241" y="1"/>
                    <a:pt x="38430" y="1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76;p48">
              <a:extLst>
                <a:ext uri="{FF2B5EF4-FFF2-40B4-BE49-F238E27FC236}">
                  <a16:creationId xmlns:a16="http://schemas.microsoft.com/office/drawing/2014/main" xmlns="" id="{E13119E3-CF97-AE83-1FD9-954E966D512C}"/>
                </a:ext>
              </a:extLst>
            </p:cNvPr>
            <p:cNvSpPr/>
            <p:nvPr/>
          </p:nvSpPr>
          <p:spPr>
            <a:xfrm>
              <a:off x="3347025" y="2170625"/>
              <a:ext cx="385325" cy="679825"/>
            </a:xfrm>
            <a:custGeom>
              <a:avLst/>
              <a:gdLst/>
              <a:ahLst/>
              <a:cxnLst/>
              <a:rect l="l" t="t" r="r" b="b"/>
              <a:pathLst>
                <a:path w="15413" h="27193" extrusionOk="0">
                  <a:moveTo>
                    <a:pt x="8635" y="0"/>
                  </a:moveTo>
                  <a:lnTo>
                    <a:pt x="1" y="11700"/>
                  </a:lnTo>
                  <a:cubicBezTo>
                    <a:pt x="1" y="18478"/>
                    <a:pt x="5084" y="27193"/>
                    <a:pt x="5084" y="27193"/>
                  </a:cubicBezTo>
                  <a:cubicBezTo>
                    <a:pt x="5084" y="27193"/>
                    <a:pt x="8312" y="21302"/>
                    <a:pt x="9522" y="19608"/>
                  </a:cubicBezTo>
                  <a:cubicBezTo>
                    <a:pt x="9684" y="19366"/>
                    <a:pt x="9926" y="19043"/>
                    <a:pt x="10168" y="18882"/>
                  </a:cubicBezTo>
                  <a:cubicBezTo>
                    <a:pt x="11620" y="17429"/>
                    <a:pt x="13153" y="16057"/>
                    <a:pt x="14767" y="14847"/>
                  </a:cubicBezTo>
                  <a:lnTo>
                    <a:pt x="15412" y="14363"/>
                  </a:lnTo>
                  <a:lnTo>
                    <a:pt x="8635" y="0"/>
                  </a:ln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77;p48">
              <a:extLst>
                <a:ext uri="{FF2B5EF4-FFF2-40B4-BE49-F238E27FC236}">
                  <a16:creationId xmlns:a16="http://schemas.microsoft.com/office/drawing/2014/main" xmlns="" id="{420902E3-D27F-C56D-FDFF-16955C24CB2E}"/>
                </a:ext>
              </a:extLst>
            </p:cNvPr>
            <p:cNvSpPr/>
            <p:nvPr/>
          </p:nvSpPr>
          <p:spPr>
            <a:xfrm>
              <a:off x="3570950" y="2358225"/>
              <a:ext cx="145250" cy="280425"/>
            </a:xfrm>
            <a:custGeom>
              <a:avLst/>
              <a:gdLst/>
              <a:ahLst/>
              <a:cxnLst/>
              <a:rect l="l" t="t" r="r" b="b"/>
              <a:pathLst>
                <a:path w="5810" h="11217" extrusionOk="0">
                  <a:moveTo>
                    <a:pt x="0" y="0"/>
                  </a:moveTo>
                  <a:cubicBezTo>
                    <a:pt x="0" y="0"/>
                    <a:pt x="81" y="8311"/>
                    <a:pt x="1211" y="11216"/>
                  </a:cubicBezTo>
                  <a:cubicBezTo>
                    <a:pt x="2663" y="9764"/>
                    <a:pt x="4196" y="8473"/>
                    <a:pt x="5810" y="7182"/>
                  </a:cubicBezTo>
                  <a:cubicBezTo>
                    <a:pt x="4842" y="6375"/>
                    <a:pt x="1291" y="3147"/>
                    <a:pt x="0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78;p48">
              <a:extLst>
                <a:ext uri="{FF2B5EF4-FFF2-40B4-BE49-F238E27FC236}">
                  <a16:creationId xmlns:a16="http://schemas.microsoft.com/office/drawing/2014/main" xmlns="" id="{13F36F2F-044B-C0C2-7BF8-780E1F24021E}"/>
                </a:ext>
              </a:extLst>
            </p:cNvPr>
            <p:cNvSpPr/>
            <p:nvPr/>
          </p:nvSpPr>
          <p:spPr>
            <a:xfrm>
              <a:off x="3492275" y="1768675"/>
              <a:ext cx="732275" cy="849875"/>
            </a:xfrm>
            <a:custGeom>
              <a:avLst/>
              <a:gdLst/>
              <a:ahLst/>
              <a:cxnLst/>
              <a:rect l="l" t="t" r="r" b="b"/>
              <a:pathLst>
                <a:path w="29291" h="33995" extrusionOk="0">
                  <a:moveTo>
                    <a:pt x="20057" y="1"/>
                  </a:moveTo>
                  <a:cubicBezTo>
                    <a:pt x="17161" y="1"/>
                    <a:pt x="14184" y="870"/>
                    <a:pt x="11781" y="2280"/>
                  </a:cubicBezTo>
                  <a:cubicBezTo>
                    <a:pt x="6536" y="5347"/>
                    <a:pt x="3874" y="11318"/>
                    <a:pt x="1856" y="16724"/>
                  </a:cubicBezTo>
                  <a:cubicBezTo>
                    <a:pt x="0" y="21807"/>
                    <a:pt x="6294" y="28262"/>
                    <a:pt x="6294" y="28262"/>
                  </a:cubicBezTo>
                  <a:cubicBezTo>
                    <a:pt x="6294" y="28262"/>
                    <a:pt x="11712" y="33995"/>
                    <a:pt x="14647" y="33995"/>
                  </a:cubicBezTo>
                  <a:cubicBezTo>
                    <a:pt x="14688" y="33995"/>
                    <a:pt x="14727" y="33994"/>
                    <a:pt x="14767" y="33991"/>
                  </a:cubicBezTo>
                  <a:cubicBezTo>
                    <a:pt x="16380" y="33911"/>
                    <a:pt x="21625" y="27698"/>
                    <a:pt x="22190" y="27133"/>
                  </a:cubicBezTo>
                  <a:cubicBezTo>
                    <a:pt x="22674" y="26649"/>
                    <a:pt x="25418" y="25922"/>
                    <a:pt x="26305" y="25035"/>
                  </a:cubicBezTo>
                  <a:cubicBezTo>
                    <a:pt x="27193" y="24228"/>
                    <a:pt x="25660" y="21404"/>
                    <a:pt x="25337" y="19871"/>
                  </a:cubicBezTo>
                  <a:cubicBezTo>
                    <a:pt x="25014" y="18338"/>
                    <a:pt x="26547" y="16159"/>
                    <a:pt x="27193" y="14787"/>
                  </a:cubicBezTo>
                  <a:cubicBezTo>
                    <a:pt x="28403" y="12609"/>
                    <a:pt x="29049" y="10107"/>
                    <a:pt x="29291" y="7606"/>
                  </a:cubicBezTo>
                  <a:cubicBezTo>
                    <a:pt x="29291" y="6638"/>
                    <a:pt x="29129" y="5669"/>
                    <a:pt x="28806" y="4782"/>
                  </a:cubicBezTo>
                  <a:cubicBezTo>
                    <a:pt x="28000" y="2926"/>
                    <a:pt x="26547" y="1474"/>
                    <a:pt x="24611" y="828"/>
                  </a:cubicBezTo>
                  <a:cubicBezTo>
                    <a:pt x="23188" y="259"/>
                    <a:pt x="21635" y="1"/>
                    <a:pt x="20057" y="1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79;p48">
              <a:extLst>
                <a:ext uri="{FF2B5EF4-FFF2-40B4-BE49-F238E27FC236}">
                  <a16:creationId xmlns:a16="http://schemas.microsoft.com/office/drawing/2014/main" xmlns="" id="{09FD2580-C81F-A9C8-A692-E590E09B2AEF}"/>
                </a:ext>
              </a:extLst>
            </p:cNvPr>
            <p:cNvSpPr/>
            <p:nvPr/>
          </p:nvSpPr>
          <p:spPr>
            <a:xfrm>
              <a:off x="4008125" y="2210600"/>
              <a:ext cx="61100" cy="50500"/>
            </a:xfrm>
            <a:custGeom>
              <a:avLst/>
              <a:gdLst/>
              <a:ahLst/>
              <a:cxnLst/>
              <a:rect l="l" t="t" r="r" b="b"/>
              <a:pathLst>
                <a:path w="2444" h="2020" extrusionOk="0">
                  <a:moveTo>
                    <a:pt x="1225" y="1"/>
                  </a:moveTo>
                  <a:cubicBezTo>
                    <a:pt x="841" y="1"/>
                    <a:pt x="464" y="226"/>
                    <a:pt x="346" y="580"/>
                  </a:cubicBezTo>
                  <a:cubicBezTo>
                    <a:pt x="0" y="1270"/>
                    <a:pt x="541" y="2020"/>
                    <a:pt x="1260" y="2020"/>
                  </a:cubicBezTo>
                  <a:cubicBezTo>
                    <a:pt x="1382" y="2020"/>
                    <a:pt x="1508" y="1998"/>
                    <a:pt x="1637" y="1952"/>
                  </a:cubicBezTo>
                  <a:cubicBezTo>
                    <a:pt x="2444" y="1629"/>
                    <a:pt x="2444" y="419"/>
                    <a:pt x="1637" y="96"/>
                  </a:cubicBezTo>
                  <a:cubicBezTo>
                    <a:pt x="1507" y="31"/>
                    <a:pt x="1366" y="1"/>
                    <a:pt x="1225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80;p48">
              <a:extLst>
                <a:ext uri="{FF2B5EF4-FFF2-40B4-BE49-F238E27FC236}">
                  <a16:creationId xmlns:a16="http://schemas.microsoft.com/office/drawing/2014/main" xmlns="" id="{E8D9C2B0-1F9D-39FF-1AE1-1623467A868F}"/>
                </a:ext>
              </a:extLst>
            </p:cNvPr>
            <p:cNvSpPr/>
            <p:nvPr/>
          </p:nvSpPr>
          <p:spPr>
            <a:xfrm>
              <a:off x="4028850" y="2267450"/>
              <a:ext cx="44400" cy="32600"/>
            </a:xfrm>
            <a:custGeom>
              <a:avLst/>
              <a:gdLst/>
              <a:ahLst/>
              <a:cxnLst/>
              <a:rect l="l" t="t" r="r" b="b"/>
              <a:pathLst>
                <a:path w="1776" h="1304" extrusionOk="0">
                  <a:moveTo>
                    <a:pt x="1776" y="0"/>
                  </a:moveTo>
                  <a:lnTo>
                    <a:pt x="1" y="727"/>
                  </a:lnTo>
                  <a:cubicBezTo>
                    <a:pt x="1" y="727"/>
                    <a:pt x="193" y="1303"/>
                    <a:pt x="593" y="1303"/>
                  </a:cubicBezTo>
                  <a:cubicBezTo>
                    <a:pt x="879" y="1303"/>
                    <a:pt x="1272" y="1009"/>
                    <a:pt x="1776" y="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81;p48">
              <a:extLst>
                <a:ext uri="{FF2B5EF4-FFF2-40B4-BE49-F238E27FC236}">
                  <a16:creationId xmlns:a16="http://schemas.microsoft.com/office/drawing/2014/main" xmlns="" id="{678D875C-D2F3-4234-FF45-71ED860DD725}"/>
                </a:ext>
              </a:extLst>
            </p:cNvPr>
            <p:cNvSpPr/>
            <p:nvPr/>
          </p:nvSpPr>
          <p:spPr>
            <a:xfrm>
              <a:off x="3621375" y="2110100"/>
              <a:ext cx="413550" cy="373225"/>
            </a:xfrm>
            <a:custGeom>
              <a:avLst/>
              <a:gdLst/>
              <a:ahLst/>
              <a:cxnLst/>
              <a:rect l="l" t="t" r="r" b="b"/>
              <a:pathLst>
                <a:path w="16542" h="14929" extrusionOk="0">
                  <a:moveTo>
                    <a:pt x="2825" y="4116"/>
                  </a:moveTo>
                  <a:cubicBezTo>
                    <a:pt x="1" y="9038"/>
                    <a:pt x="4519" y="14928"/>
                    <a:pt x="10006" y="13476"/>
                  </a:cubicBezTo>
                  <a:cubicBezTo>
                    <a:pt x="15493" y="12023"/>
                    <a:pt x="16542" y="4681"/>
                    <a:pt x="11620" y="1776"/>
                  </a:cubicBezTo>
                  <a:cubicBezTo>
                    <a:pt x="8554" y="1"/>
                    <a:pt x="4600" y="1050"/>
                    <a:pt x="2825" y="4116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82;p48">
              <a:extLst>
                <a:ext uri="{FF2B5EF4-FFF2-40B4-BE49-F238E27FC236}">
                  <a16:creationId xmlns:a16="http://schemas.microsoft.com/office/drawing/2014/main" xmlns="" id="{1B7390DC-78A0-A2A6-A02E-8441B7618ABE}"/>
                </a:ext>
              </a:extLst>
            </p:cNvPr>
            <p:cNvSpPr/>
            <p:nvPr/>
          </p:nvSpPr>
          <p:spPr>
            <a:xfrm>
              <a:off x="3972375" y="2113825"/>
              <a:ext cx="141225" cy="68450"/>
            </a:xfrm>
            <a:custGeom>
              <a:avLst/>
              <a:gdLst/>
              <a:ahLst/>
              <a:cxnLst/>
              <a:rect l="l" t="t" r="r" b="b"/>
              <a:pathLst>
                <a:path w="5649" h="2738" extrusionOk="0">
                  <a:moveTo>
                    <a:pt x="591" y="0"/>
                  </a:moveTo>
                  <a:cubicBezTo>
                    <a:pt x="555" y="0"/>
                    <a:pt x="520" y="4"/>
                    <a:pt x="485" y="13"/>
                  </a:cubicBezTo>
                  <a:cubicBezTo>
                    <a:pt x="243" y="94"/>
                    <a:pt x="0" y="578"/>
                    <a:pt x="0" y="901"/>
                  </a:cubicBezTo>
                  <a:cubicBezTo>
                    <a:pt x="0" y="1223"/>
                    <a:pt x="162" y="1546"/>
                    <a:pt x="485" y="1788"/>
                  </a:cubicBezTo>
                  <a:cubicBezTo>
                    <a:pt x="807" y="2030"/>
                    <a:pt x="1130" y="2192"/>
                    <a:pt x="1534" y="2272"/>
                  </a:cubicBezTo>
                  <a:cubicBezTo>
                    <a:pt x="2132" y="2572"/>
                    <a:pt x="2819" y="2738"/>
                    <a:pt x="3496" y="2738"/>
                  </a:cubicBezTo>
                  <a:cubicBezTo>
                    <a:pt x="3732" y="2738"/>
                    <a:pt x="3967" y="2717"/>
                    <a:pt x="4196" y="2676"/>
                  </a:cubicBezTo>
                  <a:cubicBezTo>
                    <a:pt x="4680" y="2676"/>
                    <a:pt x="5003" y="2434"/>
                    <a:pt x="5326" y="2111"/>
                  </a:cubicBezTo>
                  <a:cubicBezTo>
                    <a:pt x="5649" y="1788"/>
                    <a:pt x="5649" y="1385"/>
                    <a:pt x="5407" y="981"/>
                  </a:cubicBezTo>
                  <a:cubicBezTo>
                    <a:pt x="5245" y="739"/>
                    <a:pt x="4923" y="578"/>
                    <a:pt x="4680" y="578"/>
                  </a:cubicBezTo>
                  <a:cubicBezTo>
                    <a:pt x="4358" y="578"/>
                    <a:pt x="4035" y="578"/>
                    <a:pt x="3793" y="659"/>
                  </a:cubicBezTo>
                  <a:cubicBezTo>
                    <a:pt x="3650" y="673"/>
                    <a:pt x="3507" y="680"/>
                    <a:pt x="3364" y="680"/>
                  </a:cubicBezTo>
                  <a:cubicBezTo>
                    <a:pt x="2700" y="680"/>
                    <a:pt x="2036" y="535"/>
                    <a:pt x="1372" y="336"/>
                  </a:cubicBezTo>
                  <a:cubicBezTo>
                    <a:pt x="1157" y="264"/>
                    <a:pt x="877" y="0"/>
                    <a:pt x="591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83;p48">
              <a:extLst>
                <a:ext uri="{FF2B5EF4-FFF2-40B4-BE49-F238E27FC236}">
                  <a16:creationId xmlns:a16="http://schemas.microsoft.com/office/drawing/2014/main" xmlns="" id="{1641D1BF-66C2-220D-2EEC-EDCF07DEF5E5}"/>
                </a:ext>
              </a:extLst>
            </p:cNvPr>
            <p:cNvSpPr/>
            <p:nvPr/>
          </p:nvSpPr>
          <p:spPr>
            <a:xfrm>
              <a:off x="3919925" y="2408650"/>
              <a:ext cx="90800" cy="58525"/>
            </a:xfrm>
            <a:custGeom>
              <a:avLst/>
              <a:gdLst/>
              <a:ahLst/>
              <a:cxnLst/>
              <a:rect l="l" t="t" r="r" b="b"/>
              <a:pathLst>
                <a:path w="3632" h="2341" fill="none" extrusionOk="0">
                  <a:moveTo>
                    <a:pt x="1" y="1"/>
                  </a:moveTo>
                  <a:cubicBezTo>
                    <a:pt x="1534" y="162"/>
                    <a:pt x="2905" y="1050"/>
                    <a:pt x="3632" y="2341"/>
                  </a:cubicBezTo>
                </a:path>
              </a:pathLst>
            </a:custGeom>
            <a:noFill/>
            <a:ln w="60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84;p48">
              <a:extLst>
                <a:ext uri="{FF2B5EF4-FFF2-40B4-BE49-F238E27FC236}">
                  <a16:creationId xmlns:a16="http://schemas.microsoft.com/office/drawing/2014/main" xmlns="" id="{CC3A8188-2926-70AD-5BEC-854B8E99F99F}"/>
                </a:ext>
              </a:extLst>
            </p:cNvPr>
            <p:cNvSpPr/>
            <p:nvPr/>
          </p:nvSpPr>
          <p:spPr>
            <a:xfrm>
              <a:off x="4034900" y="2368300"/>
              <a:ext cx="34325" cy="46425"/>
            </a:xfrm>
            <a:custGeom>
              <a:avLst/>
              <a:gdLst/>
              <a:ahLst/>
              <a:cxnLst/>
              <a:rect l="l" t="t" r="r" b="b"/>
              <a:pathLst>
                <a:path w="1373" h="1857" extrusionOk="0">
                  <a:moveTo>
                    <a:pt x="1050" y="1"/>
                  </a:moveTo>
                  <a:cubicBezTo>
                    <a:pt x="808" y="1"/>
                    <a:pt x="646" y="82"/>
                    <a:pt x="404" y="243"/>
                  </a:cubicBezTo>
                  <a:cubicBezTo>
                    <a:pt x="162" y="324"/>
                    <a:pt x="1" y="566"/>
                    <a:pt x="1" y="808"/>
                  </a:cubicBezTo>
                  <a:cubicBezTo>
                    <a:pt x="1" y="888"/>
                    <a:pt x="1" y="969"/>
                    <a:pt x="82" y="969"/>
                  </a:cubicBezTo>
                  <a:lnTo>
                    <a:pt x="808" y="1453"/>
                  </a:lnTo>
                  <a:lnTo>
                    <a:pt x="485" y="1615"/>
                  </a:lnTo>
                  <a:cubicBezTo>
                    <a:pt x="404" y="1615"/>
                    <a:pt x="324" y="1695"/>
                    <a:pt x="404" y="1776"/>
                  </a:cubicBezTo>
                  <a:cubicBezTo>
                    <a:pt x="404" y="1857"/>
                    <a:pt x="485" y="1857"/>
                    <a:pt x="485" y="1857"/>
                  </a:cubicBezTo>
                  <a:lnTo>
                    <a:pt x="566" y="1857"/>
                  </a:lnTo>
                  <a:lnTo>
                    <a:pt x="1211" y="1615"/>
                  </a:lnTo>
                  <a:cubicBezTo>
                    <a:pt x="1292" y="1615"/>
                    <a:pt x="1292" y="1534"/>
                    <a:pt x="1292" y="1534"/>
                  </a:cubicBezTo>
                  <a:cubicBezTo>
                    <a:pt x="1373" y="1453"/>
                    <a:pt x="1292" y="1373"/>
                    <a:pt x="1292" y="1373"/>
                  </a:cubicBezTo>
                  <a:lnTo>
                    <a:pt x="404" y="808"/>
                  </a:lnTo>
                  <a:cubicBezTo>
                    <a:pt x="404" y="485"/>
                    <a:pt x="808" y="243"/>
                    <a:pt x="1130" y="82"/>
                  </a:cubicBezTo>
                  <a:cubicBezTo>
                    <a:pt x="1130" y="82"/>
                    <a:pt x="1130" y="82"/>
                    <a:pt x="1130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85;p48">
              <a:extLst>
                <a:ext uri="{FF2B5EF4-FFF2-40B4-BE49-F238E27FC236}">
                  <a16:creationId xmlns:a16="http://schemas.microsoft.com/office/drawing/2014/main" xmlns="" id="{D327ED98-B18B-4F52-8C90-152492EFA790}"/>
                </a:ext>
              </a:extLst>
            </p:cNvPr>
            <p:cNvSpPr/>
            <p:nvPr/>
          </p:nvSpPr>
          <p:spPr>
            <a:xfrm>
              <a:off x="3940100" y="2465125"/>
              <a:ext cx="38350" cy="30300"/>
            </a:xfrm>
            <a:custGeom>
              <a:avLst/>
              <a:gdLst/>
              <a:ahLst/>
              <a:cxnLst/>
              <a:rect l="l" t="t" r="r" b="b"/>
              <a:pathLst>
                <a:path w="1534" h="1212" fill="none" extrusionOk="0">
                  <a:moveTo>
                    <a:pt x="0" y="1"/>
                  </a:moveTo>
                  <a:cubicBezTo>
                    <a:pt x="323" y="646"/>
                    <a:pt x="888" y="1131"/>
                    <a:pt x="1534" y="1211"/>
                  </a:cubicBezTo>
                </a:path>
              </a:pathLst>
            </a:custGeom>
            <a:noFill/>
            <a:ln w="60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86;p48">
              <a:extLst>
                <a:ext uri="{FF2B5EF4-FFF2-40B4-BE49-F238E27FC236}">
                  <a16:creationId xmlns:a16="http://schemas.microsoft.com/office/drawing/2014/main" xmlns="" id="{BA65F767-7552-5FD4-19D0-081348A152F5}"/>
                </a:ext>
              </a:extLst>
            </p:cNvPr>
            <p:cNvSpPr/>
            <p:nvPr/>
          </p:nvSpPr>
          <p:spPr>
            <a:xfrm>
              <a:off x="3893700" y="1625975"/>
              <a:ext cx="538625" cy="589050"/>
            </a:xfrm>
            <a:custGeom>
              <a:avLst/>
              <a:gdLst/>
              <a:ahLst/>
              <a:cxnLst/>
              <a:rect l="l" t="t" r="r" b="b"/>
              <a:pathLst>
                <a:path w="21545" h="23562" extrusionOk="0">
                  <a:moveTo>
                    <a:pt x="10974" y="0"/>
                  </a:moveTo>
                  <a:lnTo>
                    <a:pt x="1" y="12023"/>
                  </a:lnTo>
                  <a:lnTo>
                    <a:pt x="7263" y="16945"/>
                  </a:lnTo>
                  <a:lnTo>
                    <a:pt x="10732" y="14282"/>
                  </a:lnTo>
                  <a:lnTo>
                    <a:pt x="8796" y="18559"/>
                  </a:lnTo>
                  <a:lnTo>
                    <a:pt x="13879" y="23561"/>
                  </a:lnTo>
                  <a:cubicBezTo>
                    <a:pt x="13879" y="23561"/>
                    <a:pt x="21545" y="16784"/>
                    <a:pt x="18478" y="8473"/>
                  </a:cubicBezTo>
                  <a:cubicBezTo>
                    <a:pt x="15412" y="162"/>
                    <a:pt x="10974" y="0"/>
                    <a:pt x="10974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87;p48">
              <a:extLst>
                <a:ext uri="{FF2B5EF4-FFF2-40B4-BE49-F238E27FC236}">
                  <a16:creationId xmlns:a16="http://schemas.microsoft.com/office/drawing/2014/main" xmlns="" id="{579AAA7F-F2CF-2767-08CE-D9B33A106A44}"/>
                </a:ext>
              </a:extLst>
            </p:cNvPr>
            <p:cNvSpPr/>
            <p:nvPr/>
          </p:nvSpPr>
          <p:spPr>
            <a:xfrm>
              <a:off x="2352550" y="1432675"/>
              <a:ext cx="1813500" cy="1405675"/>
            </a:xfrm>
            <a:custGeom>
              <a:avLst/>
              <a:gdLst/>
              <a:ahLst/>
              <a:cxnLst/>
              <a:rect l="l" t="t" r="r" b="b"/>
              <a:pathLst>
                <a:path w="72540" h="56227" extrusionOk="0">
                  <a:moveTo>
                    <a:pt x="63214" y="20112"/>
                  </a:moveTo>
                  <a:lnTo>
                    <a:pt x="63214" y="20112"/>
                  </a:lnTo>
                  <a:cubicBezTo>
                    <a:pt x="63212" y="20116"/>
                    <a:pt x="63209" y="20120"/>
                    <a:pt x="63206" y="20123"/>
                  </a:cubicBezTo>
                  <a:lnTo>
                    <a:pt x="63206" y="20123"/>
                  </a:lnTo>
                  <a:lnTo>
                    <a:pt x="63214" y="20112"/>
                  </a:lnTo>
                  <a:close/>
                  <a:moveTo>
                    <a:pt x="57494" y="1"/>
                  </a:moveTo>
                  <a:cubicBezTo>
                    <a:pt x="55269" y="1"/>
                    <a:pt x="52959" y="434"/>
                    <a:pt x="50592" y="1358"/>
                  </a:cubicBezTo>
                  <a:cubicBezTo>
                    <a:pt x="48318" y="2220"/>
                    <a:pt x="45969" y="3540"/>
                    <a:pt x="43394" y="3540"/>
                  </a:cubicBezTo>
                  <a:cubicBezTo>
                    <a:pt x="43319" y="3540"/>
                    <a:pt x="43244" y="3539"/>
                    <a:pt x="43169" y="3536"/>
                  </a:cubicBezTo>
                  <a:cubicBezTo>
                    <a:pt x="40829" y="3456"/>
                    <a:pt x="40990" y="3617"/>
                    <a:pt x="36472" y="2326"/>
                  </a:cubicBezTo>
                  <a:cubicBezTo>
                    <a:pt x="35348" y="2012"/>
                    <a:pt x="34261" y="1857"/>
                    <a:pt x="33220" y="1857"/>
                  </a:cubicBezTo>
                  <a:cubicBezTo>
                    <a:pt x="29175" y="1857"/>
                    <a:pt x="25807" y="4192"/>
                    <a:pt x="23561" y="8620"/>
                  </a:cubicBezTo>
                  <a:cubicBezTo>
                    <a:pt x="22351" y="11040"/>
                    <a:pt x="22593" y="15156"/>
                    <a:pt x="20253" y="17092"/>
                  </a:cubicBezTo>
                  <a:cubicBezTo>
                    <a:pt x="17268" y="19513"/>
                    <a:pt x="12265" y="17980"/>
                    <a:pt x="8634" y="19029"/>
                  </a:cubicBezTo>
                  <a:cubicBezTo>
                    <a:pt x="4922" y="19997"/>
                    <a:pt x="1614" y="22498"/>
                    <a:pt x="646" y="26291"/>
                  </a:cubicBezTo>
                  <a:cubicBezTo>
                    <a:pt x="162" y="28227"/>
                    <a:pt x="0" y="30245"/>
                    <a:pt x="162" y="32262"/>
                  </a:cubicBezTo>
                  <a:cubicBezTo>
                    <a:pt x="242" y="32585"/>
                    <a:pt x="242" y="34682"/>
                    <a:pt x="565" y="34844"/>
                  </a:cubicBezTo>
                  <a:cubicBezTo>
                    <a:pt x="565" y="34924"/>
                    <a:pt x="6778" y="38636"/>
                    <a:pt x="6778" y="38636"/>
                  </a:cubicBezTo>
                  <a:lnTo>
                    <a:pt x="13233" y="30729"/>
                  </a:lnTo>
                  <a:lnTo>
                    <a:pt x="13233" y="30729"/>
                  </a:lnTo>
                  <a:lnTo>
                    <a:pt x="8957" y="40573"/>
                  </a:lnTo>
                  <a:lnTo>
                    <a:pt x="43169" y="56226"/>
                  </a:lnTo>
                  <a:cubicBezTo>
                    <a:pt x="51641" y="51627"/>
                    <a:pt x="48091" y="44607"/>
                    <a:pt x="48010" y="43881"/>
                  </a:cubicBezTo>
                  <a:cubicBezTo>
                    <a:pt x="48010" y="43074"/>
                    <a:pt x="49382" y="42832"/>
                    <a:pt x="52045" y="38394"/>
                  </a:cubicBezTo>
                  <a:cubicBezTo>
                    <a:pt x="54627" y="33876"/>
                    <a:pt x="52529" y="28308"/>
                    <a:pt x="52529" y="28308"/>
                  </a:cubicBezTo>
                  <a:cubicBezTo>
                    <a:pt x="52529" y="28308"/>
                    <a:pt x="53255" y="25161"/>
                    <a:pt x="55030" y="24435"/>
                  </a:cubicBezTo>
                  <a:cubicBezTo>
                    <a:pt x="56725" y="23628"/>
                    <a:pt x="61001" y="23467"/>
                    <a:pt x="63099" y="20239"/>
                  </a:cubicBezTo>
                  <a:cubicBezTo>
                    <a:pt x="63138" y="20200"/>
                    <a:pt x="63176" y="20162"/>
                    <a:pt x="63206" y="20123"/>
                  </a:cubicBezTo>
                  <a:lnTo>
                    <a:pt x="63206" y="20123"/>
                  </a:lnTo>
                  <a:lnTo>
                    <a:pt x="63180" y="20158"/>
                  </a:lnTo>
                  <a:lnTo>
                    <a:pt x="63422" y="19836"/>
                  </a:lnTo>
                  <a:lnTo>
                    <a:pt x="63420" y="19838"/>
                  </a:lnTo>
                  <a:lnTo>
                    <a:pt x="63214" y="20112"/>
                  </a:lnTo>
                  <a:lnTo>
                    <a:pt x="63214" y="20112"/>
                  </a:lnTo>
                  <a:cubicBezTo>
                    <a:pt x="63242" y="20074"/>
                    <a:pt x="63260" y="20035"/>
                    <a:pt x="63260" y="19997"/>
                  </a:cubicBezTo>
                  <a:lnTo>
                    <a:pt x="63420" y="19838"/>
                  </a:lnTo>
                  <a:lnTo>
                    <a:pt x="72540" y="7652"/>
                  </a:lnTo>
                  <a:cubicBezTo>
                    <a:pt x="68411" y="2883"/>
                    <a:pt x="63235" y="1"/>
                    <a:pt x="57494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88;p48">
              <a:extLst>
                <a:ext uri="{FF2B5EF4-FFF2-40B4-BE49-F238E27FC236}">
                  <a16:creationId xmlns:a16="http://schemas.microsoft.com/office/drawing/2014/main" xmlns="" id="{AB6FAF92-AC71-9FA4-3742-D78D7A59C35F}"/>
                </a:ext>
              </a:extLst>
            </p:cNvPr>
            <p:cNvSpPr/>
            <p:nvPr/>
          </p:nvSpPr>
          <p:spPr>
            <a:xfrm>
              <a:off x="3603225" y="1912900"/>
              <a:ext cx="227975" cy="274450"/>
            </a:xfrm>
            <a:custGeom>
              <a:avLst/>
              <a:gdLst/>
              <a:ahLst/>
              <a:cxnLst/>
              <a:rect l="l" t="t" r="r" b="b"/>
              <a:pathLst>
                <a:path w="9119" h="10978" extrusionOk="0">
                  <a:moveTo>
                    <a:pt x="4630" y="1"/>
                  </a:moveTo>
                  <a:cubicBezTo>
                    <a:pt x="3481" y="1"/>
                    <a:pt x="2352" y="494"/>
                    <a:pt x="1614" y="1433"/>
                  </a:cubicBezTo>
                  <a:cubicBezTo>
                    <a:pt x="565" y="2563"/>
                    <a:pt x="81" y="4096"/>
                    <a:pt x="81" y="5629"/>
                  </a:cubicBezTo>
                  <a:cubicBezTo>
                    <a:pt x="0" y="7808"/>
                    <a:pt x="1211" y="9825"/>
                    <a:pt x="3228" y="10793"/>
                  </a:cubicBezTo>
                  <a:cubicBezTo>
                    <a:pt x="3620" y="10917"/>
                    <a:pt x="4027" y="10978"/>
                    <a:pt x="4434" y="10978"/>
                  </a:cubicBezTo>
                  <a:cubicBezTo>
                    <a:pt x="5621" y="10978"/>
                    <a:pt x="6804" y="10464"/>
                    <a:pt x="7585" y="9502"/>
                  </a:cubicBezTo>
                  <a:cubicBezTo>
                    <a:pt x="8876" y="8050"/>
                    <a:pt x="9118" y="5226"/>
                    <a:pt x="8553" y="3451"/>
                  </a:cubicBezTo>
                  <a:cubicBezTo>
                    <a:pt x="8150" y="1837"/>
                    <a:pt x="6940" y="546"/>
                    <a:pt x="5326" y="62"/>
                  </a:cubicBezTo>
                  <a:cubicBezTo>
                    <a:pt x="5095" y="21"/>
                    <a:pt x="4862" y="1"/>
                    <a:pt x="4630" y="1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89;p48">
              <a:extLst>
                <a:ext uri="{FF2B5EF4-FFF2-40B4-BE49-F238E27FC236}">
                  <a16:creationId xmlns:a16="http://schemas.microsoft.com/office/drawing/2014/main" xmlns="" id="{384619A8-2666-0EF1-17A7-65572D371EC9}"/>
                </a:ext>
              </a:extLst>
            </p:cNvPr>
            <p:cNvSpPr/>
            <p:nvPr/>
          </p:nvSpPr>
          <p:spPr>
            <a:xfrm>
              <a:off x="3769400" y="1898300"/>
              <a:ext cx="176775" cy="211900"/>
            </a:xfrm>
            <a:custGeom>
              <a:avLst/>
              <a:gdLst/>
              <a:ahLst/>
              <a:cxnLst/>
              <a:rect l="l" t="t" r="r" b="b"/>
              <a:pathLst>
                <a:path w="7071" h="8476" extrusionOk="0">
                  <a:moveTo>
                    <a:pt x="4650" y="0"/>
                  </a:moveTo>
                  <a:cubicBezTo>
                    <a:pt x="2875" y="162"/>
                    <a:pt x="1342" y="1533"/>
                    <a:pt x="1100" y="3309"/>
                  </a:cubicBezTo>
                  <a:cubicBezTo>
                    <a:pt x="1019" y="4196"/>
                    <a:pt x="1100" y="5003"/>
                    <a:pt x="857" y="5891"/>
                  </a:cubicBezTo>
                  <a:cubicBezTo>
                    <a:pt x="700" y="6680"/>
                    <a:pt x="0" y="8475"/>
                    <a:pt x="1257" y="8475"/>
                  </a:cubicBezTo>
                  <a:cubicBezTo>
                    <a:pt x="1284" y="8475"/>
                    <a:pt x="1313" y="8474"/>
                    <a:pt x="1342" y="8473"/>
                  </a:cubicBezTo>
                  <a:cubicBezTo>
                    <a:pt x="1664" y="8473"/>
                    <a:pt x="1987" y="8311"/>
                    <a:pt x="2310" y="8150"/>
                  </a:cubicBezTo>
                  <a:cubicBezTo>
                    <a:pt x="4085" y="7182"/>
                    <a:pt x="5457" y="5729"/>
                    <a:pt x="6425" y="3954"/>
                  </a:cubicBezTo>
                  <a:cubicBezTo>
                    <a:pt x="6909" y="3147"/>
                    <a:pt x="7071" y="2179"/>
                    <a:pt x="6748" y="1211"/>
                  </a:cubicBezTo>
                  <a:cubicBezTo>
                    <a:pt x="6344" y="484"/>
                    <a:pt x="5537" y="0"/>
                    <a:pt x="4650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90;p48">
              <a:extLst>
                <a:ext uri="{FF2B5EF4-FFF2-40B4-BE49-F238E27FC236}">
                  <a16:creationId xmlns:a16="http://schemas.microsoft.com/office/drawing/2014/main" xmlns="" id="{EB2D126A-B9B0-1AEB-4B5C-91E63857245A}"/>
                </a:ext>
              </a:extLst>
            </p:cNvPr>
            <p:cNvSpPr/>
            <p:nvPr/>
          </p:nvSpPr>
          <p:spPr>
            <a:xfrm>
              <a:off x="3714175" y="1976975"/>
              <a:ext cx="30275" cy="145250"/>
            </a:xfrm>
            <a:custGeom>
              <a:avLst/>
              <a:gdLst/>
              <a:ahLst/>
              <a:cxnLst/>
              <a:rect l="l" t="t" r="r" b="b"/>
              <a:pathLst>
                <a:path w="1211" h="5810" fill="none" extrusionOk="0">
                  <a:moveTo>
                    <a:pt x="0" y="0"/>
                  </a:moveTo>
                  <a:cubicBezTo>
                    <a:pt x="969" y="1775"/>
                    <a:pt x="1211" y="3873"/>
                    <a:pt x="726" y="5810"/>
                  </a:cubicBezTo>
                </a:path>
              </a:pathLst>
            </a:custGeom>
            <a:noFill/>
            <a:ln w="807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91;p48">
              <a:extLst>
                <a:ext uri="{FF2B5EF4-FFF2-40B4-BE49-F238E27FC236}">
                  <a16:creationId xmlns:a16="http://schemas.microsoft.com/office/drawing/2014/main" xmlns="" id="{24DDA302-7DDB-367B-C304-F743639AA1C5}"/>
                </a:ext>
              </a:extLst>
            </p:cNvPr>
            <p:cNvSpPr/>
            <p:nvPr/>
          </p:nvSpPr>
          <p:spPr>
            <a:xfrm>
              <a:off x="3671800" y="2035475"/>
              <a:ext cx="62575" cy="56500"/>
            </a:xfrm>
            <a:custGeom>
              <a:avLst/>
              <a:gdLst/>
              <a:ahLst/>
              <a:cxnLst/>
              <a:rect l="l" t="t" r="r" b="b"/>
              <a:pathLst>
                <a:path w="2503" h="2260" fill="none" extrusionOk="0">
                  <a:moveTo>
                    <a:pt x="2502" y="0"/>
                  </a:moveTo>
                  <a:cubicBezTo>
                    <a:pt x="1453" y="404"/>
                    <a:pt x="485" y="1210"/>
                    <a:pt x="1" y="2259"/>
                  </a:cubicBezTo>
                </a:path>
              </a:pathLst>
            </a:custGeom>
            <a:noFill/>
            <a:ln w="807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92;p48">
              <a:extLst>
                <a:ext uri="{FF2B5EF4-FFF2-40B4-BE49-F238E27FC236}">
                  <a16:creationId xmlns:a16="http://schemas.microsoft.com/office/drawing/2014/main" xmlns="" id="{63AEF101-E1D1-E6C5-9D3D-A937744D1E0C}"/>
                </a:ext>
              </a:extLst>
            </p:cNvPr>
            <p:cNvSpPr/>
            <p:nvPr/>
          </p:nvSpPr>
          <p:spPr>
            <a:xfrm>
              <a:off x="1916825" y="2299175"/>
              <a:ext cx="1543200" cy="1829600"/>
            </a:xfrm>
            <a:custGeom>
              <a:avLst/>
              <a:gdLst/>
              <a:ahLst/>
              <a:cxnLst/>
              <a:rect l="l" t="t" r="r" b="b"/>
              <a:pathLst>
                <a:path w="61728" h="73184" extrusionOk="0">
                  <a:moveTo>
                    <a:pt x="39678" y="1"/>
                  </a:moveTo>
                  <a:cubicBezTo>
                    <a:pt x="39470" y="1"/>
                    <a:pt x="39262" y="8"/>
                    <a:pt x="39054" y="22"/>
                  </a:cubicBezTo>
                  <a:cubicBezTo>
                    <a:pt x="27515" y="749"/>
                    <a:pt x="18236" y="9705"/>
                    <a:pt x="9118" y="30442"/>
                  </a:cubicBezTo>
                  <a:cubicBezTo>
                    <a:pt x="0" y="51179"/>
                    <a:pt x="8392" y="70868"/>
                    <a:pt x="8634" y="71352"/>
                  </a:cubicBezTo>
                  <a:cubicBezTo>
                    <a:pt x="9499" y="72637"/>
                    <a:pt x="10821" y="73183"/>
                    <a:pt x="12445" y="73183"/>
                  </a:cubicBezTo>
                  <a:cubicBezTo>
                    <a:pt x="21735" y="73183"/>
                    <a:pt x="40910" y="55295"/>
                    <a:pt x="40910" y="55295"/>
                  </a:cubicBezTo>
                  <a:lnTo>
                    <a:pt x="43895" y="49485"/>
                  </a:lnTo>
                  <a:cubicBezTo>
                    <a:pt x="51076" y="44240"/>
                    <a:pt x="58581" y="35042"/>
                    <a:pt x="59952" y="32217"/>
                  </a:cubicBezTo>
                  <a:cubicBezTo>
                    <a:pt x="61243" y="29393"/>
                    <a:pt x="61727" y="21163"/>
                    <a:pt x="61727" y="21163"/>
                  </a:cubicBezTo>
                  <a:cubicBezTo>
                    <a:pt x="61727" y="21163"/>
                    <a:pt x="50991" y="1"/>
                    <a:pt x="39678" y="1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93;p48">
              <a:extLst>
                <a:ext uri="{FF2B5EF4-FFF2-40B4-BE49-F238E27FC236}">
                  <a16:creationId xmlns:a16="http://schemas.microsoft.com/office/drawing/2014/main" xmlns="" id="{8AC227DC-DD03-3E2D-7AD5-938EBC747E66}"/>
                </a:ext>
              </a:extLst>
            </p:cNvPr>
            <p:cNvSpPr/>
            <p:nvPr/>
          </p:nvSpPr>
          <p:spPr>
            <a:xfrm>
              <a:off x="2134675" y="2737025"/>
              <a:ext cx="2751525" cy="2021525"/>
            </a:xfrm>
            <a:custGeom>
              <a:avLst/>
              <a:gdLst/>
              <a:ahLst/>
              <a:cxnLst/>
              <a:rect l="l" t="t" r="r" b="b"/>
              <a:pathLst>
                <a:path w="110061" h="80861" extrusionOk="0">
                  <a:moveTo>
                    <a:pt x="71459" y="0"/>
                  </a:moveTo>
                  <a:cubicBezTo>
                    <a:pt x="68532" y="0"/>
                    <a:pt x="65180" y="1238"/>
                    <a:pt x="61405" y="3730"/>
                  </a:cubicBezTo>
                  <a:cubicBezTo>
                    <a:pt x="53336" y="9136"/>
                    <a:pt x="35343" y="32213"/>
                    <a:pt x="25337" y="42380"/>
                  </a:cubicBezTo>
                  <a:cubicBezTo>
                    <a:pt x="15251" y="52627"/>
                    <a:pt x="1" y="53838"/>
                    <a:pt x="1" y="53838"/>
                  </a:cubicBezTo>
                  <a:cubicBezTo>
                    <a:pt x="2341" y="61342"/>
                    <a:pt x="5891" y="69007"/>
                    <a:pt x="11862" y="74413"/>
                  </a:cubicBezTo>
                  <a:cubicBezTo>
                    <a:pt x="16219" y="78206"/>
                    <a:pt x="21625" y="80465"/>
                    <a:pt x="27435" y="80788"/>
                  </a:cubicBezTo>
                  <a:cubicBezTo>
                    <a:pt x="28102" y="80836"/>
                    <a:pt x="28764" y="80860"/>
                    <a:pt x="29421" y="80860"/>
                  </a:cubicBezTo>
                  <a:cubicBezTo>
                    <a:pt x="37512" y="80860"/>
                    <a:pt x="44834" y="77237"/>
                    <a:pt x="50431" y="71267"/>
                  </a:cubicBezTo>
                  <a:cubicBezTo>
                    <a:pt x="56322" y="65134"/>
                    <a:pt x="60275" y="57307"/>
                    <a:pt x="63664" y="49561"/>
                  </a:cubicBezTo>
                  <a:cubicBezTo>
                    <a:pt x="65682" y="45043"/>
                    <a:pt x="67537" y="40524"/>
                    <a:pt x="69071" y="35844"/>
                  </a:cubicBezTo>
                  <a:cubicBezTo>
                    <a:pt x="71007" y="39394"/>
                    <a:pt x="101266" y="61180"/>
                    <a:pt x="101266" y="61180"/>
                  </a:cubicBezTo>
                  <a:lnTo>
                    <a:pt x="110061" y="55532"/>
                  </a:lnTo>
                  <a:cubicBezTo>
                    <a:pt x="110061" y="55532"/>
                    <a:pt x="83998" y="10750"/>
                    <a:pt x="79802" y="4779"/>
                  </a:cubicBezTo>
                  <a:cubicBezTo>
                    <a:pt x="77570" y="1601"/>
                    <a:pt x="74788" y="0"/>
                    <a:pt x="71459" y="0"/>
                  </a:cubicBezTo>
                  <a:close/>
                </a:path>
              </a:pathLst>
            </a:custGeom>
            <a:solidFill>
              <a:srgbClr val="C69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94;p48">
              <a:extLst>
                <a:ext uri="{FF2B5EF4-FFF2-40B4-BE49-F238E27FC236}">
                  <a16:creationId xmlns:a16="http://schemas.microsoft.com/office/drawing/2014/main" xmlns="" id="{D1C73932-61DB-DF6B-DBAF-4C2D805760F9}"/>
                </a:ext>
              </a:extLst>
            </p:cNvPr>
            <p:cNvSpPr/>
            <p:nvPr/>
          </p:nvSpPr>
          <p:spPr>
            <a:xfrm>
              <a:off x="2134675" y="3812650"/>
              <a:ext cx="617300" cy="326825"/>
            </a:xfrm>
            <a:custGeom>
              <a:avLst/>
              <a:gdLst/>
              <a:ahLst/>
              <a:cxnLst/>
              <a:rect l="l" t="t" r="r" b="b"/>
              <a:pathLst>
                <a:path w="24692" h="13073" fill="none" extrusionOk="0">
                  <a:moveTo>
                    <a:pt x="1" y="13072"/>
                  </a:moveTo>
                  <a:cubicBezTo>
                    <a:pt x="9683" y="12507"/>
                    <a:pt x="18721" y="7666"/>
                    <a:pt x="24692" y="0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95;p48">
              <a:extLst>
                <a:ext uri="{FF2B5EF4-FFF2-40B4-BE49-F238E27FC236}">
                  <a16:creationId xmlns:a16="http://schemas.microsoft.com/office/drawing/2014/main" xmlns="" id="{E678CC52-2F20-9BB5-B526-837E57CF7994}"/>
                </a:ext>
              </a:extLst>
            </p:cNvPr>
            <p:cNvSpPr/>
            <p:nvPr/>
          </p:nvSpPr>
          <p:spPr>
            <a:xfrm>
              <a:off x="2415075" y="3358775"/>
              <a:ext cx="2327900" cy="1077225"/>
            </a:xfrm>
            <a:custGeom>
              <a:avLst/>
              <a:gdLst/>
              <a:ahLst/>
              <a:cxnLst/>
              <a:rect l="l" t="t" r="r" b="b"/>
              <a:pathLst>
                <a:path w="93116" h="43089" fill="none" extrusionOk="0">
                  <a:moveTo>
                    <a:pt x="1" y="28887"/>
                  </a:moveTo>
                  <a:cubicBezTo>
                    <a:pt x="2583" y="33083"/>
                    <a:pt x="6052" y="36714"/>
                    <a:pt x="10248" y="39457"/>
                  </a:cubicBezTo>
                  <a:cubicBezTo>
                    <a:pt x="14444" y="42120"/>
                    <a:pt x="19527" y="43088"/>
                    <a:pt x="24449" y="41959"/>
                  </a:cubicBezTo>
                  <a:cubicBezTo>
                    <a:pt x="28161" y="40829"/>
                    <a:pt x="31469" y="38731"/>
                    <a:pt x="34051" y="35746"/>
                  </a:cubicBezTo>
                  <a:cubicBezTo>
                    <a:pt x="36553" y="32841"/>
                    <a:pt x="38731" y="29613"/>
                    <a:pt x="40668" y="26305"/>
                  </a:cubicBezTo>
                  <a:lnTo>
                    <a:pt x="53013" y="6052"/>
                  </a:lnTo>
                  <a:cubicBezTo>
                    <a:pt x="54708" y="3228"/>
                    <a:pt x="57048" y="0"/>
                    <a:pt x="60437" y="81"/>
                  </a:cubicBezTo>
                  <a:cubicBezTo>
                    <a:pt x="63099" y="81"/>
                    <a:pt x="65197" y="2260"/>
                    <a:pt x="66892" y="4277"/>
                  </a:cubicBezTo>
                  <a:lnTo>
                    <a:pt x="93116" y="34374"/>
                  </a:ln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396;p48">
              <a:extLst>
                <a:ext uri="{FF2B5EF4-FFF2-40B4-BE49-F238E27FC236}">
                  <a16:creationId xmlns:a16="http://schemas.microsoft.com/office/drawing/2014/main" xmlns="" id="{82667320-A856-09A3-42DC-D4EAD453CED1}"/>
                </a:ext>
              </a:extLst>
            </p:cNvPr>
            <p:cNvSpPr/>
            <p:nvPr/>
          </p:nvSpPr>
          <p:spPr>
            <a:xfrm>
              <a:off x="2707575" y="3863075"/>
              <a:ext cx="94825" cy="502325"/>
            </a:xfrm>
            <a:custGeom>
              <a:avLst/>
              <a:gdLst/>
              <a:ahLst/>
              <a:cxnLst/>
              <a:rect l="l" t="t" r="r" b="b"/>
              <a:pathLst>
                <a:path w="3793" h="20093" fill="none" extrusionOk="0">
                  <a:moveTo>
                    <a:pt x="162" y="1"/>
                  </a:moveTo>
                  <a:cubicBezTo>
                    <a:pt x="3793" y="6214"/>
                    <a:pt x="3793" y="13960"/>
                    <a:pt x="0" y="20092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397;p48">
              <a:extLst>
                <a:ext uri="{FF2B5EF4-FFF2-40B4-BE49-F238E27FC236}">
                  <a16:creationId xmlns:a16="http://schemas.microsoft.com/office/drawing/2014/main" xmlns="" id="{3A3B8F41-93A9-6209-A9A6-EEC48417C6A7}"/>
                </a:ext>
              </a:extLst>
            </p:cNvPr>
            <p:cNvSpPr/>
            <p:nvPr/>
          </p:nvSpPr>
          <p:spPr>
            <a:xfrm>
              <a:off x="2670275" y="2483225"/>
              <a:ext cx="1947625" cy="1456525"/>
            </a:xfrm>
            <a:custGeom>
              <a:avLst/>
              <a:gdLst/>
              <a:ahLst/>
              <a:cxnLst/>
              <a:rect l="l" t="t" r="r" b="b"/>
              <a:pathLst>
                <a:path w="77905" h="58261" extrusionOk="0">
                  <a:moveTo>
                    <a:pt x="16826" y="1"/>
                  </a:moveTo>
                  <a:cubicBezTo>
                    <a:pt x="6140" y="1"/>
                    <a:pt x="1" y="12323"/>
                    <a:pt x="1492" y="18078"/>
                  </a:cubicBezTo>
                  <a:cubicBezTo>
                    <a:pt x="3106" y="24694"/>
                    <a:pt x="35220" y="47045"/>
                    <a:pt x="39658" y="50192"/>
                  </a:cubicBezTo>
                  <a:cubicBezTo>
                    <a:pt x="44177" y="53339"/>
                    <a:pt x="75000" y="58261"/>
                    <a:pt x="75000" y="58261"/>
                  </a:cubicBezTo>
                  <a:lnTo>
                    <a:pt x="77905" y="47045"/>
                  </a:lnTo>
                  <a:cubicBezTo>
                    <a:pt x="77905" y="47045"/>
                    <a:pt x="45226" y="30988"/>
                    <a:pt x="44338" y="30665"/>
                  </a:cubicBezTo>
                  <a:cubicBezTo>
                    <a:pt x="43451" y="30423"/>
                    <a:pt x="31589" y="13801"/>
                    <a:pt x="31589" y="13801"/>
                  </a:cubicBezTo>
                  <a:lnTo>
                    <a:pt x="21423" y="729"/>
                  </a:lnTo>
                  <a:cubicBezTo>
                    <a:pt x="19812" y="228"/>
                    <a:pt x="18277" y="1"/>
                    <a:pt x="16826" y="1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398;p48">
              <a:extLst>
                <a:ext uri="{FF2B5EF4-FFF2-40B4-BE49-F238E27FC236}">
                  <a16:creationId xmlns:a16="http://schemas.microsoft.com/office/drawing/2014/main" xmlns="" id="{FBC793F7-D728-2A31-C32F-A750F0B157D6}"/>
                </a:ext>
              </a:extLst>
            </p:cNvPr>
            <p:cNvSpPr/>
            <p:nvPr/>
          </p:nvSpPr>
          <p:spPr>
            <a:xfrm>
              <a:off x="2838700" y="2969450"/>
              <a:ext cx="324800" cy="401450"/>
            </a:xfrm>
            <a:custGeom>
              <a:avLst/>
              <a:gdLst/>
              <a:ahLst/>
              <a:cxnLst/>
              <a:rect l="l" t="t" r="r" b="b"/>
              <a:pathLst>
                <a:path w="12992" h="16058" fill="none" extrusionOk="0">
                  <a:moveTo>
                    <a:pt x="0" y="0"/>
                  </a:moveTo>
                  <a:cubicBezTo>
                    <a:pt x="0" y="0"/>
                    <a:pt x="6939" y="10651"/>
                    <a:pt x="12991" y="16057"/>
                  </a:cubicBezTo>
                </a:path>
              </a:pathLst>
            </a:custGeom>
            <a:noFill/>
            <a:ln w="60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399;p48">
              <a:extLst>
                <a:ext uri="{FF2B5EF4-FFF2-40B4-BE49-F238E27FC236}">
                  <a16:creationId xmlns:a16="http://schemas.microsoft.com/office/drawing/2014/main" xmlns="" id="{E3F0D9BC-5007-D56B-CCCF-1412A2F6D895}"/>
                </a:ext>
              </a:extLst>
            </p:cNvPr>
            <p:cNvSpPr/>
            <p:nvPr/>
          </p:nvSpPr>
          <p:spPr>
            <a:xfrm>
              <a:off x="2828600" y="3068300"/>
              <a:ext cx="137200" cy="76675"/>
            </a:xfrm>
            <a:custGeom>
              <a:avLst/>
              <a:gdLst/>
              <a:ahLst/>
              <a:cxnLst/>
              <a:rect l="l" t="t" r="r" b="b"/>
              <a:pathLst>
                <a:path w="5488" h="3067" fill="none" extrusionOk="0">
                  <a:moveTo>
                    <a:pt x="1" y="0"/>
                  </a:moveTo>
                  <a:cubicBezTo>
                    <a:pt x="1776" y="1210"/>
                    <a:pt x="3551" y="2179"/>
                    <a:pt x="5488" y="3066"/>
                  </a:cubicBezTo>
                </a:path>
              </a:pathLst>
            </a:custGeom>
            <a:noFill/>
            <a:ln w="60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400;p48">
              <a:extLst>
                <a:ext uri="{FF2B5EF4-FFF2-40B4-BE49-F238E27FC236}">
                  <a16:creationId xmlns:a16="http://schemas.microsoft.com/office/drawing/2014/main" xmlns="" id="{F0F286E1-2CDB-C2B0-C325-6F779DC01E22}"/>
                </a:ext>
              </a:extLst>
            </p:cNvPr>
            <p:cNvSpPr/>
            <p:nvPr/>
          </p:nvSpPr>
          <p:spPr>
            <a:xfrm>
              <a:off x="2770100" y="2297700"/>
              <a:ext cx="163425" cy="449875"/>
            </a:xfrm>
            <a:custGeom>
              <a:avLst/>
              <a:gdLst/>
              <a:ahLst/>
              <a:cxnLst/>
              <a:rect l="l" t="t" r="r" b="b"/>
              <a:pathLst>
                <a:path w="6537" h="17995" fill="none" extrusionOk="0">
                  <a:moveTo>
                    <a:pt x="1776" y="17994"/>
                  </a:moveTo>
                  <a:cubicBezTo>
                    <a:pt x="1776" y="17994"/>
                    <a:pt x="1" y="5972"/>
                    <a:pt x="6537" y="1"/>
                  </a:cubicBezTo>
                </a:path>
              </a:pathLst>
            </a:custGeom>
            <a:noFill/>
            <a:ln w="60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401;p48">
              <a:extLst>
                <a:ext uri="{FF2B5EF4-FFF2-40B4-BE49-F238E27FC236}">
                  <a16:creationId xmlns:a16="http://schemas.microsoft.com/office/drawing/2014/main" xmlns="" id="{E346D6BA-D5E5-C3F1-809A-C16C513115C5}"/>
                </a:ext>
              </a:extLst>
            </p:cNvPr>
            <p:cNvSpPr/>
            <p:nvPr/>
          </p:nvSpPr>
          <p:spPr>
            <a:xfrm>
              <a:off x="3490250" y="3596800"/>
              <a:ext cx="359100" cy="205775"/>
            </a:xfrm>
            <a:custGeom>
              <a:avLst/>
              <a:gdLst/>
              <a:ahLst/>
              <a:cxnLst/>
              <a:rect l="l" t="t" r="r" b="b"/>
              <a:pathLst>
                <a:path w="14364" h="8231" fill="none" extrusionOk="0">
                  <a:moveTo>
                    <a:pt x="1" y="565"/>
                  </a:moveTo>
                  <a:cubicBezTo>
                    <a:pt x="3067" y="1"/>
                    <a:pt x="6133" y="323"/>
                    <a:pt x="9038" y="1372"/>
                  </a:cubicBezTo>
                  <a:cubicBezTo>
                    <a:pt x="11862" y="2583"/>
                    <a:pt x="14202" y="5165"/>
                    <a:pt x="14363" y="8231"/>
                  </a:cubicBezTo>
                </a:path>
              </a:pathLst>
            </a:custGeom>
            <a:noFill/>
            <a:ln w="60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402;p48">
              <a:extLst>
                <a:ext uri="{FF2B5EF4-FFF2-40B4-BE49-F238E27FC236}">
                  <a16:creationId xmlns:a16="http://schemas.microsoft.com/office/drawing/2014/main" xmlns="" id="{1DC643C1-AA5E-A9C0-FC48-20BB884C85CB}"/>
                </a:ext>
              </a:extLst>
            </p:cNvPr>
            <p:cNvSpPr/>
            <p:nvPr/>
          </p:nvSpPr>
          <p:spPr>
            <a:xfrm>
              <a:off x="4448450" y="3608900"/>
              <a:ext cx="74650" cy="314725"/>
            </a:xfrm>
            <a:custGeom>
              <a:avLst/>
              <a:gdLst/>
              <a:ahLst/>
              <a:cxnLst/>
              <a:rect l="l" t="t" r="r" b="b"/>
              <a:pathLst>
                <a:path w="2986" h="12589" fill="none" extrusionOk="0">
                  <a:moveTo>
                    <a:pt x="0" y="12588"/>
                  </a:moveTo>
                  <a:cubicBezTo>
                    <a:pt x="161" y="8231"/>
                    <a:pt x="1210" y="3955"/>
                    <a:pt x="2986" y="1"/>
                  </a:cubicBezTo>
                </a:path>
              </a:pathLst>
            </a:custGeom>
            <a:noFill/>
            <a:ln w="60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403;p48">
              <a:extLst>
                <a:ext uri="{FF2B5EF4-FFF2-40B4-BE49-F238E27FC236}">
                  <a16:creationId xmlns:a16="http://schemas.microsoft.com/office/drawing/2014/main" xmlns="" id="{5CBBA487-E9B8-D20B-0A49-BB03BE684D3E}"/>
                </a:ext>
              </a:extLst>
            </p:cNvPr>
            <p:cNvSpPr/>
            <p:nvPr/>
          </p:nvSpPr>
          <p:spPr>
            <a:xfrm>
              <a:off x="4678400" y="4131375"/>
              <a:ext cx="373225" cy="239575"/>
            </a:xfrm>
            <a:custGeom>
              <a:avLst/>
              <a:gdLst/>
              <a:ahLst/>
              <a:cxnLst/>
              <a:rect l="l" t="t" r="r" b="b"/>
              <a:pathLst>
                <a:path w="14929" h="9583" extrusionOk="0">
                  <a:moveTo>
                    <a:pt x="7827" y="0"/>
                  </a:moveTo>
                  <a:lnTo>
                    <a:pt x="1" y="5084"/>
                  </a:lnTo>
                  <a:lnTo>
                    <a:pt x="81" y="9360"/>
                  </a:lnTo>
                  <a:cubicBezTo>
                    <a:pt x="81" y="9360"/>
                    <a:pt x="3591" y="9582"/>
                    <a:pt x="7202" y="9582"/>
                  </a:cubicBezTo>
                  <a:cubicBezTo>
                    <a:pt x="10813" y="9582"/>
                    <a:pt x="14525" y="9360"/>
                    <a:pt x="14928" y="8473"/>
                  </a:cubicBezTo>
                  <a:lnTo>
                    <a:pt x="7827" y="0"/>
                  </a:ln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404;p48">
              <a:extLst>
                <a:ext uri="{FF2B5EF4-FFF2-40B4-BE49-F238E27FC236}">
                  <a16:creationId xmlns:a16="http://schemas.microsoft.com/office/drawing/2014/main" xmlns="" id="{5D9EE982-C686-A7DE-872E-504021E51A0F}"/>
                </a:ext>
              </a:extLst>
            </p:cNvPr>
            <p:cNvSpPr/>
            <p:nvPr/>
          </p:nvSpPr>
          <p:spPr>
            <a:xfrm>
              <a:off x="4630000" y="4343175"/>
              <a:ext cx="981350" cy="386125"/>
            </a:xfrm>
            <a:custGeom>
              <a:avLst/>
              <a:gdLst/>
              <a:ahLst/>
              <a:cxnLst/>
              <a:rect l="l" t="t" r="r" b="b"/>
              <a:pathLst>
                <a:path w="39254" h="15445" extrusionOk="0">
                  <a:moveTo>
                    <a:pt x="16864" y="1"/>
                  </a:moveTo>
                  <a:lnTo>
                    <a:pt x="2017" y="888"/>
                  </a:lnTo>
                  <a:cubicBezTo>
                    <a:pt x="2017" y="888"/>
                    <a:pt x="0" y="8715"/>
                    <a:pt x="888" y="13879"/>
                  </a:cubicBezTo>
                  <a:cubicBezTo>
                    <a:pt x="968" y="14444"/>
                    <a:pt x="1453" y="14928"/>
                    <a:pt x="2017" y="15009"/>
                  </a:cubicBezTo>
                  <a:cubicBezTo>
                    <a:pt x="3809" y="15299"/>
                    <a:pt x="5600" y="15445"/>
                    <a:pt x="7391" y="15445"/>
                  </a:cubicBezTo>
                  <a:cubicBezTo>
                    <a:pt x="8585" y="15445"/>
                    <a:pt x="9780" y="15380"/>
                    <a:pt x="10974" y="15251"/>
                  </a:cubicBezTo>
                  <a:cubicBezTo>
                    <a:pt x="12117" y="15153"/>
                    <a:pt x="13710" y="15121"/>
                    <a:pt x="15563" y="15121"/>
                  </a:cubicBezTo>
                  <a:cubicBezTo>
                    <a:pt x="19284" y="15121"/>
                    <a:pt x="24055" y="15252"/>
                    <a:pt x="28335" y="15252"/>
                  </a:cubicBezTo>
                  <a:cubicBezTo>
                    <a:pt x="34264" y="15252"/>
                    <a:pt x="39254" y="15000"/>
                    <a:pt x="39215" y="13799"/>
                  </a:cubicBezTo>
                  <a:cubicBezTo>
                    <a:pt x="39134" y="11378"/>
                    <a:pt x="36230" y="9522"/>
                    <a:pt x="30904" y="7182"/>
                  </a:cubicBezTo>
                  <a:cubicBezTo>
                    <a:pt x="25659" y="4842"/>
                    <a:pt x="16864" y="1"/>
                    <a:pt x="16864" y="1"/>
                  </a:cubicBezTo>
                  <a:close/>
                </a:path>
              </a:pathLst>
            </a:custGeom>
            <a:solidFill>
              <a:srgbClr val="C69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405;p48">
              <a:extLst>
                <a:ext uri="{FF2B5EF4-FFF2-40B4-BE49-F238E27FC236}">
                  <a16:creationId xmlns:a16="http://schemas.microsoft.com/office/drawing/2014/main" xmlns="" id="{58D06A8D-EDF3-ECBA-0383-8752AA1A18FC}"/>
                </a:ext>
              </a:extLst>
            </p:cNvPr>
            <p:cNvSpPr/>
            <p:nvPr/>
          </p:nvSpPr>
          <p:spPr>
            <a:xfrm>
              <a:off x="4644100" y="4671975"/>
              <a:ext cx="962250" cy="38375"/>
            </a:xfrm>
            <a:custGeom>
              <a:avLst/>
              <a:gdLst/>
              <a:ahLst/>
              <a:cxnLst/>
              <a:rect l="l" t="t" r="r" b="b"/>
              <a:pathLst>
                <a:path w="38490" h="1535" fill="none" extrusionOk="0">
                  <a:moveTo>
                    <a:pt x="1" y="82"/>
                  </a:moveTo>
                  <a:cubicBezTo>
                    <a:pt x="12831" y="1534"/>
                    <a:pt x="25741" y="1534"/>
                    <a:pt x="38490" y="1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406;p48">
              <a:extLst>
                <a:ext uri="{FF2B5EF4-FFF2-40B4-BE49-F238E27FC236}">
                  <a16:creationId xmlns:a16="http://schemas.microsoft.com/office/drawing/2014/main" xmlns="" id="{CFD8CB1D-4F27-7DD3-F6F7-842FCC12D5C8}"/>
                </a:ext>
              </a:extLst>
            </p:cNvPr>
            <p:cNvSpPr/>
            <p:nvPr/>
          </p:nvSpPr>
          <p:spPr>
            <a:xfrm>
              <a:off x="4662275" y="4472275"/>
              <a:ext cx="161400" cy="217900"/>
            </a:xfrm>
            <a:custGeom>
              <a:avLst/>
              <a:gdLst/>
              <a:ahLst/>
              <a:cxnLst/>
              <a:rect l="l" t="t" r="r" b="b"/>
              <a:pathLst>
                <a:path w="6456" h="8716" fill="none" extrusionOk="0">
                  <a:moveTo>
                    <a:pt x="0" y="1"/>
                  </a:moveTo>
                  <a:cubicBezTo>
                    <a:pt x="3550" y="1534"/>
                    <a:pt x="5971" y="4842"/>
                    <a:pt x="6455" y="8715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407;p48">
              <a:extLst>
                <a:ext uri="{FF2B5EF4-FFF2-40B4-BE49-F238E27FC236}">
                  <a16:creationId xmlns:a16="http://schemas.microsoft.com/office/drawing/2014/main" xmlns="" id="{60BF46CB-9012-5FFD-0EBB-BC8AEB3BCA32}"/>
                </a:ext>
              </a:extLst>
            </p:cNvPr>
            <p:cNvSpPr/>
            <p:nvPr/>
          </p:nvSpPr>
          <p:spPr>
            <a:xfrm>
              <a:off x="5293650" y="4508600"/>
              <a:ext cx="76675" cy="187625"/>
            </a:xfrm>
            <a:custGeom>
              <a:avLst/>
              <a:gdLst/>
              <a:ahLst/>
              <a:cxnLst/>
              <a:rect l="l" t="t" r="r" b="b"/>
              <a:pathLst>
                <a:path w="3067" h="7505" fill="none" extrusionOk="0">
                  <a:moveTo>
                    <a:pt x="3067" y="0"/>
                  </a:moveTo>
                  <a:cubicBezTo>
                    <a:pt x="1373" y="2179"/>
                    <a:pt x="324" y="4761"/>
                    <a:pt x="1" y="7504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408;p48">
              <a:extLst>
                <a:ext uri="{FF2B5EF4-FFF2-40B4-BE49-F238E27FC236}">
                  <a16:creationId xmlns:a16="http://schemas.microsoft.com/office/drawing/2014/main" xmlns="" id="{C2109B0B-86A1-B0F2-CDE0-F831B1005D66}"/>
                </a:ext>
              </a:extLst>
            </p:cNvPr>
            <p:cNvSpPr/>
            <p:nvPr/>
          </p:nvSpPr>
          <p:spPr>
            <a:xfrm>
              <a:off x="5009225" y="4385550"/>
              <a:ext cx="119050" cy="125075"/>
            </a:xfrm>
            <a:custGeom>
              <a:avLst/>
              <a:gdLst/>
              <a:ahLst/>
              <a:cxnLst/>
              <a:rect l="l" t="t" r="r" b="b"/>
              <a:pathLst>
                <a:path w="4762" h="5003" fill="none" extrusionOk="0">
                  <a:moveTo>
                    <a:pt x="1" y="5003"/>
                  </a:moveTo>
                  <a:cubicBezTo>
                    <a:pt x="1292" y="3066"/>
                    <a:pt x="2905" y="1372"/>
                    <a:pt x="4761" y="0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409;p48">
              <a:extLst>
                <a:ext uri="{FF2B5EF4-FFF2-40B4-BE49-F238E27FC236}">
                  <a16:creationId xmlns:a16="http://schemas.microsoft.com/office/drawing/2014/main" xmlns="" id="{522F7DE2-5164-6DE7-3644-07733E36B7AD}"/>
                </a:ext>
              </a:extLst>
            </p:cNvPr>
            <p:cNvSpPr/>
            <p:nvPr/>
          </p:nvSpPr>
          <p:spPr>
            <a:xfrm>
              <a:off x="5110100" y="4427900"/>
              <a:ext cx="98850" cy="106950"/>
            </a:xfrm>
            <a:custGeom>
              <a:avLst/>
              <a:gdLst/>
              <a:ahLst/>
              <a:cxnLst/>
              <a:rect l="l" t="t" r="r" b="b"/>
              <a:pathLst>
                <a:path w="3954" h="4278" fill="none" extrusionOk="0">
                  <a:moveTo>
                    <a:pt x="0" y="4277"/>
                  </a:moveTo>
                  <a:cubicBezTo>
                    <a:pt x="1130" y="2663"/>
                    <a:pt x="2421" y="1211"/>
                    <a:pt x="3954" y="1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410;p48">
              <a:extLst>
                <a:ext uri="{FF2B5EF4-FFF2-40B4-BE49-F238E27FC236}">
                  <a16:creationId xmlns:a16="http://schemas.microsoft.com/office/drawing/2014/main" xmlns="" id="{8A1360A3-D500-745F-33E5-D90AFA559AF0}"/>
                </a:ext>
              </a:extLst>
            </p:cNvPr>
            <p:cNvSpPr/>
            <p:nvPr/>
          </p:nvSpPr>
          <p:spPr>
            <a:xfrm>
              <a:off x="4738925" y="3670275"/>
              <a:ext cx="219900" cy="120200"/>
            </a:xfrm>
            <a:custGeom>
              <a:avLst/>
              <a:gdLst/>
              <a:ahLst/>
              <a:cxnLst/>
              <a:rect l="l" t="t" r="r" b="b"/>
              <a:pathLst>
                <a:path w="8796" h="4808" extrusionOk="0">
                  <a:moveTo>
                    <a:pt x="1754" y="0"/>
                  </a:moveTo>
                  <a:cubicBezTo>
                    <a:pt x="734" y="0"/>
                    <a:pt x="0" y="128"/>
                    <a:pt x="0" y="128"/>
                  </a:cubicBezTo>
                  <a:lnTo>
                    <a:pt x="646" y="1419"/>
                  </a:lnTo>
                  <a:lnTo>
                    <a:pt x="8795" y="4808"/>
                  </a:lnTo>
                  <a:cubicBezTo>
                    <a:pt x="8392" y="3275"/>
                    <a:pt x="7424" y="1903"/>
                    <a:pt x="6052" y="1096"/>
                  </a:cubicBezTo>
                  <a:cubicBezTo>
                    <a:pt x="4752" y="200"/>
                    <a:pt x="3029" y="0"/>
                    <a:pt x="1754" y="0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411;p48">
              <a:extLst>
                <a:ext uri="{FF2B5EF4-FFF2-40B4-BE49-F238E27FC236}">
                  <a16:creationId xmlns:a16="http://schemas.microsoft.com/office/drawing/2014/main" xmlns="" id="{B1F390BA-5FB2-227C-F72D-A1CF9BD354BE}"/>
                </a:ext>
              </a:extLst>
            </p:cNvPr>
            <p:cNvSpPr/>
            <p:nvPr/>
          </p:nvSpPr>
          <p:spPr>
            <a:xfrm>
              <a:off x="4738925" y="3657325"/>
              <a:ext cx="219900" cy="133150"/>
            </a:xfrm>
            <a:custGeom>
              <a:avLst/>
              <a:gdLst/>
              <a:ahLst/>
              <a:cxnLst/>
              <a:rect l="l" t="t" r="r" b="b"/>
              <a:pathLst>
                <a:path w="8796" h="5326" extrusionOk="0">
                  <a:moveTo>
                    <a:pt x="0" y="646"/>
                  </a:moveTo>
                  <a:cubicBezTo>
                    <a:pt x="0" y="646"/>
                    <a:pt x="3712" y="0"/>
                    <a:pt x="6052" y="1614"/>
                  </a:cubicBezTo>
                  <a:cubicBezTo>
                    <a:pt x="7424" y="2421"/>
                    <a:pt x="8392" y="3793"/>
                    <a:pt x="8795" y="5326"/>
                  </a:cubicBezTo>
                  <a:lnTo>
                    <a:pt x="646" y="1937"/>
                  </a:ln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412;p48">
              <a:extLst>
                <a:ext uri="{FF2B5EF4-FFF2-40B4-BE49-F238E27FC236}">
                  <a16:creationId xmlns:a16="http://schemas.microsoft.com/office/drawing/2014/main" xmlns="" id="{FDF593A3-62D8-ADBA-69DF-7D6EE6921E48}"/>
                </a:ext>
              </a:extLst>
            </p:cNvPr>
            <p:cNvSpPr/>
            <p:nvPr/>
          </p:nvSpPr>
          <p:spPr>
            <a:xfrm>
              <a:off x="4490800" y="3951825"/>
              <a:ext cx="468025" cy="358050"/>
            </a:xfrm>
            <a:custGeom>
              <a:avLst/>
              <a:gdLst/>
              <a:ahLst/>
              <a:cxnLst/>
              <a:rect l="l" t="t" r="r" b="b"/>
              <a:pathLst>
                <a:path w="18721" h="14322" extrusionOk="0">
                  <a:moveTo>
                    <a:pt x="10732" y="1"/>
                  </a:moveTo>
                  <a:cubicBezTo>
                    <a:pt x="9361" y="1857"/>
                    <a:pt x="7908" y="3471"/>
                    <a:pt x="6375" y="5084"/>
                  </a:cubicBezTo>
                  <a:cubicBezTo>
                    <a:pt x="4923" y="6214"/>
                    <a:pt x="1" y="7908"/>
                    <a:pt x="323" y="9603"/>
                  </a:cubicBezTo>
                  <a:cubicBezTo>
                    <a:pt x="565" y="10733"/>
                    <a:pt x="2098" y="10733"/>
                    <a:pt x="2098" y="10733"/>
                  </a:cubicBezTo>
                  <a:cubicBezTo>
                    <a:pt x="2098" y="10733"/>
                    <a:pt x="1614" y="12669"/>
                    <a:pt x="2744" y="12992"/>
                  </a:cubicBezTo>
                  <a:cubicBezTo>
                    <a:pt x="2939" y="13061"/>
                    <a:pt x="3182" y="13090"/>
                    <a:pt x="3450" y="13090"/>
                  </a:cubicBezTo>
                  <a:cubicBezTo>
                    <a:pt x="4738" y="13090"/>
                    <a:pt x="6617" y="12427"/>
                    <a:pt x="6617" y="12427"/>
                  </a:cubicBezTo>
                  <a:lnTo>
                    <a:pt x="6617" y="12427"/>
                  </a:lnTo>
                  <a:cubicBezTo>
                    <a:pt x="6617" y="12427"/>
                    <a:pt x="5810" y="13476"/>
                    <a:pt x="6617" y="14122"/>
                  </a:cubicBezTo>
                  <a:cubicBezTo>
                    <a:pt x="6791" y="14261"/>
                    <a:pt x="7052" y="14321"/>
                    <a:pt x="7370" y="14321"/>
                  </a:cubicBezTo>
                  <a:cubicBezTo>
                    <a:pt x="8522" y="14321"/>
                    <a:pt x="10418" y="13526"/>
                    <a:pt x="11620" y="12831"/>
                  </a:cubicBezTo>
                  <a:cubicBezTo>
                    <a:pt x="14040" y="11136"/>
                    <a:pt x="16461" y="9280"/>
                    <a:pt x="18720" y="7263"/>
                  </a:cubicBezTo>
                  <a:lnTo>
                    <a:pt x="12185" y="404"/>
                  </a:lnTo>
                  <a:lnTo>
                    <a:pt x="10732" y="1"/>
                  </a:ln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413;p48">
              <a:extLst>
                <a:ext uri="{FF2B5EF4-FFF2-40B4-BE49-F238E27FC236}">
                  <a16:creationId xmlns:a16="http://schemas.microsoft.com/office/drawing/2014/main" xmlns="" id="{7D83122D-6106-F0B5-2FDD-2DA461D77F6A}"/>
                </a:ext>
              </a:extLst>
            </p:cNvPr>
            <p:cNvSpPr/>
            <p:nvPr/>
          </p:nvSpPr>
          <p:spPr>
            <a:xfrm>
              <a:off x="4633075" y="3919550"/>
              <a:ext cx="132100" cy="159625"/>
            </a:xfrm>
            <a:custGeom>
              <a:avLst/>
              <a:gdLst/>
              <a:ahLst/>
              <a:cxnLst/>
              <a:rect l="l" t="t" r="r" b="b"/>
              <a:pathLst>
                <a:path w="5284" h="6385" extrusionOk="0">
                  <a:moveTo>
                    <a:pt x="1168" y="1"/>
                  </a:moveTo>
                  <a:cubicBezTo>
                    <a:pt x="1168" y="1"/>
                    <a:pt x="361" y="3309"/>
                    <a:pt x="119" y="4762"/>
                  </a:cubicBezTo>
                  <a:cubicBezTo>
                    <a:pt x="1" y="5769"/>
                    <a:pt x="230" y="6385"/>
                    <a:pt x="649" y="6385"/>
                  </a:cubicBezTo>
                  <a:cubicBezTo>
                    <a:pt x="800" y="6385"/>
                    <a:pt x="975" y="6305"/>
                    <a:pt x="1168" y="6133"/>
                  </a:cubicBezTo>
                  <a:cubicBezTo>
                    <a:pt x="2621" y="4519"/>
                    <a:pt x="3992" y="2906"/>
                    <a:pt x="5283" y="1131"/>
                  </a:cubicBezTo>
                  <a:lnTo>
                    <a:pt x="1168" y="1"/>
                  </a:ln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414;p48">
              <a:extLst>
                <a:ext uri="{FF2B5EF4-FFF2-40B4-BE49-F238E27FC236}">
                  <a16:creationId xmlns:a16="http://schemas.microsoft.com/office/drawing/2014/main" xmlns="" id="{426ED216-6309-A786-D65C-B06E2E618147}"/>
                </a:ext>
              </a:extLst>
            </p:cNvPr>
            <p:cNvSpPr/>
            <p:nvPr/>
          </p:nvSpPr>
          <p:spPr>
            <a:xfrm>
              <a:off x="4490800" y="3951825"/>
              <a:ext cx="468025" cy="369200"/>
            </a:xfrm>
            <a:custGeom>
              <a:avLst/>
              <a:gdLst/>
              <a:ahLst/>
              <a:cxnLst/>
              <a:rect l="l" t="t" r="r" b="b"/>
              <a:pathLst>
                <a:path w="18721" h="14768" extrusionOk="0">
                  <a:moveTo>
                    <a:pt x="10732" y="1"/>
                  </a:moveTo>
                  <a:cubicBezTo>
                    <a:pt x="9361" y="1857"/>
                    <a:pt x="7908" y="3471"/>
                    <a:pt x="6375" y="5084"/>
                  </a:cubicBezTo>
                  <a:cubicBezTo>
                    <a:pt x="4923" y="6214"/>
                    <a:pt x="1" y="7908"/>
                    <a:pt x="323" y="9603"/>
                  </a:cubicBezTo>
                  <a:cubicBezTo>
                    <a:pt x="565" y="10733"/>
                    <a:pt x="2098" y="10733"/>
                    <a:pt x="2098" y="10733"/>
                  </a:cubicBezTo>
                  <a:cubicBezTo>
                    <a:pt x="2098" y="10733"/>
                    <a:pt x="1614" y="12669"/>
                    <a:pt x="2744" y="12992"/>
                  </a:cubicBezTo>
                  <a:cubicBezTo>
                    <a:pt x="3874" y="13395"/>
                    <a:pt x="6617" y="12427"/>
                    <a:pt x="6617" y="12427"/>
                  </a:cubicBezTo>
                  <a:cubicBezTo>
                    <a:pt x="6617" y="12427"/>
                    <a:pt x="5810" y="13476"/>
                    <a:pt x="6617" y="14122"/>
                  </a:cubicBezTo>
                  <a:cubicBezTo>
                    <a:pt x="7424" y="14767"/>
                    <a:pt x="10087" y="13718"/>
                    <a:pt x="11620" y="12831"/>
                  </a:cubicBezTo>
                  <a:cubicBezTo>
                    <a:pt x="14040" y="11136"/>
                    <a:pt x="16461" y="9280"/>
                    <a:pt x="18720" y="7263"/>
                  </a:cubicBezTo>
                  <a:lnTo>
                    <a:pt x="12185" y="404"/>
                  </a:ln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415;p48">
              <a:extLst>
                <a:ext uri="{FF2B5EF4-FFF2-40B4-BE49-F238E27FC236}">
                  <a16:creationId xmlns:a16="http://schemas.microsoft.com/office/drawing/2014/main" xmlns="" id="{00F4EF7A-EC05-A90F-5814-739B9A0BDF03}"/>
                </a:ext>
              </a:extLst>
            </p:cNvPr>
            <p:cNvSpPr/>
            <p:nvPr/>
          </p:nvSpPr>
          <p:spPr>
            <a:xfrm>
              <a:off x="4632000" y="3919550"/>
              <a:ext cx="133175" cy="169475"/>
            </a:xfrm>
            <a:custGeom>
              <a:avLst/>
              <a:gdLst/>
              <a:ahLst/>
              <a:cxnLst/>
              <a:rect l="l" t="t" r="r" b="b"/>
              <a:pathLst>
                <a:path w="5327" h="6779" extrusionOk="0">
                  <a:moveTo>
                    <a:pt x="1211" y="1"/>
                  </a:moveTo>
                  <a:cubicBezTo>
                    <a:pt x="1211" y="1"/>
                    <a:pt x="404" y="3309"/>
                    <a:pt x="162" y="4762"/>
                  </a:cubicBezTo>
                  <a:cubicBezTo>
                    <a:pt x="1" y="6133"/>
                    <a:pt x="485" y="6779"/>
                    <a:pt x="1211" y="6133"/>
                  </a:cubicBezTo>
                  <a:cubicBezTo>
                    <a:pt x="2664" y="4519"/>
                    <a:pt x="4035" y="2906"/>
                    <a:pt x="5326" y="113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416;p48">
              <a:extLst>
                <a:ext uri="{FF2B5EF4-FFF2-40B4-BE49-F238E27FC236}">
                  <a16:creationId xmlns:a16="http://schemas.microsoft.com/office/drawing/2014/main" xmlns="" id="{043581DF-0ADB-6522-0146-665516AD3349}"/>
                </a:ext>
              </a:extLst>
            </p:cNvPr>
            <p:cNvSpPr/>
            <p:nvPr/>
          </p:nvSpPr>
          <p:spPr>
            <a:xfrm>
              <a:off x="4545275" y="4042600"/>
              <a:ext cx="256200" cy="177550"/>
            </a:xfrm>
            <a:custGeom>
              <a:avLst/>
              <a:gdLst/>
              <a:ahLst/>
              <a:cxnLst/>
              <a:rect l="l" t="t" r="r" b="b"/>
              <a:pathLst>
                <a:path w="10248" h="7102" fill="none" extrusionOk="0">
                  <a:moveTo>
                    <a:pt x="0" y="7102"/>
                  </a:moveTo>
                  <a:cubicBezTo>
                    <a:pt x="0" y="7102"/>
                    <a:pt x="4842" y="5004"/>
                    <a:pt x="7262" y="2906"/>
                  </a:cubicBezTo>
                  <a:cubicBezTo>
                    <a:pt x="8311" y="2018"/>
                    <a:pt x="9360" y="1050"/>
                    <a:pt x="10248" y="1"/>
                  </a:cubicBezTo>
                </a:path>
              </a:pathLst>
            </a:custGeom>
            <a:noFill/>
            <a:ln w="60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417;p48">
              <a:extLst>
                <a:ext uri="{FF2B5EF4-FFF2-40B4-BE49-F238E27FC236}">
                  <a16:creationId xmlns:a16="http://schemas.microsoft.com/office/drawing/2014/main" xmlns="" id="{BE55E909-B623-465F-70C9-4A47E250D3A8}"/>
                </a:ext>
              </a:extLst>
            </p:cNvPr>
            <p:cNvSpPr/>
            <p:nvPr/>
          </p:nvSpPr>
          <p:spPr>
            <a:xfrm>
              <a:off x="4656225" y="4111200"/>
              <a:ext cx="205775" cy="151325"/>
            </a:xfrm>
            <a:custGeom>
              <a:avLst/>
              <a:gdLst/>
              <a:ahLst/>
              <a:cxnLst/>
              <a:rect l="l" t="t" r="r" b="b"/>
              <a:pathLst>
                <a:path w="8231" h="6053" fill="none" extrusionOk="0">
                  <a:moveTo>
                    <a:pt x="0" y="6052"/>
                  </a:moveTo>
                  <a:cubicBezTo>
                    <a:pt x="1937" y="5003"/>
                    <a:pt x="3712" y="3873"/>
                    <a:pt x="5487" y="2663"/>
                  </a:cubicBezTo>
                  <a:cubicBezTo>
                    <a:pt x="6455" y="1856"/>
                    <a:pt x="7423" y="969"/>
                    <a:pt x="8230" y="0"/>
                  </a:cubicBezTo>
                </a:path>
              </a:pathLst>
            </a:custGeom>
            <a:noFill/>
            <a:ln w="60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418;p48">
              <a:extLst>
                <a:ext uri="{FF2B5EF4-FFF2-40B4-BE49-F238E27FC236}">
                  <a16:creationId xmlns:a16="http://schemas.microsoft.com/office/drawing/2014/main" xmlns="" id="{DDB36FD9-FA7C-04BF-DC1A-D54EDBFA38C8}"/>
                </a:ext>
              </a:extLst>
            </p:cNvPr>
            <p:cNvSpPr/>
            <p:nvPr/>
          </p:nvSpPr>
          <p:spPr>
            <a:xfrm>
              <a:off x="4650175" y="3957875"/>
              <a:ext cx="110950" cy="121075"/>
            </a:xfrm>
            <a:custGeom>
              <a:avLst/>
              <a:gdLst/>
              <a:ahLst/>
              <a:cxnLst/>
              <a:rect l="l" t="t" r="r" b="b"/>
              <a:pathLst>
                <a:path w="4438" h="4843" fill="none" extrusionOk="0">
                  <a:moveTo>
                    <a:pt x="0" y="4842"/>
                  </a:moveTo>
                  <a:cubicBezTo>
                    <a:pt x="968" y="3955"/>
                    <a:pt x="1937" y="2986"/>
                    <a:pt x="2743" y="2018"/>
                  </a:cubicBezTo>
                  <a:cubicBezTo>
                    <a:pt x="3712" y="889"/>
                    <a:pt x="4438" y="1"/>
                    <a:pt x="4438" y="1"/>
                  </a:cubicBezTo>
                </a:path>
              </a:pathLst>
            </a:custGeom>
            <a:noFill/>
            <a:ln w="60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419;p48">
              <a:extLst>
                <a:ext uri="{FF2B5EF4-FFF2-40B4-BE49-F238E27FC236}">
                  <a16:creationId xmlns:a16="http://schemas.microsoft.com/office/drawing/2014/main" xmlns="" id="{A505A4AF-2295-5004-9C04-4AB30ED1B708}"/>
                </a:ext>
              </a:extLst>
            </p:cNvPr>
            <p:cNvSpPr/>
            <p:nvPr/>
          </p:nvSpPr>
          <p:spPr>
            <a:xfrm>
              <a:off x="4549300" y="3673450"/>
              <a:ext cx="522500" cy="482150"/>
            </a:xfrm>
            <a:custGeom>
              <a:avLst/>
              <a:gdLst/>
              <a:ahLst/>
              <a:cxnLst/>
              <a:rect l="l" t="t" r="r" b="b"/>
              <a:pathLst>
                <a:path w="20900" h="19286" extrusionOk="0">
                  <a:moveTo>
                    <a:pt x="2583" y="1"/>
                  </a:moveTo>
                  <a:lnTo>
                    <a:pt x="1" y="9361"/>
                  </a:lnTo>
                  <a:lnTo>
                    <a:pt x="7989" y="10975"/>
                  </a:lnTo>
                  <a:lnTo>
                    <a:pt x="15816" y="19286"/>
                  </a:lnTo>
                  <a:cubicBezTo>
                    <a:pt x="15816" y="19286"/>
                    <a:pt x="17510" y="18317"/>
                    <a:pt x="17671" y="17268"/>
                  </a:cubicBezTo>
                  <a:cubicBezTo>
                    <a:pt x="18398" y="16865"/>
                    <a:pt x="19043" y="16219"/>
                    <a:pt x="19366" y="15412"/>
                  </a:cubicBezTo>
                  <a:cubicBezTo>
                    <a:pt x="19366" y="15412"/>
                    <a:pt x="20415" y="14283"/>
                    <a:pt x="20254" y="13395"/>
                  </a:cubicBezTo>
                  <a:cubicBezTo>
                    <a:pt x="20254" y="13395"/>
                    <a:pt x="20899" y="12508"/>
                    <a:pt x="20092" y="10410"/>
                  </a:cubicBezTo>
                  <a:cubicBezTo>
                    <a:pt x="19527" y="9119"/>
                    <a:pt x="18801" y="7828"/>
                    <a:pt x="17994" y="6698"/>
                  </a:cubicBezTo>
                  <a:cubicBezTo>
                    <a:pt x="17429" y="5810"/>
                    <a:pt x="16784" y="5084"/>
                    <a:pt x="15977" y="4439"/>
                  </a:cubicBezTo>
                  <a:cubicBezTo>
                    <a:pt x="15089" y="3955"/>
                    <a:pt x="14121" y="3551"/>
                    <a:pt x="13072" y="3228"/>
                  </a:cubicBezTo>
                  <a:cubicBezTo>
                    <a:pt x="11378" y="2502"/>
                    <a:pt x="9683" y="1857"/>
                    <a:pt x="7908" y="1211"/>
                  </a:cubicBezTo>
                  <a:lnTo>
                    <a:pt x="2583" y="1"/>
                  </a:ln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420;p48">
              <a:extLst>
                <a:ext uri="{FF2B5EF4-FFF2-40B4-BE49-F238E27FC236}">
                  <a16:creationId xmlns:a16="http://schemas.microsoft.com/office/drawing/2014/main" xmlns="" id="{54CD9DAF-E872-5FB9-E251-7E5466737F87}"/>
                </a:ext>
              </a:extLst>
            </p:cNvPr>
            <p:cNvSpPr/>
            <p:nvPr/>
          </p:nvSpPr>
          <p:spPr>
            <a:xfrm>
              <a:off x="4736900" y="3764225"/>
              <a:ext cx="310675" cy="334900"/>
            </a:xfrm>
            <a:custGeom>
              <a:avLst/>
              <a:gdLst/>
              <a:ahLst/>
              <a:cxnLst/>
              <a:rect l="l" t="t" r="r" b="b"/>
              <a:pathLst>
                <a:path w="12427" h="13396" extrusionOk="0">
                  <a:moveTo>
                    <a:pt x="565" y="2502"/>
                  </a:moveTo>
                  <a:cubicBezTo>
                    <a:pt x="162" y="3390"/>
                    <a:pt x="1" y="4358"/>
                    <a:pt x="243" y="5246"/>
                  </a:cubicBezTo>
                  <a:cubicBezTo>
                    <a:pt x="646" y="6456"/>
                    <a:pt x="1372" y="7505"/>
                    <a:pt x="2341" y="8312"/>
                  </a:cubicBezTo>
                  <a:lnTo>
                    <a:pt x="6698" y="12588"/>
                  </a:lnTo>
                  <a:cubicBezTo>
                    <a:pt x="7101" y="12992"/>
                    <a:pt x="7585" y="13315"/>
                    <a:pt x="8070" y="13395"/>
                  </a:cubicBezTo>
                  <a:cubicBezTo>
                    <a:pt x="8554" y="13395"/>
                    <a:pt x="9038" y="13153"/>
                    <a:pt x="9361" y="12911"/>
                  </a:cubicBezTo>
                  <a:cubicBezTo>
                    <a:pt x="10006" y="12508"/>
                    <a:pt x="10571" y="12024"/>
                    <a:pt x="11136" y="11459"/>
                  </a:cubicBezTo>
                  <a:cubicBezTo>
                    <a:pt x="11539" y="10894"/>
                    <a:pt x="11862" y="10329"/>
                    <a:pt x="12104" y="9684"/>
                  </a:cubicBezTo>
                  <a:cubicBezTo>
                    <a:pt x="12346" y="9038"/>
                    <a:pt x="12427" y="8393"/>
                    <a:pt x="12427" y="7828"/>
                  </a:cubicBezTo>
                  <a:cubicBezTo>
                    <a:pt x="12346" y="6940"/>
                    <a:pt x="12023" y="6133"/>
                    <a:pt x="11539" y="5407"/>
                  </a:cubicBezTo>
                  <a:cubicBezTo>
                    <a:pt x="10652" y="3793"/>
                    <a:pt x="9361" y="2422"/>
                    <a:pt x="7827" y="1373"/>
                  </a:cubicBezTo>
                  <a:cubicBezTo>
                    <a:pt x="6456" y="404"/>
                    <a:pt x="4842" y="1"/>
                    <a:pt x="3228" y="1"/>
                  </a:cubicBezTo>
                  <a:cubicBezTo>
                    <a:pt x="2018" y="162"/>
                    <a:pt x="1050" y="1534"/>
                    <a:pt x="565" y="2502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F22BA690-E95E-AD7E-C763-517096BBE6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1" r="20563" b="4820"/>
          <a:stretch/>
        </p:blipFill>
        <p:spPr bwMode="auto">
          <a:xfrm>
            <a:off x="-1" y="-123371"/>
            <a:ext cx="9117305" cy="526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3813" y="1036723"/>
            <a:ext cx="6185671" cy="765986"/>
          </a:xfrm>
        </p:spPr>
        <p:txBody>
          <a:bodyPr>
            <a:normAutofit lnSpcReduction="10000"/>
          </a:bodyPr>
          <a:lstStyle/>
          <a:p>
            <a:pPr marL="139700" indent="0">
              <a:buNone/>
            </a:pP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viết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người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4" name="Google Shape;641;p52">
            <a:extLst>
              <a:ext uri="{FF2B5EF4-FFF2-40B4-BE49-F238E27FC236}">
                <a16:creationId xmlns:a16="http://schemas.microsoft.com/office/drawing/2014/main" xmlns="" id="{5C46923F-5910-E873-6371-8E004C1F22E4}"/>
              </a:ext>
            </a:extLst>
          </p:cNvPr>
          <p:cNvGrpSpPr/>
          <p:nvPr/>
        </p:nvGrpSpPr>
        <p:grpSpPr>
          <a:xfrm>
            <a:off x="451692" y="2684248"/>
            <a:ext cx="2706402" cy="2526283"/>
            <a:chOff x="1206875" y="241950"/>
            <a:chExt cx="5162250" cy="5012250"/>
          </a:xfrm>
        </p:grpSpPr>
        <p:sp>
          <p:nvSpPr>
            <p:cNvPr id="5" name="Google Shape;642;p52">
              <a:extLst>
                <a:ext uri="{FF2B5EF4-FFF2-40B4-BE49-F238E27FC236}">
                  <a16:creationId xmlns:a16="http://schemas.microsoft.com/office/drawing/2014/main" xmlns="" id="{EE264D8D-E833-0B73-BE5A-96C61DD9E8E3}"/>
                </a:ext>
              </a:extLst>
            </p:cNvPr>
            <p:cNvSpPr/>
            <p:nvPr/>
          </p:nvSpPr>
          <p:spPr>
            <a:xfrm>
              <a:off x="1489950" y="2415175"/>
              <a:ext cx="2381275" cy="2007850"/>
            </a:xfrm>
            <a:custGeom>
              <a:avLst/>
              <a:gdLst/>
              <a:ahLst/>
              <a:cxnLst/>
              <a:rect l="l" t="t" r="r" b="b"/>
              <a:pathLst>
                <a:path w="95251" h="80314" extrusionOk="0">
                  <a:moveTo>
                    <a:pt x="43260" y="1"/>
                  </a:moveTo>
                  <a:cubicBezTo>
                    <a:pt x="39746" y="1"/>
                    <a:pt x="36196" y="1810"/>
                    <a:pt x="33816" y="4496"/>
                  </a:cubicBezTo>
                  <a:cubicBezTo>
                    <a:pt x="30832" y="7785"/>
                    <a:pt x="29379" y="12299"/>
                    <a:pt x="28537" y="16737"/>
                  </a:cubicBezTo>
                  <a:cubicBezTo>
                    <a:pt x="28078" y="19261"/>
                    <a:pt x="27848" y="22016"/>
                    <a:pt x="26548" y="24311"/>
                  </a:cubicBezTo>
                  <a:cubicBezTo>
                    <a:pt x="25458" y="26169"/>
                    <a:pt x="23349" y="27706"/>
                    <a:pt x="21208" y="27706"/>
                  </a:cubicBezTo>
                  <a:cubicBezTo>
                    <a:pt x="20794" y="27706"/>
                    <a:pt x="20378" y="27648"/>
                    <a:pt x="19968" y="27524"/>
                  </a:cubicBezTo>
                  <a:cubicBezTo>
                    <a:pt x="18515" y="27065"/>
                    <a:pt x="17367" y="25764"/>
                    <a:pt x="15990" y="25076"/>
                  </a:cubicBezTo>
                  <a:cubicBezTo>
                    <a:pt x="14982" y="24513"/>
                    <a:pt x="13881" y="24260"/>
                    <a:pt x="12768" y="24260"/>
                  </a:cubicBezTo>
                  <a:cubicBezTo>
                    <a:pt x="10248" y="24260"/>
                    <a:pt x="7666" y="25561"/>
                    <a:pt x="5968" y="27524"/>
                  </a:cubicBezTo>
                  <a:cubicBezTo>
                    <a:pt x="3443" y="30355"/>
                    <a:pt x="2525" y="34180"/>
                    <a:pt x="1989" y="37852"/>
                  </a:cubicBezTo>
                  <a:cubicBezTo>
                    <a:pt x="0" y="52082"/>
                    <a:pt x="3367" y="66389"/>
                    <a:pt x="6733" y="80313"/>
                  </a:cubicBezTo>
                  <a:cubicBezTo>
                    <a:pt x="36111" y="79931"/>
                    <a:pt x="65948" y="78477"/>
                    <a:pt x="95021" y="74116"/>
                  </a:cubicBezTo>
                  <a:cubicBezTo>
                    <a:pt x="95250" y="60116"/>
                    <a:pt x="92879" y="46115"/>
                    <a:pt x="87982" y="32879"/>
                  </a:cubicBezTo>
                  <a:cubicBezTo>
                    <a:pt x="86452" y="28519"/>
                    <a:pt x="84080" y="23775"/>
                    <a:pt x="79643" y="22322"/>
                  </a:cubicBezTo>
                  <a:cubicBezTo>
                    <a:pt x="78512" y="21966"/>
                    <a:pt x="77347" y="21850"/>
                    <a:pt x="76164" y="21850"/>
                  </a:cubicBezTo>
                  <a:cubicBezTo>
                    <a:pt x="73994" y="21850"/>
                    <a:pt x="71765" y="22239"/>
                    <a:pt x="69586" y="22239"/>
                  </a:cubicBezTo>
                  <a:cubicBezTo>
                    <a:pt x="68616" y="22239"/>
                    <a:pt x="67655" y="22162"/>
                    <a:pt x="66713" y="21939"/>
                  </a:cubicBezTo>
                  <a:cubicBezTo>
                    <a:pt x="61741" y="20791"/>
                    <a:pt x="58680" y="15819"/>
                    <a:pt x="56232" y="11305"/>
                  </a:cubicBezTo>
                  <a:cubicBezTo>
                    <a:pt x="53784" y="6791"/>
                    <a:pt x="50877" y="1818"/>
                    <a:pt x="45904" y="364"/>
                  </a:cubicBezTo>
                  <a:cubicBezTo>
                    <a:pt x="45038" y="117"/>
                    <a:pt x="44150" y="1"/>
                    <a:pt x="43260" y="1"/>
                  </a:cubicBezTo>
                  <a:close/>
                </a:path>
              </a:pathLst>
            </a:custGeom>
            <a:solidFill>
              <a:srgbClr val="C69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643;p52">
              <a:extLst>
                <a:ext uri="{FF2B5EF4-FFF2-40B4-BE49-F238E27FC236}">
                  <a16:creationId xmlns:a16="http://schemas.microsoft.com/office/drawing/2014/main" xmlns="" id="{46EBF716-B8E5-7B88-F242-589B88890FB2}"/>
                </a:ext>
              </a:extLst>
            </p:cNvPr>
            <p:cNvSpPr/>
            <p:nvPr/>
          </p:nvSpPr>
          <p:spPr>
            <a:xfrm>
              <a:off x="1206875" y="2502800"/>
              <a:ext cx="3963025" cy="2751400"/>
            </a:xfrm>
            <a:custGeom>
              <a:avLst/>
              <a:gdLst/>
              <a:ahLst/>
              <a:cxnLst/>
              <a:rect l="l" t="t" r="r" b="b"/>
              <a:pathLst>
                <a:path w="158521" h="110056" extrusionOk="0">
                  <a:moveTo>
                    <a:pt x="51317" y="439"/>
                  </a:moveTo>
                  <a:cubicBezTo>
                    <a:pt x="60359" y="439"/>
                    <a:pt x="69321" y="2696"/>
                    <a:pt x="78036" y="4893"/>
                  </a:cubicBezTo>
                  <a:cubicBezTo>
                    <a:pt x="82015" y="5964"/>
                    <a:pt x="86146" y="6958"/>
                    <a:pt x="90201" y="7800"/>
                  </a:cubicBezTo>
                  <a:cubicBezTo>
                    <a:pt x="94256" y="8565"/>
                    <a:pt x="98540" y="9253"/>
                    <a:pt x="102595" y="9865"/>
                  </a:cubicBezTo>
                  <a:cubicBezTo>
                    <a:pt x="111929" y="11243"/>
                    <a:pt x="121492" y="12620"/>
                    <a:pt x="130061" y="16368"/>
                  </a:cubicBezTo>
                  <a:cubicBezTo>
                    <a:pt x="132432" y="17363"/>
                    <a:pt x="134727" y="18511"/>
                    <a:pt x="136870" y="19888"/>
                  </a:cubicBezTo>
                  <a:cubicBezTo>
                    <a:pt x="150029" y="28227"/>
                    <a:pt x="157985" y="44064"/>
                    <a:pt x="157220" y="60206"/>
                  </a:cubicBezTo>
                  <a:cubicBezTo>
                    <a:pt x="156379" y="75661"/>
                    <a:pt x="147504" y="90809"/>
                    <a:pt x="134115" y="99683"/>
                  </a:cubicBezTo>
                  <a:cubicBezTo>
                    <a:pt x="124285" y="106156"/>
                    <a:pt x="112040" y="109471"/>
                    <a:pt x="98799" y="109471"/>
                  </a:cubicBezTo>
                  <a:cubicBezTo>
                    <a:pt x="91223" y="109471"/>
                    <a:pt x="83321" y="108386"/>
                    <a:pt x="75359" y="106187"/>
                  </a:cubicBezTo>
                  <a:cubicBezTo>
                    <a:pt x="63730" y="102897"/>
                    <a:pt x="51642" y="97312"/>
                    <a:pt x="37259" y="88667"/>
                  </a:cubicBezTo>
                  <a:lnTo>
                    <a:pt x="36953" y="88514"/>
                  </a:lnTo>
                  <a:cubicBezTo>
                    <a:pt x="28231" y="83235"/>
                    <a:pt x="19203" y="77803"/>
                    <a:pt x="11706" y="70688"/>
                  </a:cubicBezTo>
                  <a:cubicBezTo>
                    <a:pt x="7115" y="66403"/>
                    <a:pt x="3826" y="60818"/>
                    <a:pt x="2449" y="54621"/>
                  </a:cubicBezTo>
                  <a:cubicBezTo>
                    <a:pt x="459" y="45900"/>
                    <a:pt x="1990" y="36183"/>
                    <a:pt x="6733" y="27156"/>
                  </a:cubicBezTo>
                  <a:cubicBezTo>
                    <a:pt x="15072" y="11702"/>
                    <a:pt x="30756" y="1679"/>
                    <a:pt x="48199" y="532"/>
                  </a:cubicBezTo>
                  <a:cubicBezTo>
                    <a:pt x="49239" y="469"/>
                    <a:pt x="50279" y="439"/>
                    <a:pt x="51317" y="439"/>
                  </a:cubicBezTo>
                  <a:close/>
                  <a:moveTo>
                    <a:pt x="50998" y="0"/>
                  </a:moveTo>
                  <a:cubicBezTo>
                    <a:pt x="50066" y="0"/>
                    <a:pt x="49133" y="23"/>
                    <a:pt x="48199" y="73"/>
                  </a:cubicBezTo>
                  <a:cubicBezTo>
                    <a:pt x="30526" y="1297"/>
                    <a:pt x="14690" y="11396"/>
                    <a:pt x="6350" y="27003"/>
                  </a:cubicBezTo>
                  <a:cubicBezTo>
                    <a:pt x="1531" y="36107"/>
                    <a:pt x="0" y="45976"/>
                    <a:pt x="1990" y="54851"/>
                  </a:cubicBezTo>
                  <a:cubicBezTo>
                    <a:pt x="3443" y="61048"/>
                    <a:pt x="6656" y="66709"/>
                    <a:pt x="11400" y="71070"/>
                  </a:cubicBezTo>
                  <a:cubicBezTo>
                    <a:pt x="18974" y="78185"/>
                    <a:pt x="28002" y="83694"/>
                    <a:pt x="36723" y="88973"/>
                  </a:cubicBezTo>
                  <a:lnTo>
                    <a:pt x="37029" y="89126"/>
                  </a:lnTo>
                  <a:cubicBezTo>
                    <a:pt x="44527" y="93716"/>
                    <a:pt x="52330" y="97847"/>
                    <a:pt x="60440" y="101367"/>
                  </a:cubicBezTo>
                  <a:cubicBezTo>
                    <a:pt x="65260" y="103509"/>
                    <a:pt x="70156" y="105268"/>
                    <a:pt x="75206" y="106722"/>
                  </a:cubicBezTo>
                  <a:cubicBezTo>
                    <a:pt x="83238" y="108953"/>
                    <a:pt x="91210" y="110056"/>
                    <a:pt x="98853" y="110056"/>
                  </a:cubicBezTo>
                  <a:cubicBezTo>
                    <a:pt x="112177" y="110056"/>
                    <a:pt x="124504" y="106706"/>
                    <a:pt x="134421" y="100143"/>
                  </a:cubicBezTo>
                  <a:cubicBezTo>
                    <a:pt x="147963" y="91191"/>
                    <a:pt x="156838" y="75967"/>
                    <a:pt x="157679" y="60359"/>
                  </a:cubicBezTo>
                  <a:cubicBezTo>
                    <a:pt x="158521" y="44064"/>
                    <a:pt x="150411" y="28074"/>
                    <a:pt x="137176" y="19582"/>
                  </a:cubicBezTo>
                  <a:cubicBezTo>
                    <a:pt x="126924" y="13079"/>
                    <a:pt x="114606" y="11243"/>
                    <a:pt x="102748" y="9406"/>
                  </a:cubicBezTo>
                  <a:cubicBezTo>
                    <a:pt x="98617" y="8794"/>
                    <a:pt x="94332" y="8259"/>
                    <a:pt x="90277" y="7417"/>
                  </a:cubicBezTo>
                  <a:cubicBezTo>
                    <a:pt x="86223" y="6576"/>
                    <a:pt x="82168" y="5505"/>
                    <a:pt x="78189" y="4510"/>
                  </a:cubicBezTo>
                  <a:cubicBezTo>
                    <a:pt x="69296" y="2287"/>
                    <a:pt x="60213" y="0"/>
                    <a:pt x="50998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644;p52">
              <a:extLst>
                <a:ext uri="{FF2B5EF4-FFF2-40B4-BE49-F238E27FC236}">
                  <a16:creationId xmlns:a16="http://schemas.microsoft.com/office/drawing/2014/main" xmlns="" id="{D465952B-5B78-1E8B-23DB-86C84890BF8B}"/>
                </a:ext>
              </a:extLst>
            </p:cNvPr>
            <p:cNvSpPr/>
            <p:nvPr/>
          </p:nvSpPr>
          <p:spPr>
            <a:xfrm>
              <a:off x="1308250" y="2569625"/>
              <a:ext cx="3758375" cy="2608025"/>
            </a:xfrm>
            <a:custGeom>
              <a:avLst/>
              <a:gdLst/>
              <a:ahLst/>
              <a:cxnLst/>
              <a:rect l="l" t="t" r="r" b="b"/>
              <a:pathLst>
                <a:path w="150335" h="104321" extrusionOk="0">
                  <a:moveTo>
                    <a:pt x="48604" y="460"/>
                  </a:moveTo>
                  <a:cubicBezTo>
                    <a:pt x="57238" y="460"/>
                    <a:pt x="65842" y="2602"/>
                    <a:pt x="74134" y="4744"/>
                  </a:cubicBezTo>
                  <a:cubicBezTo>
                    <a:pt x="77883" y="5662"/>
                    <a:pt x="81709" y="6657"/>
                    <a:pt x="85610" y="7422"/>
                  </a:cubicBezTo>
                  <a:cubicBezTo>
                    <a:pt x="89512" y="8187"/>
                    <a:pt x="93490" y="8799"/>
                    <a:pt x="97392" y="9335"/>
                  </a:cubicBezTo>
                  <a:cubicBezTo>
                    <a:pt x="106267" y="10635"/>
                    <a:pt x="115295" y="12012"/>
                    <a:pt x="123481" y="15532"/>
                  </a:cubicBezTo>
                  <a:cubicBezTo>
                    <a:pt x="125699" y="16450"/>
                    <a:pt x="127842" y="17597"/>
                    <a:pt x="129907" y="18898"/>
                  </a:cubicBezTo>
                  <a:cubicBezTo>
                    <a:pt x="142378" y="26854"/>
                    <a:pt x="149952" y="41850"/>
                    <a:pt x="149187" y="57151"/>
                  </a:cubicBezTo>
                  <a:cubicBezTo>
                    <a:pt x="148422" y="71840"/>
                    <a:pt x="140083" y="86147"/>
                    <a:pt x="127306" y="94562"/>
                  </a:cubicBezTo>
                  <a:cubicBezTo>
                    <a:pt x="118052" y="100716"/>
                    <a:pt x="106496" y="103831"/>
                    <a:pt x="93999" y="103831"/>
                  </a:cubicBezTo>
                  <a:cubicBezTo>
                    <a:pt x="86764" y="103831"/>
                    <a:pt x="79212" y="102787"/>
                    <a:pt x="71610" y="100683"/>
                  </a:cubicBezTo>
                  <a:cubicBezTo>
                    <a:pt x="60516" y="97623"/>
                    <a:pt x="49041" y="92344"/>
                    <a:pt x="35499" y="84157"/>
                  </a:cubicBezTo>
                  <a:lnTo>
                    <a:pt x="35193" y="84004"/>
                  </a:lnTo>
                  <a:cubicBezTo>
                    <a:pt x="26854" y="78955"/>
                    <a:pt x="18362" y="73753"/>
                    <a:pt x="11170" y="67097"/>
                  </a:cubicBezTo>
                  <a:cubicBezTo>
                    <a:pt x="6809" y="63042"/>
                    <a:pt x="3749" y="57686"/>
                    <a:pt x="2448" y="51872"/>
                  </a:cubicBezTo>
                  <a:cubicBezTo>
                    <a:pt x="536" y="43609"/>
                    <a:pt x="1989" y="34352"/>
                    <a:pt x="6503" y="25783"/>
                  </a:cubicBezTo>
                  <a:cubicBezTo>
                    <a:pt x="14383" y="11171"/>
                    <a:pt x="29226" y="1607"/>
                    <a:pt x="45827" y="536"/>
                  </a:cubicBezTo>
                  <a:cubicBezTo>
                    <a:pt x="46753" y="485"/>
                    <a:pt x="47679" y="460"/>
                    <a:pt x="48604" y="460"/>
                  </a:cubicBezTo>
                  <a:close/>
                  <a:moveTo>
                    <a:pt x="48548" y="1"/>
                  </a:moveTo>
                  <a:cubicBezTo>
                    <a:pt x="47616" y="1"/>
                    <a:pt x="46684" y="26"/>
                    <a:pt x="45751" y="77"/>
                  </a:cubicBezTo>
                  <a:cubicBezTo>
                    <a:pt x="28996" y="1148"/>
                    <a:pt x="14001" y="10788"/>
                    <a:pt x="6044" y="25630"/>
                  </a:cubicBezTo>
                  <a:cubicBezTo>
                    <a:pt x="1530" y="34199"/>
                    <a:pt x="0" y="43609"/>
                    <a:pt x="1913" y="52025"/>
                  </a:cubicBezTo>
                  <a:cubicBezTo>
                    <a:pt x="3290" y="57916"/>
                    <a:pt x="6350" y="63271"/>
                    <a:pt x="10864" y="67479"/>
                  </a:cubicBezTo>
                  <a:cubicBezTo>
                    <a:pt x="17979" y="74212"/>
                    <a:pt x="26624" y="79414"/>
                    <a:pt x="34887" y="84387"/>
                  </a:cubicBezTo>
                  <a:lnTo>
                    <a:pt x="35193" y="84540"/>
                  </a:lnTo>
                  <a:cubicBezTo>
                    <a:pt x="42308" y="88977"/>
                    <a:pt x="49729" y="92803"/>
                    <a:pt x="57380" y="96169"/>
                  </a:cubicBezTo>
                  <a:cubicBezTo>
                    <a:pt x="61894" y="98158"/>
                    <a:pt x="66637" y="99841"/>
                    <a:pt x="71380" y="101142"/>
                  </a:cubicBezTo>
                  <a:cubicBezTo>
                    <a:pt x="79019" y="103268"/>
                    <a:pt x="86606" y="104320"/>
                    <a:pt x="93881" y="104320"/>
                  </a:cubicBezTo>
                  <a:cubicBezTo>
                    <a:pt x="106496" y="104320"/>
                    <a:pt x="118170" y="101156"/>
                    <a:pt x="127536" y="94945"/>
                  </a:cubicBezTo>
                  <a:cubicBezTo>
                    <a:pt x="140389" y="86453"/>
                    <a:pt x="148804" y="71993"/>
                    <a:pt x="149569" y="57151"/>
                  </a:cubicBezTo>
                  <a:cubicBezTo>
                    <a:pt x="150334" y="41697"/>
                    <a:pt x="142760" y="26548"/>
                    <a:pt x="130137" y="18439"/>
                  </a:cubicBezTo>
                  <a:cubicBezTo>
                    <a:pt x="120421" y="12318"/>
                    <a:pt x="108715" y="10559"/>
                    <a:pt x="97469" y="8876"/>
                  </a:cubicBezTo>
                  <a:cubicBezTo>
                    <a:pt x="93567" y="8340"/>
                    <a:pt x="89512" y="7728"/>
                    <a:pt x="85687" y="6963"/>
                  </a:cubicBezTo>
                  <a:cubicBezTo>
                    <a:pt x="81862" y="6198"/>
                    <a:pt x="77960" y="5203"/>
                    <a:pt x="74211" y="4285"/>
                  </a:cubicBezTo>
                  <a:cubicBezTo>
                    <a:pt x="65850" y="2143"/>
                    <a:pt x="57239" y="1"/>
                    <a:pt x="48548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45;p52">
              <a:extLst>
                <a:ext uri="{FF2B5EF4-FFF2-40B4-BE49-F238E27FC236}">
                  <a16:creationId xmlns:a16="http://schemas.microsoft.com/office/drawing/2014/main" xmlns="" id="{A89E7ACC-A0C5-0055-0C0B-10ED15D4B1B8}"/>
                </a:ext>
              </a:extLst>
            </p:cNvPr>
            <p:cNvSpPr/>
            <p:nvPr/>
          </p:nvSpPr>
          <p:spPr>
            <a:xfrm>
              <a:off x="1465075" y="2670900"/>
              <a:ext cx="3450450" cy="2395100"/>
            </a:xfrm>
            <a:custGeom>
              <a:avLst/>
              <a:gdLst/>
              <a:ahLst/>
              <a:cxnLst/>
              <a:rect l="l" t="t" r="r" b="b"/>
              <a:pathLst>
                <a:path w="138018" h="95804" extrusionOk="0">
                  <a:moveTo>
                    <a:pt x="44690" y="459"/>
                  </a:moveTo>
                  <a:cubicBezTo>
                    <a:pt x="52526" y="459"/>
                    <a:pt x="60386" y="2443"/>
                    <a:pt x="67938" y="4366"/>
                  </a:cubicBezTo>
                  <a:cubicBezTo>
                    <a:pt x="71457" y="5207"/>
                    <a:pt x="74977" y="6125"/>
                    <a:pt x="78572" y="6814"/>
                  </a:cubicBezTo>
                  <a:cubicBezTo>
                    <a:pt x="82092" y="7502"/>
                    <a:pt x="85840" y="8038"/>
                    <a:pt x="89360" y="8573"/>
                  </a:cubicBezTo>
                  <a:cubicBezTo>
                    <a:pt x="99688" y="10103"/>
                    <a:pt x="110399" y="11710"/>
                    <a:pt x="119197" y="17372"/>
                  </a:cubicBezTo>
                  <a:cubicBezTo>
                    <a:pt x="130673" y="24640"/>
                    <a:pt x="137558" y="38411"/>
                    <a:pt x="136870" y="52488"/>
                  </a:cubicBezTo>
                  <a:cubicBezTo>
                    <a:pt x="136105" y="65953"/>
                    <a:pt x="128454" y="79035"/>
                    <a:pt x="116749" y="86763"/>
                  </a:cubicBezTo>
                  <a:cubicBezTo>
                    <a:pt x="108207" y="92441"/>
                    <a:pt x="97603" y="95348"/>
                    <a:pt x="86127" y="95348"/>
                  </a:cubicBezTo>
                  <a:cubicBezTo>
                    <a:pt x="79513" y="95348"/>
                    <a:pt x="72608" y="94382"/>
                    <a:pt x="65643" y="92424"/>
                  </a:cubicBezTo>
                  <a:cubicBezTo>
                    <a:pt x="55391" y="89593"/>
                    <a:pt x="44910" y="84773"/>
                    <a:pt x="32439" y="77276"/>
                  </a:cubicBezTo>
                  <a:lnTo>
                    <a:pt x="32210" y="77123"/>
                  </a:lnTo>
                  <a:cubicBezTo>
                    <a:pt x="24636" y="72532"/>
                    <a:pt x="16756" y="67713"/>
                    <a:pt x="10176" y="61592"/>
                  </a:cubicBezTo>
                  <a:cubicBezTo>
                    <a:pt x="6198" y="57843"/>
                    <a:pt x="3367" y="52947"/>
                    <a:pt x="2143" y="47668"/>
                  </a:cubicBezTo>
                  <a:lnTo>
                    <a:pt x="2219" y="47591"/>
                  </a:lnTo>
                  <a:cubicBezTo>
                    <a:pt x="460" y="40017"/>
                    <a:pt x="1837" y="31525"/>
                    <a:pt x="5892" y="23722"/>
                  </a:cubicBezTo>
                  <a:cubicBezTo>
                    <a:pt x="13160" y="10256"/>
                    <a:pt x="26778" y="1535"/>
                    <a:pt x="42002" y="540"/>
                  </a:cubicBezTo>
                  <a:cubicBezTo>
                    <a:pt x="42898" y="485"/>
                    <a:pt x="43794" y="459"/>
                    <a:pt x="44690" y="459"/>
                  </a:cubicBezTo>
                  <a:close/>
                  <a:moveTo>
                    <a:pt x="44711" y="0"/>
                  </a:moveTo>
                  <a:cubicBezTo>
                    <a:pt x="43808" y="0"/>
                    <a:pt x="42905" y="26"/>
                    <a:pt x="42002" y="81"/>
                  </a:cubicBezTo>
                  <a:cubicBezTo>
                    <a:pt x="26548" y="1076"/>
                    <a:pt x="12777" y="9950"/>
                    <a:pt x="5509" y="23492"/>
                  </a:cubicBezTo>
                  <a:cubicBezTo>
                    <a:pt x="1301" y="31449"/>
                    <a:pt x="1" y="40017"/>
                    <a:pt x="1684" y="47744"/>
                  </a:cubicBezTo>
                  <a:cubicBezTo>
                    <a:pt x="2984" y="53176"/>
                    <a:pt x="5815" y="58073"/>
                    <a:pt x="9870" y="61898"/>
                  </a:cubicBezTo>
                  <a:cubicBezTo>
                    <a:pt x="16449" y="68095"/>
                    <a:pt x="24330" y="72915"/>
                    <a:pt x="31980" y="77505"/>
                  </a:cubicBezTo>
                  <a:lnTo>
                    <a:pt x="32210" y="77658"/>
                  </a:lnTo>
                  <a:cubicBezTo>
                    <a:pt x="38789" y="81637"/>
                    <a:pt x="45598" y="85232"/>
                    <a:pt x="52560" y="88293"/>
                  </a:cubicBezTo>
                  <a:cubicBezTo>
                    <a:pt x="56768" y="90129"/>
                    <a:pt x="61052" y="91659"/>
                    <a:pt x="65490" y="92883"/>
                  </a:cubicBezTo>
                  <a:cubicBezTo>
                    <a:pt x="72470" y="94837"/>
                    <a:pt x="79409" y="95803"/>
                    <a:pt x="86070" y="95803"/>
                  </a:cubicBezTo>
                  <a:cubicBezTo>
                    <a:pt x="97660" y="95803"/>
                    <a:pt x="108407" y="92878"/>
                    <a:pt x="117055" y="87145"/>
                  </a:cubicBezTo>
                  <a:cubicBezTo>
                    <a:pt x="128837" y="79341"/>
                    <a:pt x="136564" y="66106"/>
                    <a:pt x="137252" y="52488"/>
                  </a:cubicBezTo>
                  <a:cubicBezTo>
                    <a:pt x="138017" y="38258"/>
                    <a:pt x="130979" y="24334"/>
                    <a:pt x="119426" y="16912"/>
                  </a:cubicBezTo>
                  <a:cubicBezTo>
                    <a:pt x="110475" y="11251"/>
                    <a:pt x="99764" y="9644"/>
                    <a:pt x="89360" y="8114"/>
                  </a:cubicBezTo>
                  <a:cubicBezTo>
                    <a:pt x="85840" y="7579"/>
                    <a:pt x="82092" y="7043"/>
                    <a:pt x="78572" y="6355"/>
                  </a:cubicBezTo>
                  <a:cubicBezTo>
                    <a:pt x="75130" y="5666"/>
                    <a:pt x="71534" y="4748"/>
                    <a:pt x="68091" y="3906"/>
                  </a:cubicBezTo>
                  <a:cubicBezTo>
                    <a:pt x="60470" y="1984"/>
                    <a:pt x="52603" y="0"/>
                    <a:pt x="44711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46;p52">
              <a:extLst>
                <a:ext uri="{FF2B5EF4-FFF2-40B4-BE49-F238E27FC236}">
                  <a16:creationId xmlns:a16="http://schemas.microsoft.com/office/drawing/2014/main" xmlns="" id="{786CD46B-1957-30F8-FDE4-4205BCDA94E1}"/>
                </a:ext>
              </a:extLst>
            </p:cNvPr>
            <p:cNvSpPr/>
            <p:nvPr/>
          </p:nvSpPr>
          <p:spPr>
            <a:xfrm>
              <a:off x="1608525" y="2764975"/>
              <a:ext cx="3165475" cy="2195700"/>
            </a:xfrm>
            <a:custGeom>
              <a:avLst/>
              <a:gdLst/>
              <a:ahLst/>
              <a:cxnLst/>
              <a:rect l="l" t="t" r="r" b="b"/>
              <a:pathLst>
                <a:path w="126619" h="87828" extrusionOk="0">
                  <a:moveTo>
                    <a:pt x="40867" y="385"/>
                  </a:moveTo>
                  <a:cubicBezTo>
                    <a:pt x="48129" y="385"/>
                    <a:pt x="55366" y="2239"/>
                    <a:pt x="62353" y="3969"/>
                  </a:cubicBezTo>
                  <a:cubicBezTo>
                    <a:pt x="65490" y="4810"/>
                    <a:pt x="68780" y="5575"/>
                    <a:pt x="71993" y="6264"/>
                  </a:cubicBezTo>
                  <a:cubicBezTo>
                    <a:pt x="75283" y="6953"/>
                    <a:pt x="78725" y="7412"/>
                    <a:pt x="81939" y="7871"/>
                  </a:cubicBezTo>
                  <a:cubicBezTo>
                    <a:pt x="89360" y="9018"/>
                    <a:pt x="97010" y="10166"/>
                    <a:pt x="103896" y="13073"/>
                  </a:cubicBezTo>
                  <a:cubicBezTo>
                    <a:pt x="105732" y="13838"/>
                    <a:pt x="107568" y="14833"/>
                    <a:pt x="109251" y="15904"/>
                  </a:cubicBezTo>
                  <a:cubicBezTo>
                    <a:pt x="119732" y="22636"/>
                    <a:pt x="126082" y="35260"/>
                    <a:pt x="125470" y="48113"/>
                  </a:cubicBezTo>
                  <a:cubicBezTo>
                    <a:pt x="124782" y="60354"/>
                    <a:pt x="117820" y="72442"/>
                    <a:pt x="107109" y="79480"/>
                  </a:cubicBezTo>
                  <a:cubicBezTo>
                    <a:pt x="99236" y="84680"/>
                    <a:pt x="89480" y="87349"/>
                    <a:pt x="78939" y="87349"/>
                  </a:cubicBezTo>
                  <a:cubicBezTo>
                    <a:pt x="72886" y="87349"/>
                    <a:pt x="66574" y="86469"/>
                    <a:pt x="60211" y="84683"/>
                  </a:cubicBezTo>
                  <a:cubicBezTo>
                    <a:pt x="50877" y="82081"/>
                    <a:pt x="41237" y="77644"/>
                    <a:pt x="29838" y="70759"/>
                  </a:cubicBezTo>
                  <a:lnTo>
                    <a:pt x="29608" y="70606"/>
                  </a:lnTo>
                  <a:cubicBezTo>
                    <a:pt x="22646" y="66398"/>
                    <a:pt x="15455" y="62037"/>
                    <a:pt x="9411" y="56452"/>
                  </a:cubicBezTo>
                  <a:cubicBezTo>
                    <a:pt x="5739" y="53009"/>
                    <a:pt x="3214" y="48572"/>
                    <a:pt x="2066" y="43675"/>
                  </a:cubicBezTo>
                  <a:cubicBezTo>
                    <a:pt x="536" y="36637"/>
                    <a:pt x="1684" y="28910"/>
                    <a:pt x="5509" y="21718"/>
                  </a:cubicBezTo>
                  <a:cubicBezTo>
                    <a:pt x="12089" y="9401"/>
                    <a:pt x="24636" y="1368"/>
                    <a:pt x="38560" y="449"/>
                  </a:cubicBezTo>
                  <a:cubicBezTo>
                    <a:pt x="39329" y="406"/>
                    <a:pt x="40098" y="385"/>
                    <a:pt x="40867" y="385"/>
                  </a:cubicBezTo>
                  <a:close/>
                  <a:moveTo>
                    <a:pt x="40956" y="0"/>
                  </a:moveTo>
                  <a:cubicBezTo>
                    <a:pt x="40158" y="0"/>
                    <a:pt x="39359" y="22"/>
                    <a:pt x="38560" y="67"/>
                  </a:cubicBezTo>
                  <a:cubicBezTo>
                    <a:pt x="24406" y="985"/>
                    <a:pt x="11783" y="9095"/>
                    <a:pt x="5050" y="21565"/>
                  </a:cubicBezTo>
                  <a:cubicBezTo>
                    <a:pt x="1225" y="28833"/>
                    <a:pt x="1" y="36713"/>
                    <a:pt x="1607" y="43752"/>
                  </a:cubicBezTo>
                  <a:cubicBezTo>
                    <a:pt x="2755" y="48801"/>
                    <a:pt x="5356" y="53315"/>
                    <a:pt x="9105" y="56758"/>
                  </a:cubicBezTo>
                  <a:cubicBezTo>
                    <a:pt x="15149" y="62419"/>
                    <a:pt x="22340" y="66857"/>
                    <a:pt x="29379" y="71065"/>
                  </a:cubicBezTo>
                  <a:lnTo>
                    <a:pt x="29608" y="71218"/>
                  </a:lnTo>
                  <a:cubicBezTo>
                    <a:pt x="35576" y="74890"/>
                    <a:pt x="41849" y="78180"/>
                    <a:pt x="48276" y="81010"/>
                  </a:cubicBezTo>
                  <a:cubicBezTo>
                    <a:pt x="52101" y="82617"/>
                    <a:pt x="56080" y="84071"/>
                    <a:pt x="60058" y="85142"/>
                  </a:cubicBezTo>
                  <a:cubicBezTo>
                    <a:pt x="66538" y="86937"/>
                    <a:pt x="72957" y="87827"/>
                    <a:pt x="79099" y="87827"/>
                  </a:cubicBezTo>
                  <a:cubicBezTo>
                    <a:pt x="89707" y="87827"/>
                    <a:pt x="99489" y="85172"/>
                    <a:pt x="107339" y="79939"/>
                  </a:cubicBezTo>
                  <a:cubicBezTo>
                    <a:pt x="118126" y="72748"/>
                    <a:pt x="125317" y="60583"/>
                    <a:pt x="125929" y="48113"/>
                  </a:cubicBezTo>
                  <a:cubicBezTo>
                    <a:pt x="126618" y="35107"/>
                    <a:pt x="120115" y="22330"/>
                    <a:pt x="109557" y="15521"/>
                  </a:cubicBezTo>
                  <a:cubicBezTo>
                    <a:pt x="101371" y="10319"/>
                    <a:pt x="91578" y="8865"/>
                    <a:pt x="82015" y="7488"/>
                  </a:cubicBezTo>
                  <a:cubicBezTo>
                    <a:pt x="78725" y="6953"/>
                    <a:pt x="75359" y="6493"/>
                    <a:pt x="72146" y="5805"/>
                  </a:cubicBezTo>
                  <a:cubicBezTo>
                    <a:pt x="68856" y="5193"/>
                    <a:pt x="65643" y="4351"/>
                    <a:pt x="62430" y="3586"/>
                  </a:cubicBezTo>
                  <a:cubicBezTo>
                    <a:pt x="55464" y="1793"/>
                    <a:pt x="48251" y="0"/>
                    <a:pt x="40956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47;p52">
              <a:extLst>
                <a:ext uri="{FF2B5EF4-FFF2-40B4-BE49-F238E27FC236}">
                  <a16:creationId xmlns:a16="http://schemas.microsoft.com/office/drawing/2014/main" xmlns="" id="{50C3820D-1B69-2D87-67C0-83C60E2289A8}"/>
                </a:ext>
              </a:extLst>
            </p:cNvPr>
            <p:cNvSpPr/>
            <p:nvPr/>
          </p:nvSpPr>
          <p:spPr>
            <a:xfrm>
              <a:off x="1776850" y="2870550"/>
              <a:ext cx="2834550" cy="1969575"/>
            </a:xfrm>
            <a:custGeom>
              <a:avLst/>
              <a:gdLst/>
              <a:ahLst/>
              <a:cxnLst/>
              <a:rect l="l" t="t" r="r" b="b"/>
              <a:pathLst>
                <a:path w="113382" h="78783" extrusionOk="0">
                  <a:moveTo>
                    <a:pt x="36379" y="460"/>
                  </a:moveTo>
                  <a:cubicBezTo>
                    <a:pt x="42918" y="460"/>
                    <a:pt x="49441" y="2124"/>
                    <a:pt x="55773" y="3724"/>
                  </a:cubicBezTo>
                  <a:cubicBezTo>
                    <a:pt x="58604" y="4413"/>
                    <a:pt x="61511" y="5101"/>
                    <a:pt x="64418" y="5713"/>
                  </a:cubicBezTo>
                  <a:cubicBezTo>
                    <a:pt x="67402" y="6325"/>
                    <a:pt x="70386" y="6784"/>
                    <a:pt x="73369" y="7167"/>
                  </a:cubicBezTo>
                  <a:cubicBezTo>
                    <a:pt x="81785" y="8467"/>
                    <a:pt x="90583" y="9768"/>
                    <a:pt x="97851" y="14358"/>
                  </a:cubicBezTo>
                  <a:cubicBezTo>
                    <a:pt x="107185" y="20402"/>
                    <a:pt x="112923" y="31725"/>
                    <a:pt x="112311" y="43201"/>
                  </a:cubicBezTo>
                  <a:cubicBezTo>
                    <a:pt x="111775" y="54218"/>
                    <a:pt x="105425" y="65005"/>
                    <a:pt x="95862" y="71355"/>
                  </a:cubicBezTo>
                  <a:cubicBezTo>
                    <a:pt x="88876" y="75965"/>
                    <a:pt x="80136" y="78328"/>
                    <a:pt x="70695" y="78328"/>
                  </a:cubicBezTo>
                  <a:cubicBezTo>
                    <a:pt x="65249" y="78328"/>
                    <a:pt x="59570" y="77541"/>
                    <a:pt x="53860" y="75946"/>
                  </a:cubicBezTo>
                  <a:cubicBezTo>
                    <a:pt x="45521" y="73651"/>
                    <a:pt x="36876" y="69749"/>
                    <a:pt x="26624" y="63552"/>
                  </a:cubicBezTo>
                  <a:lnTo>
                    <a:pt x="26395" y="63399"/>
                  </a:lnTo>
                  <a:cubicBezTo>
                    <a:pt x="20198" y="59650"/>
                    <a:pt x="13771" y="55748"/>
                    <a:pt x="8339" y="50699"/>
                  </a:cubicBezTo>
                  <a:cubicBezTo>
                    <a:pt x="5050" y="47562"/>
                    <a:pt x="2754" y="43584"/>
                    <a:pt x="1760" y="39223"/>
                  </a:cubicBezTo>
                  <a:cubicBezTo>
                    <a:pt x="459" y="32490"/>
                    <a:pt x="1530" y="25528"/>
                    <a:pt x="4820" y="19561"/>
                  </a:cubicBezTo>
                  <a:cubicBezTo>
                    <a:pt x="10788" y="8544"/>
                    <a:pt x="21957" y="1352"/>
                    <a:pt x="34428" y="511"/>
                  </a:cubicBezTo>
                  <a:cubicBezTo>
                    <a:pt x="35078" y="476"/>
                    <a:pt x="35729" y="460"/>
                    <a:pt x="36379" y="460"/>
                  </a:cubicBezTo>
                  <a:close/>
                  <a:moveTo>
                    <a:pt x="36398" y="1"/>
                  </a:moveTo>
                  <a:cubicBezTo>
                    <a:pt x="35742" y="1"/>
                    <a:pt x="35085" y="17"/>
                    <a:pt x="34428" y="52"/>
                  </a:cubicBezTo>
                  <a:cubicBezTo>
                    <a:pt x="21804" y="893"/>
                    <a:pt x="10405" y="8238"/>
                    <a:pt x="4438" y="19408"/>
                  </a:cubicBezTo>
                  <a:cubicBezTo>
                    <a:pt x="1071" y="25452"/>
                    <a:pt x="0" y="32490"/>
                    <a:pt x="1301" y="39299"/>
                  </a:cubicBezTo>
                  <a:cubicBezTo>
                    <a:pt x="2372" y="43813"/>
                    <a:pt x="4667" y="47868"/>
                    <a:pt x="8033" y="51005"/>
                  </a:cubicBezTo>
                  <a:cubicBezTo>
                    <a:pt x="13465" y="56131"/>
                    <a:pt x="19968" y="60033"/>
                    <a:pt x="26165" y="63781"/>
                  </a:cubicBezTo>
                  <a:lnTo>
                    <a:pt x="26395" y="63934"/>
                  </a:lnTo>
                  <a:cubicBezTo>
                    <a:pt x="31750" y="67224"/>
                    <a:pt x="37335" y="70131"/>
                    <a:pt x="43150" y="72656"/>
                  </a:cubicBezTo>
                  <a:cubicBezTo>
                    <a:pt x="46592" y="74110"/>
                    <a:pt x="50112" y="75410"/>
                    <a:pt x="53707" y="76405"/>
                  </a:cubicBezTo>
                  <a:cubicBezTo>
                    <a:pt x="59459" y="77996"/>
                    <a:pt x="65171" y="78783"/>
                    <a:pt x="70648" y="78783"/>
                  </a:cubicBezTo>
                  <a:cubicBezTo>
                    <a:pt x="80178" y="78783"/>
                    <a:pt x="88999" y="76402"/>
                    <a:pt x="96092" y="71738"/>
                  </a:cubicBezTo>
                  <a:cubicBezTo>
                    <a:pt x="105808" y="65311"/>
                    <a:pt x="112158" y="54371"/>
                    <a:pt x="112770" y="43201"/>
                  </a:cubicBezTo>
                  <a:cubicBezTo>
                    <a:pt x="113382" y="31496"/>
                    <a:pt x="107644" y="20096"/>
                    <a:pt x="98081" y="13976"/>
                  </a:cubicBezTo>
                  <a:cubicBezTo>
                    <a:pt x="90736" y="9309"/>
                    <a:pt x="81938" y="8008"/>
                    <a:pt x="73369" y="6708"/>
                  </a:cubicBezTo>
                  <a:cubicBezTo>
                    <a:pt x="70462" y="6325"/>
                    <a:pt x="67478" y="5866"/>
                    <a:pt x="64495" y="5254"/>
                  </a:cubicBezTo>
                  <a:cubicBezTo>
                    <a:pt x="61587" y="4719"/>
                    <a:pt x="58757" y="3954"/>
                    <a:pt x="55850" y="3265"/>
                  </a:cubicBezTo>
                  <a:cubicBezTo>
                    <a:pt x="49517" y="1665"/>
                    <a:pt x="42995" y="1"/>
                    <a:pt x="36398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48;p52">
              <a:extLst>
                <a:ext uri="{FF2B5EF4-FFF2-40B4-BE49-F238E27FC236}">
                  <a16:creationId xmlns:a16="http://schemas.microsoft.com/office/drawing/2014/main" xmlns="" id="{79D0E3BF-F0BE-3578-30AA-5524E817F63C}"/>
                </a:ext>
              </a:extLst>
            </p:cNvPr>
            <p:cNvSpPr/>
            <p:nvPr/>
          </p:nvSpPr>
          <p:spPr>
            <a:xfrm>
              <a:off x="1962375" y="2991350"/>
              <a:ext cx="2465425" cy="1713525"/>
            </a:xfrm>
            <a:custGeom>
              <a:avLst/>
              <a:gdLst/>
              <a:ahLst/>
              <a:cxnLst/>
              <a:rect l="l" t="t" r="r" b="b"/>
              <a:pathLst>
                <a:path w="98617" h="68541" extrusionOk="0">
                  <a:moveTo>
                    <a:pt x="31898" y="518"/>
                  </a:moveTo>
                  <a:cubicBezTo>
                    <a:pt x="37521" y="518"/>
                    <a:pt x="43075" y="1955"/>
                    <a:pt x="48505" y="3329"/>
                  </a:cubicBezTo>
                  <a:cubicBezTo>
                    <a:pt x="50953" y="3941"/>
                    <a:pt x="53478" y="4554"/>
                    <a:pt x="56079" y="5089"/>
                  </a:cubicBezTo>
                  <a:cubicBezTo>
                    <a:pt x="58604" y="5548"/>
                    <a:pt x="61205" y="6007"/>
                    <a:pt x="63806" y="6390"/>
                  </a:cubicBezTo>
                  <a:cubicBezTo>
                    <a:pt x="69544" y="7231"/>
                    <a:pt x="75512" y="8073"/>
                    <a:pt x="80867" y="10368"/>
                  </a:cubicBezTo>
                  <a:cubicBezTo>
                    <a:pt x="82321" y="10980"/>
                    <a:pt x="83698" y="11745"/>
                    <a:pt x="85075" y="12663"/>
                  </a:cubicBezTo>
                  <a:cubicBezTo>
                    <a:pt x="93414" y="18172"/>
                    <a:pt x="98157" y="27658"/>
                    <a:pt x="97698" y="37604"/>
                  </a:cubicBezTo>
                  <a:cubicBezTo>
                    <a:pt x="97010" y="47550"/>
                    <a:pt x="91731" y="56578"/>
                    <a:pt x="83392" y="62086"/>
                  </a:cubicBezTo>
                  <a:cubicBezTo>
                    <a:pt x="77317" y="66071"/>
                    <a:pt x="69729" y="68142"/>
                    <a:pt x="61530" y="68142"/>
                  </a:cubicBezTo>
                  <a:cubicBezTo>
                    <a:pt x="56823" y="68142"/>
                    <a:pt x="51914" y="67460"/>
                    <a:pt x="46975" y="66064"/>
                  </a:cubicBezTo>
                  <a:cubicBezTo>
                    <a:pt x="39707" y="64075"/>
                    <a:pt x="32209" y="60632"/>
                    <a:pt x="23258" y="55277"/>
                  </a:cubicBezTo>
                  <a:lnTo>
                    <a:pt x="23105" y="55124"/>
                  </a:lnTo>
                  <a:cubicBezTo>
                    <a:pt x="17673" y="51834"/>
                    <a:pt x="12088" y="48468"/>
                    <a:pt x="7421" y="44031"/>
                  </a:cubicBezTo>
                  <a:cubicBezTo>
                    <a:pt x="4514" y="41429"/>
                    <a:pt x="2525" y="37910"/>
                    <a:pt x="1683" y="34161"/>
                  </a:cubicBezTo>
                  <a:cubicBezTo>
                    <a:pt x="459" y="28347"/>
                    <a:pt x="1454" y="22303"/>
                    <a:pt x="4285" y="17101"/>
                  </a:cubicBezTo>
                  <a:cubicBezTo>
                    <a:pt x="9410" y="7537"/>
                    <a:pt x="19127" y="1264"/>
                    <a:pt x="29991" y="575"/>
                  </a:cubicBezTo>
                  <a:cubicBezTo>
                    <a:pt x="30627" y="536"/>
                    <a:pt x="31263" y="518"/>
                    <a:pt x="31898" y="518"/>
                  </a:cubicBezTo>
                  <a:close/>
                  <a:moveTo>
                    <a:pt x="31630" y="0"/>
                  </a:moveTo>
                  <a:cubicBezTo>
                    <a:pt x="31084" y="0"/>
                    <a:pt x="30537" y="13"/>
                    <a:pt x="29991" y="40"/>
                  </a:cubicBezTo>
                  <a:cubicBezTo>
                    <a:pt x="18974" y="805"/>
                    <a:pt x="9104" y="7155"/>
                    <a:pt x="3826" y="16871"/>
                  </a:cubicBezTo>
                  <a:cubicBezTo>
                    <a:pt x="918" y="22150"/>
                    <a:pt x="0" y="28270"/>
                    <a:pt x="1148" y="34161"/>
                  </a:cubicBezTo>
                  <a:cubicBezTo>
                    <a:pt x="2066" y="38063"/>
                    <a:pt x="4055" y="41659"/>
                    <a:pt x="7039" y="44337"/>
                  </a:cubicBezTo>
                  <a:cubicBezTo>
                    <a:pt x="11706" y="48774"/>
                    <a:pt x="17367" y="52217"/>
                    <a:pt x="22799" y="55507"/>
                  </a:cubicBezTo>
                  <a:lnTo>
                    <a:pt x="22952" y="55583"/>
                  </a:lnTo>
                  <a:cubicBezTo>
                    <a:pt x="27619" y="58490"/>
                    <a:pt x="32515" y="61015"/>
                    <a:pt x="37488" y="63234"/>
                  </a:cubicBezTo>
                  <a:cubicBezTo>
                    <a:pt x="40548" y="64534"/>
                    <a:pt x="43609" y="65605"/>
                    <a:pt x="46745" y="66447"/>
                  </a:cubicBezTo>
                  <a:cubicBezTo>
                    <a:pt x="51760" y="67848"/>
                    <a:pt x="56745" y="68541"/>
                    <a:pt x="61525" y="68541"/>
                  </a:cubicBezTo>
                  <a:cubicBezTo>
                    <a:pt x="69799" y="68541"/>
                    <a:pt x="77463" y="66465"/>
                    <a:pt x="83621" y="62392"/>
                  </a:cubicBezTo>
                  <a:cubicBezTo>
                    <a:pt x="92037" y="56807"/>
                    <a:pt x="97392" y="47703"/>
                    <a:pt x="98081" y="37604"/>
                  </a:cubicBezTo>
                  <a:cubicBezTo>
                    <a:pt x="98616" y="27429"/>
                    <a:pt x="93797" y="17789"/>
                    <a:pt x="85304" y="12128"/>
                  </a:cubicBezTo>
                  <a:cubicBezTo>
                    <a:pt x="78954" y="8073"/>
                    <a:pt x="71304" y="6925"/>
                    <a:pt x="63883" y="5854"/>
                  </a:cubicBezTo>
                  <a:cubicBezTo>
                    <a:pt x="61282" y="5472"/>
                    <a:pt x="58680" y="5089"/>
                    <a:pt x="56156" y="4554"/>
                  </a:cubicBezTo>
                  <a:cubicBezTo>
                    <a:pt x="53631" y="4094"/>
                    <a:pt x="51106" y="3406"/>
                    <a:pt x="48582" y="2794"/>
                  </a:cubicBezTo>
                  <a:cubicBezTo>
                    <a:pt x="43064" y="1397"/>
                    <a:pt x="37356" y="0"/>
                    <a:pt x="31630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49;p52">
              <a:extLst>
                <a:ext uri="{FF2B5EF4-FFF2-40B4-BE49-F238E27FC236}">
                  <a16:creationId xmlns:a16="http://schemas.microsoft.com/office/drawing/2014/main" xmlns="" id="{4F7E0E62-F3E9-38CF-3B7E-AAD743038526}"/>
                </a:ext>
              </a:extLst>
            </p:cNvPr>
            <p:cNvSpPr/>
            <p:nvPr/>
          </p:nvSpPr>
          <p:spPr>
            <a:xfrm>
              <a:off x="2147900" y="3115525"/>
              <a:ext cx="2096275" cy="1456600"/>
            </a:xfrm>
            <a:custGeom>
              <a:avLst/>
              <a:gdLst/>
              <a:ahLst/>
              <a:cxnLst/>
              <a:rect l="l" t="t" r="r" b="b"/>
              <a:pathLst>
                <a:path w="83851" h="58264" extrusionOk="0">
                  <a:moveTo>
                    <a:pt x="27141" y="383"/>
                  </a:moveTo>
                  <a:cubicBezTo>
                    <a:pt x="31889" y="383"/>
                    <a:pt x="36625" y="1553"/>
                    <a:pt x="41237" y="2723"/>
                  </a:cubicBezTo>
                  <a:cubicBezTo>
                    <a:pt x="43379" y="3259"/>
                    <a:pt x="45521" y="3794"/>
                    <a:pt x="47664" y="4253"/>
                  </a:cubicBezTo>
                  <a:cubicBezTo>
                    <a:pt x="49806" y="4636"/>
                    <a:pt x="52101" y="5018"/>
                    <a:pt x="54243" y="5324"/>
                  </a:cubicBezTo>
                  <a:cubicBezTo>
                    <a:pt x="59139" y="6013"/>
                    <a:pt x="64189" y="6855"/>
                    <a:pt x="68703" y="8767"/>
                  </a:cubicBezTo>
                  <a:cubicBezTo>
                    <a:pt x="70003" y="9303"/>
                    <a:pt x="71151" y="9915"/>
                    <a:pt x="72298" y="10603"/>
                  </a:cubicBezTo>
                  <a:cubicBezTo>
                    <a:pt x="79337" y="15270"/>
                    <a:pt x="83392" y="23380"/>
                    <a:pt x="83009" y="31872"/>
                  </a:cubicBezTo>
                  <a:cubicBezTo>
                    <a:pt x="82397" y="40288"/>
                    <a:pt x="77883" y="47938"/>
                    <a:pt x="70845" y="52605"/>
                  </a:cubicBezTo>
                  <a:cubicBezTo>
                    <a:pt x="65709" y="55997"/>
                    <a:pt x="59285" y="57731"/>
                    <a:pt x="52329" y="57731"/>
                  </a:cubicBezTo>
                  <a:cubicBezTo>
                    <a:pt x="48302" y="57731"/>
                    <a:pt x="44096" y="57150"/>
                    <a:pt x="39860" y="55971"/>
                  </a:cubicBezTo>
                  <a:cubicBezTo>
                    <a:pt x="33739" y="54288"/>
                    <a:pt x="27389" y="51381"/>
                    <a:pt x="19815" y="46791"/>
                  </a:cubicBezTo>
                  <a:lnTo>
                    <a:pt x="19662" y="46714"/>
                  </a:lnTo>
                  <a:cubicBezTo>
                    <a:pt x="14996" y="43884"/>
                    <a:pt x="10252" y="41053"/>
                    <a:pt x="6274" y="37304"/>
                  </a:cubicBezTo>
                  <a:cubicBezTo>
                    <a:pt x="3902" y="35009"/>
                    <a:pt x="2219" y="32102"/>
                    <a:pt x="1454" y="28888"/>
                  </a:cubicBezTo>
                  <a:cubicBezTo>
                    <a:pt x="459" y="23915"/>
                    <a:pt x="1301" y="18866"/>
                    <a:pt x="3673" y="14429"/>
                  </a:cubicBezTo>
                  <a:cubicBezTo>
                    <a:pt x="8110" y="6319"/>
                    <a:pt x="16296" y="964"/>
                    <a:pt x="25553" y="428"/>
                  </a:cubicBezTo>
                  <a:cubicBezTo>
                    <a:pt x="26083" y="397"/>
                    <a:pt x="26612" y="383"/>
                    <a:pt x="27141" y="383"/>
                  </a:cubicBezTo>
                  <a:close/>
                  <a:moveTo>
                    <a:pt x="27106" y="0"/>
                  </a:moveTo>
                  <a:cubicBezTo>
                    <a:pt x="26565" y="0"/>
                    <a:pt x="26021" y="15"/>
                    <a:pt x="25477" y="46"/>
                  </a:cubicBezTo>
                  <a:cubicBezTo>
                    <a:pt x="16143" y="658"/>
                    <a:pt x="7804" y="6013"/>
                    <a:pt x="3290" y="14276"/>
                  </a:cubicBezTo>
                  <a:cubicBezTo>
                    <a:pt x="842" y="18713"/>
                    <a:pt x="0" y="23992"/>
                    <a:pt x="995" y="29041"/>
                  </a:cubicBezTo>
                  <a:cubicBezTo>
                    <a:pt x="1760" y="32331"/>
                    <a:pt x="3520" y="35315"/>
                    <a:pt x="6044" y="37687"/>
                  </a:cubicBezTo>
                  <a:cubicBezTo>
                    <a:pt x="10023" y="41435"/>
                    <a:pt x="14766" y="44343"/>
                    <a:pt x="19433" y="47097"/>
                  </a:cubicBezTo>
                  <a:lnTo>
                    <a:pt x="19586" y="47250"/>
                  </a:lnTo>
                  <a:cubicBezTo>
                    <a:pt x="23488" y="49698"/>
                    <a:pt x="27619" y="51840"/>
                    <a:pt x="31903" y="53676"/>
                  </a:cubicBezTo>
                  <a:cubicBezTo>
                    <a:pt x="34505" y="54824"/>
                    <a:pt x="37106" y="55742"/>
                    <a:pt x="39783" y="56507"/>
                  </a:cubicBezTo>
                  <a:cubicBezTo>
                    <a:pt x="44034" y="57682"/>
                    <a:pt x="48264" y="58263"/>
                    <a:pt x="52325" y="58263"/>
                  </a:cubicBezTo>
                  <a:cubicBezTo>
                    <a:pt x="59372" y="58263"/>
                    <a:pt x="65908" y="56511"/>
                    <a:pt x="71151" y="53064"/>
                  </a:cubicBezTo>
                  <a:cubicBezTo>
                    <a:pt x="78266" y="48321"/>
                    <a:pt x="82856" y="40517"/>
                    <a:pt x="83468" y="31949"/>
                  </a:cubicBezTo>
                  <a:cubicBezTo>
                    <a:pt x="83851" y="23303"/>
                    <a:pt x="79720" y="15041"/>
                    <a:pt x="72528" y="10297"/>
                  </a:cubicBezTo>
                  <a:cubicBezTo>
                    <a:pt x="67173" y="6855"/>
                    <a:pt x="60593" y="5860"/>
                    <a:pt x="54320" y="4942"/>
                  </a:cubicBezTo>
                  <a:cubicBezTo>
                    <a:pt x="52177" y="4636"/>
                    <a:pt x="49882" y="4253"/>
                    <a:pt x="47740" y="3871"/>
                  </a:cubicBezTo>
                  <a:cubicBezTo>
                    <a:pt x="45598" y="3412"/>
                    <a:pt x="43456" y="2876"/>
                    <a:pt x="41390" y="2341"/>
                  </a:cubicBezTo>
                  <a:cubicBezTo>
                    <a:pt x="36709" y="1171"/>
                    <a:pt x="31967" y="0"/>
                    <a:pt x="27106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50;p52">
              <a:extLst>
                <a:ext uri="{FF2B5EF4-FFF2-40B4-BE49-F238E27FC236}">
                  <a16:creationId xmlns:a16="http://schemas.microsoft.com/office/drawing/2014/main" xmlns="" id="{5DDB93A1-A2D1-E8FA-E815-7CCA404B6DC7}"/>
                </a:ext>
              </a:extLst>
            </p:cNvPr>
            <p:cNvSpPr/>
            <p:nvPr/>
          </p:nvSpPr>
          <p:spPr>
            <a:xfrm>
              <a:off x="2281775" y="3201975"/>
              <a:ext cx="1832350" cy="1271300"/>
            </a:xfrm>
            <a:custGeom>
              <a:avLst/>
              <a:gdLst/>
              <a:ahLst/>
              <a:cxnLst/>
              <a:rect l="l" t="t" r="r" b="b"/>
              <a:pathLst>
                <a:path w="73294" h="50852" extrusionOk="0">
                  <a:moveTo>
                    <a:pt x="23540" y="383"/>
                  </a:moveTo>
                  <a:cubicBezTo>
                    <a:pt x="27730" y="383"/>
                    <a:pt x="31914" y="1431"/>
                    <a:pt x="36035" y="2479"/>
                  </a:cubicBezTo>
                  <a:cubicBezTo>
                    <a:pt x="37871" y="2938"/>
                    <a:pt x="39707" y="3397"/>
                    <a:pt x="41620" y="3779"/>
                  </a:cubicBezTo>
                  <a:cubicBezTo>
                    <a:pt x="43533" y="4162"/>
                    <a:pt x="45445" y="4468"/>
                    <a:pt x="47358" y="4697"/>
                  </a:cubicBezTo>
                  <a:cubicBezTo>
                    <a:pt x="51642" y="5386"/>
                    <a:pt x="56080" y="5998"/>
                    <a:pt x="59981" y="7681"/>
                  </a:cubicBezTo>
                  <a:lnTo>
                    <a:pt x="59905" y="7757"/>
                  </a:lnTo>
                  <a:cubicBezTo>
                    <a:pt x="67938" y="11124"/>
                    <a:pt x="72911" y="19157"/>
                    <a:pt x="72299" y="27802"/>
                  </a:cubicBezTo>
                  <a:cubicBezTo>
                    <a:pt x="71840" y="35147"/>
                    <a:pt x="67938" y="41803"/>
                    <a:pt x="61818" y="45857"/>
                  </a:cubicBezTo>
                  <a:cubicBezTo>
                    <a:pt x="57312" y="48861"/>
                    <a:pt x="51701" y="50393"/>
                    <a:pt x="45646" y="50393"/>
                  </a:cubicBezTo>
                  <a:cubicBezTo>
                    <a:pt x="42141" y="50393"/>
                    <a:pt x="38486" y="49879"/>
                    <a:pt x="34811" y="48841"/>
                  </a:cubicBezTo>
                  <a:cubicBezTo>
                    <a:pt x="29456" y="47388"/>
                    <a:pt x="23871" y="44863"/>
                    <a:pt x="17291" y="40885"/>
                  </a:cubicBezTo>
                  <a:lnTo>
                    <a:pt x="17138" y="40732"/>
                  </a:lnTo>
                  <a:cubicBezTo>
                    <a:pt x="13160" y="38283"/>
                    <a:pt x="8952" y="35835"/>
                    <a:pt x="5509" y="32545"/>
                  </a:cubicBezTo>
                  <a:cubicBezTo>
                    <a:pt x="3444" y="30633"/>
                    <a:pt x="1913" y="28032"/>
                    <a:pt x="1301" y="25277"/>
                  </a:cubicBezTo>
                  <a:cubicBezTo>
                    <a:pt x="460" y="20916"/>
                    <a:pt x="1148" y="16479"/>
                    <a:pt x="3291" y="12654"/>
                  </a:cubicBezTo>
                  <a:cubicBezTo>
                    <a:pt x="7116" y="5539"/>
                    <a:pt x="14307" y="948"/>
                    <a:pt x="22340" y="413"/>
                  </a:cubicBezTo>
                  <a:cubicBezTo>
                    <a:pt x="22740" y="393"/>
                    <a:pt x="23140" y="383"/>
                    <a:pt x="23540" y="383"/>
                  </a:cubicBezTo>
                  <a:close/>
                  <a:moveTo>
                    <a:pt x="23502" y="1"/>
                  </a:moveTo>
                  <a:cubicBezTo>
                    <a:pt x="23090" y="1"/>
                    <a:pt x="22677" y="10"/>
                    <a:pt x="22264" y="30"/>
                  </a:cubicBezTo>
                  <a:cubicBezTo>
                    <a:pt x="14154" y="566"/>
                    <a:pt x="6810" y="5233"/>
                    <a:pt x="2908" y="12501"/>
                  </a:cubicBezTo>
                  <a:cubicBezTo>
                    <a:pt x="689" y="16403"/>
                    <a:pt x="1" y="20993"/>
                    <a:pt x="919" y="25354"/>
                  </a:cubicBezTo>
                  <a:cubicBezTo>
                    <a:pt x="1531" y="28261"/>
                    <a:pt x="3061" y="30939"/>
                    <a:pt x="5280" y="32928"/>
                  </a:cubicBezTo>
                  <a:cubicBezTo>
                    <a:pt x="8722" y="36218"/>
                    <a:pt x="12930" y="38742"/>
                    <a:pt x="16985" y="41191"/>
                  </a:cubicBezTo>
                  <a:lnTo>
                    <a:pt x="17062" y="41267"/>
                  </a:lnTo>
                  <a:cubicBezTo>
                    <a:pt x="20581" y="43409"/>
                    <a:pt x="24177" y="45322"/>
                    <a:pt x="27849" y="46929"/>
                  </a:cubicBezTo>
                  <a:cubicBezTo>
                    <a:pt x="30068" y="47847"/>
                    <a:pt x="32363" y="48688"/>
                    <a:pt x="34734" y="49300"/>
                  </a:cubicBezTo>
                  <a:cubicBezTo>
                    <a:pt x="38466" y="50338"/>
                    <a:pt x="42166" y="50852"/>
                    <a:pt x="45715" y="50852"/>
                  </a:cubicBezTo>
                  <a:cubicBezTo>
                    <a:pt x="51844" y="50852"/>
                    <a:pt x="57521" y="49320"/>
                    <a:pt x="62124" y="46316"/>
                  </a:cubicBezTo>
                  <a:cubicBezTo>
                    <a:pt x="68397" y="42185"/>
                    <a:pt x="72375" y="35376"/>
                    <a:pt x="72911" y="27955"/>
                  </a:cubicBezTo>
                  <a:cubicBezTo>
                    <a:pt x="73293" y="20381"/>
                    <a:pt x="69698" y="13189"/>
                    <a:pt x="63348" y="8982"/>
                  </a:cubicBezTo>
                  <a:cubicBezTo>
                    <a:pt x="58681" y="5998"/>
                    <a:pt x="52943" y="5156"/>
                    <a:pt x="47434" y="4315"/>
                  </a:cubicBezTo>
                  <a:cubicBezTo>
                    <a:pt x="45522" y="4009"/>
                    <a:pt x="43609" y="3703"/>
                    <a:pt x="41696" y="3397"/>
                  </a:cubicBezTo>
                  <a:cubicBezTo>
                    <a:pt x="39860" y="3014"/>
                    <a:pt x="37948" y="2555"/>
                    <a:pt x="36112" y="2096"/>
                  </a:cubicBezTo>
                  <a:cubicBezTo>
                    <a:pt x="32061" y="1048"/>
                    <a:pt x="27819" y="1"/>
                    <a:pt x="23502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51;p52">
              <a:extLst>
                <a:ext uri="{FF2B5EF4-FFF2-40B4-BE49-F238E27FC236}">
                  <a16:creationId xmlns:a16="http://schemas.microsoft.com/office/drawing/2014/main" xmlns="" id="{A21D7B43-583A-A8A3-B294-B8A8B8CC4E98}"/>
                </a:ext>
              </a:extLst>
            </p:cNvPr>
            <p:cNvSpPr/>
            <p:nvPr/>
          </p:nvSpPr>
          <p:spPr>
            <a:xfrm>
              <a:off x="2415675" y="3289875"/>
              <a:ext cx="1566475" cy="1088300"/>
            </a:xfrm>
            <a:custGeom>
              <a:avLst/>
              <a:gdLst/>
              <a:ahLst/>
              <a:cxnLst/>
              <a:rect l="l" t="t" r="r" b="b"/>
              <a:pathLst>
                <a:path w="62659" h="43532" extrusionOk="0">
                  <a:moveTo>
                    <a:pt x="20008" y="399"/>
                  </a:moveTo>
                  <a:cubicBezTo>
                    <a:pt x="23682" y="399"/>
                    <a:pt x="27290" y="1255"/>
                    <a:pt x="30832" y="2176"/>
                  </a:cubicBezTo>
                  <a:cubicBezTo>
                    <a:pt x="32362" y="2558"/>
                    <a:pt x="33969" y="2941"/>
                    <a:pt x="35575" y="3247"/>
                  </a:cubicBezTo>
                  <a:cubicBezTo>
                    <a:pt x="37182" y="3629"/>
                    <a:pt x="38865" y="3859"/>
                    <a:pt x="40472" y="4088"/>
                  </a:cubicBezTo>
                  <a:cubicBezTo>
                    <a:pt x="45139" y="4777"/>
                    <a:pt x="49959" y="5466"/>
                    <a:pt x="53860" y="7990"/>
                  </a:cubicBezTo>
                  <a:cubicBezTo>
                    <a:pt x="59139" y="11510"/>
                    <a:pt x="62123" y="17477"/>
                    <a:pt x="61817" y="23750"/>
                  </a:cubicBezTo>
                  <a:cubicBezTo>
                    <a:pt x="61358" y="30024"/>
                    <a:pt x="58068" y="35762"/>
                    <a:pt x="52789" y="39205"/>
                  </a:cubicBezTo>
                  <a:cubicBezTo>
                    <a:pt x="48952" y="41730"/>
                    <a:pt x="44190" y="43023"/>
                    <a:pt x="39011" y="43023"/>
                  </a:cubicBezTo>
                  <a:cubicBezTo>
                    <a:pt x="36033" y="43023"/>
                    <a:pt x="32917" y="42595"/>
                    <a:pt x="29761" y="41729"/>
                  </a:cubicBezTo>
                  <a:cubicBezTo>
                    <a:pt x="24559" y="40123"/>
                    <a:pt x="19509" y="37828"/>
                    <a:pt x="14842" y="34844"/>
                  </a:cubicBezTo>
                  <a:lnTo>
                    <a:pt x="14766" y="34767"/>
                  </a:lnTo>
                  <a:cubicBezTo>
                    <a:pt x="11170" y="32778"/>
                    <a:pt x="7880" y="30483"/>
                    <a:pt x="4820" y="27805"/>
                  </a:cubicBezTo>
                  <a:cubicBezTo>
                    <a:pt x="2984" y="26122"/>
                    <a:pt x="1760" y="23980"/>
                    <a:pt x="1224" y="21532"/>
                  </a:cubicBezTo>
                  <a:cubicBezTo>
                    <a:pt x="459" y="17936"/>
                    <a:pt x="1071" y="14111"/>
                    <a:pt x="2907" y="10821"/>
                  </a:cubicBezTo>
                  <a:cubicBezTo>
                    <a:pt x="6121" y="4777"/>
                    <a:pt x="12241" y="875"/>
                    <a:pt x="19127" y="416"/>
                  </a:cubicBezTo>
                  <a:cubicBezTo>
                    <a:pt x="19421" y="405"/>
                    <a:pt x="19715" y="399"/>
                    <a:pt x="20008" y="399"/>
                  </a:cubicBezTo>
                  <a:close/>
                  <a:moveTo>
                    <a:pt x="20252" y="0"/>
                  </a:moveTo>
                  <a:cubicBezTo>
                    <a:pt x="19852" y="0"/>
                    <a:pt x="19451" y="11"/>
                    <a:pt x="19050" y="34"/>
                  </a:cubicBezTo>
                  <a:cubicBezTo>
                    <a:pt x="12088" y="493"/>
                    <a:pt x="5815" y="4471"/>
                    <a:pt x="2448" y="10668"/>
                  </a:cubicBezTo>
                  <a:cubicBezTo>
                    <a:pt x="612" y="14034"/>
                    <a:pt x="0" y="17936"/>
                    <a:pt x="765" y="21685"/>
                  </a:cubicBezTo>
                  <a:cubicBezTo>
                    <a:pt x="1301" y="24210"/>
                    <a:pt x="2601" y="26428"/>
                    <a:pt x="4514" y="28188"/>
                  </a:cubicBezTo>
                  <a:cubicBezTo>
                    <a:pt x="7574" y="30866"/>
                    <a:pt x="10941" y="33237"/>
                    <a:pt x="14460" y="35226"/>
                  </a:cubicBezTo>
                  <a:lnTo>
                    <a:pt x="14613" y="35303"/>
                  </a:lnTo>
                  <a:cubicBezTo>
                    <a:pt x="17597" y="37139"/>
                    <a:pt x="20657" y="38669"/>
                    <a:pt x="23794" y="40123"/>
                  </a:cubicBezTo>
                  <a:cubicBezTo>
                    <a:pt x="25706" y="40888"/>
                    <a:pt x="27695" y="41653"/>
                    <a:pt x="29684" y="42188"/>
                  </a:cubicBezTo>
                  <a:cubicBezTo>
                    <a:pt x="32883" y="43086"/>
                    <a:pt x="36050" y="43531"/>
                    <a:pt x="39085" y="43531"/>
                  </a:cubicBezTo>
                  <a:cubicBezTo>
                    <a:pt x="44326" y="43531"/>
                    <a:pt x="49171" y="42204"/>
                    <a:pt x="53095" y="39587"/>
                  </a:cubicBezTo>
                  <a:cubicBezTo>
                    <a:pt x="58451" y="36068"/>
                    <a:pt x="61817" y="30254"/>
                    <a:pt x="62276" y="23827"/>
                  </a:cubicBezTo>
                  <a:cubicBezTo>
                    <a:pt x="62659" y="17400"/>
                    <a:pt x="59522" y="11280"/>
                    <a:pt x="54166" y="7684"/>
                  </a:cubicBezTo>
                  <a:cubicBezTo>
                    <a:pt x="50112" y="5083"/>
                    <a:pt x="45215" y="4394"/>
                    <a:pt x="40548" y="3706"/>
                  </a:cubicBezTo>
                  <a:cubicBezTo>
                    <a:pt x="38942" y="3400"/>
                    <a:pt x="37259" y="3170"/>
                    <a:pt x="35652" y="2864"/>
                  </a:cubicBezTo>
                  <a:cubicBezTo>
                    <a:pt x="34045" y="2558"/>
                    <a:pt x="32439" y="2176"/>
                    <a:pt x="30909" y="1717"/>
                  </a:cubicBezTo>
                  <a:cubicBezTo>
                    <a:pt x="27462" y="890"/>
                    <a:pt x="23891" y="0"/>
                    <a:pt x="20252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52;p52">
              <a:extLst>
                <a:ext uri="{FF2B5EF4-FFF2-40B4-BE49-F238E27FC236}">
                  <a16:creationId xmlns:a16="http://schemas.microsoft.com/office/drawing/2014/main" xmlns="" id="{3D992B5B-A104-4E5A-405A-B5ADD2FF20C6}"/>
                </a:ext>
              </a:extLst>
            </p:cNvPr>
            <p:cNvSpPr/>
            <p:nvPr/>
          </p:nvSpPr>
          <p:spPr>
            <a:xfrm>
              <a:off x="2540000" y="3368625"/>
              <a:ext cx="1319750" cy="917875"/>
            </a:xfrm>
            <a:custGeom>
              <a:avLst/>
              <a:gdLst/>
              <a:ahLst/>
              <a:cxnLst/>
              <a:rect l="l" t="t" r="r" b="b"/>
              <a:pathLst>
                <a:path w="52790" h="36715" extrusionOk="0">
                  <a:moveTo>
                    <a:pt x="16877" y="461"/>
                  </a:moveTo>
                  <a:cubicBezTo>
                    <a:pt x="19961" y="461"/>
                    <a:pt x="22981" y="1229"/>
                    <a:pt x="25936" y="1933"/>
                  </a:cubicBezTo>
                  <a:cubicBezTo>
                    <a:pt x="27236" y="2316"/>
                    <a:pt x="28613" y="2622"/>
                    <a:pt x="29990" y="2928"/>
                  </a:cubicBezTo>
                  <a:cubicBezTo>
                    <a:pt x="31291" y="3157"/>
                    <a:pt x="32745" y="3387"/>
                    <a:pt x="34045" y="3616"/>
                  </a:cubicBezTo>
                  <a:cubicBezTo>
                    <a:pt x="37182" y="3922"/>
                    <a:pt x="40242" y="4611"/>
                    <a:pt x="43149" y="5758"/>
                  </a:cubicBezTo>
                  <a:cubicBezTo>
                    <a:pt x="43914" y="6064"/>
                    <a:pt x="44603" y="6447"/>
                    <a:pt x="45292" y="6906"/>
                  </a:cubicBezTo>
                  <a:cubicBezTo>
                    <a:pt x="49729" y="9813"/>
                    <a:pt x="52254" y="14786"/>
                    <a:pt x="51948" y="20065"/>
                  </a:cubicBezTo>
                  <a:cubicBezTo>
                    <a:pt x="51642" y="25344"/>
                    <a:pt x="48811" y="30164"/>
                    <a:pt x="44450" y="32994"/>
                  </a:cubicBezTo>
                  <a:cubicBezTo>
                    <a:pt x="41190" y="35135"/>
                    <a:pt x="37156" y="36255"/>
                    <a:pt x="32801" y="36255"/>
                  </a:cubicBezTo>
                  <a:cubicBezTo>
                    <a:pt x="30309" y="36255"/>
                    <a:pt x="27712" y="35888"/>
                    <a:pt x="25094" y="35137"/>
                  </a:cubicBezTo>
                  <a:cubicBezTo>
                    <a:pt x="20657" y="33836"/>
                    <a:pt x="16449" y="31923"/>
                    <a:pt x="12471" y="29399"/>
                  </a:cubicBezTo>
                  <a:lnTo>
                    <a:pt x="12394" y="29322"/>
                  </a:lnTo>
                  <a:cubicBezTo>
                    <a:pt x="9410" y="27716"/>
                    <a:pt x="6656" y="25726"/>
                    <a:pt x="4055" y="23508"/>
                  </a:cubicBezTo>
                  <a:cubicBezTo>
                    <a:pt x="2525" y="22054"/>
                    <a:pt x="1530" y="20218"/>
                    <a:pt x="1071" y="18229"/>
                  </a:cubicBezTo>
                  <a:cubicBezTo>
                    <a:pt x="459" y="15169"/>
                    <a:pt x="918" y="11955"/>
                    <a:pt x="2448" y="9278"/>
                  </a:cubicBezTo>
                  <a:cubicBezTo>
                    <a:pt x="5202" y="4152"/>
                    <a:pt x="10328" y="862"/>
                    <a:pt x="16066" y="479"/>
                  </a:cubicBezTo>
                  <a:cubicBezTo>
                    <a:pt x="16337" y="467"/>
                    <a:pt x="16607" y="461"/>
                    <a:pt x="16877" y="461"/>
                  </a:cubicBezTo>
                  <a:close/>
                  <a:moveTo>
                    <a:pt x="16943" y="1"/>
                  </a:moveTo>
                  <a:cubicBezTo>
                    <a:pt x="16651" y="1"/>
                    <a:pt x="16358" y="7"/>
                    <a:pt x="16066" y="20"/>
                  </a:cubicBezTo>
                  <a:cubicBezTo>
                    <a:pt x="10175" y="403"/>
                    <a:pt x="4896" y="3769"/>
                    <a:pt x="2066" y="9048"/>
                  </a:cubicBezTo>
                  <a:cubicBezTo>
                    <a:pt x="536" y="11879"/>
                    <a:pt x="0" y="15169"/>
                    <a:pt x="612" y="18382"/>
                  </a:cubicBezTo>
                  <a:cubicBezTo>
                    <a:pt x="1148" y="20447"/>
                    <a:pt x="2219" y="22360"/>
                    <a:pt x="3749" y="23814"/>
                  </a:cubicBezTo>
                  <a:cubicBezTo>
                    <a:pt x="6350" y="26109"/>
                    <a:pt x="9181" y="28098"/>
                    <a:pt x="12165" y="29781"/>
                  </a:cubicBezTo>
                  <a:lnTo>
                    <a:pt x="12318" y="29858"/>
                  </a:lnTo>
                  <a:cubicBezTo>
                    <a:pt x="14766" y="31388"/>
                    <a:pt x="17367" y="32688"/>
                    <a:pt x="20045" y="33913"/>
                  </a:cubicBezTo>
                  <a:cubicBezTo>
                    <a:pt x="21651" y="34601"/>
                    <a:pt x="23334" y="35137"/>
                    <a:pt x="25018" y="35596"/>
                  </a:cubicBezTo>
                  <a:cubicBezTo>
                    <a:pt x="27691" y="36348"/>
                    <a:pt x="30344" y="36714"/>
                    <a:pt x="32888" y="36714"/>
                  </a:cubicBezTo>
                  <a:cubicBezTo>
                    <a:pt x="37334" y="36714"/>
                    <a:pt x="41447" y="35595"/>
                    <a:pt x="44756" y="33454"/>
                  </a:cubicBezTo>
                  <a:cubicBezTo>
                    <a:pt x="49270" y="30470"/>
                    <a:pt x="52101" y="25497"/>
                    <a:pt x="52483" y="20141"/>
                  </a:cubicBezTo>
                  <a:cubicBezTo>
                    <a:pt x="52789" y="14710"/>
                    <a:pt x="50188" y="9507"/>
                    <a:pt x="45598" y="6447"/>
                  </a:cubicBezTo>
                  <a:cubicBezTo>
                    <a:pt x="42231" y="4305"/>
                    <a:pt x="38100" y="3693"/>
                    <a:pt x="34122" y="3081"/>
                  </a:cubicBezTo>
                  <a:cubicBezTo>
                    <a:pt x="32821" y="2928"/>
                    <a:pt x="31367" y="2698"/>
                    <a:pt x="30067" y="2392"/>
                  </a:cubicBezTo>
                  <a:cubicBezTo>
                    <a:pt x="28690" y="2163"/>
                    <a:pt x="27313" y="1780"/>
                    <a:pt x="26012" y="1474"/>
                  </a:cubicBezTo>
                  <a:cubicBezTo>
                    <a:pt x="23078" y="705"/>
                    <a:pt x="20016" y="1"/>
                    <a:pt x="16943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53;p52">
              <a:extLst>
                <a:ext uri="{FF2B5EF4-FFF2-40B4-BE49-F238E27FC236}">
                  <a16:creationId xmlns:a16="http://schemas.microsoft.com/office/drawing/2014/main" xmlns="" id="{45A1DFF7-F4D5-1BD6-3633-731A55E74016}"/>
                </a:ext>
              </a:extLst>
            </p:cNvPr>
            <p:cNvSpPr/>
            <p:nvPr/>
          </p:nvSpPr>
          <p:spPr>
            <a:xfrm>
              <a:off x="2664300" y="3451150"/>
              <a:ext cx="1073025" cy="746950"/>
            </a:xfrm>
            <a:custGeom>
              <a:avLst/>
              <a:gdLst/>
              <a:ahLst/>
              <a:cxnLst/>
              <a:rect l="l" t="t" r="r" b="b"/>
              <a:pathLst>
                <a:path w="42921" h="29878" extrusionOk="0">
                  <a:moveTo>
                    <a:pt x="13083" y="392"/>
                  </a:moveTo>
                  <a:cubicBezTo>
                    <a:pt x="15838" y="392"/>
                    <a:pt x="18515" y="774"/>
                    <a:pt x="21117" y="1616"/>
                  </a:cubicBezTo>
                  <a:cubicBezTo>
                    <a:pt x="22188" y="1845"/>
                    <a:pt x="23259" y="2151"/>
                    <a:pt x="24330" y="2381"/>
                  </a:cubicBezTo>
                  <a:cubicBezTo>
                    <a:pt x="25477" y="2610"/>
                    <a:pt x="26625" y="2763"/>
                    <a:pt x="27696" y="2916"/>
                  </a:cubicBezTo>
                  <a:cubicBezTo>
                    <a:pt x="30833" y="3375"/>
                    <a:pt x="34199" y="3911"/>
                    <a:pt x="36877" y="5594"/>
                  </a:cubicBezTo>
                  <a:cubicBezTo>
                    <a:pt x="40396" y="7966"/>
                    <a:pt x="42462" y="12021"/>
                    <a:pt x="42232" y="16305"/>
                  </a:cubicBezTo>
                  <a:cubicBezTo>
                    <a:pt x="41926" y="20589"/>
                    <a:pt x="39708" y="24415"/>
                    <a:pt x="36112" y="26786"/>
                  </a:cubicBezTo>
                  <a:cubicBezTo>
                    <a:pt x="33491" y="28485"/>
                    <a:pt x="30254" y="29383"/>
                    <a:pt x="26734" y="29383"/>
                  </a:cubicBezTo>
                  <a:cubicBezTo>
                    <a:pt x="24705" y="29383"/>
                    <a:pt x="22582" y="29085"/>
                    <a:pt x="20428" y="28469"/>
                  </a:cubicBezTo>
                  <a:cubicBezTo>
                    <a:pt x="16832" y="27398"/>
                    <a:pt x="13466" y="25868"/>
                    <a:pt x="10253" y="23803"/>
                  </a:cubicBezTo>
                  <a:lnTo>
                    <a:pt x="10176" y="23803"/>
                  </a:lnTo>
                  <a:cubicBezTo>
                    <a:pt x="7805" y="22425"/>
                    <a:pt x="5509" y="20819"/>
                    <a:pt x="3444" y="18983"/>
                  </a:cubicBezTo>
                  <a:cubicBezTo>
                    <a:pt x="2220" y="17835"/>
                    <a:pt x="1378" y="16381"/>
                    <a:pt x="996" y="14775"/>
                  </a:cubicBezTo>
                  <a:lnTo>
                    <a:pt x="919" y="14775"/>
                  </a:lnTo>
                  <a:cubicBezTo>
                    <a:pt x="460" y="12327"/>
                    <a:pt x="843" y="9725"/>
                    <a:pt x="2067" y="7507"/>
                  </a:cubicBezTo>
                  <a:cubicBezTo>
                    <a:pt x="4285" y="3375"/>
                    <a:pt x="8493" y="698"/>
                    <a:pt x="13083" y="392"/>
                  </a:cubicBezTo>
                  <a:close/>
                  <a:moveTo>
                    <a:pt x="13683" y="1"/>
                  </a:moveTo>
                  <a:cubicBezTo>
                    <a:pt x="13483" y="1"/>
                    <a:pt x="13283" y="4"/>
                    <a:pt x="13083" y="9"/>
                  </a:cubicBezTo>
                  <a:cubicBezTo>
                    <a:pt x="8264" y="315"/>
                    <a:pt x="3979" y="3069"/>
                    <a:pt x="1684" y="7354"/>
                  </a:cubicBezTo>
                  <a:cubicBezTo>
                    <a:pt x="383" y="9649"/>
                    <a:pt x="1" y="12327"/>
                    <a:pt x="460" y="14928"/>
                  </a:cubicBezTo>
                  <a:cubicBezTo>
                    <a:pt x="919" y="16611"/>
                    <a:pt x="1761" y="18218"/>
                    <a:pt x="3061" y="19365"/>
                  </a:cubicBezTo>
                  <a:cubicBezTo>
                    <a:pt x="5203" y="21201"/>
                    <a:pt x="7499" y="22808"/>
                    <a:pt x="9870" y="24185"/>
                  </a:cubicBezTo>
                  <a:lnTo>
                    <a:pt x="10023" y="24262"/>
                  </a:lnTo>
                  <a:cubicBezTo>
                    <a:pt x="12012" y="25486"/>
                    <a:pt x="14155" y="26557"/>
                    <a:pt x="16297" y="27551"/>
                  </a:cubicBezTo>
                  <a:cubicBezTo>
                    <a:pt x="17597" y="28087"/>
                    <a:pt x="18974" y="28546"/>
                    <a:pt x="20275" y="29005"/>
                  </a:cubicBezTo>
                  <a:cubicBezTo>
                    <a:pt x="22436" y="29587"/>
                    <a:pt x="24586" y="29877"/>
                    <a:pt x="26651" y="29877"/>
                  </a:cubicBezTo>
                  <a:cubicBezTo>
                    <a:pt x="30288" y="29877"/>
                    <a:pt x="33657" y="28975"/>
                    <a:pt x="36341" y="27169"/>
                  </a:cubicBezTo>
                  <a:cubicBezTo>
                    <a:pt x="40014" y="24721"/>
                    <a:pt x="42385" y="20742"/>
                    <a:pt x="42691" y="16381"/>
                  </a:cubicBezTo>
                  <a:cubicBezTo>
                    <a:pt x="42921" y="11944"/>
                    <a:pt x="40779" y="7660"/>
                    <a:pt x="37106" y="5212"/>
                  </a:cubicBezTo>
                  <a:cubicBezTo>
                    <a:pt x="34276" y="3452"/>
                    <a:pt x="30986" y="2993"/>
                    <a:pt x="27773" y="2457"/>
                  </a:cubicBezTo>
                  <a:cubicBezTo>
                    <a:pt x="26625" y="2304"/>
                    <a:pt x="25554" y="2151"/>
                    <a:pt x="24406" y="1922"/>
                  </a:cubicBezTo>
                  <a:cubicBezTo>
                    <a:pt x="23335" y="1692"/>
                    <a:pt x="22264" y="1463"/>
                    <a:pt x="21193" y="1157"/>
                  </a:cubicBezTo>
                  <a:cubicBezTo>
                    <a:pt x="18781" y="447"/>
                    <a:pt x="16237" y="1"/>
                    <a:pt x="13683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54;p52">
              <a:extLst>
                <a:ext uri="{FF2B5EF4-FFF2-40B4-BE49-F238E27FC236}">
                  <a16:creationId xmlns:a16="http://schemas.microsoft.com/office/drawing/2014/main" xmlns="" id="{68B750C0-EEFC-99FE-B090-37CD97866D87}"/>
                </a:ext>
              </a:extLst>
            </p:cNvPr>
            <p:cNvSpPr/>
            <p:nvPr/>
          </p:nvSpPr>
          <p:spPr>
            <a:xfrm>
              <a:off x="3597675" y="2583850"/>
              <a:ext cx="2484575" cy="1984525"/>
            </a:xfrm>
            <a:custGeom>
              <a:avLst/>
              <a:gdLst/>
              <a:ahLst/>
              <a:cxnLst/>
              <a:rect l="l" t="t" r="r" b="b"/>
              <a:pathLst>
                <a:path w="99383" h="79381" extrusionOk="0">
                  <a:moveTo>
                    <a:pt x="62584" y="1"/>
                  </a:moveTo>
                  <a:cubicBezTo>
                    <a:pt x="58851" y="1"/>
                    <a:pt x="55609" y="3073"/>
                    <a:pt x="53172" y="6011"/>
                  </a:cubicBezTo>
                  <a:cubicBezTo>
                    <a:pt x="48888" y="10984"/>
                    <a:pt x="44910" y="16340"/>
                    <a:pt x="41314" y="21848"/>
                  </a:cubicBezTo>
                  <a:cubicBezTo>
                    <a:pt x="40166" y="23684"/>
                    <a:pt x="38866" y="25673"/>
                    <a:pt x="36877" y="26591"/>
                  </a:cubicBezTo>
                  <a:cubicBezTo>
                    <a:pt x="35990" y="26963"/>
                    <a:pt x="35062" y="27089"/>
                    <a:pt x="34110" y="27089"/>
                  </a:cubicBezTo>
                  <a:cubicBezTo>
                    <a:pt x="32515" y="27089"/>
                    <a:pt x="30855" y="26735"/>
                    <a:pt x="29226" y="26591"/>
                  </a:cubicBezTo>
                  <a:cubicBezTo>
                    <a:pt x="28670" y="26537"/>
                    <a:pt x="28116" y="26510"/>
                    <a:pt x="27564" y="26510"/>
                  </a:cubicBezTo>
                  <a:cubicBezTo>
                    <a:pt x="19611" y="26510"/>
                    <a:pt x="12174" y="32036"/>
                    <a:pt x="7881" y="38832"/>
                  </a:cubicBezTo>
                  <a:cubicBezTo>
                    <a:pt x="3367" y="46177"/>
                    <a:pt x="1607" y="54899"/>
                    <a:pt x="1" y="63391"/>
                  </a:cubicBezTo>
                  <a:cubicBezTo>
                    <a:pt x="28920" y="68134"/>
                    <a:pt x="57916" y="73260"/>
                    <a:pt x="86606" y="79381"/>
                  </a:cubicBezTo>
                  <a:cubicBezTo>
                    <a:pt x="90354" y="62626"/>
                    <a:pt x="94103" y="45871"/>
                    <a:pt x="97852" y="29040"/>
                  </a:cubicBezTo>
                  <a:cubicBezTo>
                    <a:pt x="98617" y="25520"/>
                    <a:pt x="99382" y="21925"/>
                    <a:pt x="99229" y="18329"/>
                  </a:cubicBezTo>
                  <a:cubicBezTo>
                    <a:pt x="99000" y="14657"/>
                    <a:pt x="97699" y="10984"/>
                    <a:pt x="94868" y="8613"/>
                  </a:cubicBezTo>
                  <a:cubicBezTo>
                    <a:pt x="93313" y="7351"/>
                    <a:pt x="91272" y="6645"/>
                    <a:pt x="89292" y="6645"/>
                  </a:cubicBezTo>
                  <a:cubicBezTo>
                    <a:pt x="87669" y="6645"/>
                    <a:pt x="86087" y="7120"/>
                    <a:pt x="84846" y="8154"/>
                  </a:cubicBezTo>
                  <a:cubicBezTo>
                    <a:pt x="82857" y="9837"/>
                    <a:pt x="82015" y="12361"/>
                    <a:pt x="80485" y="14504"/>
                  </a:cubicBezTo>
                  <a:cubicBezTo>
                    <a:pt x="79412" y="16028"/>
                    <a:pt x="77547" y="17345"/>
                    <a:pt x="75782" y="17345"/>
                  </a:cubicBezTo>
                  <a:cubicBezTo>
                    <a:pt x="75156" y="17345"/>
                    <a:pt x="74543" y="17179"/>
                    <a:pt x="73982" y="16799"/>
                  </a:cubicBezTo>
                  <a:cubicBezTo>
                    <a:pt x="72452" y="15804"/>
                    <a:pt x="72069" y="13815"/>
                    <a:pt x="71840" y="11979"/>
                  </a:cubicBezTo>
                  <a:cubicBezTo>
                    <a:pt x="71534" y="9378"/>
                    <a:pt x="70769" y="6853"/>
                    <a:pt x="69545" y="4481"/>
                  </a:cubicBezTo>
                  <a:cubicBezTo>
                    <a:pt x="68244" y="2110"/>
                    <a:pt x="66025" y="503"/>
                    <a:pt x="63348" y="44"/>
                  </a:cubicBezTo>
                  <a:cubicBezTo>
                    <a:pt x="63091" y="15"/>
                    <a:pt x="62836" y="1"/>
                    <a:pt x="62584" y="1"/>
                  </a:cubicBezTo>
                  <a:close/>
                </a:path>
              </a:pathLst>
            </a:custGeom>
            <a:solidFill>
              <a:srgbClr val="C69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55;p52">
              <a:extLst>
                <a:ext uri="{FF2B5EF4-FFF2-40B4-BE49-F238E27FC236}">
                  <a16:creationId xmlns:a16="http://schemas.microsoft.com/office/drawing/2014/main" xmlns="" id="{71B6B8C0-110D-B2F1-8CAE-883BEFA969A4}"/>
                </a:ext>
              </a:extLst>
            </p:cNvPr>
            <p:cNvSpPr/>
            <p:nvPr/>
          </p:nvSpPr>
          <p:spPr>
            <a:xfrm>
              <a:off x="2406100" y="2007425"/>
              <a:ext cx="3963025" cy="2751400"/>
            </a:xfrm>
            <a:custGeom>
              <a:avLst/>
              <a:gdLst/>
              <a:ahLst/>
              <a:cxnLst/>
              <a:rect l="l" t="t" r="r" b="b"/>
              <a:pathLst>
                <a:path w="158521" h="110056" extrusionOk="0">
                  <a:moveTo>
                    <a:pt x="51317" y="439"/>
                  </a:moveTo>
                  <a:cubicBezTo>
                    <a:pt x="60359" y="439"/>
                    <a:pt x="69321" y="2696"/>
                    <a:pt x="78037" y="4892"/>
                  </a:cubicBezTo>
                  <a:cubicBezTo>
                    <a:pt x="82015" y="5964"/>
                    <a:pt x="86146" y="6958"/>
                    <a:pt x="90201" y="7800"/>
                  </a:cubicBezTo>
                  <a:cubicBezTo>
                    <a:pt x="94256" y="8565"/>
                    <a:pt x="98540" y="9253"/>
                    <a:pt x="102595" y="9865"/>
                  </a:cubicBezTo>
                  <a:cubicBezTo>
                    <a:pt x="111929" y="11242"/>
                    <a:pt x="121492" y="12620"/>
                    <a:pt x="130137" y="16368"/>
                  </a:cubicBezTo>
                  <a:cubicBezTo>
                    <a:pt x="132509" y="17363"/>
                    <a:pt x="134728" y="18511"/>
                    <a:pt x="136870" y="19888"/>
                  </a:cubicBezTo>
                  <a:cubicBezTo>
                    <a:pt x="150029" y="28227"/>
                    <a:pt x="157985" y="44140"/>
                    <a:pt x="157220" y="60206"/>
                  </a:cubicBezTo>
                  <a:cubicBezTo>
                    <a:pt x="156379" y="75661"/>
                    <a:pt x="147581" y="90809"/>
                    <a:pt x="134192" y="99683"/>
                  </a:cubicBezTo>
                  <a:cubicBezTo>
                    <a:pt x="124313" y="106156"/>
                    <a:pt x="112051" y="109471"/>
                    <a:pt x="98802" y="109471"/>
                  </a:cubicBezTo>
                  <a:cubicBezTo>
                    <a:pt x="91223" y="109471"/>
                    <a:pt x="83322" y="108386"/>
                    <a:pt x="75359" y="106186"/>
                  </a:cubicBezTo>
                  <a:cubicBezTo>
                    <a:pt x="63730" y="102897"/>
                    <a:pt x="51642" y="97388"/>
                    <a:pt x="37259" y="88743"/>
                  </a:cubicBezTo>
                  <a:lnTo>
                    <a:pt x="36953" y="88514"/>
                  </a:lnTo>
                  <a:cubicBezTo>
                    <a:pt x="28231" y="83235"/>
                    <a:pt x="19204" y="77803"/>
                    <a:pt x="11706" y="70688"/>
                  </a:cubicBezTo>
                  <a:cubicBezTo>
                    <a:pt x="7116" y="66403"/>
                    <a:pt x="3902" y="60818"/>
                    <a:pt x="2449" y="54698"/>
                  </a:cubicBezTo>
                  <a:cubicBezTo>
                    <a:pt x="536" y="45900"/>
                    <a:pt x="1990" y="36183"/>
                    <a:pt x="6733" y="27156"/>
                  </a:cubicBezTo>
                  <a:cubicBezTo>
                    <a:pt x="15072" y="11778"/>
                    <a:pt x="30756" y="1679"/>
                    <a:pt x="48199" y="532"/>
                  </a:cubicBezTo>
                  <a:cubicBezTo>
                    <a:pt x="49240" y="469"/>
                    <a:pt x="50279" y="439"/>
                    <a:pt x="51317" y="439"/>
                  </a:cubicBezTo>
                  <a:close/>
                  <a:moveTo>
                    <a:pt x="50998" y="0"/>
                  </a:moveTo>
                  <a:cubicBezTo>
                    <a:pt x="50067" y="0"/>
                    <a:pt x="49134" y="23"/>
                    <a:pt x="48199" y="73"/>
                  </a:cubicBezTo>
                  <a:cubicBezTo>
                    <a:pt x="30527" y="1297"/>
                    <a:pt x="14690" y="11395"/>
                    <a:pt x="6351" y="27003"/>
                  </a:cubicBezTo>
                  <a:cubicBezTo>
                    <a:pt x="1531" y="36107"/>
                    <a:pt x="1" y="45976"/>
                    <a:pt x="1990" y="54851"/>
                  </a:cubicBezTo>
                  <a:cubicBezTo>
                    <a:pt x="3443" y="61048"/>
                    <a:pt x="6733" y="66709"/>
                    <a:pt x="11400" y="71070"/>
                  </a:cubicBezTo>
                  <a:cubicBezTo>
                    <a:pt x="18974" y="78185"/>
                    <a:pt x="28002" y="83694"/>
                    <a:pt x="36723" y="88973"/>
                  </a:cubicBezTo>
                  <a:lnTo>
                    <a:pt x="37030" y="89126"/>
                  </a:lnTo>
                  <a:cubicBezTo>
                    <a:pt x="44527" y="93792"/>
                    <a:pt x="52331" y="97847"/>
                    <a:pt x="60440" y="101367"/>
                  </a:cubicBezTo>
                  <a:cubicBezTo>
                    <a:pt x="65260" y="103509"/>
                    <a:pt x="70157" y="105268"/>
                    <a:pt x="75282" y="106722"/>
                  </a:cubicBezTo>
                  <a:cubicBezTo>
                    <a:pt x="83287" y="108953"/>
                    <a:pt x="91241" y="110056"/>
                    <a:pt x="98873" y="110056"/>
                  </a:cubicBezTo>
                  <a:cubicBezTo>
                    <a:pt x="112177" y="110056"/>
                    <a:pt x="124504" y="106706"/>
                    <a:pt x="134422" y="100142"/>
                  </a:cubicBezTo>
                  <a:cubicBezTo>
                    <a:pt x="147963" y="91191"/>
                    <a:pt x="156838" y="75967"/>
                    <a:pt x="157679" y="60359"/>
                  </a:cubicBezTo>
                  <a:cubicBezTo>
                    <a:pt x="158521" y="44064"/>
                    <a:pt x="150411" y="28074"/>
                    <a:pt x="137176" y="19582"/>
                  </a:cubicBezTo>
                  <a:cubicBezTo>
                    <a:pt x="126924" y="13079"/>
                    <a:pt x="114607" y="11242"/>
                    <a:pt x="102748" y="9483"/>
                  </a:cubicBezTo>
                  <a:cubicBezTo>
                    <a:pt x="98617" y="8871"/>
                    <a:pt x="94332" y="8259"/>
                    <a:pt x="90278" y="7417"/>
                  </a:cubicBezTo>
                  <a:cubicBezTo>
                    <a:pt x="86223" y="6576"/>
                    <a:pt x="82168" y="5505"/>
                    <a:pt x="78190" y="4510"/>
                  </a:cubicBezTo>
                  <a:cubicBezTo>
                    <a:pt x="69296" y="2287"/>
                    <a:pt x="60213" y="0"/>
                    <a:pt x="50998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56;p52">
              <a:extLst>
                <a:ext uri="{FF2B5EF4-FFF2-40B4-BE49-F238E27FC236}">
                  <a16:creationId xmlns:a16="http://schemas.microsoft.com/office/drawing/2014/main" xmlns="" id="{0B1C29F3-F435-B13F-795A-196ADBE2DC43}"/>
                </a:ext>
              </a:extLst>
            </p:cNvPr>
            <p:cNvSpPr/>
            <p:nvPr/>
          </p:nvSpPr>
          <p:spPr>
            <a:xfrm>
              <a:off x="2509375" y="2074250"/>
              <a:ext cx="3758400" cy="2606100"/>
            </a:xfrm>
            <a:custGeom>
              <a:avLst/>
              <a:gdLst/>
              <a:ahLst/>
              <a:cxnLst/>
              <a:rect l="l" t="t" r="r" b="b"/>
              <a:pathLst>
                <a:path w="150336" h="104244" extrusionOk="0">
                  <a:moveTo>
                    <a:pt x="48528" y="460"/>
                  </a:moveTo>
                  <a:cubicBezTo>
                    <a:pt x="57163" y="460"/>
                    <a:pt x="65774" y="2602"/>
                    <a:pt x="74135" y="4744"/>
                  </a:cubicBezTo>
                  <a:cubicBezTo>
                    <a:pt x="77808" y="5662"/>
                    <a:pt x="81709" y="6733"/>
                    <a:pt x="85611" y="7422"/>
                  </a:cubicBezTo>
                  <a:cubicBezTo>
                    <a:pt x="89436" y="8187"/>
                    <a:pt x="93491" y="8722"/>
                    <a:pt x="97393" y="9335"/>
                  </a:cubicBezTo>
                  <a:cubicBezTo>
                    <a:pt x="106191" y="10635"/>
                    <a:pt x="115295" y="12012"/>
                    <a:pt x="123405" y="15532"/>
                  </a:cubicBezTo>
                  <a:cubicBezTo>
                    <a:pt x="125624" y="16450"/>
                    <a:pt x="127842" y="17597"/>
                    <a:pt x="129832" y="18898"/>
                  </a:cubicBezTo>
                  <a:cubicBezTo>
                    <a:pt x="142302" y="26854"/>
                    <a:pt x="149876" y="41850"/>
                    <a:pt x="149111" y="57151"/>
                  </a:cubicBezTo>
                  <a:cubicBezTo>
                    <a:pt x="148346" y="71840"/>
                    <a:pt x="140007" y="86147"/>
                    <a:pt x="127307" y="94562"/>
                  </a:cubicBezTo>
                  <a:cubicBezTo>
                    <a:pt x="117971" y="100738"/>
                    <a:pt x="106347" y="103885"/>
                    <a:pt x="93792" y="103885"/>
                  </a:cubicBezTo>
                  <a:cubicBezTo>
                    <a:pt x="86594" y="103885"/>
                    <a:pt x="79089" y="102850"/>
                    <a:pt x="71534" y="100759"/>
                  </a:cubicBezTo>
                  <a:cubicBezTo>
                    <a:pt x="60441" y="97622"/>
                    <a:pt x="48965" y="92344"/>
                    <a:pt x="35423" y="84157"/>
                  </a:cubicBezTo>
                  <a:lnTo>
                    <a:pt x="35117" y="84004"/>
                  </a:lnTo>
                  <a:cubicBezTo>
                    <a:pt x="26778" y="78955"/>
                    <a:pt x="18286" y="73753"/>
                    <a:pt x="11094" y="67097"/>
                  </a:cubicBezTo>
                  <a:cubicBezTo>
                    <a:pt x="6733" y="63042"/>
                    <a:pt x="3673" y="57686"/>
                    <a:pt x="2373" y="51872"/>
                  </a:cubicBezTo>
                  <a:cubicBezTo>
                    <a:pt x="460" y="43609"/>
                    <a:pt x="1914" y="34352"/>
                    <a:pt x="6427" y="25860"/>
                  </a:cubicBezTo>
                  <a:cubicBezTo>
                    <a:pt x="14308" y="11171"/>
                    <a:pt x="29150" y="1607"/>
                    <a:pt x="45752" y="536"/>
                  </a:cubicBezTo>
                  <a:cubicBezTo>
                    <a:pt x="46677" y="484"/>
                    <a:pt x="47603" y="460"/>
                    <a:pt x="48528" y="460"/>
                  </a:cubicBezTo>
                  <a:close/>
                  <a:moveTo>
                    <a:pt x="48548" y="1"/>
                  </a:moveTo>
                  <a:cubicBezTo>
                    <a:pt x="47617" y="1"/>
                    <a:pt x="46685" y="25"/>
                    <a:pt x="45752" y="77"/>
                  </a:cubicBezTo>
                  <a:cubicBezTo>
                    <a:pt x="28997" y="1148"/>
                    <a:pt x="14002" y="10865"/>
                    <a:pt x="6045" y="25630"/>
                  </a:cubicBezTo>
                  <a:cubicBezTo>
                    <a:pt x="1455" y="34275"/>
                    <a:pt x="1" y="43609"/>
                    <a:pt x="1914" y="52025"/>
                  </a:cubicBezTo>
                  <a:cubicBezTo>
                    <a:pt x="3291" y="57992"/>
                    <a:pt x="6351" y="63348"/>
                    <a:pt x="10788" y="67479"/>
                  </a:cubicBezTo>
                  <a:cubicBezTo>
                    <a:pt x="18056" y="74212"/>
                    <a:pt x="26549" y="79414"/>
                    <a:pt x="34888" y="84387"/>
                  </a:cubicBezTo>
                  <a:lnTo>
                    <a:pt x="35194" y="84540"/>
                  </a:lnTo>
                  <a:cubicBezTo>
                    <a:pt x="42232" y="88901"/>
                    <a:pt x="49653" y="92803"/>
                    <a:pt x="57304" y="96169"/>
                  </a:cubicBezTo>
                  <a:cubicBezTo>
                    <a:pt x="61894" y="98158"/>
                    <a:pt x="66561" y="99765"/>
                    <a:pt x="71381" y="101065"/>
                  </a:cubicBezTo>
                  <a:cubicBezTo>
                    <a:pt x="79020" y="103192"/>
                    <a:pt x="86607" y="104244"/>
                    <a:pt x="93881" y="104244"/>
                  </a:cubicBezTo>
                  <a:cubicBezTo>
                    <a:pt x="106497" y="104244"/>
                    <a:pt x="118171" y="101080"/>
                    <a:pt x="127536" y="94868"/>
                  </a:cubicBezTo>
                  <a:cubicBezTo>
                    <a:pt x="140389" y="86376"/>
                    <a:pt x="148805" y="71916"/>
                    <a:pt x="149570" y="57151"/>
                  </a:cubicBezTo>
                  <a:cubicBezTo>
                    <a:pt x="150335" y="41697"/>
                    <a:pt x="142761" y="26472"/>
                    <a:pt x="130138" y="18439"/>
                  </a:cubicBezTo>
                  <a:cubicBezTo>
                    <a:pt x="120421" y="12242"/>
                    <a:pt x="108716" y="10559"/>
                    <a:pt x="97470" y="8875"/>
                  </a:cubicBezTo>
                  <a:cubicBezTo>
                    <a:pt x="93568" y="8340"/>
                    <a:pt x="89513" y="7728"/>
                    <a:pt x="85688" y="6963"/>
                  </a:cubicBezTo>
                  <a:cubicBezTo>
                    <a:pt x="81862" y="6198"/>
                    <a:pt x="77961" y="5203"/>
                    <a:pt x="74212" y="4285"/>
                  </a:cubicBezTo>
                  <a:cubicBezTo>
                    <a:pt x="65851" y="2143"/>
                    <a:pt x="57240" y="1"/>
                    <a:pt x="48548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57;p52">
              <a:extLst>
                <a:ext uri="{FF2B5EF4-FFF2-40B4-BE49-F238E27FC236}">
                  <a16:creationId xmlns:a16="http://schemas.microsoft.com/office/drawing/2014/main" xmlns="" id="{7501B4F4-DC1B-2418-5E31-646FD5CD26C7}"/>
                </a:ext>
              </a:extLst>
            </p:cNvPr>
            <p:cNvSpPr/>
            <p:nvPr/>
          </p:nvSpPr>
          <p:spPr>
            <a:xfrm>
              <a:off x="2664300" y="2174100"/>
              <a:ext cx="3450450" cy="2396050"/>
            </a:xfrm>
            <a:custGeom>
              <a:avLst/>
              <a:gdLst/>
              <a:ahLst/>
              <a:cxnLst/>
              <a:rect l="l" t="t" r="r" b="b"/>
              <a:pathLst>
                <a:path w="138018" h="95842" extrusionOk="0">
                  <a:moveTo>
                    <a:pt x="44767" y="516"/>
                  </a:moveTo>
                  <a:cubicBezTo>
                    <a:pt x="52603" y="516"/>
                    <a:pt x="60463" y="2500"/>
                    <a:pt x="68015" y="4422"/>
                  </a:cubicBezTo>
                  <a:cubicBezTo>
                    <a:pt x="71457" y="5264"/>
                    <a:pt x="75053" y="6182"/>
                    <a:pt x="78573" y="6871"/>
                  </a:cubicBezTo>
                  <a:cubicBezTo>
                    <a:pt x="82168" y="7559"/>
                    <a:pt x="85841" y="8095"/>
                    <a:pt x="89436" y="8630"/>
                  </a:cubicBezTo>
                  <a:cubicBezTo>
                    <a:pt x="99765" y="10160"/>
                    <a:pt x="110399" y="11767"/>
                    <a:pt x="119274" y="17428"/>
                  </a:cubicBezTo>
                  <a:cubicBezTo>
                    <a:pt x="130673" y="24697"/>
                    <a:pt x="137635" y="38468"/>
                    <a:pt x="136870" y="52545"/>
                  </a:cubicBezTo>
                  <a:cubicBezTo>
                    <a:pt x="136182" y="65933"/>
                    <a:pt x="128531" y="79092"/>
                    <a:pt x="116826" y="86819"/>
                  </a:cubicBezTo>
                  <a:cubicBezTo>
                    <a:pt x="108284" y="92498"/>
                    <a:pt x="97649" y="95405"/>
                    <a:pt x="86151" y="95405"/>
                  </a:cubicBezTo>
                  <a:cubicBezTo>
                    <a:pt x="79523" y="95405"/>
                    <a:pt x="72609" y="94439"/>
                    <a:pt x="65643" y="92481"/>
                  </a:cubicBezTo>
                  <a:cubicBezTo>
                    <a:pt x="55468" y="89650"/>
                    <a:pt x="44910" y="84830"/>
                    <a:pt x="32516" y="77333"/>
                  </a:cubicBezTo>
                  <a:lnTo>
                    <a:pt x="32210" y="77103"/>
                  </a:lnTo>
                  <a:cubicBezTo>
                    <a:pt x="24636" y="72513"/>
                    <a:pt x="16832" y="67769"/>
                    <a:pt x="10253" y="61649"/>
                  </a:cubicBezTo>
                  <a:cubicBezTo>
                    <a:pt x="6198" y="57900"/>
                    <a:pt x="3444" y="53004"/>
                    <a:pt x="2220" y="47648"/>
                  </a:cubicBezTo>
                  <a:cubicBezTo>
                    <a:pt x="536" y="40074"/>
                    <a:pt x="1837" y="31582"/>
                    <a:pt x="5968" y="23778"/>
                  </a:cubicBezTo>
                  <a:cubicBezTo>
                    <a:pt x="13160" y="10313"/>
                    <a:pt x="26855" y="1592"/>
                    <a:pt x="42079" y="597"/>
                  </a:cubicBezTo>
                  <a:cubicBezTo>
                    <a:pt x="42974" y="542"/>
                    <a:pt x="43870" y="516"/>
                    <a:pt x="44767" y="516"/>
                  </a:cubicBezTo>
                  <a:close/>
                  <a:moveTo>
                    <a:pt x="44395" y="1"/>
                  </a:moveTo>
                  <a:cubicBezTo>
                    <a:pt x="43599" y="1"/>
                    <a:pt x="42801" y="20"/>
                    <a:pt x="42003" y="62"/>
                  </a:cubicBezTo>
                  <a:cubicBezTo>
                    <a:pt x="26625" y="1133"/>
                    <a:pt x="12854" y="9931"/>
                    <a:pt x="5509" y="23549"/>
                  </a:cubicBezTo>
                  <a:cubicBezTo>
                    <a:pt x="1378" y="31429"/>
                    <a:pt x="1" y="40074"/>
                    <a:pt x="1761" y="47801"/>
                  </a:cubicBezTo>
                  <a:cubicBezTo>
                    <a:pt x="2985" y="53233"/>
                    <a:pt x="5815" y="58130"/>
                    <a:pt x="9947" y="61955"/>
                  </a:cubicBezTo>
                  <a:cubicBezTo>
                    <a:pt x="16526" y="68152"/>
                    <a:pt x="24406" y="72895"/>
                    <a:pt x="32057" y="77562"/>
                  </a:cubicBezTo>
                  <a:lnTo>
                    <a:pt x="32286" y="77715"/>
                  </a:lnTo>
                  <a:cubicBezTo>
                    <a:pt x="38789" y="81694"/>
                    <a:pt x="45598" y="85289"/>
                    <a:pt x="52637" y="88350"/>
                  </a:cubicBezTo>
                  <a:cubicBezTo>
                    <a:pt x="56845" y="90186"/>
                    <a:pt x="61129" y="91716"/>
                    <a:pt x="65490" y="92940"/>
                  </a:cubicBezTo>
                  <a:cubicBezTo>
                    <a:pt x="72465" y="94885"/>
                    <a:pt x="79389" y="95841"/>
                    <a:pt x="86028" y="95841"/>
                  </a:cubicBezTo>
                  <a:cubicBezTo>
                    <a:pt x="97668" y="95841"/>
                    <a:pt x="108432" y="92902"/>
                    <a:pt x="117055" y="87202"/>
                  </a:cubicBezTo>
                  <a:cubicBezTo>
                    <a:pt x="128837" y="79398"/>
                    <a:pt x="136641" y="66086"/>
                    <a:pt x="137329" y="52545"/>
                  </a:cubicBezTo>
                  <a:cubicBezTo>
                    <a:pt x="138018" y="38315"/>
                    <a:pt x="131056" y="24391"/>
                    <a:pt x="119427" y="16969"/>
                  </a:cubicBezTo>
                  <a:cubicBezTo>
                    <a:pt x="110552" y="11308"/>
                    <a:pt x="99841" y="9701"/>
                    <a:pt x="89436" y="8171"/>
                  </a:cubicBezTo>
                  <a:cubicBezTo>
                    <a:pt x="85841" y="7636"/>
                    <a:pt x="82092" y="7100"/>
                    <a:pt x="78649" y="6412"/>
                  </a:cubicBezTo>
                  <a:cubicBezTo>
                    <a:pt x="75130" y="5647"/>
                    <a:pt x="71534" y="4805"/>
                    <a:pt x="68091" y="3887"/>
                  </a:cubicBezTo>
                  <a:cubicBezTo>
                    <a:pt x="60363" y="2007"/>
                    <a:pt x="52445" y="1"/>
                    <a:pt x="44395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58;p52">
              <a:extLst>
                <a:ext uri="{FF2B5EF4-FFF2-40B4-BE49-F238E27FC236}">
                  <a16:creationId xmlns:a16="http://schemas.microsoft.com/office/drawing/2014/main" xmlns="" id="{72165D5C-9C09-FBEF-1BA6-28301046089C}"/>
                </a:ext>
              </a:extLst>
            </p:cNvPr>
            <p:cNvSpPr/>
            <p:nvPr/>
          </p:nvSpPr>
          <p:spPr>
            <a:xfrm>
              <a:off x="2809675" y="2269600"/>
              <a:ext cx="3163550" cy="2195200"/>
            </a:xfrm>
            <a:custGeom>
              <a:avLst/>
              <a:gdLst/>
              <a:ahLst/>
              <a:cxnLst/>
              <a:rect l="l" t="t" r="r" b="b"/>
              <a:pathLst>
                <a:path w="126542" h="87808" extrusionOk="0">
                  <a:moveTo>
                    <a:pt x="40865" y="385"/>
                  </a:moveTo>
                  <a:cubicBezTo>
                    <a:pt x="48115" y="385"/>
                    <a:pt x="55297" y="2239"/>
                    <a:pt x="62353" y="3969"/>
                  </a:cubicBezTo>
                  <a:cubicBezTo>
                    <a:pt x="65489" y="4810"/>
                    <a:pt x="68779" y="5575"/>
                    <a:pt x="71992" y="6264"/>
                  </a:cubicBezTo>
                  <a:cubicBezTo>
                    <a:pt x="75206" y="6952"/>
                    <a:pt x="78649" y="7411"/>
                    <a:pt x="81938" y="7871"/>
                  </a:cubicBezTo>
                  <a:cubicBezTo>
                    <a:pt x="89359" y="9018"/>
                    <a:pt x="97010" y="10166"/>
                    <a:pt x="103819" y="13073"/>
                  </a:cubicBezTo>
                  <a:cubicBezTo>
                    <a:pt x="105732" y="13914"/>
                    <a:pt x="107491" y="14833"/>
                    <a:pt x="109251" y="15904"/>
                  </a:cubicBezTo>
                  <a:cubicBezTo>
                    <a:pt x="119656" y="22636"/>
                    <a:pt x="126082" y="35260"/>
                    <a:pt x="125394" y="48113"/>
                  </a:cubicBezTo>
                  <a:cubicBezTo>
                    <a:pt x="124782" y="60430"/>
                    <a:pt x="117743" y="72442"/>
                    <a:pt x="107032" y="79557"/>
                  </a:cubicBezTo>
                  <a:cubicBezTo>
                    <a:pt x="99217" y="84702"/>
                    <a:pt x="89493" y="87352"/>
                    <a:pt x="78974" y="87352"/>
                  </a:cubicBezTo>
                  <a:cubicBezTo>
                    <a:pt x="72913" y="87352"/>
                    <a:pt x="66587" y="86472"/>
                    <a:pt x="60211" y="84683"/>
                  </a:cubicBezTo>
                  <a:cubicBezTo>
                    <a:pt x="50877" y="82081"/>
                    <a:pt x="41237" y="77721"/>
                    <a:pt x="29838" y="70758"/>
                  </a:cubicBezTo>
                  <a:lnTo>
                    <a:pt x="29532" y="70605"/>
                  </a:lnTo>
                  <a:cubicBezTo>
                    <a:pt x="22570" y="66398"/>
                    <a:pt x="15378" y="62037"/>
                    <a:pt x="9411" y="56375"/>
                  </a:cubicBezTo>
                  <a:cubicBezTo>
                    <a:pt x="5738" y="53009"/>
                    <a:pt x="3137" y="48572"/>
                    <a:pt x="2066" y="43599"/>
                  </a:cubicBezTo>
                  <a:cubicBezTo>
                    <a:pt x="459" y="36637"/>
                    <a:pt x="1684" y="28910"/>
                    <a:pt x="5432" y="21718"/>
                  </a:cubicBezTo>
                  <a:cubicBezTo>
                    <a:pt x="12088" y="9401"/>
                    <a:pt x="24559" y="1368"/>
                    <a:pt x="38559" y="449"/>
                  </a:cubicBezTo>
                  <a:cubicBezTo>
                    <a:pt x="39329" y="405"/>
                    <a:pt x="40097" y="385"/>
                    <a:pt x="40865" y="385"/>
                  </a:cubicBezTo>
                  <a:close/>
                  <a:moveTo>
                    <a:pt x="40882" y="0"/>
                  </a:moveTo>
                  <a:cubicBezTo>
                    <a:pt x="40082" y="0"/>
                    <a:pt x="39283" y="22"/>
                    <a:pt x="38483" y="67"/>
                  </a:cubicBezTo>
                  <a:cubicBezTo>
                    <a:pt x="24406" y="985"/>
                    <a:pt x="11782" y="9095"/>
                    <a:pt x="5050" y="21565"/>
                  </a:cubicBezTo>
                  <a:cubicBezTo>
                    <a:pt x="1224" y="28833"/>
                    <a:pt x="0" y="36713"/>
                    <a:pt x="1607" y="43752"/>
                  </a:cubicBezTo>
                  <a:cubicBezTo>
                    <a:pt x="2755" y="48801"/>
                    <a:pt x="5356" y="53315"/>
                    <a:pt x="9105" y="56758"/>
                  </a:cubicBezTo>
                  <a:cubicBezTo>
                    <a:pt x="15149" y="62419"/>
                    <a:pt x="22340" y="66857"/>
                    <a:pt x="29302" y="71065"/>
                  </a:cubicBezTo>
                  <a:lnTo>
                    <a:pt x="29608" y="71218"/>
                  </a:lnTo>
                  <a:cubicBezTo>
                    <a:pt x="35576" y="74890"/>
                    <a:pt x="41773" y="78180"/>
                    <a:pt x="48199" y="81010"/>
                  </a:cubicBezTo>
                  <a:cubicBezTo>
                    <a:pt x="52101" y="82617"/>
                    <a:pt x="56003" y="84071"/>
                    <a:pt x="60058" y="85142"/>
                  </a:cubicBezTo>
                  <a:cubicBezTo>
                    <a:pt x="66476" y="86928"/>
                    <a:pt x="72844" y="87808"/>
                    <a:pt x="78950" y="87808"/>
                  </a:cubicBezTo>
                  <a:cubicBezTo>
                    <a:pt x="89581" y="87808"/>
                    <a:pt x="99417" y="85139"/>
                    <a:pt x="107338" y="79939"/>
                  </a:cubicBezTo>
                  <a:cubicBezTo>
                    <a:pt x="118126" y="72748"/>
                    <a:pt x="125241" y="60583"/>
                    <a:pt x="125929" y="48113"/>
                  </a:cubicBezTo>
                  <a:cubicBezTo>
                    <a:pt x="126541" y="35107"/>
                    <a:pt x="120115" y="22330"/>
                    <a:pt x="109480" y="15521"/>
                  </a:cubicBezTo>
                  <a:cubicBezTo>
                    <a:pt x="101371" y="10319"/>
                    <a:pt x="91502" y="8865"/>
                    <a:pt x="82015" y="7488"/>
                  </a:cubicBezTo>
                  <a:cubicBezTo>
                    <a:pt x="78725" y="6952"/>
                    <a:pt x="75359" y="6493"/>
                    <a:pt x="72069" y="5805"/>
                  </a:cubicBezTo>
                  <a:cubicBezTo>
                    <a:pt x="68856" y="5193"/>
                    <a:pt x="65566" y="4351"/>
                    <a:pt x="62429" y="3586"/>
                  </a:cubicBezTo>
                  <a:cubicBezTo>
                    <a:pt x="55464" y="1793"/>
                    <a:pt x="48188" y="0"/>
                    <a:pt x="40882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59;p52">
              <a:extLst>
                <a:ext uri="{FF2B5EF4-FFF2-40B4-BE49-F238E27FC236}">
                  <a16:creationId xmlns:a16="http://schemas.microsoft.com/office/drawing/2014/main" xmlns="" id="{9271CC39-CDC9-BB10-2AFB-EE4D4167C6A7}"/>
                </a:ext>
              </a:extLst>
            </p:cNvPr>
            <p:cNvSpPr/>
            <p:nvPr/>
          </p:nvSpPr>
          <p:spPr>
            <a:xfrm>
              <a:off x="2976075" y="2376575"/>
              <a:ext cx="2834575" cy="1969025"/>
            </a:xfrm>
            <a:custGeom>
              <a:avLst/>
              <a:gdLst/>
              <a:ahLst/>
              <a:cxnLst/>
              <a:rect l="l" t="t" r="r" b="b"/>
              <a:pathLst>
                <a:path w="113383" h="78761" extrusionOk="0">
                  <a:moveTo>
                    <a:pt x="36459" y="404"/>
                  </a:moveTo>
                  <a:cubicBezTo>
                    <a:pt x="42997" y="404"/>
                    <a:pt x="49518" y="2061"/>
                    <a:pt x="55850" y="3592"/>
                  </a:cubicBezTo>
                  <a:cubicBezTo>
                    <a:pt x="58680" y="4357"/>
                    <a:pt x="61588" y="5045"/>
                    <a:pt x="64495" y="5657"/>
                  </a:cubicBezTo>
                  <a:cubicBezTo>
                    <a:pt x="67402" y="6269"/>
                    <a:pt x="70462" y="6728"/>
                    <a:pt x="73370" y="7111"/>
                  </a:cubicBezTo>
                  <a:cubicBezTo>
                    <a:pt x="81862" y="8411"/>
                    <a:pt x="90660" y="9712"/>
                    <a:pt x="97852" y="14302"/>
                  </a:cubicBezTo>
                  <a:cubicBezTo>
                    <a:pt x="107262" y="20270"/>
                    <a:pt x="112923" y="31669"/>
                    <a:pt x="112311" y="43145"/>
                  </a:cubicBezTo>
                  <a:cubicBezTo>
                    <a:pt x="111776" y="54162"/>
                    <a:pt x="105502" y="64949"/>
                    <a:pt x="95939" y="71223"/>
                  </a:cubicBezTo>
                  <a:cubicBezTo>
                    <a:pt x="88894" y="75887"/>
                    <a:pt x="80153" y="78268"/>
                    <a:pt x="70714" y="78268"/>
                  </a:cubicBezTo>
                  <a:cubicBezTo>
                    <a:pt x="65289" y="78268"/>
                    <a:pt x="59633" y="77481"/>
                    <a:pt x="53937" y="75890"/>
                  </a:cubicBezTo>
                  <a:cubicBezTo>
                    <a:pt x="45598" y="73595"/>
                    <a:pt x="36953" y="69693"/>
                    <a:pt x="26701" y="63496"/>
                  </a:cubicBezTo>
                  <a:lnTo>
                    <a:pt x="26471" y="63343"/>
                  </a:lnTo>
                  <a:cubicBezTo>
                    <a:pt x="20274" y="59594"/>
                    <a:pt x="13771" y="55692"/>
                    <a:pt x="8416" y="50643"/>
                  </a:cubicBezTo>
                  <a:cubicBezTo>
                    <a:pt x="5126" y="47506"/>
                    <a:pt x="2831" y="43528"/>
                    <a:pt x="1837" y="39167"/>
                  </a:cubicBezTo>
                  <a:cubicBezTo>
                    <a:pt x="459" y="32434"/>
                    <a:pt x="1531" y="25472"/>
                    <a:pt x="4897" y="19505"/>
                  </a:cubicBezTo>
                  <a:cubicBezTo>
                    <a:pt x="10788" y="8488"/>
                    <a:pt x="22034" y="1296"/>
                    <a:pt x="34505" y="455"/>
                  </a:cubicBezTo>
                  <a:cubicBezTo>
                    <a:pt x="35156" y="420"/>
                    <a:pt x="35808" y="404"/>
                    <a:pt x="36459" y="404"/>
                  </a:cubicBezTo>
                  <a:close/>
                  <a:moveTo>
                    <a:pt x="36808" y="1"/>
                  </a:moveTo>
                  <a:cubicBezTo>
                    <a:pt x="36041" y="1"/>
                    <a:pt x="35273" y="24"/>
                    <a:pt x="34505" y="72"/>
                  </a:cubicBezTo>
                  <a:cubicBezTo>
                    <a:pt x="21805" y="914"/>
                    <a:pt x="10482" y="8182"/>
                    <a:pt x="4514" y="19352"/>
                  </a:cubicBezTo>
                  <a:cubicBezTo>
                    <a:pt x="1148" y="25396"/>
                    <a:pt x="0" y="32434"/>
                    <a:pt x="1378" y="39243"/>
                  </a:cubicBezTo>
                  <a:cubicBezTo>
                    <a:pt x="2372" y="43757"/>
                    <a:pt x="4744" y="47812"/>
                    <a:pt x="8110" y="50949"/>
                  </a:cubicBezTo>
                  <a:cubicBezTo>
                    <a:pt x="13542" y="55998"/>
                    <a:pt x="19968" y="59900"/>
                    <a:pt x="26242" y="63725"/>
                  </a:cubicBezTo>
                  <a:lnTo>
                    <a:pt x="26471" y="63878"/>
                  </a:lnTo>
                  <a:cubicBezTo>
                    <a:pt x="31827" y="67168"/>
                    <a:pt x="37412" y="70075"/>
                    <a:pt x="43226" y="72600"/>
                  </a:cubicBezTo>
                  <a:cubicBezTo>
                    <a:pt x="46669" y="74130"/>
                    <a:pt x="50188" y="75354"/>
                    <a:pt x="53784" y="76349"/>
                  </a:cubicBezTo>
                  <a:cubicBezTo>
                    <a:pt x="59530" y="77967"/>
                    <a:pt x="65235" y="78761"/>
                    <a:pt x="70707" y="78761"/>
                  </a:cubicBezTo>
                  <a:cubicBezTo>
                    <a:pt x="80244" y="78761"/>
                    <a:pt x="89071" y="76349"/>
                    <a:pt x="96168" y="71682"/>
                  </a:cubicBezTo>
                  <a:cubicBezTo>
                    <a:pt x="105885" y="65255"/>
                    <a:pt x="112235" y="54315"/>
                    <a:pt x="112770" y="43145"/>
                  </a:cubicBezTo>
                  <a:cubicBezTo>
                    <a:pt x="113382" y="31516"/>
                    <a:pt x="107644" y="20040"/>
                    <a:pt x="98081" y="13920"/>
                  </a:cubicBezTo>
                  <a:cubicBezTo>
                    <a:pt x="90813" y="9253"/>
                    <a:pt x="81938" y="7952"/>
                    <a:pt x="73446" y="6728"/>
                  </a:cubicBezTo>
                  <a:cubicBezTo>
                    <a:pt x="70539" y="6269"/>
                    <a:pt x="67479" y="5810"/>
                    <a:pt x="64571" y="5198"/>
                  </a:cubicBezTo>
                  <a:cubicBezTo>
                    <a:pt x="61664" y="4663"/>
                    <a:pt x="58757" y="3898"/>
                    <a:pt x="55926" y="3209"/>
                  </a:cubicBezTo>
                  <a:cubicBezTo>
                    <a:pt x="49701" y="1635"/>
                    <a:pt x="43292" y="1"/>
                    <a:pt x="36808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60;p52">
              <a:extLst>
                <a:ext uri="{FF2B5EF4-FFF2-40B4-BE49-F238E27FC236}">
                  <a16:creationId xmlns:a16="http://schemas.microsoft.com/office/drawing/2014/main" xmlns="" id="{F9DC9CF4-ED23-AED0-1327-BD5E7448737B}"/>
                </a:ext>
              </a:extLst>
            </p:cNvPr>
            <p:cNvSpPr/>
            <p:nvPr/>
          </p:nvSpPr>
          <p:spPr>
            <a:xfrm>
              <a:off x="3161600" y="2495975"/>
              <a:ext cx="2467350" cy="1713525"/>
            </a:xfrm>
            <a:custGeom>
              <a:avLst/>
              <a:gdLst/>
              <a:ahLst/>
              <a:cxnLst/>
              <a:rect l="l" t="t" r="r" b="b"/>
              <a:pathLst>
                <a:path w="98694" h="68541" extrusionOk="0">
                  <a:moveTo>
                    <a:pt x="31901" y="518"/>
                  </a:moveTo>
                  <a:cubicBezTo>
                    <a:pt x="37535" y="518"/>
                    <a:pt x="43144" y="1955"/>
                    <a:pt x="48505" y="3329"/>
                  </a:cubicBezTo>
                  <a:cubicBezTo>
                    <a:pt x="51030" y="3941"/>
                    <a:pt x="53555" y="4553"/>
                    <a:pt x="56079" y="5089"/>
                  </a:cubicBezTo>
                  <a:cubicBezTo>
                    <a:pt x="58604" y="5548"/>
                    <a:pt x="61282" y="6007"/>
                    <a:pt x="63806" y="6390"/>
                  </a:cubicBezTo>
                  <a:cubicBezTo>
                    <a:pt x="69621" y="7231"/>
                    <a:pt x="75512" y="8073"/>
                    <a:pt x="80867" y="10368"/>
                  </a:cubicBezTo>
                  <a:cubicBezTo>
                    <a:pt x="82397" y="10980"/>
                    <a:pt x="83775" y="11745"/>
                    <a:pt x="85152" y="12587"/>
                  </a:cubicBezTo>
                  <a:cubicBezTo>
                    <a:pt x="93491" y="18172"/>
                    <a:pt x="98234" y="27658"/>
                    <a:pt x="97775" y="37681"/>
                  </a:cubicBezTo>
                  <a:cubicBezTo>
                    <a:pt x="97087" y="47550"/>
                    <a:pt x="91808" y="56578"/>
                    <a:pt x="83468" y="62086"/>
                  </a:cubicBezTo>
                  <a:cubicBezTo>
                    <a:pt x="77384" y="66126"/>
                    <a:pt x="69782" y="68215"/>
                    <a:pt x="61549" y="68215"/>
                  </a:cubicBezTo>
                  <a:cubicBezTo>
                    <a:pt x="56842" y="68215"/>
                    <a:pt x="51929" y="67532"/>
                    <a:pt x="46975" y="66141"/>
                  </a:cubicBezTo>
                  <a:cubicBezTo>
                    <a:pt x="39784" y="64075"/>
                    <a:pt x="32209" y="60632"/>
                    <a:pt x="23335" y="55277"/>
                  </a:cubicBezTo>
                  <a:lnTo>
                    <a:pt x="23182" y="55200"/>
                  </a:lnTo>
                  <a:cubicBezTo>
                    <a:pt x="17750" y="51911"/>
                    <a:pt x="12165" y="48468"/>
                    <a:pt x="7422" y="44107"/>
                  </a:cubicBezTo>
                  <a:cubicBezTo>
                    <a:pt x="4591" y="41429"/>
                    <a:pt x="2602" y="37987"/>
                    <a:pt x="1684" y="34161"/>
                  </a:cubicBezTo>
                  <a:cubicBezTo>
                    <a:pt x="536" y="28347"/>
                    <a:pt x="1531" y="22303"/>
                    <a:pt x="4361" y="17177"/>
                  </a:cubicBezTo>
                  <a:cubicBezTo>
                    <a:pt x="9487" y="7537"/>
                    <a:pt x="19203" y="1340"/>
                    <a:pt x="29991" y="575"/>
                  </a:cubicBezTo>
                  <a:cubicBezTo>
                    <a:pt x="30628" y="536"/>
                    <a:pt x="31264" y="518"/>
                    <a:pt x="31901" y="518"/>
                  </a:cubicBezTo>
                  <a:close/>
                  <a:moveTo>
                    <a:pt x="31649" y="0"/>
                  </a:moveTo>
                  <a:cubicBezTo>
                    <a:pt x="31097" y="0"/>
                    <a:pt x="30544" y="13"/>
                    <a:pt x="29991" y="40"/>
                  </a:cubicBezTo>
                  <a:cubicBezTo>
                    <a:pt x="18974" y="805"/>
                    <a:pt x="9181" y="7155"/>
                    <a:pt x="3902" y="16871"/>
                  </a:cubicBezTo>
                  <a:cubicBezTo>
                    <a:pt x="995" y="22150"/>
                    <a:pt x="0" y="28270"/>
                    <a:pt x="1225" y="34161"/>
                  </a:cubicBezTo>
                  <a:cubicBezTo>
                    <a:pt x="2066" y="38063"/>
                    <a:pt x="4132" y="41659"/>
                    <a:pt x="7039" y="44337"/>
                  </a:cubicBezTo>
                  <a:cubicBezTo>
                    <a:pt x="11782" y="48774"/>
                    <a:pt x="17367" y="52217"/>
                    <a:pt x="22876" y="55506"/>
                  </a:cubicBezTo>
                  <a:lnTo>
                    <a:pt x="23029" y="55583"/>
                  </a:lnTo>
                  <a:cubicBezTo>
                    <a:pt x="27696" y="58490"/>
                    <a:pt x="32592" y="61015"/>
                    <a:pt x="37565" y="63234"/>
                  </a:cubicBezTo>
                  <a:cubicBezTo>
                    <a:pt x="40549" y="64534"/>
                    <a:pt x="43685" y="65605"/>
                    <a:pt x="46822" y="66447"/>
                  </a:cubicBezTo>
                  <a:cubicBezTo>
                    <a:pt x="51837" y="67848"/>
                    <a:pt x="56821" y="68541"/>
                    <a:pt x="61598" y="68541"/>
                  </a:cubicBezTo>
                  <a:cubicBezTo>
                    <a:pt x="69866" y="68541"/>
                    <a:pt x="77512" y="66465"/>
                    <a:pt x="83621" y="62392"/>
                  </a:cubicBezTo>
                  <a:cubicBezTo>
                    <a:pt x="92114" y="56807"/>
                    <a:pt x="97469" y="47703"/>
                    <a:pt x="98158" y="37604"/>
                  </a:cubicBezTo>
                  <a:cubicBezTo>
                    <a:pt x="98693" y="27429"/>
                    <a:pt x="93797" y="17789"/>
                    <a:pt x="85381" y="12128"/>
                  </a:cubicBezTo>
                  <a:cubicBezTo>
                    <a:pt x="78955" y="8073"/>
                    <a:pt x="71304" y="6925"/>
                    <a:pt x="63883" y="5854"/>
                  </a:cubicBezTo>
                  <a:cubicBezTo>
                    <a:pt x="61358" y="5472"/>
                    <a:pt x="58681" y="5089"/>
                    <a:pt x="56156" y="4553"/>
                  </a:cubicBezTo>
                  <a:cubicBezTo>
                    <a:pt x="53708" y="4094"/>
                    <a:pt x="51106" y="3406"/>
                    <a:pt x="48658" y="2794"/>
                  </a:cubicBezTo>
                  <a:cubicBezTo>
                    <a:pt x="43141" y="1397"/>
                    <a:pt x="37432" y="0"/>
                    <a:pt x="31649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61;p52">
              <a:extLst>
                <a:ext uri="{FF2B5EF4-FFF2-40B4-BE49-F238E27FC236}">
                  <a16:creationId xmlns:a16="http://schemas.microsoft.com/office/drawing/2014/main" xmlns="" id="{40DC821A-FC8D-ABB7-2837-7DC83B89CCB6}"/>
                </a:ext>
              </a:extLst>
            </p:cNvPr>
            <p:cNvSpPr/>
            <p:nvPr/>
          </p:nvSpPr>
          <p:spPr>
            <a:xfrm>
              <a:off x="3349050" y="2618275"/>
              <a:ext cx="2096275" cy="1458375"/>
            </a:xfrm>
            <a:custGeom>
              <a:avLst/>
              <a:gdLst/>
              <a:ahLst/>
              <a:cxnLst/>
              <a:rect l="l" t="t" r="r" b="b"/>
              <a:pathLst>
                <a:path w="83851" h="58335" extrusionOk="0">
                  <a:moveTo>
                    <a:pt x="27085" y="458"/>
                  </a:moveTo>
                  <a:cubicBezTo>
                    <a:pt x="31889" y="458"/>
                    <a:pt x="36625" y="1628"/>
                    <a:pt x="41237" y="2798"/>
                  </a:cubicBezTo>
                  <a:cubicBezTo>
                    <a:pt x="43302" y="3334"/>
                    <a:pt x="45521" y="3869"/>
                    <a:pt x="47663" y="4328"/>
                  </a:cubicBezTo>
                  <a:cubicBezTo>
                    <a:pt x="49805" y="4711"/>
                    <a:pt x="52024" y="5093"/>
                    <a:pt x="54243" y="5399"/>
                  </a:cubicBezTo>
                  <a:cubicBezTo>
                    <a:pt x="59139" y="6164"/>
                    <a:pt x="64189" y="6930"/>
                    <a:pt x="68702" y="8842"/>
                  </a:cubicBezTo>
                  <a:cubicBezTo>
                    <a:pt x="69927" y="9378"/>
                    <a:pt x="71151" y="9990"/>
                    <a:pt x="72298" y="10755"/>
                  </a:cubicBezTo>
                  <a:cubicBezTo>
                    <a:pt x="79337" y="15422"/>
                    <a:pt x="83392" y="23455"/>
                    <a:pt x="82933" y="31947"/>
                  </a:cubicBezTo>
                  <a:cubicBezTo>
                    <a:pt x="82320" y="40363"/>
                    <a:pt x="77883" y="48013"/>
                    <a:pt x="70845" y="52680"/>
                  </a:cubicBezTo>
                  <a:cubicBezTo>
                    <a:pt x="65627" y="56094"/>
                    <a:pt x="59166" y="57860"/>
                    <a:pt x="52175" y="57860"/>
                  </a:cubicBezTo>
                  <a:cubicBezTo>
                    <a:pt x="48198" y="57860"/>
                    <a:pt x="44049" y="57288"/>
                    <a:pt x="39860" y="56123"/>
                  </a:cubicBezTo>
                  <a:cubicBezTo>
                    <a:pt x="33739" y="54363"/>
                    <a:pt x="27313" y="51456"/>
                    <a:pt x="19739" y="46866"/>
                  </a:cubicBezTo>
                  <a:lnTo>
                    <a:pt x="19586" y="46789"/>
                  </a:lnTo>
                  <a:cubicBezTo>
                    <a:pt x="14995" y="44035"/>
                    <a:pt x="10252" y="41128"/>
                    <a:pt x="6274" y="37379"/>
                  </a:cubicBezTo>
                  <a:cubicBezTo>
                    <a:pt x="3825" y="35160"/>
                    <a:pt x="2142" y="32177"/>
                    <a:pt x="1454" y="28963"/>
                  </a:cubicBezTo>
                  <a:cubicBezTo>
                    <a:pt x="459" y="24067"/>
                    <a:pt x="1224" y="18941"/>
                    <a:pt x="3672" y="14504"/>
                  </a:cubicBezTo>
                  <a:cubicBezTo>
                    <a:pt x="8033" y="6394"/>
                    <a:pt x="16296" y="1115"/>
                    <a:pt x="25477" y="503"/>
                  </a:cubicBezTo>
                  <a:cubicBezTo>
                    <a:pt x="26014" y="472"/>
                    <a:pt x="26550" y="458"/>
                    <a:pt x="27085" y="458"/>
                  </a:cubicBezTo>
                  <a:close/>
                  <a:moveTo>
                    <a:pt x="27032" y="1"/>
                  </a:moveTo>
                  <a:cubicBezTo>
                    <a:pt x="26515" y="1"/>
                    <a:pt x="25996" y="15"/>
                    <a:pt x="25477" y="44"/>
                  </a:cubicBezTo>
                  <a:cubicBezTo>
                    <a:pt x="16143" y="656"/>
                    <a:pt x="7727" y="6088"/>
                    <a:pt x="3290" y="14351"/>
                  </a:cubicBezTo>
                  <a:cubicBezTo>
                    <a:pt x="765" y="18788"/>
                    <a:pt x="0" y="24067"/>
                    <a:pt x="995" y="29116"/>
                  </a:cubicBezTo>
                  <a:cubicBezTo>
                    <a:pt x="1760" y="32406"/>
                    <a:pt x="3519" y="35390"/>
                    <a:pt x="5968" y="37761"/>
                  </a:cubicBezTo>
                  <a:cubicBezTo>
                    <a:pt x="9946" y="41510"/>
                    <a:pt x="14766" y="44418"/>
                    <a:pt x="19356" y="47172"/>
                  </a:cubicBezTo>
                  <a:lnTo>
                    <a:pt x="19509" y="47325"/>
                  </a:lnTo>
                  <a:cubicBezTo>
                    <a:pt x="23487" y="49773"/>
                    <a:pt x="27619" y="51915"/>
                    <a:pt x="31903" y="53751"/>
                  </a:cubicBezTo>
                  <a:cubicBezTo>
                    <a:pt x="34428" y="54899"/>
                    <a:pt x="37105" y="55817"/>
                    <a:pt x="39783" y="56582"/>
                  </a:cubicBezTo>
                  <a:cubicBezTo>
                    <a:pt x="44020" y="57753"/>
                    <a:pt x="48227" y="58334"/>
                    <a:pt x="52262" y="58334"/>
                  </a:cubicBezTo>
                  <a:cubicBezTo>
                    <a:pt x="59303" y="58334"/>
                    <a:pt x="65822" y="56564"/>
                    <a:pt x="71074" y="53063"/>
                  </a:cubicBezTo>
                  <a:cubicBezTo>
                    <a:pt x="78266" y="48319"/>
                    <a:pt x="82856" y="40516"/>
                    <a:pt x="83468" y="31947"/>
                  </a:cubicBezTo>
                  <a:cubicBezTo>
                    <a:pt x="83851" y="23302"/>
                    <a:pt x="79719" y="15116"/>
                    <a:pt x="72528" y="10296"/>
                  </a:cubicBezTo>
                  <a:cubicBezTo>
                    <a:pt x="67172" y="6853"/>
                    <a:pt x="60593" y="5935"/>
                    <a:pt x="54319" y="4940"/>
                  </a:cubicBezTo>
                  <a:cubicBezTo>
                    <a:pt x="52177" y="4634"/>
                    <a:pt x="49882" y="4328"/>
                    <a:pt x="47740" y="3869"/>
                  </a:cubicBezTo>
                  <a:cubicBezTo>
                    <a:pt x="45598" y="3487"/>
                    <a:pt x="43455" y="2875"/>
                    <a:pt x="41390" y="2416"/>
                  </a:cubicBezTo>
                  <a:cubicBezTo>
                    <a:pt x="36685" y="1240"/>
                    <a:pt x="31918" y="1"/>
                    <a:pt x="27032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62;p52">
              <a:extLst>
                <a:ext uri="{FF2B5EF4-FFF2-40B4-BE49-F238E27FC236}">
                  <a16:creationId xmlns:a16="http://schemas.microsoft.com/office/drawing/2014/main" xmlns="" id="{DE2A6617-F480-848A-5A10-DDB37B46E4CC}"/>
                </a:ext>
              </a:extLst>
            </p:cNvPr>
            <p:cNvSpPr/>
            <p:nvPr/>
          </p:nvSpPr>
          <p:spPr>
            <a:xfrm>
              <a:off x="3482925" y="2708075"/>
              <a:ext cx="1828525" cy="1269725"/>
            </a:xfrm>
            <a:custGeom>
              <a:avLst/>
              <a:gdLst/>
              <a:ahLst/>
              <a:cxnLst/>
              <a:rect l="l" t="t" r="r" b="b"/>
              <a:pathLst>
                <a:path w="73141" h="50789" extrusionOk="0">
                  <a:moveTo>
                    <a:pt x="23485" y="401"/>
                  </a:moveTo>
                  <a:cubicBezTo>
                    <a:pt x="27732" y="401"/>
                    <a:pt x="31915" y="1442"/>
                    <a:pt x="36035" y="2419"/>
                  </a:cubicBezTo>
                  <a:cubicBezTo>
                    <a:pt x="37794" y="2879"/>
                    <a:pt x="39707" y="3414"/>
                    <a:pt x="41620" y="3797"/>
                  </a:cubicBezTo>
                  <a:cubicBezTo>
                    <a:pt x="43532" y="4103"/>
                    <a:pt x="45445" y="4409"/>
                    <a:pt x="47358" y="4715"/>
                  </a:cubicBezTo>
                  <a:cubicBezTo>
                    <a:pt x="51642" y="5327"/>
                    <a:pt x="56003" y="6015"/>
                    <a:pt x="59981" y="7698"/>
                  </a:cubicBezTo>
                  <a:cubicBezTo>
                    <a:pt x="61052" y="8157"/>
                    <a:pt x="62123" y="8693"/>
                    <a:pt x="63118" y="9305"/>
                  </a:cubicBezTo>
                  <a:cubicBezTo>
                    <a:pt x="69238" y="13436"/>
                    <a:pt x="72758" y="20475"/>
                    <a:pt x="72375" y="27819"/>
                  </a:cubicBezTo>
                  <a:cubicBezTo>
                    <a:pt x="71916" y="35164"/>
                    <a:pt x="68014" y="41820"/>
                    <a:pt x="61894" y="45875"/>
                  </a:cubicBezTo>
                  <a:cubicBezTo>
                    <a:pt x="57364" y="48846"/>
                    <a:pt x="51719" y="50391"/>
                    <a:pt x="45628" y="50391"/>
                  </a:cubicBezTo>
                  <a:cubicBezTo>
                    <a:pt x="42151" y="50391"/>
                    <a:pt x="38529" y="49887"/>
                    <a:pt x="34887" y="48859"/>
                  </a:cubicBezTo>
                  <a:cubicBezTo>
                    <a:pt x="28690" y="47022"/>
                    <a:pt x="22799" y="44268"/>
                    <a:pt x="17367" y="40826"/>
                  </a:cubicBezTo>
                  <a:lnTo>
                    <a:pt x="17214" y="40749"/>
                  </a:lnTo>
                  <a:cubicBezTo>
                    <a:pt x="13236" y="38301"/>
                    <a:pt x="9028" y="35853"/>
                    <a:pt x="5585" y="32563"/>
                  </a:cubicBezTo>
                  <a:cubicBezTo>
                    <a:pt x="3443" y="30574"/>
                    <a:pt x="1990" y="28049"/>
                    <a:pt x="1378" y="25218"/>
                  </a:cubicBezTo>
                  <a:cubicBezTo>
                    <a:pt x="460" y="20934"/>
                    <a:pt x="1148" y="16497"/>
                    <a:pt x="3290" y="12671"/>
                  </a:cubicBezTo>
                  <a:cubicBezTo>
                    <a:pt x="7116" y="5556"/>
                    <a:pt x="14307" y="966"/>
                    <a:pt x="22264" y="430"/>
                  </a:cubicBezTo>
                  <a:cubicBezTo>
                    <a:pt x="22671" y="410"/>
                    <a:pt x="23079" y="401"/>
                    <a:pt x="23485" y="401"/>
                  </a:cubicBezTo>
                  <a:close/>
                  <a:moveTo>
                    <a:pt x="23770" y="0"/>
                  </a:moveTo>
                  <a:cubicBezTo>
                    <a:pt x="23270" y="0"/>
                    <a:pt x="22767" y="15"/>
                    <a:pt x="22264" y="48"/>
                  </a:cubicBezTo>
                  <a:cubicBezTo>
                    <a:pt x="14078" y="507"/>
                    <a:pt x="6733" y="5250"/>
                    <a:pt x="2908" y="12442"/>
                  </a:cubicBezTo>
                  <a:cubicBezTo>
                    <a:pt x="689" y="16420"/>
                    <a:pt x="0" y="20934"/>
                    <a:pt x="842" y="25371"/>
                  </a:cubicBezTo>
                  <a:cubicBezTo>
                    <a:pt x="1531" y="28279"/>
                    <a:pt x="3061" y="30880"/>
                    <a:pt x="5203" y="32945"/>
                  </a:cubicBezTo>
                  <a:cubicBezTo>
                    <a:pt x="8722" y="36235"/>
                    <a:pt x="12930" y="38760"/>
                    <a:pt x="16908" y="41208"/>
                  </a:cubicBezTo>
                  <a:lnTo>
                    <a:pt x="17061" y="41285"/>
                  </a:lnTo>
                  <a:cubicBezTo>
                    <a:pt x="20504" y="43427"/>
                    <a:pt x="24100" y="45263"/>
                    <a:pt x="27849" y="46946"/>
                  </a:cubicBezTo>
                  <a:cubicBezTo>
                    <a:pt x="30067" y="47864"/>
                    <a:pt x="32363" y="48629"/>
                    <a:pt x="34658" y="49241"/>
                  </a:cubicBezTo>
                  <a:cubicBezTo>
                    <a:pt x="38375" y="50275"/>
                    <a:pt x="42073" y="50789"/>
                    <a:pt x="45619" y="50789"/>
                  </a:cubicBezTo>
                  <a:cubicBezTo>
                    <a:pt x="51779" y="50789"/>
                    <a:pt x="57483" y="49240"/>
                    <a:pt x="62047" y="46181"/>
                  </a:cubicBezTo>
                  <a:cubicBezTo>
                    <a:pt x="68320" y="42050"/>
                    <a:pt x="72299" y="35241"/>
                    <a:pt x="72834" y="27819"/>
                  </a:cubicBezTo>
                  <a:cubicBezTo>
                    <a:pt x="73140" y="20322"/>
                    <a:pt x="69544" y="13207"/>
                    <a:pt x="63347" y="8999"/>
                  </a:cubicBezTo>
                  <a:cubicBezTo>
                    <a:pt x="58604" y="6015"/>
                    <a:pt x="52943" y="5174"/>
                    <a:pt x="47434" y="4332"/>
                  </a:cubicBezTo>
                  <a:cubicBezTo>
                    <a:pt x="45522" y="4026"/>
                    <a:pt x="43532" y="3720"/>
                    <a:pt x="41696" y="3338"/>
                  </a:cubicBezTo>
                  <a:cubicBezTo>
                    <a:pt x="39860" y="3032"/>
                    <a:pt x="37947" y="2496"/>
                    <a:pt x="36111" y="2037"/>
                  </a:cubicBezTo>
                  <a:cubicBezTo>
                    <a:pt x="32077" y="1080"/>
                    <a:pt x="27981" y="0"/>
                    <a:pt x="23770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63;p52">
              <a:extLst>
                <a:ext uri="{FF2B5EF4-FFF2-40B4-BE49-F238E27FC236}">
                  <a16:creationId xmlns:a16="http://schemas.microsoft.com/office/drawing/2014/main" xmlns="" id="{57847C30-AD8E-C4C1-BB0E-2F40CBF1E49C}"/>
                </a:ext>
              </a:extLst>
            </p:cNvPr>
            <p:cNvSpPr/>
            <p:nvPr/>
          </p:nvSpPr>
          <p:spPr>
            <a:xfrm>
              <a:off x="3616800" y="2792575"/>
              <a:ext cx="1564575" cy="1089725"/>
            </a:xfrm>
            <a:custGeom>
              <a:avLst/>
              <a:gdLst/>
              <a:ahLst/>
              <a:cxnLst/>
              <a:rect l="l" t="t" r="r" b="b"/>
              <a:pathLst>
                <a:path w="62583" h="43589" extrusionOk="0">
                  <a:moveTo>
                    <a:pt x="20286" y="536"/>
                  </a:moveTo>
                  <a:cubicBezTo>
                    <a:pt x="23801" y="536"/>
                    <a:pt x="27310" y="1425"/>
                    <a:pt x="30756" y="2253"/>
                  </a:cubicBezTo>
                  <a:cubicBezTo>
                    <a:pt x="32363" y="2635"/>
                    <a:pt x="33970" y="3094"/>
                    <a:pt x="35576" y="3400"/>
                  </a:cubicBezTo>
                  <a:cubicBezTo>
                    <a:pt x="37183" y="3706"/>
                    <a:pt x="38866" y="3936"/>
                    <a:pt x="40473" y="4242"/>
                  </a:cubicBezTo>
                  <a:cubicBezTo>
                    <a:pt x="45063" y="4930"/>
                    <a:pt x="49883" y="5619"/>
                    <a:pt x="53861" y="8144"/>
                  </a:cubicBezTo>
                  <a:cubicBezTo>
                    <a:pt x="59140" y="11663"/>
                    <a:pt x="62124" y="17630"/>
                    <a:pt x="61818" y="23904"/>
                  </a:cubicBezTo>
                  <a:cubicBezTo>
                    <a:pt x="61359" y="30177"/>
                    <a:pt x="57992" y="35839"/>
                    <a:pt x="52790" y="39282"/>
                  </a:cubicBezTo>
                  <a:cubicBezTo>
                    <a:pt x="48943" y="41862"/>
                    <a:pt x="44167" y="43172"/>
                    <a:pt x="38973" y="43172"/>
                  </a:cubicBezTo>
                  <a:cubicBezTo>
                    <a:pt x="36007" y="43172"/>
                    <a:pt x="32905" y="42745"/>
                    <a:pt x="29762" y="41883"/>
                  </a:cubicBezTo>
                  <a:cubicBezTo>
                    <a:pt x="24483" y="40276"/>
                    <a:pt x="19510" y="37981"/>
                    <a:pt x="14843" y="34997"/>
                  </a:cubicBezTo>
                  <a:lnTo>
                    <a:pt x="14690" y="34921"/>
                  </a:lnTo>
                  <a:cubicBezTo>
                    <a:pt x="11171" y="32932"/>
                    <a:pt x="7805" y="30560"/>
                    <a:pt x="4821" y="27882"/>
                  </a:cubicBezTo>
                  <a:cubicBezTo>
                    <a:pt x="2985" y="26199"/>
                    <a:pt x="1761" y="24057"/>
                    <a:pt x="1225" y="21685"/>
                  </a:cubicBezTo>
                  <a:cubicBezTo>
                    <a:pt x="536" y="18013"/>
                    <a:pt x="1072" y="14264"/>
                    <a:pt x="2908" y="10974"/>
                  </a:cubicBezTo>
                  <a:cubicBezTo>
                    <a:pt x="6121" y="4930"/>
                    <a:pt x="12242" y="1029"/>
                    <a:pt x="19127" y="570"/>
                  </a:cubicBezTo>
                  <a:cubicBezTo>
                    <a:pt x="19513" y="547"/>
                    <a:pt x="19900" y="536"/>
                    <a:pt x="20286" y="536"/>
                  </a:cubicBezTo>
                  <a:close/>
                  <a:moveTo>
                    <a:pt x="20228" y="1"/>
                  </a:moveTo>
                  <a:cubicBezTo>
                    <a:pt x="19836" y="1"/>
                    <a:pt x="19443" y="11"/>
                    <a:pt x="19051" y="34"/>
                  </a:cubicBezTo>
                  <a:cubicBezTo>
                    <a:pt x="12012" y="493"/>
                    <a:pt x="5739" y="4548"/>
                    <a:pt x="2449" y="10745"/>
                  </a:cubicBezTo>
                  <a:cubicBezTo>
                    <a:pt x="536" y="14111"/>
                    <a:pt x="1" y="18013"/>
                    <a:pt x="766" y="21762"/>
                  </a:cubicBezTo>
                  <a:cubicBezTo>
                    <a:pt x="1302" y="24210"/>
                    <a:pt x="2602" y="26505"/>
                    <a:pt x="4438" y="28265"/>
                  </a:cubicBezTo>
                  <a:cubicBezTo>
                    <a:pt x="7575" y="30942"/>
                    <a:pt x="10865" y="33314"/>
                    <a:pt x="14461" y="35303"/>
                  </a:cubicBezTo>
                  <a:lnTo>
                    <a:pt x="14614" y="35380"/>
                  </a:lnTo>
                  <a:cubicBezTo>
                    <a:pt x="17521" y="37139"/>
                    <a:pt x="20581" y="38746"/>
                    <a:pt x="23794" y="40200"/>
                  </a:cubicBezTo>
                  <a:cubicBezTo>
                    <a:pt x="25707" y="40965"/>
                    <a:pt x="27620" y="41653"/>
                    <a:pt x="29609" y="42265"/>
                  </a:cubicBezTo>
                  <a:cubicBezTo>
                    <a:pt x="32774" y="43154"/>
                    <a:pt x="35918" y="43589"/>
                    <a:pt x="38933" y="43589"/>
                  </a:cubicBezTo>
                  <a:cubicBezTo>
                    <a:pt x="44227" y="43589"/>
                    <a:pt x="49120" y="42248"/>
                    <a:pt x="53020" y="39664"/>
                  </a:cubicBezTo>
                  <a:cubicBezTo>
                    <a:pt x="58375" y="36145"/>
                    <a:pt x="61818" y="30254"/>
                    <a:pt x="62277" y="23904"/>
                  </a:cubicBezTo>
                  <a:cubicBezTo>
                    <a:pt x="62583" y="17401"/>
                    <a:pt x="59523" y="11280"/>
                    <a:pt x="54091" y="7685"/>
                  </a:cubicBezTo>
                  <a:cubicBezTo>
                    <a:pt x="50036" y="5160"/>
                    <a:pt x="45216" y="4395"/>
                    <a:pt x="40473" y="3706"/>
                  </a:cubicBezTo>
                  <a:cubicBezTo>
                    <a:pt x="38866" y="3477"/>
                    <a:pt x="37259" y="3247"/>
                    <a:pt x="35653" y="2941"/>
                  </a:cubicBezTo>
                  <a:cubicBezTo>
                    <a:pt x="34046" y="2559"/>
                    <a:pt x="32439" y="2176"/>
                    <a:pt x="30833" y="1794"/>
                  </a:cubicBezTo>
                  <a:cubicBezTo>
                    <a:pt x="27385" y="897"/>
                    <a:pt x="23812" y="1"/>
                    <a:pt x="20228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64;p52">
              <a:extLst>
                <a:ext uri="{FF2B5EF4-FFF2-40B4-BE49-F238E27FC236}">
                  <a16:creationId xmlns:a16="http://schemas.microsoft.com/office/drawing/2014/main" xmlns="" id="{B8660D4E-F548-D163-65ED-30E98D32C0B6}"/>
                </a:ext>
              </a:extLst>
            </p:cNvPr>
            <p:cNvSpPr/>
            <p:nvPr/>
          </p:nvSpPr>
          <p:spPr>
            <a:xfrm>
              <a:off x="3741125" y="2873300"/>
              <a:ext cx="1317850" cy="918800"/>
            </a:xfrm>
            <a:custGeom>
              <a:avLst/>
              <a:gdLst/>
              <a:ahLst/>
              <a:cxnLst/>
              <a:rect l="l" t="t" r="r" b="b"/>
              <a:pathLst>
                <a:path w="52714" h="36752" extrusionOk="0">
                  <a:moveTo>
                    <a:pt x="16862" y="459"/>
                  </a:moveTo>
                  <a:cubicBezTo>
                    <a:pt x="19897" y="459"/>
                    <a:pt x="22981" y="1227"/>
                    <a:pt x="25936" y="1931"/>
                  </a:cubicBezTo>
                  <a:cubicBezTo>
                    <a:pt x="27237" y="2313"/>
                    <a:pt x="28538" y="2620"/>
                    <a:pt x="29915" y="2926"/>
                  </a:cubicBezTo>
                  <a:cubicBezTo>
                    <a:pt x="31292" y="3155"/>
                    <a:pt x="32669" y="3385"/>
                    <a:pt x="34046" y="3614"/>
                  </a:cubicBezTo>
                  <a:cubicBezTo>
                    <a:pt x="37106" y="3920"/>
                    <a:pt x="40166" y="4609"/>
                    <a:pt x="43074" y="5756"/>
                  </a:cubicBezTo>
                  <a:lnTo>
                    <a:pt x="43074" y="5680"/>
                  </a:lnTo>
                  <a:cubicBezTo>
                    <a:pt x="48812" y="8128"/>
                    <a:pt x="52407" y="13942"/>
                    <a:pt x="51948" y="20139"/>
                  </a:cubicBezTo>
                  <a:cubicBezTo>
                    <a:pt x="51566" y="25342"/>
                    <a:pt x="48812" y="30085"/>
                    <a:pt x="44451" y="32992"/>
                  </a:cubicBezTo>
                  <a:cubicBezTo>
                    <a:pt x="41195" y="35131"/>
                    <a:pt x="37167" y="36219"/>
                    <a:pt x="32819" y="36219"/>
                  </a:cubicBezTo>
                  <a:cubicBezTo>
                    <a:pt x="30321" y="36219"/>
                    <a:pt x="27718" y="35860"/>
                    <a:pt x="25095" y="35135"/>
                  </a:cubicBezTo>
                  <a:cubicBezTo>
                    <a:pt x="20657" y="33834"/>
                    <a:pt x="16450" y="31845"/>
                    <a:pt x="12548" y="29397"/>
                  </a:cubicBezTo>
                  <a:lnTo>
                    <a:pt x="12395" y="29320"/>
                  </a:lnTo>
                  <a:cubicBezTo>
                    <a:pt x="9411" y="27637"/>
                    <a:pt x="6657" y="25724"/>
                    <a:pt x="4056" y="23429"/>
                  </a:cubicBezTo>
                  <a:cubicBezTo>
                    <a:pt x="2602" y="22052"/>
                    <a:pt x="1531" y="20216"/>
                    <a:pt x="1072" y="18227"/>
                  </a:cubicBezTo>
                  <a:cubicBezTo>
                    <a:pt x="460" y="15166"/>
                    <a:pt x="919" y="11953"/>
                    <a:pt x="2449" y="9199"/>
                  </a:cubicBezTo>
                  <a:cubicBezTo>
                    <a:pt x="5203" y="4150"/>
                    <a:pt x="10329" y="860"/>
                    <a:pt x="16067" y="477"/>
                  </a:cubicBezTo>
                  <a:cubicBezTo>
                    <a:pt x="16332" y="465"/>
                    <a:pt x="16597" y="459"/>
                    <a:pt x="16862" y="459"/>
                  </a:cubicBezTo>
                  <a:close/>
                  <a:moveTo>
                    <a:pt x="16875" y="0"/>
                  </a:moveTo>
                  <a:cubicBezTo>
                    <a:pt x="16606" y="0"/>
                    <a:pt x="16337" y="6"/>
                    <a:pt x="16067" y="18"/>
                  </a:cubicBezTo>
                  <a:cubicBezTo>
                    <a:pt x="10176" y="401"/>
                    <a:pt x="4821" y="3844"/>
                    <a:pt x="2066" y="9046"/>
                  </a:cubicBezTo>
                  <a:cubicBezTo>
                    <a:pt x="460" y="11877"/>
                    <a:pt x="1" y="15166"/>
                    <a:pt x="613" y="18380"/>
                  </a:cubicBezTo>
                  <a:cubicBezTo>
                    <a:pt x="1072" y="20445"/>
                    <a:pt x="2219" y="22358"/>
                    <a:pt x="3750" y="23812"/>
                  </a:cubicBezTo>
                  <a:cubicBezTo>
                    <a:pt x="6351" y="26107"/>
                    <a:pt x="9182" y="28096"/>
                    <a:pt x="12165" y="29779"/>
                  </a:cubicBezTo>
                  <a:lnTo>
                    <a:pt x="12242" y="29856"/>
                  </a:lnTo>
                  <a:cubicBezTo>
                    <a:pt x="14766" y="31309"/>
                    <a:pt x="17368" y="32686"/>
                    <a:pt x="20045" y="33910"/>
                  </a:cubicBezTo>
                  <a:cubicBezTo>
                    <a:pt x="21652" y="34599"/>
                    <a:pt x="23259" y="35135"/>
                    <a:pt x="24942" y="35670"/>
                  </a:cubicBezTo>
                  <a:cubicBezTo>
                    <a:pt x="27607" y="36392"/>
                    <a:pt x="30253" y="36751"/>
                    <a:pt x="32790" y="36751"/>
                  </a:cubicBezTo>
                  <a:cubicBezTo>
                    <a:pt x="37244" y="36751"/>
                    <a:pt x="41366" y="35645"/>
                    <a:pt x="44680" y="33451"/>
                  </a:cubicBezTo>
                  <a:cubicBezTo>
                    <a:pt x="49194" y="30468"/>
                    <a:pt x="52101" y="25571"/>
                    <a:pt x="52484" y="20139"/>
                  </a:cubicBezTo>
                  <a:cubicBezTo>
                    <a:pt x="52713" y="14707"/>
                    <a:pt x="50112" y="9505"/>
                    <a:pt x="45598" y="6521"/>
                  </a:cubicBezTo>
                  <a:cubicBezTo>
                    <a:pt x="42156" y="4379"/>
                    <a:pt x="38101" y="3767"/>
                    <a:pt x="34122" y="3155"/>
                  </a:cubicBezTo>
                  <a:cubicBezTo>
                    <a:pt x="32745" y="2926"/>
                    <a:pt x="31368" y="2773"/>
                    <a:pt x="29991" y="2466"/>
                  </a:cubicBezTo>
                  <a:cubicBezTo>
                    <a:pt x="28691" y="2160"/>
                    <a:pt x="27313" y="1854"/>
                    <a:pt x="26013" y="1548"/>
                  </a:cubicBezTo>
                  <a:cubicBezTo>
                    <a:pt x="22987" y="774"/>
                    <a:pt x="19961" y="0"/>
                    <a:pt x="16875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65;p52">
              <a:extLst>
                <a:ext uri="{FF2B5EF4-FFF2-40B4-BE49-F238E27FC236}">
                  <a16:creationId xmlns:a16="http://schemas.microsoft.com/office/drawing/2014/main" xmlns="" id="{26CF9167-5A01-390F-2B63-6E38F39B3B20}"/>
                </a:ext>
              </a:extLst>
            </p:cNvPr>
            <p:cNvSpPr/>
            <p:nvPr/>
          </p:nvSpPr>
          <p:spPr>
            <a:xfrm>
              <a:off x="3863550" y="2956000"/>
              <a:ext cx="1074925" cy="747575"/>
            </a:xfrm>
            <a:custGeom>
              <a:avLst/>
              <a:gdLst/>
              <a:ahLst/>
              <a:cxnLst/>
              <a:rect l="l" t="t" r="r" b="b"/>
              <a:pathLst>
                <a:path w="42997" h="29903" extrusionOk="0">
                  <a:moveTo>
                    <a:pt x="13757" y="451"/>
                  </a:moveTo>
                  <a:cubicBezTo>
                    <a:pt x="16302" y="451"/>
                    <a:pt x="18780" y="897"/>
                    <a:pt x="21192" y="1607"/>
                  </a:cubicBezTo>
                  <a:cubicBezTo>
                    <a:pt x="22263" y="1913"/>
                    <a:pt x="23334" y="2142"/>
                    <a:pt x="24406" y="2372"/>
                  </a:cubicBezTo>
                  <a:cubicBezTo>
                    <a:pt x="25553" y="2601"/>
                    <a:pt x="26701" y="2754"/>
                    <a:pt x="27772" y="2907"/>
                  </a:cubicBezTo>
                  <a:cubicBezTo>
                    <a:pt x="30985" y="3366"/>
                    <a:pt x="34275" y="3902"/>
                    <a:pt x="36953" y="5585"/>
                  </a:cubicBezTo>
                  <a:cubicBezTo>
                    <a:pt x="40472" y="7957"/>
                    <a:pt x="42537" y="12012"/>
                    <a:pt x="42308" y="16296"/>
                  </a:cubicBezTo>
                  <a:cubicBezTo>
                    <a:pt x="42002" y="20580"/>
                    <a:pt x="39783" y="24405"/>
                    <a:pt x="36187" y="26777"/>
                  </a:cubicBezTo>
                  <a:cubicBezTo>
                    <a:pt x="33538" y="28495"/>
                    <a:pt x="30258" y="29394"/>
                    <a:pt x="26692" y="29394"/>
                  </a:cubicBezTo>
                  <a:cubicBezTo>
                    <a:pt x="24699" y="29394"/>
                    <a:pt x="22616" y="29113"/>
                    <a:pt x="20504" y="28537"/>
                  </a:cubicBezTo>
                  <a:cubicBezTo>
                    <a:pt x="16908" y="27389"/>
                    <a:pt x="13465" y="25859"/>
                    <a:pt x="10328" y="23793"/>
                  </a:cubicBezTo>
                  <a:lnTo>
                    <a:pt x="10252" y="23793"/>
                  </a:lnTo>
                  <a:cubicBezTo>
                    <a:pt x="7804" y="22416"/>
                    <a:pt x="5585" y="20810"/>
                    <a:pt x="3443" y="18974"/>
                  </a:cubicBezTo>
                  <a:cubicBezTo>
                    <a:pt x="2295" y="17826"/>
                    <a:pt x="1377" y="16372"/>
                    <a:pt x="1071" y="14766"/>
                  </a:cubicBezTo>
                  <a:cubicBezTo>
                    <a:pt x="536" y="12318"/>
                    <a:pt x="918" y="9716"/>
                    <a:pt x="2219" y="7498"/>
                  </a:cubicBezTo>
                  <a:cubicBezTo>
                    <a:pt x="4361" y="3366"/>
                    <a:pt x="8569" y="765"/>
                    <a:pt x="13159" y="459"/>
                  </a:cubicBezTo>
                  <a:cubicBezTo>
                    <a:pt x="13359" y="454"/>
                    <a:pt x="13558" y="451"/>
                    <a:pt x="13757" y="451"/>
                  </a:cubicBezTo>
                  <a:close/>
                  <a:moveTo>
                    <a:pt x="13083" y="0"/>
                  </a:moveTo>
                  <a:cubicBezTo>
                    <a:pt x="8339" y="306"/>
                    <a:pt x="3978" y="3060"/>
                    <a:pt x="1683" y="7345"/>
                  </a:cubicBezTo>
                  <a:cubicBezTo>
                    <a:pt x="459" y="9640"/>
                    <a:pt x="0" y="12318"/>
                    <a:pt x="536" y="14919"/>
                  </a:cubicBezTo>
                  <a:cubicBezTo>
                    <a:pt x="918" y="16602"/>
                    <a:pt x="1836" y="18209"/>
                    <a:pt x="3137" y="19356"/>
                  </a:cubicBezTo>
                  <a:cubicBezTo>
                    <a:pt x="5203" y="21192"/>
                    <a:pt x="7498" y="22799"/>
                    <a:pt x="9946" y="24176"/>
                  </a:cubicBezTo>
                  <a:lnTo>
                    <a:pt x="10022" y="24252"/>
                  </a:lnTo>
                  <a:cubicBezTo>
                    <a:pt x="12088" y="25477"/>
                    <a:pt x="14154" y="26548"/>
                    <a:pt x="16372" y="27542"/>
                  </a:cubicBezTo>
                  <a:cubicBezTo>
                    <a:pt x="17673" y="28078"/>
                    <a:pt x="18974" y="28613"/>
                    <a:pt x="20351" y="28996"/>
                  </a:cubicBezTo>
                  <a:cubicBezTo>
                    <a:pt x="22506" y="29604"/>
                    <a:pt x="24641" y="29902"/>
                    <a:pt x="26691" y="29902"/>
                  </a:cubicBezTo>
                  <a:cubicBezTo>
                    <a:pt x="30318" y="29902"/>
                    <a:pt x="33680" y="28968"/>
                    <a:pt x="36417" y="27160"/>
                  </a:cubicBezTo>
                  <a:cubicBezTo>
                    <a:pt x="40089" y="24788"/>
                    <a:pt x="42461" y="20733"/>
                    <a:pt x="42690" y="16372"/>
                  </a:cubicBezTo>
                  <a:cubicBezTo>
                    <a:pt x="42997" y="11935"/>
                    <a:pt x="40854" y="7727"/>
                    <a:pt x="37106" y="5279"/>
                  </a:cubicBezTo>
                  <a:cubicBezTo>
                    <a:pt x="34351" y="3443"/>
                    <a:pt x="31062" y="2984"/>
                    <a:pt x="27772" y="2525"/>
                  </a:cubicBezTo>
                  <a:cubicBezTo>
                    <a:pt x="26701" y="2295"/>
                    <a:pt x="25553" y="2142"/>
                    <a:pt x="24482" y="1913"/>
                  </a:cubicBezTo>
                  <a:cubicBezTo>
                    <a:pt x="23411" y="1760"/>
                    <a:pt x="22263" y="1454"/>
                    <a:pt x="21192" y="1148"/>
                  </a:cubicBezTo>
                  <a:cubicBezTo>
                    <a:pt x="18591" y="383"/>
                    <a:pt x="15837" y="0"/>
                    <a:pt x="13083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66;p52">
              <a:extLst>
                <a:ext uri="{FF2B5EF4-FFF2-40B4-BE49-F238E27FC236}">
                  <a16:creationId xmlns:a16="http://schemas.microsoft.com/office/drawing/2014/main" xmlns="" id="{42C1B701-D3B7-446C-29FE-B510D2669BBC}"/>
                </a:ext>
              </a:extLst>
            </p:cNvPr>
            <p:cNvSpPr/>
            <p:nvPr/>
          </p:nvSpPr>
          <p:spPr>
            <a:xfrm>
              <a:off x="4014650" y="3531575"/>
              <a:ext cx="1893550" cy="1084625"/>
            </a:xfrm>
            <a:custGeom>
              <a:avLst/>
              <a:gdLst/>
              <a:ahLst/>
              <a:cxnLst/>
              <a:rect l="l" t="t" r="r" b="b"/>
              <a:pathLst>
                <a:path w="75742" h="43385" extrusionOk="0">
                  <a:moveTo>
                    <a:pt x="44754" y="0"/>
                  </a:moveTo>
                  <a:cubicBezTo>
                    <a:pt x="40294" y="0"/>
                    <a:pt x="36425" y="3221"/>
                    <a:pt x="33433" y="6661"/>
                  </a:cubicBezTo>
                  <a:cubicBezTo>
                    <a:pt x="30373" y="10181"/>
                    <a:pt x="27619" y="14159"/>
                    <a:pt x="23487" y="16225"/>
                  </a:cubicBezTo>
                  <a:cubicBezTo>
                    <a:pt x="20121" y="17908"/>
                    <a:pt x="16143" y="18137"/>
                    <a:pt x="12777" y="19667"/>
                  </a:cubicBezTo>
                  <a:cubicBezTo>
                    <a:pt x="6733" y="22422"/>
                    <a:pt x="3366" y="28772"/>
                    <a:pt x="459" y="34739"/>
                  </a:cubicBezTo>
                  <a:lnTo>
                    <a:pt x="0" y="43384"/>
                  </a:lnTo>
                  <a:lnTo>
                    <a:pt x="68396" y="43384"/>
                  </a:lnTo>
                  <a:cubicBezTo>
                    <a:pt x="69125" y="43384"/>
                    <a:pt x="69784" y="42690"/>
                    <a:pt x="70506" y="42690"/>
                  </a:cubicBezTo>
                  <a:cubicBezTo>
                    <a:pt x="70542" y="42690"/>
                    <a:pt x="70579" y="42692"/>
                    <a:pt x="70615" y="42696"/>
                  </a:cubicBezTo>
                  <a:cubicBezTo>
                    <a:pt x="75741" y="35810"/>
                    <a:pt x="72145" y="25864"/>
                    <a:pt x="63730" y="23952"/>
                  </a:cubicBezTo>
                  <a:cubicBezTo>
                    <a:pt x="61740" y="23493"/>
                    <a:pt x="59445" y="23416"/>
                    <a:pt x="58145" y="21886"/>
                  </a:cubicBezTo>
                  <a:cubicBezTo>
                    <a:pt x="57150" y="20662"/>
                    <a:pt x="57150" y="18902"/>
                    <a:pt x="57074" y="17296"/>
                  </a:cubicBezTo>
                  <a:cubicBezTo>
                    <a:pt x="56921" y="13394"/>
                    <a:pt x="56309" y="9416"/>
                    <a:pt x="54396" y="6126"/>
                  </a:cubicBezTo>
                  <a:cubicBezTo>
                    <a:pt x="52407" y="2760"/>
                    <a:pt x="48887" y="82"/>
                    <a:pt x="45062" y="5"/>
                  </a:cubicBezTo>
                  <a:cubicBezTo>
                    <a:pt x="44959" y="2"/>
                    <a:pt x="44856" y="0"/>
                    <a:pt x="44754" y="0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67;p52">
              <a:extLst>
                <a:ext uri="{FF2B5EF4-FFF2-40B4-BE49-F238E27FC236}">
                  <a16:creationId xmlns:a16="http://schemas.microsoft.com/office/drawing/2014/main" xmlns="" id="{4EDD14EA-64A6-4F39-E481-AD89D1A7A2BA}"/>
                </a:ext>
              </a:extLst>
            </p:cNvPr>
            <p:cNvSpPr/>
            <p:nvPr/>
          </p:nvSpPr>
          <p:spPr>
            <a:xfrm>
              <a:off x="1593225" y="3617075"/>
              <a:ext cx="1908850" cy="980000"/>
            </a:xfrm>
            <a:custGeom>
              <a:avLst/>
              <a:gdLst/>
              <a:ahLst/>
              <a:cxnLst/>
              <a:rect l="l" t="t" r="r" b="b"/>
              <a:pathLst>
                <a:path w="76354" h="39200" extrusionOk="0">
                  <a:moveTo>
                    <a:pt x="19689" y="1"/>
                  </a:moveTo>
                  <a:cubicBezTo>
                    <a:pt x="15880" y="1"/>
                    <a:pt x="12188" y="1553"/>
                    <a:pt x="10405" y="4925"/>
                  </a:cubicBezTo>
                  <a:cubicBezTo>
                    <a:pt x="7498" y="10356"/>
                    <a:pt x="10558" y="18160"/>
                    <a:pt x="6198" y="22444"/>
                  </a:cubicBezTo>
                  <a:cubicBezTo>
                    <a:pt x="4974" y="23592"/>
                    <a:pt x="3214" y="24281"/>
                    <a:pt x="2066" y="25581"/>
                  </a:cubicBezTo>
                  <a:cubicBezTo>
                    <a:pt x="536" y="27570"/>
                    <a:pt x="1" y="30172"/>
                    <a:pt x="689" y="32543"/>
                  </a:cubicBezTo>
                  <a:cubicBezTo>
                    <a:pt x="1454" y="34915"/>
                    <a:pt x="2525" y="37134"/>
                    <a:pt x="3979" y="39199"/>
                  </a:cubicBezTo>
                  <a:cubicBezTo>
                    <a:pt x="27466" y="37975"/>
                    <a:pt x="53402" y="35297"/>
                    <a:pt x="76354" y="30401"/>
                  </a:cubicBezTo>
                  <a:cubicBezTo>
                    <a:pt x="75674" y="17226"/>
                    <a:pt x="64776" y="8624"/>
                    <a:pt x="53377" y="8624"/>
                  </a:cubicBezTo>
                  <a:cubicBezTo>
                    <a:pt x="48096" y="8624"/>
                    <a:pt x="42707" y="10471"/>
                    <a:pt x="38177" y="14564"/>
                  </a:cubicBezTo>
                  <a:cubicBezTo>
                    <a:pt x="34964" y="9591"/>
                    <a:pt x="31445" y="4312"/>
                    <a:pt x="26166" y="1558"/>
                  </a:cubicBezTo>
                  <a:cubicBezTo>
                    <a:pt x="24210" y="538"/>
                    <a:pt x="21929" y="1"/>
                    <a:pt x="19689" y="1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68;p52">
              <a:extLst>
                <a:ext uri="{FF2B5EF4-FFF2-40B4-BE49-F238E27FC236}">
                  <a16:creationId xmlns:a16="http://schemas.microsoft.com/office/drawing/2014/main" xmlns="" id="{6257D7FC-967B-396C-76B4-CE16DD1B1B26}"/>
                </a:ext>
              </a:extLst>
            </p:cNvPr>
            <p:cNvSpPr/>
            <p:nvPr/>
          </p:nvSpPr>
          <p:spPr>
            <a:xfrm>
              <a:off x="1688850" y="4346475"/>
              <a:ext cx="4106500" cy="476275"/>
            </a:xfrm>
            <a:custGeom>
              <a:avLst/>
              <a:gdLst/>
              <a:ahLst/>
              <a:cxnLst/>
              <a:rect l="l" t="t" r="r" b="b"/>
              <a:pathLst>
                <a:path w="164260" h="19051" extrusionOk="0">
                  <a:moveTo>
                    <a:pt x="82092" y="1"/>
                  </a:moveTo>
                  <a:cubicBezTo>
                    <a:pt x="36800" y="1"/>
                    <a:pt x="1" y="4285"/>
                    <a:pt x="1" y="9564"/>
                  </a:cubicBezTo>
                  <a:cubicBezTo>
                    <a:pt x="1" y="14767"/>
                    <a:pt x="36800" y="19051"/>
                    <a:pt x="82092" y="19051"/>
                  </a:cubicBezTo>
                  <a:cubicBezTo>
                    <a:pt x="127460" y="19051"/>
                    <a:pt x="164259" y="14767"/>
                    <a:pt x="164259" y="9564"/>
                  </a:cubicBezTo>
                  <a:cubicBezTo>
                    <a:pt x="164259" y="4285"/>
                    <a:pt x="127460" y="1"/>
                    <a:pt x="82092" y="1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69;p52">
              <a:extLst>
                <a:ext uri="{FF2B5EF4-FFF2-40B4-BE49-F238E27FC236}">
                  <a16:creationId xmlns:a16="http://schemas.microsoft.com/office/drawing/2014/main" xmlns="" id="{D6D56307-2CB5-4258-6CB2-80B62E32CABE}"/>
                </a:ext>
              </a:extLst>
            </p:cNvPr>
            <p:cNvSpPr/>
            <p:nvPr/>
          </p:nvSpPr>
          <p:spPr>
            <a:xfrm>
              <a:off x="2620325" y="3403550"/>
              <a:ext cx="2184275" cy="1121425"/>
            </a:xfrm>
            <a:custGeom>
              <a:avLst/>
              <a:gdLst/>
              <a:ahLst/>
              <a:cxnLst/>
              <a:rect l="l" t="t" r="r" b="b"/>
              <a:pathLst>
                <a:path w="87371" h="44857" extrusionOk="0">
                  <a:moveTo>
                    <a:pt x="71457" y="0"/>
                  </a:moveTo>
                  <a:lnTo>
                    <a:pt x="31215" y="1913"/>
                  </a:lnTo>
                  <a:lnTo>
                    <a:pt x="30985" y="1913"/>
                  </a:lnTo>
                  <a:lnTo>
                    <a:pt x="23029" y="2296"/>
                  </a:lnTo>
                  <a:lnTo>
                    <a:pt x="0" y="8034"/>
                  </a:lnTo>
                  <a:cubicBezTo>
                    <a:pt x="1530" y="12165"/>
                    <a:pt x="3214" y="16143"/>
                    <a:pt x="5279" y="20045"/>
                  </a:cubicBezTo>
                  <a:cubicBezTo>
                    <a:pt x="5662" y="20887"/>
                    <a:pt x="6121" y="21728"/>
                    <a:pt x="6656" y="22646"/>
                  </a:cubicBezTo>
                  <a:cubicBezTo>
                    <a:pt x="12165" y="32669"/>
                    <a:pt x="21116" y="44297"/>
                    <a:pt x="32745" y="44757"/>
                  </a:cubicBezTo>
                  <a:lnTo>
                    <a:pt x="33969" y="44757"/>
                  </a:lnTo>
                  <a:cubicBezTo>
                    <a:pt x="36111" y="44680"/>
                    <a:pt x="38100" y="44680"/>
                    <a:pt x="40013" y="44680"/>
                  </a:cubicBezTo>
                  <a:lnTo>
                    <a:pt x="43532" y="44680"/>
                  </a:lnTo>
                  <a:cubicBezTo>
                    <a:pt x="46889" y="44768"/>
                    <a:pt x="49889" y="44857"/>
                    <a:pt x="52620" y="44857"/>
                  </a:cubicBezTo>
                  <a:cubicBezTo>
                    <a:pt x="54620" y="44857"/>
                    <a:pt x="56475" y="44809"/>
                    <a:pt x="58221" y="44680"/>
                  </a:cubicBezTo>
                  <a:lnTo>
                    <a:pt x="58451" y="44680"/>
                  </a:lnTo>
                  <a:cubicBezTo>
                    <a:pt x="64724" y="44144"/>
                    <a:pt x="69468" y="42232"/>
                    <a:pt x="73752" y="36341"/>
                  </a:cubicBezTo>
                  <a:cubicBezTo>
                    <a:pt x="75741" y="33587"/>
                    <a:pt x="77654" y="30679"/>
                    <a:pt x="79337" y="27619"/>
                  </a:cubicBezTo>
                  <a:cubicBezTo>
                    <a:pt x="79566" y="27160"/>
                    <a:pt x="79873" y="26778"/>
                    <a:pt x="80102" y="26319"/>
                  </a:cubicBezTo>
                  <a:cubicBezTo>
                    <a:pt x="83009" y="20963"/>
                    <a:pt x="85457" y="15378"/>
                    <a:pt x="87370" y="9564"/>
                  </a:cubicBezTo>
                  <a:lnTo>
                    <a:pt x="71457" y="0"/>
                  </a:ln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70;p52">
              <a:extLst>
                <a:ext uri="{FF2B5EF4-FFF2-40B4-BE49-F238E27FC236}">
                  <a16:creationId xmlns:a16="http://schemas.microsoft.com/office/drawing/2014/main" xmlns="" id="{5EA2F6DF-EF04-6C7A-8870-9695E49D3E03}"/>
                </a:ext>
              </a:extLst>
            </p:cNvPr>
            <p:cNvSpPr/>
            <p:nvPr/>
          </p:nvSpPr>
          <p:spPr>
            <a:xfrm>
              <a:off x="3718175" y="3650275"/>
              <a:ext cx="68875" cy="256325"/>
            </a:xfrm>
            <a:custGeom>
              <a:avLst/>
              <a:gdLst/>
              <a:ahLst/>
              <a:cxnLst/>
              <a:rect l="l" t="t" r="r" b="b"/>
              <a:pathLst>
                <a:path w="2755" h="10253" fill="none" extrusionOk="0">
                  <a:moveTo>
                    <a:pt x="307" y="307"/>
                  </a:moveTo>
                  <a:cubicBezTo>
                    <a:pt x="77" y="2908"/>
                    <a:pt x="1" y="5586"/>
                    <a:pt x="77" y="8187"/>
                  </a:cubicBezTo>
                  <a:cubicBezTo>
                    <a:pt x="1" y="8646"/>
                    <a:pt x="77" y="9181"/>
                    <a:pt x="307" y="9641"/>
                  </a:cubicBezTo>
                  <a:cubicBezTo>
                    <a:pt x="536" y="10023"/>
                    <a:pt x="1072" y="10253"/>
                    <a:pt x="1531" y="10100"/>
                  </a:cubicBezTo>
                  <a:cubicBezTo>
                    <a:pt x="2066" y="9947"/>
                    <a:pt x="2143" y="9258"/>
                    <a:pt x="2219" y="8722"/>
                  </a:cubicBezTo>
                  <a:lnTo>
                    <a:pt x="2755" y="1"/>
                  </a:lnTo>
                </a:path>
              </a:pathLst>
            </a:custGeom>
            <a:noFill/>
            <a:ln w="57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71;p52">
              <a:extLst>
                <a:ext uri="{FF2B5EF4-FFF2-40B4-BE49-F238E27FC236}">
                  <a16:creationId xmlns:a16="http://schemas.microsoft.com/office/drawing/2014/main" xmlns="" id="{4FA3EFE3-DCD5-1220-489E-635A5C7344E3}"/>
                </a:ext>
              </a:extLst>
            </p:cNvPr>
            <p:cNvSpPr/>
            <p:nvPr/>
          </p:nvSpPr>
          <p:spPr>
            <a:xfrm>
              <a:off x="2912950" y="1857650"/>
              <a:ext cx="1727150" cy="1839175"/>
            </a:xfrm>
            <a:custGeom>
              <a:avLst/>
              <a:gdLst/>
              <a:ahLst/>
              <a:cxnLst/>
              <a:rect l="l" t="t" r="r" b="b"/>
              <a:pathLst>
                <a:path w="69086" h="73567" extrusionOk="0">
                  <a:moveTo>
                    <a:pt x="37336" y="0"/>
                  </a:moveTo>
                  <a:cubicBezTo>
                    <a:pt x="34524" y="0"/>
                    <a:pt x="31712" y="211"/>
                    <a:pt x="28920" y="632"/>
                  </a:cubicBezTo>
                  <a:cubicBezTo>
                    <a:pt x="21193" y="2009"/>
                    <a:pt x="14001" y="5452"/>
                    <a:pt x="8110" y="10577"/>
                  </a:cubicBezTo>
                  <a:cubicBezTo>
                    <a:pt x="1913" y="16162"/>
                    <a:pt x="1" y="26567"/>
                    <a:pt x="766" y="34677"/>
                  </a:cubicBezTo>
                  <a:cubicBezTo>
                    <a:pt x="1913" y="47300"/>
                    <a:pt x="9028" y="58929"/>
                    <a:pt x="11859" y="60689"/>
                  </a:cubicBezTo>
                  <a:cubicBezTo>
                    <a:pt x="11936" y="60765"/>
                    <a:pt x="12012" y="60842"/>
                    <a:pt x="12089" y="60842"/>
                  </a:cubicBezTo>
                  <a:cubicBezTo>
                    <a:pt x="11630" y="62984"/>
                    <a:pt x="11247" y="64438"/>
                    <a:pt x="11247" y="64438"/>
                  </a:cubicBezTo>
                  <a:cubicBezTo>
                    <a:pt x="11247" y="64438"/>
                    <a:pt x="16765" y="73567"/>
                    <a:pt x="33074" y="73567"/>
                  </a:cubicBezTo>
                  <a:cubicBezTo>
                    <a:pt x="34048" y="73567"/>
                    <a:pt x="35060" y="73534"/>
                    <a:pt x="36112" y="73465"/>
                  </a:cubicBezTo>
                  <a:cubicBezTo>
                    <a:pt x="54855" y="72241"/>
                    <a:pt x="61435" y="67192"/>
                    <a:pt x="61435" y="67192"/>
                  </a:cubicBezTo>
                  <a:lnTo>
                    <a:pt x="58145" y="54262"/>
                  </a:lnTo>
                  <a:cubicBezTo>
                    <a:pt x="64954" y="53268"/>
                    <a:pt x="69086" y="36589"/>
                    <a:pt x="68321" y="25955"/>
                  </a:cubicBezTo>
                  <a:cubicBezTo>
                    <a:pt x="67861" y="19835"/>
                    <a:pt x="67632" y="15168"/>
                    <a:pt x="62812" y="9506"/>
                  </a:cubicBezTo>
                  <a:cubicBezTo>
                    <a:pt x="58987" y="4992"/>
                    <a:pt x="51566" y="1626"/>
                    <a:pt x="45751" y="632"/>
                  </a:cubicBezTo>
                  <a:cubicBezTo>
                    <a:pt x="42959" y="211"/>
                    <a:pt x="40147" y="0"/>
                    <a:pt x="37336" y="0"/>
                  </a:cubicBezTo>
                  <a:close/>
                </a:path>
              </a:pathLst>
            </a:custGeom>
            <a:solidFill>
              <a:srgbClr val="7C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72;p52">
              <a:extLst>
                <a:ext uri="{FF2B5EF4-FFF2-40B4-BE49-F238E27FC236}">
                  <a16:creationId xmlns:a16="http://schemas.microsoft.com/office/drawing/2014/main" xmlns="" id="{C50D9004-4799-C722-CFE0-F2BAF4D0189D}"/>
                </a:ext>
              </a:extLst>
            </p:cNvPr>
            <p:cNvSpPr/>
            <p:nvPr/>
          </p:nvSpPr>
          <p:spPr>
            <a:xfrm>
              <a:off x="3241925" y="2430000"/>
              <a:ext cx="652250" cy="1025225"/>
            </a:xfrm>
            <a:custGeom>
              <a:avLst/>
              <a:gdLst/>
              <a:ahLst/>
              <a:cxnLst/>
              <a:rect l="l" t="t" r="r" b="b"/>
              <a:pathLst>
                <a:path w="26090" h="41009" fill="none" extrusionOk="0">
                  <a:moveTo>
                    <a:pt x="4056" y="1"/>
                  </a:moveTo>
                  <a:lnTo>
                    <a:pt x="8799" y="22341"/>
                  </a:lnTo>
                  <a:lnTo>
                    <a:pt x="26089" y="24559"/>
                  </a:lnTo>
                  <a:lnTo>
                    <a:pt x="24789" y="36571"/>
                  </a:lnTo>
                  <a:cubicBezTo>
                    <a:pt x="24789" y="36571"/>
                    <a:pt x="10788" y="41008"/>
                    <a:pt x="1" y="37948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73;p52">
              <a:extLst>
                <a:ext uri="{FF2B5EF4-FFF2-40B4-BE49-F238E27FC236}">
                  <a16:creationId xmlns:a16="http://schemas.microsoft.com/office/drawing/2014/main" xmlns="" id="{8B507B54-C650-630C-A4B3-0A971BA5BB7A}"/>
                </a:ext>
              </a:extLst>
            </p:cNvPr>
            <p:cNvSpPr/>
            <p:nvPr/>
          </p:nvSpPr>
          <p:spPr>
            <a:xfrm>
              <a:off x="3306950" y="2988500"/>
              <a:ext cx="156875" cy="118625"/>
            </a:xfrm>
            <a:custGeom>
              <a:avLst/>
              <a:gdLst/>
              <a:ahLst/>
              <a:cxnLst/>
              <a:rect l="l" t="t" r="r" b="b"/>
              <a:pathLst>
                <a:path w="6275" h="4745" fill="none" extrusionOk="0">
                  <a:moveTo>
                    <a:pt x="6274" y="1"/>
                  </a:moveTo>
                  <a:cubicBezTo>
                    <a:pt x="3750" y="919"/>
                    <a:pt x="1608" y="2602"/>
                    <a:pt x="1" y="4744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74;p52">
              <a:extLst>
                <a:ext uri="{FF2B5EF4-FFF2-40B4-BE49-F238E27FC236}">
                  <a16:creationId xmlns:a16="http://schemas.microsoft.com/office/drawing/2014/main" xmlns="" id="{8C28BB12-79A5-265B-F52A-25417DEC2961}"/>
                </a:ext>
              </a:extLst>
            </p:cNvPr>
            <p:cNvSpPr/>
            <p:nvPr/>
          </p:nvSpPr>
          <p:spPr>
            <a:xfrm>
              <a:off x="3385375" y="2468275"/>
              <a:ext cx="7675" cy="160675"/>
            </a:xfrm>
            <a:custGeom>
              <a:avLst/>
              <a:gdLst/>
              <a:ahLst/>
              <a:cxnLst/>
              <a:rect l="l" t="t" r="r" b="b"/>
              <a:pathLst>
                <a:path w="307" h="6427" fill="none" extrusionOk="0">
                  <a:moveTo>
                    <a:pt x="307" y="0"/>
                  </a:moveTo>
                  <a:lnTo>
                    <a:pt x="1" y="6427"/>
                  </a:ln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75;p52">
              <a:extLst>
                <a:ext uri="{FF2B5EF4-FFF2-40B4-BE49-F238E27FC236}">
                  <a16:creationId xmlns:a16="http://schemas.microsoft.com/office/drawing/2014/main" xmlns="" id="{90B4FBC1-8151-738E-8B41-629EFFC659B3}"/>
                </a:ext>
              </a:extLst>
            </p:cNvPr>
            <p:cNvSpPr/>
            <p:nvPr/>
          </p:nvSpPr>
          <p:spPr>
            <a:xfrm>
              <a:off x="3767900" y="3034400"/>
              <a:ext cx="55500" cy="330925"/>
            </a:xfrm>
            <a:custGeom>
              <a:avLst/>
              <a:gdLst/>
              <a:ahLst/>
              <a:cxnLst/>
              <a:rect l="l" t="t" r="r" b="b"/>
              <a:pathLst>
                <a:path w="2220" h="13237" fill="none" extrusionOk="0">
                  <a:moveTo>
                    <a:pt x="2220" y="1"/>
                  </a:moveTo>
                  <a:cubicBezTo>
                    <a:pt x="1072" y="4362"/>
                    <a:pt x="383" y="8799"/>
                    <a:pt x="1" y="13236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76;p52">
              <a:extLst>
                <a:ext uri="{FF2B5EF4-FFF2-40B4-BE49-F238E27FC236}">
                  <a16:creationId xmlns:a16="http://schemas.microsoft.com/office/drawing/2014/main" xmlns="" id="{F4D22C33-512E-129A-3701-8E8D277C909B}"/>
                </a:ext>
              </a:extLst>
            </p:cNvPr>
            <p:cNvSpPr/>
            <p:nvPr/>
          </p:nvSpPr>
          <p:spPr>
            <a:xfrm>
              <a:off x="3201775" y="2064700"/>
              <a:ext cx="110950" cy="200850"/>
            </a:xfrm>
            <a:custGeom>
              <a:avLst/>
              <a:gdLst/>
              <a:ahLst/>
              <a:cxnLst/>
              <a:rect l="l" t="t" r="r" b="b"/>
              <a:pathLst>
                <a:path w="4438" h="8034" fill="none" extrusionOk="0">
                  <a:moveTo>
                    <a:pt x="0" y="0"/>
                  </a:moveTo>
                  <a:cubicBezTo>
                    <a:pt x="1989" y="2295"/>
                    <a:pt x="3519" y="5050"/>
                    <a:pt x="4437" y="8033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77;p52">
              <a:extLst>
                <a:ext uri="{FF2B5EF4-FFF2-40B4-BE49-F238E27FC236}">
                  <a16:creationId xmlns:a16="http://schemas.microsoft.com/office/drawing/2014/main" xmlns="" id="{BA20E2C4-5291-3AD0-C89C-FCA9872C37CE}"/>
                </a:ext>
              </a:extLst>
            </p:cNvPr>
            <p:cNvSpPr/>
            <p:nvPr/>
          </p:nvSpPr>
          <p:spPr>
            <a:xfrm>
              <a:off x="3582375" y="1888725"/>
              <a:ext cx="594875" cy="158775"/>
            </a:xfrm>
            <a:custGeom>
              <a:avLst/>
              <a:gdLst/>
              <a:ahLst/>
              <a:cxnLst/>
              <a:rect l="l" t="t" r="r" b="b"/>
              <a:pathLst>
                <a:path w="23795" h="6351" fill="none" extrusionOk="0">
                  <a:moveTo>
                    <a:pt x="1" y="1"/>
                  </a:moveTo>
                  <a:cubicBezTo>
                    <a:pt x="1" y="1"/>
                    <a:pt x="2449" y="5509"/>
                    <a:pt x="10406" y="5968"/>
                  </a:cubicBezTo>
                  <a:cubicBezTo>
                    <a:pt x="18439" y="6351"/>
                    <a:pt x="23794" y="536"/>
                    <a:pt x="23794" y="536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78;p52">
              <a:extLst>
                <a:ext uri="{FF2B5EF4-FFF2-40B4-BE49-F238E27FC236}">
                  <a16:creationId xmlns:a16="http://schemas.microsoft.com/office/drawing/2014/main" xmlns="" id="{31A7E018-F396-F830-2DB2-BB2CCEBFA875}"/>
                </a:ext>
              </a:extLst>
            </p:cNvPr>
            <p:cNvSpPr/>
            <p:nvPr/>
          </p:nvSpPr>
          <p:spPr>
            <a:xfrm>
              <a:off x="3635925" y="1626700"/>
              <a:ext cx="426550" cy="363825"/>
            </a:xfrm>
            <a:custGeom>
              <a:avLst/>
              <a:gdLst/>
              <a:ahLst/>
              <a:cxnLst/>
              <a:rect l="l" t="t" r="r" b="b"/>
              <a:pathLst>
                <a:path w="17062" h="14553" extrusionOk="0">
                  <a:moveTo>
                    <a:pt x="14308" y="0"/>
                  </a:moveTo>
                  <a:lnTo>
                    <a:pt x="2985" y="77"/>
                  </a:lnTo>
                  <a:cubicBezTo>
                    <a:pt x="2985" y="77"/>
                    <a:pt x="2985" y="153"/>
                    <a:pt x="2985" y="153"/>
                  </a:cubicBezTo>
                  <a:cubicBezTo>
                    <a:pt x="2908" y="306"/>
                    <a:pt x="2908" y="1071"/>
                    <a:pt x="2755" y="2066"/>
                  </a:cubicBezTo>
                  <a:cubicBezTo>
                    <a:pt x="2220" y="4820"/>
                    <a:pt x="1302" y="7421"/>
                    <a:pt x="1" y="9946"/>
                  </a:cubicBezTo>
                  <a:cubicBezTo>
                    <a:pt x="1625" y="12788"/>
                    <a:pt x="4684" y="14552"/>
                    <a:pt x="7910" y="14552"/>
                  </a:cubicBezTo>
                  <a:cubicBezTo>
                    <a:pt x="8332" y="14552"/>
                    <a:pt x="8757" y="14522"/>
                    <a:pt x="9182" y="14460"/>
                  </a:cubicBezTo>
                  <a:cubicBezTo>
                    <a:pt x="15914" y="13771"/>
                    <a:pt x="17062" y="10482"/>
                    <a:pt x="17062" y="10482"/>
                  </a:cubicBezTo>
                  <a:lnTo>
                    <a:pt x="15149" y="1684"/>
                  </a:lnTo>
                  <a:lnTo>
                    <a:pt x="14843" y="0"/>
                  </a:ln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79;p52">
              <a:extLst>
                <a:ext uri="{FF2B5EF4-FFF2-40B4-BE49-F238E27FC236}">
                  <a16:creationId xmlns:a16="http://schemas.microsoft.com/office/drawing/2014/main" xmlns="" id="{B005F985-F1F1-23F1-630E-A8BA6EC5A0F2}"/>
                </a:ext>
              </a:extLst>
            </p:cNvPr>
            <p:cNvSpPr/>
            <p:nvPr/>
          </p:nvSpPr>
          <p:spPr>
            <a:xfrm>
              <a:off x="3704800" y="1628600"/>
              <a:ext cx="309875" cy="146475"/>
            </a:xfrm>
            <a:custGeom>
              <a:avLst/>
              <a:gdLst/>
              <a:ahLst/>
              <a:cxnLst/>
              <a:rect l="l" t="t" r="r" b="b"/>
              <a:pathLst>
                <a:path w="12395" h="5859" extrusionOk="0">
                  <a:moveTo>
                    <a:pt x="11553" y="1"/>
                  </a:moveTo>
                  <a:cubicBezTo>
                    <a:pt x="9659" y="632"/>
                    <a:pt x="7684" y="958"/>
                    <a:pt x="5712" y="958"/>
                  </a:cubicBezTo>
                  <a:cubicBezTo>
                    <a:pt x="3859" y="958"/>
                    <a:pt x="2009" y="670"/>
                    <a:pt x="230" y="77"/>
                  </a:cubicBezTo>
                  <a:cubicBezTo>
                    <a:pt x="153" y="307"/>
                    <a:pt x="153" y="995"/>
                    <a:pt x="0" y="1990"/>
                  </a:cubicBezTo>
                  <a:cubicBezTo>
                    <a:pt x="430" y="2920"/>
                    <a:pt x="2867" y="5859"/>
                    <a:pt x="6186" y="5859"/>
                  </a:cubicBezTo>
                  <a:cubicBezTo>
                    <a:pt x="6415" y="5859"/>
                    <a:pt x="6649" y="5845"/>
                    <a:pt x="6886" y="5815"/>
                  </a:cubicBezTo>
                  <a:cubicBezTo>
                    <a:pt x="11706" y="5280"/>
                    <a:pt x="12165" y="1914"/>
                    <a:pt x="12394" y="1531"/>
                  </a:cubicBezTo>
                  <a:lnTo>
                    <a:pt x="12165" y="1"/>
                  </a:ln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80;p52">
              <a:extLst>
                <a:ext uri="{FF2B5EF4-FFF2-40B4-BE49-F238E27FC236}">
                  <a16:creationId xmlns:a16="http://schemas.microsoft.com/office/drawing/2014/main" xmlns="" id="{DDCFBD77-9967-B7DB-84C9-187661A022B8}"/>
                </a:ext>
              </a:extLst>
            </p:cNvPr>
            <p:cNvSpPr/>
            <p:nvPr/>
          </p:nvSpPr>
          <p:spPr>
            <a:xfrm>
              <a:off x="3372350" y="1224900"/>
              <a:ext cx="179450" cy="224450"/>
            </a:xfrm>
            <a:custGeom>
              <a:avLst/>
              <a:gdLst/>
              <a:ahLst/>
              <a:cxnLst/>
              <a:rect l="l" t="t" r="r" b="b"/>
              <a:pathLst>
                <a:path w="7178" h="8978" extrusionOk="0">
                  <a:moveTo>
                    <a:pt x="3675" y="1"/>
                  </a:moveTo>
                  <a:cubicBezTo>
                    <a:pt x="3040" y="1"/>
                    <a:pt x="2347" y="315"/>
                    <a:pt x="1669" y="1230"/>
                  </a:cubicBezTo>
                  <a:cubicBezTo>
                    <a:pt x="1" y="3525"/>
                    <a:pt x="1997" y="8978"/>
                    <a:pt x="5935" y="8978"/>
                  </a:cubicBezTo>
                  <a:cubicBezTo>
                    <a:pt x="6330" y="8978"/>
                    <a:pt x="6745" y="8923"/>
                    <a:pt x="7178" y="8804"/>
                  </a:cubicBezTo>
                  <a:lnTo>
                    <a:pt x="7101" y="8804"/>
                  </a:lnTo>
                  <a:lnTo>
                    <a:pt x="6642" y="4749"/>
                  </a:lnTo>
                  <a:lnTo>
                    <a:pt x="6260" y="1536"/>
                  </a:lnTo>
                  <a:cubicBezTo>
                    <a:pt x="6030" y="1307"/>
                    <a:pt x="5877" y="1077"/>
                    <a:pt x="5648" y="924"/>
                  </a:cubicBezTo>
                  <a:cubicBezTo>
                    <a:pt x="5179" y="498"/>
                    <a:pt x="4473" y="1"/>
                    <a:pt x="3675" y="1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81;p52">
              <a:extLst>
                <a:ext uri="{FF2B5EF4-FFF2-40B4-BE49-F238E27FC236}">
                  <a16:creationId xmlns:a16="http://schemas.microsoft.com/office/drawing/2014/main" xmlns="" id="{D31C759A-BC25-8D59-FBB8-171DF2F9C599}"/>
                </a:ext>
              </a:extLst>
            </p:cNvPr>
            <p:cNvSpPr/>
            <p:nvPr/>
          </p:nvSpPr>
          <p:spPr>
            <a:xfrm>
              <a:off x="3444675" y="1299625"/>
              <a:ext cx="68875" cy="82275"/>
            </a:xfrm>
            <a:custGeom>
              <a:avLst/>
              <a:gdLst/>
              <a:ahLst/>
              <a:cxnLst/>
              <a:rect l="l" t="t" r="r" b="b"/>
              <a:pathLst>
                <a:path w="2755" h="3291" fill="none" extrusionOk="0">
                  <a:moveTo>
                    <a:pt x="0" y="1"/>
                  </a:moveTo>
                  <a:cubicBezTo>
                    <a:pt x="1377" y="613"/>
                    <a:pt x="2372" y="1837"/>
                    <a:pt x="2755" y="3291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82;p52">
              <a:extLst>
                <a:ext uri="{FF2B5EF4-FFF2-40B4-BE49-F238E27FC236}">
                  <a16:creationId xmlns:a16="http://schemas.microsoft.com/office/drawing/2014/main" xmlns="" id="{0FC0629A-FBE3-85B7-1D92-E589F313A031}"/>
                </a:ext>
              </a:extLst>
            </p:cNvPr>
            <p:cNvSpPr/>
            <p:nvPr/>
          </p:nvSpPr>
          <p:spPr>
            <a:xfrm>
              <a:off x="3454225" y="1322575"/>
              <a:ext cx="22975" cy="59325"/>
            </a:xfrm>
            <a:custGeom>
              <a:avLst/>
              <a:gdLst/>
              <a:ahLst/>
              <a:cxnLst/>
              <a:rect l="l" t="t" r="r" b="b"/>
              <a:pathLst>
                <a:path w="919" h="2373" fill="none" extrusionOk="0">
                  <a:moveTo>
                    <a:pt x="919" y="1"/>
                  </a:moveTo>
                  <a:cubicBezTo>
                    <a:pt x="230" y="613"/>
                    <a:pt x="1" y="1531"/>
                    <a:pt x="307" y="2373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83;p52">
              <a:extLst>
                <a:ext uri="{FF2B5EF4-FFF2-40B4-BE49-F238E27FC236}">
                  <a16:creationId xmlns:a16="http://schemas.microsoft.com/office/drawing/2014/main" xmlns="" id="{133064FC-FDAB-E4E6-0B08-D06CEB6B9BC0}"/>
                </a:ext>
              </a:extLst>
            </p:cNvPr>
            <p:cNvSpPr/>
            <p:nvPr/>
          </p:nvSpPr>
          <p:spPr>
            <a:xfrm>
              <a:off x="4106450" y="1238950"/>
              <a:ext cx="193200" cy="217550"/>
            </a:xfrm>
            <a:custGeom>
              <a:avLst/>
              <a:gdLst/>
              <a:ahLst/>
              <a:cxnLst/>
              <a:rect l="l" t="t" r="r" b="b"/>
              <a:pathLst>
                <a:path w="7728" h="8702" extrusionOk="0">
                  <a:moveTo>
                    <a:pt x="4051" y="1"/>
                  </a:moveTo>
                  <a:cubicBezTo>
                    <a:pt x="3720" y="1"/>
                    <a:pt x="3385" y="67"/>
                    <a:pt x="3061" y="209"/>
                  </a:cubicBezTo>
                  <a:cubicBezTo>
                    <a:pt x="2296" y="439"/>
                    <a:pt x="1531" y="898"/>
                    <a:pt x="919" y="1433"/>
                  </a:cubicBezTo>
                  <a:lnTo>
                    <a:pt x="689" y="2963"/>
                  </a:lnTo>
                  <a:lnTo>
                    <a:pt x="0" y="8395"/>
                  </a:lnTo>
                  <a:cubicBezTo>
                    <a:pt x="459" y="8548"/>
                    <a:pt x="995" y="8625"/>
                    <a:pt x="1454" y="8701"/>
                  </a:cubicBezTo>
                  <a:cubicBezTo>
                    <a:pt x="1684" y="8701"/>
                    <a:pt x="1913" y="8625"/>
                    <a:pt x="2143" y="8625"/>
                  </a:cubicBezTo>
                  <a:lnTo>
                    <a:pt x="2219" y="8625"/>
                  </a:lnTo>
                  <a:cubicBezTo>
                    <a:pt x="5662" y="8089"/>
                    <a:pt x="7728" y="3499"/>
                    <a:pt x="6350" y="1357"/>
                  </a:cubicBezTo>
                  <a:cubicBezTo>
                    <a:pt x="5844" y="513"/>
                    <a:pt x="4966" y="1"/>
                    <a:pt x="4051" y="1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84;p52">
              <a:extLst>
                <a:ext uri="{FF2B5EF4-FFF2-40B4-BE49-F238E27FC236}">
                  <a16:creationId xmlns:a16="http://schemas.microsoft.com/office/drawing/2014/main" xmlns="" id="{C9BEC82A-26F3-63D2-CE1C-1B69A668CC6D}"/>
                </a:ext>
              </a:extLst>
            </p:cNvPr>
            <p:cNvSpPr/>
            <p:nvPr/>
          </p:nvSpPr>
          <p:spPr>
            <a:xfrm>
              <a:off x="4177225" y="1291975"/>
              <a:ext cx="42100" cy="101400"/>
            </a:xfrm>
            <a:custGeom>
              <a:avLst/>
              <a:gdLst/>
              <a:ahLst/>
              <a:cxnLst/>
              <a:rect l="l" t="t" r="r" b="b"/>
              <a:pathLst>
                <a:path w="1684" h="4056" fill="none" extrusionOk="0">
                  <a:moveTo>
                    <a:pt x="1683" y="1"/>
                  </a:moveTo>
                  <a:cubicBezTo>
                    <a:pt x="536" y="995"/>
                    <a:pt x="0" y="2526"/>
                    <a:pt x="77" y="4056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85;p52">
              <a:extLst>
                <a:ext uri="{FF2B5EF4-FFF2-40B4-BE49-F238E27FC236}">
                  <a16:creationId xmlns:a16="http://schemas.microsoft.com/office/drawing/2014/main" xmlns="" id="{AB852A98-3902-CEBA-30DF-8EBAF3341BC7}"/>
                </a:ext>
              </a:extLst>
            </p:cNvPr>
            <p:cNvSpPr/>
            <p:nvPr/>
          </p:nvSpPr>
          <p:spPr>
            <a:xfrm>
              <a:off x="4196350" y="1322575"/>
              <a:ext cx="34450" cy="51675"/>
            </a:xfrm>
            <a:custGeom>
              <a:avLst/>
              <a:gdLst/>
              <a:ahLst/>
              <a:cxnLst/>
              <a:rect l="l" t="t" r="r" b="b"/>
              <a:pathLst>
                <a:path w="1378" h="2067" fill="none" extrusionOk="0">
                  <a:moveTo>
                    <a:pt x="0" y="1"/>
                  </a:moveTo>
                  <a:cubicBezTo>
                    <a:pt x="842" y="307"/>
                    <a:pt x="1377" y="1149"/>
                    <a:pt x="1301" y="2067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86;p52">
              <a:extLst>
                <a:ext uri="{FF2B5EF4-FFF2-40B4-BE49-F238E27FC236}">
                  <a16:creationId xmlns:a16="http://schemas.microsoft.com/office/drawing/2014/main" xmlns="" id="{E96067C4-AF03-0B71-585F-516442DD27A3}"/>
                </a:ext>
              </a:extLst>
            </p:cNvPr>
            <p:cNvSpPr/>
            <p:nvPr/>
          </p:nvSpPr>
          <p:spPr>
            <a:xfrm>
              <a:off x="3503975" y="834850"/>
              <a:ext cx="684750" cy="858825"/>
            </a:xfrm>
            <a:custGeom>
              <a:avLst/>
              <a:gdLst/>
              <a:ahLst/>
              <a:cxnLst/>
              <a:rect l="l" t="t" r="r" b="b"/>
              <a:pathLst>
                <a:path w="27390" h="34353" extrusionOk="0">
                  <a:moveTo>
                    <a:pt x="14154" y="1"/>
                  </a:moveTo>
                  <a:cubicBezTo>
                    <a:pt x="13083" y="1"/>
                    <a:pt x="12011" y="77"/>
                    <a:pt x="11017" y="230"/>
                  </a:cubicBezTo>
                  <a:cubicBezTo>
                    <a:pt x="10099" y="460"/>
                    <a:pt x="9104" y="766"/>
                    <a:pt x="8263" y="1225"/>
                  </a:cubicBezTo>
                  <a:cubicBezTo>
                    <a:pt x="2372" y="4056"/>
                    <a:pt x="0" y="10482"/>
                    <a:pt x="153" y="16679"/>
                  </a:cubicBezTo>
                  <a:cubicBezTo>
                    <a:pt x="153" y="18133"/>
                    <a:pt x="306" y="19586"/>
                    <a:pt x="612" y="21040"/>
                  </a:cubicBezTo>
                  <a:cubicBezTo>
                    <a:pt x="765" y="21882"/>
                    <a:pt x="995" y="22723"/>
                    <a:pt x="1301" y="23488"/>
                  </a:cubicBezTo>
                  <a:cubicBezTo>
                    <a:pt x="1377" y="23871"/>
                    <a:pt x="1530" y="24177"/>
                    <a:pt x="1607" y="24483"/>
                  </a:cubicBezTo>
                  <a:lnTo>
                    <a:pt x="1607" y="24559"/>
                  </a:lnTo>
                  <a:cubicBezTo>
                    <a:pt x="2066" y="25707"/>
                    <a:pt x="2601" y="26854"/>
                    <a:pt x="3290" y="27926"/>
                  </a:cubicBezTo>
                  <a:cubicBezTo>
                    <a:pt x="3749" y="28691"/>
                    <a:pt x="4284" y="29379"/>
                    <a:pt x="4896" y="30068"/>
                  </a:cubicBezTo>
                  <a:cubicBezTo>
                    <a:pt x="6197" y="31521"/>
                    <a:pt x="7880" y="32669"/>
                    <a:pt x="9716" y="33434"/>
                  </a:cubicBezTo>
                  <a:cubicBezTo>
                    <a:pt x="10940" y="33970"/>
                    <a:pt x="12241" y="34199"/>
                    <a:pt x="13542" y="34352"/>
                  </a:cubicBezTo>
                  <a:lnTo>
                    <a:pt x="14766" y="34352"/>
                  </a:lnTo>
                  <a:cubicBezTo>
                    <a:pt x="17902" y="34276"/>
                    <a:pt x="20810" y="32745"/>
                    <a:pt x="22646" y="30297"/>
                  </a:cubicBezTo>
                  <a:cubicBezTo>
                    <a:pt x="23564" y="29150"/>
                    <a:pt x="24252" y="27926"/>
                    <a:pt x="24864" y="26701"/>
                  </a:cubicBezTo>
                  <a:cubicBezTo>
                    <a:pt x="25171" y="26013"/>
                    <a:pt x="25400" y="25401"/>
                    <a:pt x="25630" y="24789"/>
                  </a:cubicBezTo>
                  <a:cubicBezTo>
                    <a:pt x="25936" y="23871"/>
                    <a:pt x="26165" y="22953"/>
                    <a:pt x="26395" y="22035"/>
                  </a:cubicBezTo>
                  <a:cubicBezTo>
                    <a:pt x="26471" y="21805"/>
                    <a:pt x="26548" y="21576"/>
                    <a:pt x="26548" y="21346"/>
                  </a:cubicBezTo>
                  <a:cubicBezTo>
                    <a:pt x="26624" y="21117"/>
                    <a:pt x="26624" y="20887"/>
                    <a:pt x="26701" y="20658"/>
                  </a:cubicBezTo>
                  <a:cubicBezTo>
                    <a:pt x="26777" y="20428"/>
                    <a:pt x="26854" y="20198"/>
                    <a:pt x="26854" y="19969"/>
                  </a:cubicBezTo>
                  <a:cubicBezTo>
                    <a:pt x="27007" y="19051"/>
                    <a:pt x="27083" y="18056"/>
                    <a:pt x="27160" y="17062"/>
                  </a:cubicBezTo>
                  <a:lnTo>
                    <a:pt x="27160" y="16373"/>
                  </a:lnTo>
                  <a:cubicBezTo>
                    <a:pt x="27160" y="16297"/>
                    <a:pt x="27160" y="16297"/>
                    <a:pt x="27160" y="16297"/>
                  </a:cubicBezTo>
                  <a:cubicBezTo>
                    <a:pt x="27389" y="11553"/>
                    <a:pt x="26242" y="6733"/>
                    <a:pt x="22722" y="3444"/>
                  </a:cubicBezTo>
                  <a:cubicBezTo>
                    <a:pt x="20351" y="1301"/>
                    <a:pt x="17290" y="77"/>
                    <a:pt x="14154" y="1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87;p52">
              <a:extLst>
                <a:ext uri="{FF2B5EF4-FFF2-40B4-BE49-F238E27FC236}">
                  <a16:creationId xmlns:a16="http://schemas.microsoft.com/office/drawing/2014/main" xmlns="" id="{9044873A-CBA7-FDA5-7B1A-A5E17EBAE47F}"/>
                </a:ext>
              </a:extLst>
            </p:cNvPr>
            <p:cNvSpPr/>
            <p:nvPr/>
          </p:nvSpPr>
          <p:spPr>
            <a:xfrm>
              <a:off x="3920925" y="1308050"/>
              <a:ext cx="252500" cy="286150"/>
            </a:xfrm>
            <a:custGeom>
              <a:avLst/>
              <a:gdLst/>
              <a:ahLst/>
              <a:cxnLst/>
              <a:rect l="l" t="t" r="r" b="b"/>
              <a:pathLst>
                <a:path w="10100" h="11446" extrusionOk="0">
                  <a:moveTo>
                    <a:pt x="6701" y="0"/>
                  </a:moveTo>
                  <a:cubicBezTo>
                    <a:pt x="4475" y="0"/>
                    <a:pt x="2332" y="1304"/>
                    <a:pt x="1377" y="3566"/>
                  </a:cubicBezTo>
                  <a:cubicBezTo>
                    <a:pt x="0" y="7008"/>
                    <a:pt x="2219" y="10910"/>
                    <a:pt x="5891" y="11446"/>
                  </a:cubicBezTo>
                  <a:cubicBezTo>
                    <a:pt x="8110" y="8386"/>
                    <a:pt x="9564" y="4866"/>
                    <a:pt x="10099" y="1117"/>
                  </a:cubicBezTo>
                  <a:cubicBezTo>
                    <a:pt x="9049" y="356"/>
                    <a:pt x="7864" y="0"/>
                    <a:pt x="6701" y="0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88;p52">
              <a:extLst>
                <a:ext uri="{FF2B5EF4-FFF2-40B4-BE49-F238E27FC236}">
                  <a16:creationId xmlns:a16="http://schemas.microsoft.com/office/drawing/2014/main" xmlns="" id="{C63434BB-9640-743B-7E3C-1A5280027FFF}"/>
                </a:ext>
              </a:extLst>
            </p:cNvPr>
            <p:cNvSpPr/>
            <p:nvPr/>
          </p:nvSpPr>
          <p:spPr>
            <a:xfrm>
              <a:off x="3515450" y="1301400"/>
              <a:ext cx="260125" cy="285200"/>
            </a:xfrm>
            <a:custGeom>
              <a:avLst/>
              <a:gdLst/>
              <a:ahLst/>
              <a:cxnLst/>
              <a:rect l="l" t="t" r="r" b="b"/>
              <a:pathLst>
                <a:path w="10405" h="11408" extrusionOk="0">
                  <a:moveTo>
                    <a:pt x="4577" y="1"/>
                  </a:moveTo>
                  <a:cubicBezTo>
                    <a:pt x="3053" y="1"/>
                    <a:pt x="1549" y="680"/>
                    <a:pt x="459" y="1842"/>
                  </a:cubicBezTo>
                  <a:cubicBezTo>
                    <a:pt x="306" y="1996"/>
                    <a:pt x="153" y="2225"/>
                    <a:pt x="0" y="2455"/>
                  </a:cubicBezTo>
                  <a:cubicBezTo>
                    <a:pt x="153" y="3220"/>
                    <a:pt x="383" y="4061"/>
                    <a:pt x="689" y="4903"/>
                  </a:cubicBezTo>
                  <a:cubicBezTo>
                    <a:pt x="765" y="5209"/>
                    <a:pt x="842" y="5515"/>
                    <a:pt x="995" y="5821"/>
                  </a:cubicBezTo>
                  <a:cubicBezTo>
                    <a:pt x="1454" y="7045"/>
                    <a:pt x="1989" y="8116"/>
                    <a:pt x="2678" y="9264"/>
                  </a:cubicBezTo>
                  <a:cubicBezTo>
                    <a:pt x="3137" y="10029"/>
                    <a:pt x="3672" y="10717"/>
                    <a:pt x="4284" y="11406"/>
                  </a:cubicBezTo>
                  <a:lnTo>
                    <a:pt x="4514" y="11406"/>
                  </a:lnTo>
                  <a:cubicBezTo>
                    <a:pt x="4562" y="11407"/>
                    <a:pt x="4609" y="11407"/>
                    <a:pt x="4657" y="11407"/>
                  </a:cubicBezTo>
                  <a:cubicBezTo>
                    <a:pt x="7732" y="11407"/>
                    <a:pt x="10330" y="8985"/>
                    <a:pt x="10405" y="5821"/>
                  </a:cubicBezTo>
                  <a:cubicBezTo>
                    <a:pt x="10405" y="3832"/>
                    <a:pt x="9410" y="1919"/>
                    <a:pt x="7651" y="848"/>
                  </a:cubicBezTo>
                  <a:cubicBezTo>
                    <a:pt x="7498" y="771"/>
                    <a:pt x="7268" y="618"/>
                    <a:pt x="7039" y="542"/>
                  </a:cubicBezTo>
                  <a:cubicBezTo>
                    <a:pt x="6350" y="236"/>
                    <a:pt x="5585" y="6"/>
                    <a:pt x="4820" y="6"/>
                  </a:cubicBezTo>
                  <a:cubicBezTo>
                    <a:pt x="4739" y="2"/>
                    <a:pt x="4658" y="1"/>
                    <a:pt x="4577" y="1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89;p52">
              <a:extLst>
                <a:ext uri="{FF2B5EF4-FFF2-40B4-BE49-F238E27FC236}">
                  <a16:creationId xmlns:a16="http://schemas.microsoft.com/office/drawing/2014/main" xmlns="" id="{E1A8010F-7A28-023A-F272-33B4D0547EB0}"/>
                </a:ext>
              </a:extLst>
            </p:cNvPr>
            <p:cNvSpPr/>
            <p:nvPr/>
          </p:nvSpPr>
          <p:spPr>
            <a:xfrm>
              <a:off x="3688025" y="1270850"/>
              <a:ext cx="62700" cy="53500"/>
            </a:xfrm>
            <a:custGeom>
              <a:avLst/>
              <a:gdLst/>
              <a:ahLst/>
              <a:cxnLst/>
              <a:rect l="l" t="t" r="r" b="b"/>
              <a:pathLst>
                <a:path w="2508" h="2140" extrusionOk="0">
                  <a:moveTo>
                    <a:pt x="1413" y="0"/>
                  </a:moveTo>
                  <a:cubicBezTo>
                    <a:pt x="483" y="0"/>
                    <a:pt x="1" y="1025"/>
                    <a:pt x="518" y="1764"/>
                  </a:cubicBezTo>
                  <a:cubicBezTo>
                    <a:pt x="746" y="2021"/>
                    <a:pt x="1049" y="2139"/>
                    <a:pt x="1347" y="2139"/>
                  </a:cubicBezTo>
                  <a:cubicBezTo>
                    <a:pt x="1848" y="2139"/>
                    <a:pt x="2335" y="1804"/>
                    <a:pt x="2431" y="1228"/>
                  </a:cubicBezTo>
                  <a:cubicBezTo>
                    <a:pt x="2507" y="616"/>
                    <a:pt x="2125" y="81"/>
                    <a:pt x="1513" y="4"/>
                  </a:cubicBezTo>
                  <a:cubicBezTo>
                    <a:pt x="1479" y="2"/>
                    <a:pt x="1446" y="0"/>
                    <a:pt x="1413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90;p52">
              <a:extLst>
                <a:ext uri="{FF2B5EF4-FFF2-40B4-BE49-F238E27FC236}">
                  <a16:creationId xmlns:a16="http://schemas.microsoft.com/office/drawing/2014/main" xmlns="" id="{335259B6-7309-896A-85E2-D865CC633BA0}"/>
                </a:ext>
              </a:extLst>
            </p:cNvPr>
            <p:cNvSpPr/>
            <p:nvPr/>
          </p:nvSpPr>
          <p:spPr>
            <a:xfrm>
              <a:off x="3961075" y="1276675"/>
              <a:ext cx="53600" cy="53575"/>
            </a:xfrm>
            <a:custGeom>
              <a:avLst/>
              <a:gdLst/>
              <a:ahLst/>
              <a:cxnLst/>
              <a:rect l="l" t="t" r="r" b="b"/>
              <a:pathLst>
                <a:path w="2144" h="2143" extrusionOk="0">
                  <a:moveTo>
                    <a:pt x="1072" y="1"/>
                  </a:moveTo>
                  <a:cubicBezTo>
                    <a:pt x="537" y="1"/>
                    <a:pt x="1" y="460"/>
                    <a:pt x="1" y="1072"/>
                  </a:cubicBezTo>
                  <a:cubicBezTo>
                    <a:pt x="1" y="1607"/>
                    <a:pt x="460" y="2143"/>
                    <a:pt x="1072" y="2143"/>
                  </a:cubicBezTo>
                  <a:cubicBezTo>
                    <a:pt x="1608" y="2143"/>
                    <a:pt x="2067" y="1684"/>
                    <a:pt x="2143" y="1072"/>
                  </a:cubicBezTo>
                  <a:cubicBezTo>
                    <a:pt x="2143" y="536"/>
                    <a:pt x="1684" y="1"/>
                    <a:pt x="1072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91;p52">
              <a:extLst>
                <a:ext uri="{FF2B5EF4-FFF2-40B4-BE49-F238E27FC236}">
                  <a16:creationId xmlns:a16="http://schemas.microsoft.com/office/drawing/2014/main" xmlns="" id="{97373F25-185B-A1F1-BFBF-33A0DDB903C0}"/>
                </a:ext>
              </a:extLst>
            </p:cNvPr>
            <p:cNvSpPr/>
            <p:nvPr/>
          </p:nvSpPr>
          <p:spPr>
            <a:xfrm>
              <a:off x="3812425" y="1431600"/>
              <a:ext cx="28200" cy="19150"/>
            </a:xfrm>
            <a:custGeom>
              <a:avLst/>
              <a:gdLst/>
              <a:ahLst/>
              <a:cxnLst/>
              <a:rect l="l" t="t" r="r" b="b"/>
              <a:pathLst>
                <a:path w="1128" h="766" extrusionOk="0">
                  <a:moveTo>
                    <a:pt x="1051" y="1"/>
                  </a:moveTo>
                  <a:lnTo>
                    <a:pt x="133" y="307"/>
                  </a:lnTo>
                  <a:cubicBezTo>
                    <a:pt x="1" y="373"/>
                    <a:pt x="39" y="552"/>
                    <a:pt x="150" y="552"/>
                  </a:cubicBezTo>
                  <a:cubicBezTo>
                    <a:pt x="168" y="552"/>
                    <a:pt x="188" y="547"/>
                    <a:pt x="209" y="536"/>
                  </a:cubicBezTo>
                  <a:lnTo>
                    <a:pt x="974" y="189"/>
                  </a:lnTo>
                  <a:lnTo>
                    <a:pt x="974" y="613"/>
                  </a:lnTo>
                  <a:cubicBezTo>
                    <a:pt x="974" y="689"/>
                    <a:pt x="974" y="766"/>
                    <a:pt x="1051" y="766"/>
                  </a:cubicBezTo>
                  <a:cubicBezTo>
                    <a:pt x="1127" y="766"/>
                    <a:pt x="1127" y="689"/>
                    <a:pt x="1127" y="613"/>
                  </a:cubicBezTo>
                  <a:lnTo>
                    <a:pt x="1127" y="77"/>
                  </a:lnTo>
                  <a:cubicBezTo>
                    <a:pt x="1127" y="1"/>
                    <a:pt x="1051" y="1"/>
                    <a:pt x="1051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92;p52">
              <a:extLst>
                <a:ext uri="{FF2B5EF4-FFF2-40B4-BE49-F238E27FC236}">
                  <a16:creationId xmlns:a16="http://schemas.microsoft.com/office/drawing/2014/main" xmlns="" id="{AC371B56-E380-AB20-5513-48496B7D3C2A}"/>
                </a:ext>
              </a:extLst>
            </p:cNvPr>
            <p:cNvSpPr/>
            <p:nvPr/>
          </p:nvSpPr>
          <p:spPr>
            <a:xfrm>
              <a:off x="3815725" y="1414400"/>
              <a:ext cx="11500" cy="30625"/>
            </a:xfrm>
            <a:custGeom>
              <a:avLst/>
              <a:gdLst/>
              <a:ahLst/>
              <a:cxnLst/>
              <a:rect l="l" t="t" r="r" b="b"/>
              <a:pathLst>
                <a:path w="460" h="1225" extrusionOk="0">
                  <a:moveTo>
                    <a:pt x="383" y="0"/>
                  </a:moveTo>
                  <a:lnTo>
                    <a:pt x="383" y="77"/>
                  </a:lnTo>
                  <a:cubicBezTo>
                    <a:pt x="383" y="0"/>
                    <a:pt x="460" y="0"/>
                    <a:pt x="383" y="0"/>
                  </a:cubicBezTo>
                  <a:close/>
                  <a:moveTo>
                    <a:pt x="383" y="0"/>
                  </a:moveTo>
                  <a:lnTo>
                    <a:pt x="1" y="1071"/>
                  </a:lnTo>
                  <a:cubicBezTo>
                    <a:pt x="1" y="1148"/>
                    <a:pt x="1" y="1148"/>
                    <a:pt x="77" y="1224"/>
                  </a:cubicBezTo>
                  <a:cubicBezTo>
                    <a:pt x="154" y="1224"/>
                    <a:pt x="154" y="1148"/>
                    <a:pt x="230" y="1148"/>
                  </a:cubicBezTo>
                  <a:lnTo>
                    <a:pt x="383" y="0"/>
                  </a:ln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93;p52">
              <a:extLst>
                <a:ext uri="{FF2B5EF4-FFF2-40B4-BE49-F238E27FC236}">
                  <a16:creationId xmlns:a16="http://schemas.microsoft.com/office/drawing/2014/main" xmlns="" id="{2801807A-1141-5AE9-7FB5-EE5591965E12}"/>
                </a:ext>
              </a:extLst>
            </p:cNvPr>
            <p:cNvSpPr/>
            <p:nvPr/>
          </p:nvSpPr>
          <p:spPr>
            <a:xfrm>
              <a:off x="3938125" y="1303450"/>
              <a:ext cx="45950" cy="62675"/>
            </a:xfrm>
            <a:custGeom>
              <a:avLst/>
              <a:gdLst/>
              <a:ahLst/>
              <a:cxnLst/>
              <a:rect l="l" t="t" r="r" b="b"/>
              <a:pathLst>
                <a:path w="1838" h="2507" extrusionOk="0">
                  <a:moveTo>
                    <a:pt x="77" y="1"/>
                  </a:moveTo>
                  <a:cubicBezTo>
                    <a:pt x="1" y="766"/>
                    <a:pt x="154" y="1531"/>
                    <a:pt x="460" y="2296"/>
                  </a:cubicBezTo>
                  <a:cubicBezTo>
                    <a:pt x="577" y="2447"/>
                    <a:pt x="710" y="2506"/>
                    <a:pt x="845" y="2506"/>
                  </a:cubicBezTo>
                  <a:cubicBezTo>
                    <a:pt x="1324" y="2506"/>
                    <a:pt x="1837" y="1760"/>
                    <a:pt x="1837" y="1760"/>
                  </a:cubicBezTo>
                  <a:cubicBezTo>
                    <a:pt x="1148" y="1225"/>
                    <a:pt x="613" y="689"/>
                    <a:pt x="77" y="1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94;p52">
              <a:extLst>
                <a:ext uri="{FF2B5EF4-FFF2-40B4-BE49-F238E27FC236}">
                  <a16:creationId xmlns:a16="http://schemas.microsoft.com/office/drawing/2014/main" xmlns="" id="{12E9CD88-3DC9-5599-D6FC-DB7958782706}"/>
                </a:ext>
              </a:extLst>
            </p:cNvPr>
            <p:cNvSpPr/>
            <p:nvPr/>
          </p:nvSpPr>
          <p:spPr>
            <a:xfrm>
              <a:off x="3741125" y="1286250"/>
              <a:ext cx="59325" cy="68450"/>
            </a:xfrm>
            <a:custGeom>
              <a:avLst/>
              <a:gdLst/>
              <a:ahLst/>
              <a:cxnLst/>
              <a:rect l="l" t="t" r="r" b="b"/>
              <a:pathLst>
                <a:path w="2373" h="2738" extrusionOk="0">
                  <a:moveTo>
                    <a:pt x="1531" y="0"/>
                  </a:moveTo>
                  <a:cubicBezTo>
                    <a:pt x="1072" y="765"/>
                    <a:pt x="536" y="1530"/>
                    <a:pt x="1" y="2219"/>
                  </a:cubicBezTo>
                  <a:cubicBezTo>
                    <a:pt x="1" y="2219"/>
                    <a:pt x="599" y="2738"/>
                    <a:pt x="1162" y="2738"/>
                  </a:cubicBezTo>
                  <a:cubicBezTo>
                    <a:pt x="1379" y="2738"/>
                    <a:pt x="1590" y="2661"/>
                    <a:pt x="1760" y="2448"/>
                  </a:cubicBezTo>
                  <a:cubicBezTo>
                    <a:pt x="2372" y="1683"/>
                    <a:pt x="1531" y="0"/>
                    <a:pt x="1531" y="0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95;p52">
              <a:extLst>
                <a:ext uri="{FF2B5EF4-FFF2-40B4-BE49-F238E27FC236}">
                  <a16:creationId xmlns:a16="http://schemas.microsoft.com/office/drawing/2014/main" xmlns="" id="{1867E359-C761-B18B-AB5A-B91592A5C45B}"/>
                </a:ext>
              </a:extLst>
            </p:cNvPr>
            <p:cNvSpPr/>
            <p:nvPr/>
          </p:nvSpPr>
          <p:spPr>
            <a:xfrm>
              <a:off x="3875025" y="1219775"/>
              <a:ext cx="57400" cy="236725"/>
            </a:xfrm>
            <a:custGeom>
              <a:avLst/>
              <a:gdLst/>
              <a:ahLst/>
              <a:cxnLst/>
              <a:rect l="l" t="t" r="r" b="b"/>
              <a:pathLst>
                <a:path w="2296" h="9469" extrusionOk="0">
                  <a:moveTo>
                    <a:pt x="1875" y="1"/>
                  </a:moveTo>
                  <a:cubicBezTo>
                    <a:pt x="1855" y="1"/>
                    <a:pt x="1836" y="20"/>
                    <a:pt x="1836" y="58"/>
                  </a:cubicBezTo>
                  <a:cubicBezTo>
                    <a:pt x="1377" y="288"/>
                    <a:pt x="1148" y="747"/>
                    <a:pt x="995" y="1206"/>
                  </a:cubicBezTo>
                  <a:cubicBezTo>
                    <a:pt x="918" y="1665"/>
                    <a:pt x="918" y="2200"/>
                    <a:pt x="995" y="2659"/>
                  </a:cubicBezTo>
                  <a:cubicBezTo>
                    <a:pt x="1148" y="3501"/>
                    <a:pt x="1301" y="4419"/>
                    <a:pt x="1530" y="5337"/>
                  </a:cubicBezTo>
                  <a:lnTo>
                    <a:pt x="1760" y="6638"/>
                  </a:lnTo>
                  <a:cubicBezTo>
                    <a:pt x="1836" y="7097"/>
                    <a:pt x="1913" y="7556"/>
                    <a:pt x="1913" y="7938"/>
                  </a:cubicBezTo>
                  <a:cubicBezTo>
                    <a:pt x="1913" y="8397"/>
                    <a:pt x="1683" y="8703"/>
                    <a:pt x="1377" y="8933"/>
                  </a:cubicBezTo>
                  <a:cubicBezTo>
                    <a:pt x="995" y="9086"/>
                    <a:pt x="536" y="9239"/>
                    <a:pt x="77" y="9315"/>
                  </a:cubicBezTo>
                  <a:cubicBezTo>
                    <a:pt x="0" y="9315"/>
                    <a:pt x="0" y="9468"/>
                    <a:pt x="77" y="9468"/>
                  </a:cubicBezTo>
                  <a:cubicBezTo>
                    <a:pt x="612" y="9468"/>
                    <a:pt x="1071" y="9392"/>
                    <a:pt x="1530" y="9239"/>
                  </a:cubicBezTo>
                  <a:cubicBezTo>
                    <a:pt x="1760" y="9086"/>
                    <a:pt x="1913" y="8933"/>
                    <a:pt x="2066" y="8703"/>
                  </a:cubicBezTo>
                  <a:cubicBezTo>
                    <a:pt x="2219" y="8474"/>
                    <a:pt x="2295" y="8244"/>
                    <a:pt x="2295" y="8015"/>
                  </a:cubicBezTo>
                  <a:cubicBezTo>
                    <a:pt x="2295" y="7556"/>
                    <a:pt x="2295" y="7020"/>
                    <a:pt x="2142" y="6561"/>
                  </a:cubicBezTo>
                  <a:lnTo>
                    <a:pt x="1836" y="5261"/>
                  </a:lnTo>
                  <a:lnTo>
                    <a:pt x="1301" y="2583"/>
                  </a:lnTo>
                  <a:cubicBezTo>
                    <a:pt x="1224" y="2124"/>
                    <a:pt x="1224" y="1741"/>
                    <a:pt x="1301" y="1282"/>
                  </a:cubicBezTo>
                  <a:cubicBezTo>
                    <a:pt x="1301" y="823"/>
                    <a:pt x="1530" y="441"/>
                    <a:pt x="1913" y="211"/>
                  </a:cubicBezTo>
                  <a:cubicBezTo>
                    <a:pt x="1989" y="211"/>
                    <a:pt x="1989" y="58"/>
                    <a:pt x="1913" y="58"/>
                  </a:cubicBezTo>
                  <a:cubicBezTo>
                    <a:pt x="1913" y="20"/>
                    <a:pt x="1894" y="1"/>
                    <a:pt x="1875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96;p52">
              <a:extLst>
                <a:ext uri="{FF2B5EF4-FFF2-40B4-BE49-F238E27FC236}">
                  <a16:creationId xmlns:a16="http://schemas.microsoft.com/office/drawing/2014/main" xmlns="" id="{091FF92B-EA4D-6199-7913-D11B16EFE7EE}"/>
                </a:ext>
              </a:extLst>
            </p:cNvPr>
            <p:cNvSpPr/>
            <p:nvPr/>
          </p:nvSpPr>
          <p:spPr>
            <a:xfrm>
              <a:off x="3465700" y="681250"/>
              <a:ext cx="833950" cy="653375"/>
            </a:xfrm>
            <a:custGeom>
              <a:avLst/>
              <a:gdLst/>
              <a:ahLst/>
              <a:cxnLst/>
              <a:rect l="l" t="t" r="r" b="b"/>
              <a:pathLst>
                <a:path w="33358" h="26135" extrusionOk="0">
                  <a:moveTo>
                    <a:pt x="13250" y="1"/>
                  </a:moveTo>
                  <a:cubicBezTo>
                    <a:pt x="11982" y="1"/>
                    <a:pt x="10718" y="289"/>
                    <a:pt x="9564" y="866"/>
                  </a:cubicBezTo>
                  <a:cubicBezTo>
                    <a:pt x="7652" y="1708"/>
                    <a:pt x="6121" y="3238"/>
                    <a:pt x="5356" y="5227"/>
                  </a:cubicBezTo>
                  <a:cubicBezTo>
                    <a:pt x="5203" y="5609"/>
                    <a:pt x="5050" y="6068"/>
                    <a:pt x="5050" y="6451"/>
                  </a:cubicBezTo>
                  <a:cubicBezTo>
                    <a:pt x="4821" y="6604"/>
                    <a:pt x="4668" y="6680"/>
                    <a:pt x="4438" y="6833"/>
                  </a:cubicBezTo>
                  <a:cubicBezTo>
                    <a:pt x="2373" y="8364"/>
                    <a:pt x="1225" y="10888"/>
                    <a:pt x="1378" y="13489"/>
                  </a:cubicBezTo>
                  <a:cubicBezTo>
                    <a:pt x="1531" y="14484"/>
                    <a:pt x="1531" y="15479"/>
                    <a:pt x="1378" y="16397"/>
                  </a:cubicBezTo>
                  <a:cubicBezTo>
                    <a:pt x="1072" y="17085"/>
                    <a:pt x="766" y="17697"/>
                    <a:pt x="383" y="18309"/>
                  </a:cubicBezTo>
                  <a:cubicBezTo>
                    <a:pt x="1" y="19227"/>
                    <a:pt x="1" y="20222"/>
                    <a:pt x="307" y="21140"/>
                  </a:cubicBezTo>
                  <a:cubicBezTo>
                    <a:pt x="536" y="21676"/>
                    <a:pt x="919" y="22211"/>
                    <a:pt x="1378" y="22517"/>
                  </a:cubicBezTo>
                  <a:cubicBezTo>
                    <a:pt x="1526" y="23255"/>
                    <a:pt x="2029" y="26125"/>
                    <a:pt x="2956" y="26125"/>
                  </a:cubicBezTo>
                  <a:cubicBezTo>
                    <a:pt x="2990" y="26125"/>
                    <a:pt x="3025" y="26121"/>
                    <a:pt x="3061" y="26113"/>
                  </a:cubicBezTo>
                  <a:cubicBezTo>
                    <a:pt x="3367" y="26113"/>
                    <a:pt x="3520" y="25807"/>
                    <a:pt x="3597" y="25501"/>
                  </a:cubicBezTo>
                  <a:cubicBezTo>
                    <a:pt x="4132" y="24200"/>
                    <a:pt x="4438" y="22747"/>
                    <a:pt x="4515" y="21293"/>
                  </a:cubicBezTo>
                  <a:cubicBezTo>
                    <a:pt x="4515" y="21217"/>
                    <a:pt x="4591" y="21064"/>
                    <a:pt x="4668" y="20987"/>
                  </a:cubicBezTo>
                  <a:cubicBezTo>
                    <a:pt x="4897" y="19992"/>
                    <a:pt x="4974" y="18921"/>
                    <a:pt x="4974" y="17850"/>
                  </a:cubicBezTo>
                  <a:cubicBezTo>
                    <a:pt x="4897" y="16779"/>
                    <a:pt x="5203" y="15708"/>
                    <a:pt x="5815" y="14867"/>
                  </a:cubicBezTo>
                  <a:cubicBezTo>
                    <a:pt x="6504" y="14178"/>
                    <a:pt x="7346" y="13566"/>
                    <a:pt x="8187" y="13183"/>
                  </a:cubicBezTo>
                  <a:cubicBezTo>
                    <a:pt x="8799" y="12801"/>
                    <a:pt x="9335" y="12265"/>
                    <a:pt x="9717" y="11730"/>
                  </a:cubicBezTo>
                  <a:lnTo>
                    <a:pt x="10406" y="11730"/>
                  </a:lnTo>
                  <a:cubicBezTo>
                    <a:pt x="11247" y="11653"/>
                    <a:pt x="12089" y="11424"/>
                    <a:pt x="13007" y="11271"/>
                  </a:cubicBezTo>
                  <a:cubicBezTo>
                    <a:pt x="13364" y="11181"/>
                    <a:pt x="13721" y="11138"/>
                    <a:pt x="14075" y="11138"/>
                  </a:cubicBezTo>
                  <a:cubicBezTo>
                    <a:pt x="14932" y="11138"/>
                    <a:pt x="15768" y="11395"/>
                    <a:pt x="16526" y="11883"/>
                  </a:cubicBezTo>
                  <a:cubicBezTo>
                    <a:pt x="17368" y="12495"/>
                    <a:pt x="17750" y="13566"/>
                    <a:pt x="18515" y="14408"/>
                  </a:cubicBezTo>
                  <a:cubicBezTo>
                    <a:pt x="19280" y="15249"/>
                    <a:pt x="20428" y="15708"/>
                    <a:pt x="21576" y="15708"/>
                  </a:cubicBezTo>
                  <a:cubicBezTo>
                    <a:pt x="22188" y="15708"/>
                    <a:pt x="22800" y="15555"/>
                    <a:pt x="23488" y="15555"/>
                  </a:cubicBezTo>
                  <a:cubicBezTo>
                    <a:pt x="23619" y="15522"/>
                    <a:pt x="23750" y="15507"/>
                    <a:pt x="23880" y="15507"/>
                  </a:cubicBezTo>
                  <a:cubicBezTo>
                    <a:pt x="24358" y="15507"/>
                    <a:pt x="24827" y="15713"/>
                    <a:pt x="25248" y="16014"/>
                  </a:cubicBezTo>
                  <a:cubicBezTo>
                    <a:pt x="26089" y="16779"/>
                    <a:pt x="25936" y="18156"/>
                    <a:pt x="26319" y="19227"/>
                  </a:cubicBezTo>
                  <a:cubicBezTo>
                    <a:pt x="26395" y="19380"/>
                    <a:pt x="26472" y="19457"/>
                    <a:pt x="26549" y="19610"/>
                  </a:cubicBezTo>
                  <a:cubicBezTo>
                    <a:pt x="26166" y="21599"/>
                    <a:pt x="26319" y="23588"/>
                    <a:pt x="26855" y="25501"/>
                  </a:cubicBezTo>
                  <a:cubicBezTo>
                    <a:pt x="26931" y="25730"/>
                    <a:pt x="27084" y="26036"/>
                    <a:pt x="27390" y="26113"/>
                  </a:cubicBezTo>
                  <a:cubicBezTo>
                    <a:pt x="27437" y="26127"/>
                    <a:pt x="27484" y="26134"/>
                    <a:pt x="27530" y="26134"/>
                  </a:cubicBezTo>
                  <a:cubicBezTo>
                    <a:pt x="28456" y="26134"/>
                    <a:pt x="29157" y="23326"/>
                    <a:pt x="29303" y="22670"/>
                  </a:cubicBezTo>
                  <a:cubicBezTo>
                    <a:pt x="29532" y="21905"/>
                    <a:pt x="29609" y="21140"/>
                    <a:pt x="29456" y="20375"/>
                  </a:cubicBezTo>
                  <a:cubicBezTo>
                    <a:pt x="29685" y="20375"/>
                    <a:pt x="29991" y="20222"/>
                    <a:pt x="30221" y="20145"/>
                  </a:cubicBezTo>
                  <a:cubicBezTo>
                    <a:pt x="31598" y="19457"/>
                    <a:pt x="32592" y="18156"/>
                    <a:pt x="32975" y="16703"/>
                  </a:cubicBezTo>
                  <a:cubicBezTo>
                    <a:pt x="33358" y="15173"/>
                    <a:pt x="33052" y="13566"/>
                    <a:pt x="32133" y="12265"/>
                  </a:cubicBezTo>
                  <a:cubicBezTo>
                    <a:pt x="31598" y="11730"/>
                    <a:pt x="31139" y="11041"/>
                    <a:pt x="30756" y="10353"/>
                  </a:cubicBezTo>
                  <a:cubicBezTo>
                    <a:pt x="30374" y="9358"/>
                    <a:pt x="30680" y="8287"/>
                    <a:pt x="30603" y="7216"/>
                  </a:cubicBezTo>
                  <a:cubicBezTo>
                    <a:pt x="30374" y="4997"/>
                    <a:pt x="28691" y="3314"/>
                    <a:pt x="26549" y="2932"/>
                  </a:cubicBezTo>
                  <a:cubicBezTo>
                    <a:pt x="26231" y="2884"/>
                    <a:pt x="25914" y="2866"/>
                    <a:pt x="25597" y="2866"/>
                  </a:cubicBezTo>
                  <a:cubicBezTo>
                    <a:pt x="24611" y="2866"/>
                    <a:pt x="23625" y="3040"/>
                    <a:pt x="22639" y="3040"/>
                  </a:cubicBezTo>
                  <a:cubicBezTo>
                    <a:pt x="22412" y="3040"/>
                    <a:pt x="22185" y="3031"/>
                    <a:pt x="21958" y="3008"/>
                  </a:cubicBezTo>
                  <a:cubicBezTo>
                    <a:pt x="19969" y="2779"/>
                    <a:pt x="18362" y="1325"/>
                    <a:pt x="16450" y="636"/>
                  </a:cubicBezTo>
                  <a:cubicBezTo>
                    <a:pt x="15426" y="213"/>
                    <a:pt x="14337" y="1"/>
                    <a:pt x="13250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97;p52">
              <a:extLst>
                <a:ext uri="{FF2B5EF4-FFF2-40B4-BE49-F238E27FC236}">
                  <a16:creationId xmlns:a16="http://schemas.microsoft.com/office/drawing/2014/main" xmlns="" id="{BC7CC59E-BACC-18AC-17C6-740DDFBEED02}"/>
                </a:ext>
              </a:extLst>
            </p:cNvPr>
            <p:cNvSpPr/>
            <p:nvPr/>
          </p:nvSpPr>
          <p:spPr>
            <a:xfrm>
              <a:off x="3603425" y="1142300"/>
              <a:ext cx="177900" cy="110325"/>
            </a:xfrm>
            <a:custGeom>
              <a:avLst/>
              <a:gdLst/>
              <a:ahLst/>
              <a:cxnLst/>
              <a:rect l="l" t="t" r="r" b="b"/>
              <a:pathLst>
                <a:path w="7116" h="4413" extrusionOk="0">
                  <a:moveTo>
                    <a:pt x="6148" y="0"/>
                  </a:moveTo>
                  <a:cubicBezTo>
                    <a:pt x="5835" y="0"/>
                    <a:pt x="5531" y="138"/>
                    <a:pt x="5279" y="326"/>
                  </a:cubicBezTo>
                  <a:cubicBezTo>
                    <a:pt x="3902" y="1015"/>
                    <a:pt x="2449" y="1703"/>
                    <a:pt x="1071" y="2469"/>
                  </a:cubicBezTo>
                  <a:cubicBezTo>
                    <a:pt x="153" y="3004"/>
                    <a:pt x="0" y="4152"/>
                    <a:pt x="1301" y="4381"/>
                  </a:cubicBezTo>
                  <a:cubicBezTo>
                    <a:pt x="1435" y="4404"/>
                    <a:pt x="1563" y="4413"/>
                    <a:pt x="1687" y="4413"/>
                  </a:cubicBezTo>
                  <a:cubicBezTo>
                    <a:pt x="1984" y="4413"/>
                    <a:pt x="2255" y="4359"/>
                    <a:pt x="2525" y="4305"/>
                  </a:cubicBezTo>
                  <a:cubicBezTo>
                    <a:pt x="3826" y="3999"/>
                    <a:pt x="5126" y="3387"/>
                    <a:pt x="6121" y="2469"/>
                  </a:cubicBezTo>
                  <a:cubicBezTo>
                    <a:pt x="6580" y="2163"/>
                    <a:pt x="6809" y="1703"/>
                    <a:pt x="6962" y="1244"/>
                  </a:cubicBezTo>
                  <a:cubicBezTo>
                    <a:pt x="7115" y="709"/>
                    <a:pt x="6809" y="173"/>
                    <a:pt x="6350" y="20"/>
                  </a:cubicBezTo>
                  <a:cubicBezTo>
                    <a:pt x="6283" y="7"/>
                    <a:pt x="6215" y="0"/>
                    <a:pt x="6148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98;p52">
              <a:extLst>
                <a:ext uri="{FF2B5EF4-FFF2-40B4-BE49-F238E27FC236}">
                  <a16:creationId xmlns:a16="http://schemas.microsoft.com/office/drawing/2014/main" xmlns="" id="{22C3FE43-C7B5-21D7-4A9A-83659438A204}"/>
                </a:ext>
              </a:extLst>
            </p:cNvPr>
            <p:cNvSpPr/>
            <p:nvPr/>
          </p:nvSpPr>
          <p:spPr>
            <a:xfrm>
              <a:off x="3934300" y="1155475"/>
              <a:ext cx="176000" cy="110550"/>
            </a:xfrm>
            <a:custGeom>
              <a:avLst/>
              <a:gdLst/>
              <a:ahLst/>
              <a:cxnLst/>
              <a:rect l="l" t="t" r="r" b="b"/>
              <a:pathLst>
                <a:path w="7040" h="4422" extrusionOk="0">
                  <a:moveTo>
                    <a:pt x="1007" y="0"/>
                  </a:moveTo>
                  <a:cubicBezTo>
                    <a:pt x="924" y="0"/>
                    <a:pt x="842" y="10"/>
                    <a:pt x="766" y="29"/>
                  </a:cubicBezTo>
                  <a:cubicBezTo>
                    <a:pt x="230" y="182"/>
                    <a:pt x="1" y="717"/>
                    <a:pt x="77" y="1176"/>
                  </a:cubicBezTo>
                  <a:cubicBezTo>
                    <a:pt x="230" y="1712"/>
                    <a:pt x="536" y="2095"/>
                    <a:pt x="919" y="2477"/>
                  </a:cubicBezTo>
                  <a:cubicBezTo>
                    <a:pt x="1914" y="3319"/>
                    <a:pt x="3214" y="4007"/>
                    <a:pt x="4515" y="4313"/>
                  </a:cubicBezTo>
                  <a:cubicBezTo>
                    <a:pt x="4785" y="4367"/>
                    <a:pt x="5094" y="4421"/>
                    <a:pt x="5387" y="4421"/>
                  </a:cubicBezTo>
                  <a:cubicBezTo>
                    <a:pt x="5508" y="4421"/>
                    <a:pt x="5627" y="4412"/>
                    <a:pt x="5739" y="4390"/>
                  </a:cubicBezTo>
                  <a:cubicBezTo>
                    <a:pt x="7039" y="4160"/>
                    <a:pt x="6886" y="3013"/>
                    <a:pt x="5968" y="2477"/>
                  </a:cubicBezTo>
                  <a:cubicBezTo>
                    <a:pt x="4591" y="1712"/>
                    <a:pt x="3214" y="1023"/>
                    <a:pt x="1761" y="258"/>
                  </a:cubicBezTo>
                  <a:cubicBezTo>
                    <a:pt x="1531" y="86"/>
                    <a:pt x="1258" y="0"/>
                    <a:pt x="1007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99;p52">
              <a:extLst>
                <a:ext uri="{FF2B5EF4-FFF2-40B4-BE49-F238E27FC236}">
                  <a16:creationId xmlns:a16="http://schemas.microsoft.com/office/drawing/2014/main" xmlns="" id="{B2ADF1CF-BA4E-29A9-38F3-C829FD5E507F}"/>
                </a:ext>
              </a:extLst>
            </p:cNvPr>
            <p:cNvSpPr/>
            <p:nvPr/>
          </p:nvSpPr>
          <p:spPr>
            <a:xfrm>
              <a:off x="3764075" y="1490425"/>
              <a:ext cx="177900" cy="76050"/>
            </a:xfrm>
            <a:custGeom>
              <a:avLst/>
              <a:gdLst/>
              <a:ahLst/>
              <a:cxnLst/>
              <a:rect l="l" t="t" r="r" b="b"/>
              <a:pathLst>
                <a:path w="7116" h="3042" extrusionOk="0">
                  <a:moveTo>
                    <a:pt x="4356" y="0"/>
                  </a:moveTo>
                  <a:cubicBezTo>
                    <a:pt x="3575" y="0"/>
                    <a:pt x="2768" y="160"/>
                    <a:pt x="2067" y="478"/>
                  </a:cubicBezTo>
                  <a:cubicBezTo>
                    <a:pt x="1531" y="785"/>
                    <a:pt x="995" y="1091"/>
                    <a:pt x="536" y="1473"/>
                  </a:cubicBezTo>
                  <a:cubicBezTo>
                    <a:pt x="230" y="1703"/>
                    <a:pt x="1" y="2009"/>
                    <a:pt x="1" y="2391"/>
                  </a:cubicBezTo>
                  <a:cubicBezTo>
                    <a:pt x="34" y="2890"/>
                    <a:pt x="399" y="3042"/>
                    <a:pt x="852" y="3042"/>
                  </a:cubicBezTo>
                  <a:cubicBezTo>
                    <a:pt x="1441" y="3042"/>
                    <a:pt x="2179" y="2784"/>
                    <a:pt x="2526" y="2697"/>
                  </a:cubicBezTo>
                  <a:cubicBezTo>
                    <a:pt x="3217" y="2549"/>
                    <a:pt x="3877" y="2465"/>
                    <a:pt x="4546" y="2465"/>
                  </a:cubicBezTo>
                  <a:cubicBezTo>
                    <a:pt x="4913" y="2465"/>
                    <a:pt x="5283" y="2490"/>
                    <a:pt x="5662" y="2544"/>
                  </a:cubicBezTo>
                  <a:cubicBezTo>
                    <a:pt x="5892" y="2582"/>
                    <a:pt x="6140" y="2640"/>
                    <a:pt x="6370" y="2640"/>
                  </a:cubicBezTo>
                  <a:cubicBezTo>
                    <a:pt x="6600" y="2640"/>
                    <a:pt x="6810" y="2582"/>
                    <a:pt x="6963" y="2391"/>
                  </a:cubicBezTo>
                  <a:cubicBezTo>
                    <a:pt x="7039" y="2162"/>
                    <a:pt x="7116" y="1856"/>
                    <a:pt x="6963" y="1550"/>
                  </a:cubicBezTo>
                  <a:cubicBezTo>
                    <a:pt x="6886" y="1397"/>
                    <a:pt x="6810" y="1167"/>
                    <a:pt x="6657" y="1014"/>
                  </a:cubicBezTo>
                  <a:cubicBezTo>
                    <a:pt x="6198" y="478"/>
                    <a:pt x="5509" y="172"/>
                    <a:pt x="4821" y="19"/>
                  </a:cubicBezTo>
                  <a:cubicBezTo>
                    <a:pt x="4668" y="7"/>
                    <a:pt x="4513" y="0"/>
                    <a:pt x="4356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00;p52">
              <a:extLst>
                <a:ext uri="{FF2B5EF4-FFF2-40B4-BE49-F238E27FC236}">
                  <a16:creationId xmlns:a16="http://schemas.microsoft.com/office/drawing/2014/main" xmlns="" id="{80EEB941-8E25-0F39-5CE0-440D986B2B12}"/>
                </a:ext>
              </a:extLst>
            </p:cNvPr>
            <p:cNvSpPr/>
            <p:nvPr/>
          </p:nvSpPr>
          <p:spPr>
            <a:xfrm>
              <a:off x="3777475" y="1487550"/>
              <a:ext cx="153025" cy="46450"/>
            </a:xfrm>
            <a:custGeom>
              <a:avLst/>
              <a:gdLst/>
              <a:ahLst/>
              <a:cxnLst/>
              <a:rect l="l" t="t" r="r" b="b"/>
              <a:pathLst>
                <a:path w="6121" h="1858" extrusionOk="0">
                  <a:moveTo>
                    <a:pt x="3662" y="1"/>
                  </a:moveTo>
                  <a:cubicBezTo>
                    <a:pt x="2955" y="1"/>
                    <a:pt x="2238" y="173"/>
                    <a:pt x="1607" y="517"/>
                  </a:cubicBezTo>
                  <a:cubicBezTo>
                    <a:pt x="1071" y="746"/>
                    <a:pt x="536" y="1129"/>
                    <a:pt x="0" y="1512"/>
                  </a:cubicBezTo>
                  <a:cubicBezTo>
                    <a:pt x="0" y="1776"/>
                    <a:pt x="256" y="1858"/>
                    <a:pt x="566" y="1858"/>
                  </a:cubicBezTo>
                  <a:cubicBezTo>
                    <a:pt x="704" y="1858"/>
                    <a:pt x="853" y="1841"/>
                    <a:pt x="995" y="1818"/>
                  </a:cubicBezTo>
                  <a:cubicBezTo>
                    <a:pt x="2096" y="1412"/>
                    <a:pt x="3197" y="1226"/>
                    <a:pt x="4331" y="1226"/>
                  </a:cubicBezTo>
                  <a:cubicBezTo>
                    <a:pt x="4694" y="1226"/>
                    <a:pt x="5061" y="1245"/>
                    <a:pt x="5432" y="1282"/>
                  </a:cubicBezTo>
                  <a:cubicBezTo>
                    <a:pt x="5509" y="1320"/>
                    <a:pt x="5585" y="1339"/>
                    <a:pt x="5662" y="1339"/>
                  </a:cubicBezTo>
                  <a:cubicBezTo>
                    <a:pt x="5738" y="1339"/>
                    <a:pt x="5815" y="1320"/>
                    <a:pt x="5891" y="1282"/>
                  </a:cubicBezTo>
                  <a:cubicBezTo>
                    <a:pt x="6044" y="1282"/>
                    <a:pt x="6121" y="1129"/>
                    <a:pt x="6121" y="1053"/>
                  </a:cubicBezTo>
                  <a:cubicBezTo>
                    <a:pt x="5662" y="517"/>
                    <a:pt x="5050" y="134"/>
                    <a:pt x="4361" y="58"/>
                  </a:cubicBezTo>
                  <a:cubicBezTo>
                    <a:pt x="4132" y="20"/>
                    <a:pt x="3897" y="1"/>
                    <a:pt x="3662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01;p52">
              <a:extLst>
                <a:ext uri="{FF2B5EF4-FFF2-40B4-BE49-F238E27FC236}">
                  <a16:creationId xmlns:a16="http://schemas.microsoft.com/office/drawing/2014/main" xmlns="" id="{88E11DA7-9B04-5C6E-77DF-5548247ACA26}"/>
                </a:ext>
              </a:extLst>
            </p:cNvPr>
            <p:cNvSpPr/>
            <p:nvPr/>
          </p:nvSpPr>
          <p:spPr>
            <a:xfrm>
              <a:off x="3838675" y="1584625"/>
              <a:ext cx="59325" cy="5750"/>
            </a:xfrm>
            <a:custGeom>
              <a:avLst/>
              <a:gdLst/>
              <a:ahLst/>
              <a:cxnLst/>
              <a:rect l="l" t="t" r="r" b="b"/>
              <a:pathLst>
                <a:path w="2373" h="230" fill="none" extrusionOk="0">
                  <a:moveTo>
                    <a:pt x="1" y="77"/>
                  </a:moveTo>
                  <a:cubicBezTo>
                    <a:pt x="766" y="230"/>
                    <a:pt x="1531" y="153"/>
                    <a:pt x="2372" y="0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702;p52">
              <a:extLst>
                <a:ext uri="{FF2B5EF4-FFF2-40B4-BE49-F238E27FC236}">
                  <a16:creationId xmlns:a16="http://schemas.microsoft.com/office/drawing/2014/main" xmlns="" id="{CA064400-4A0A-6319-ACFC-DF3FF1604380}"/>
                </a:ext>
              </a:extLst>
            </p:cNvPr>
            <p:cNvSpPr/>
            <p:nvPr/>
          </p:nvSpPr>
          <p:spPr>
            <a:xfrm>
              <a:off x="2532350" y="3072575"/>
              <a:ext cx="1568375" cy="1604825"/>
            </a:xfrm>
            <a:custGeom>
              <a:avLst/>
              <a:gdLst/>
              <a:ahLst/>
              <a:cxnLst/>
              <a:rect l="l" t="t" r="r" b="b"/>
              <a:pathLst>
                <a:path w="62735" h="64193" extrusionOk="0">
                  <a:moveTo>
                    <a:pt x="12312" y="0"/>
                  </a:moveTo>
                  <a:cubicBezTo>
                    <a:pt x="10386" y="0"/>
                    <a:pt x="8478" y="458"/>
                    <a:pt x="6656" y="1534"/>
                  </a:cubicBezTo>
                  <a:cubicBezTo>
                    <a:pt x="2142" y="4441"/>
                    <a:pt x="0" y="9873"/>
                    <a:pt x="1377" y="15152"/>
                  </a:cubicBezTo>
                  <a:cubicBezTo>
                    <a:pt x="3596" y="23338"/>
                    <a:pt x="5585" y="25327"/>
                    <a:pt x="8569" y="29612"/>
                  </a:cubicBezTo>
                  <a:cubicBezTo>
                    <a:pt x="11476" y="33896"/>
                    <a:pt x="23564" y="45296"/>
                    <a:pt x="35728" y="53252"/>
                  </a:cubicBezTo>
                  <a:cubicBezTo>
                    <a:pt x="47816" y="61209"/>
                    <a:pt x="53707" y="64192"/>
                    <a:pt x="53707" y="64192"/>
                  </a:cubicBezTo>
                  <a:lnTo>
                    <a:pt x="62735" y="57613"/>
                  </a:lnTo>
                  <a:cubicBezTo>
                    <a:pt x="56614" y="49427"/>
                    <a:pt x="50341" y="41088"/>
                    <a:pt x="45062" y="32289"/>
                  </a:cubicBezTo>
                  <a:cubicBezTo>
                    <a:pt x="40395" y="24333"/>
                    <a:pt x="36493" y="16223"/>
                    <a:pt x="29914" y="9644"/>
                  </a:cubicBezTo>
                  <a:cubicBezTo>
                    <a:pt x="25655" y="5325"/>
                    <a:pt x="18879" y="0"/>
                    <a:pt x="12312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703;p52">
              <a:extLst>
                <a:ext uri="{FF2B5EF4-FFF2-40B4-BE49-F238E27FC236}">
                  <a16:creationId xmlns:a16="http://schemas.microsoft.com/office/drawing/2014/main" xmlns="" id="{C8CF8199-66F3-5C19-054C-3508E37227BF}"/>
                </a:ext>
              </a:extLst>
            </p:cNvPr>
            <p:cNvSpPr/>
            <p:nvPr/>
          </p:nvSpPr>
          <p:spPr>
            <a:xfrm>
              <a:off x="3423625" y="3150225"/>
              <a:ext cx="1465125" cy="1548225"/>
            </a:xfrm>
            <a:custGeom>
              <a:avLst/>
              <a:gdLst/>
              <a:ahLst/>
              <a:cxnLst/>
              <a:rect l="l" t="t" r="r" b="b"/>
              <a:pathLst>
                <a:path w="58605" h="61929" extrusionOk="0">
                  <a:moveTo>
                    <a:pt x="45682" y="1"/>
                  </a:moveTo>
                  <a:cubicBezTo>
                    <a:pt x="44358" y="1"/>
                    <a:pt x="42909" y="245"/>
                    <a:pt x="41314" y="800"/>
                  </a:cubicBezTo>
                  <a:cubicBezTo>
                    <a:pt x="34352" y="3248"/>
                    <a:pt x="31904" y="6920"/>
                    <a:pt x="22570" y="18779"/>
                  </a:cubicBezTo>
                  <a:cubicBezTo>
                    <a:pt x="13236" y="30714"/>
                    <a:pt x="1" y="54813"/>
                    <a:pt x="1" y="54813"/>
                  </a:cubicBezTo>
                  <a:lnTo>
                    <a:pt x="10482" y="61928"/>
                  </a:lnTo>
                  <a:cubicBezTo>
                    <a:pt x="10482" y="61928"/>
                    <a:pt x="51642" y="29796"/>
                    <a:pt x="54167" y="23140"/>
                  </a:cubicBezTo>
                  <a:cubicBezTo>
                    <a:pt x="56845" y="16177"/>
                    <a:pt x="58604" y="9827"/>
                    <a:pt x="55621" y="5926"/>
                  </a:cubicBezTo>
                  <a:cubicBezTo>
                    <a:pt x="53254" y="2849"/>
                    <a:pt x="50200" y="1"/>
                    <a:pt x="45682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704;p52">
              <a:extLst>
                <a:ext uri="{FF2B5EF4-FFF2-40B4-BE49-F238E27FC236}">
                  <a16:creationId xmlns:a16="http://schemas.microsoft.com/office/drawing/2014/main" xmlns="" id="{6E8F57AC-B655-9312-D993-8AD0885B7B51}"/>
                </a:ext>
              </a:extLst>
            </p:cNvPr>
            <p:cNvSpPr/>
            <p:nvPr/>
          </p:nvSpPr>
          <p:spPr>
            <a:xfrm>
              <a:off x="4026125" y="2324825"/>
              <a:ext cx="554675" cy="914850"/>
            </a:xfrm>
            <a:custGeom>
              <a:avLst/>
              <a:gdLst/>
              <a:ahLst/>
              <a:cxnLst/>
              <a:rect l="l" t="t" r="r" b="b"/>
              <a:pathLst>
                <a:path w="22187" h="36594" extrusionOk="0">
                  <a:moveTo>
                    <a:pt x="11859" y="0"/>
                  </a:moveTo>
                  <a:cubicBezTo>
                    <a:pt x="10041" y="1551"/>
                    <a:pt x="7774" y="2391"/>
                    <a:pt x="5451" y="2391"/>
                  </a:cubicBezTo>
                  <a:cubicBezTo>
                    <a:pt x="4450" y="2391"/>
                    <a:pt x="3439" y="2235"/>
                    <a:pt x="2448" y="1913"/>
                  </a:cubicBezTo>
                  <a:cubicBezTo>
                    <a:pt x="2448" y="1913"/>
                    <a:pt x="0" y="15684"/>
                    <a:pt x="153" y="23105"/>
                  </a:cubicBezTo>
                  <a:cubicBezTo>
                    <a:pt x="216" y="29129"/>
                    <a:pt x="3830" y="36593"/>
                    <a:pt x="9559" y="36593"/>
                  </a:cubicBezTo>
                  <a:cubicBezTo>
                    <a:pt x="10815" y="36593"/>
                    <a:pt x="12173" y="36234"/>
                    <a:pt x="13618" y="35422"/>
                  </a:cubicBezTo>
                  <a:cubicBezTo>
                    <a:pt x="22187" y="30679"/>
                    <a:pt x="11859" y="0"/>
                    <a:pt x="11859" y="0"/>
                  </a:cubicBezTo>
                  <a:close/>
                </a:path>
              </a:pathLst>
            </a:custGeom>
            <a:solidFill>
              <a:srgbClr val="7C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705;p52">
              <a:extLst>
                <a:ext uri="{FF2B5EF4-FFF2-40B4-BE49-F238E27FC236}">
                  <a16:creationId xmlns:a16="http://schemas.microsoft.com/office/drawing/2014/main" xmlns="" id="{ED4E8D4B-99F1-271F-BF15-73B11D863870}"/>
                </a:ext>
              </a:extLst>
            </p:cNvPr>
            <p:cNvSpPr/>
            <p:nvPr/>
          </p:nvSpPr>
          <p:spPr>
            <a:xfrm>
              <a:off x="3859725" y="1504250"/>
              <a:ext cx="470525" cy="909400"/>
            </a:xfrm>
            <a:custGeom>
              <a:avLst/>
              <a:gdLst/>
              <a:ahLst/>
              <a:cxnLst/>
              <a:rect l="l" t="t" r="r" b="b"/>
              <a:pathLst>
                <a:path w="18821" h="36376" extrusionOk="0">
                  <a:moveTo>
                    <a:pt x="4413" y="1"/>
                  </a:moveTo>
                  <a:cubicBezTo>
                    <a:pt x="3542" y="1"/>
                    <a:pt x="763" y="3911"/>
                    <a:pt x="536" y="4669"/>
                  </a:cubicBezTo>
                  <a:cubicBezTo>
                    <a:pt x="0" y="6352"/>
                    <a:pt x="1377" y="7117"/>
                    <a:pt x="1377" y="7653"/>
                  </a:cubicBezTo>
                  <a:cubicBezTo>
                    <a:pt x="1377" y="8647"/>
                    <a:pt x="3060" y="10024"/>
                    <a:pt x="3060" y="10024"/>
                  </a:cubicBezTo>
                  <a:cubicBezTo>
                    <a:pt x="3060" y="10024"/>
                    <a:pt x="3264" y="11651"/>
                    <a:pt x="4053" y="11651"/>
                  </a:cubicBezTo>
                  <a:cubicBezTo>
                    <a:pt x="4102" y="11651"/>
                    <a:pt x="4154" y="11644"/>
                    <a:pt x="4208" y="11631"/>
                  </a:cubicBezTo>
                  <a:cubicBezTo>
                    <a:pt x="5203" y="11478"/>
                    <a:pt x="6580" y="7806"/>
                    <a:pt x="6580" y="7806"/>
                  </a:cubicBezTo>
                  <a:lnTo>
                    <a:pt x="6580" y="7806"/>
                  </a:lnTo>
                  <a:cubicBezTo>
                    <a:pt x="7268" y="8112"/>
                    <a:pt x="4667" y="12932"/>
                    <a:pt x="5050" y="15456"/>
                  </a:cubicBezTo>
                  <a:cubicBezTo>
                    <a:pt x="5432" y="17981"/>
                    <a:pt x="8798" y="19435"/>
                    <a:pt x="8798" y="19435"/>
                  </a:cubicBezTo>
                  <a:lnTo>
                    <a:pt x="8416" y="34583"/>
                  </a:lnTo>
                  <a:cubicBezTo>
                    <a:pt x="10145" y="35908"/>
                    <a:pt x="11756" y="36376"/>
                    <a:pt x="13168" y="36376"/>
                  </a:cubicBezTo>
                  <a:cubicBezTo>
                    <a:pt x="16568" y="36376"/>
                    <a:pt x="18821" y="33665"/>
                    <a:pt x="18821" y="33665"/>
                  </a:cubicBezTo>
                  <a:cubicBezTo>
                    <a:pt x="18821" y="33665"/>
                    <a:pt x="13312" y="18516"/>
                    <a:pt x="13389" y="16680"/>
                  </a:cubicBezTo>
                  <a:cubicBezTo>
                    <a:pt x="13465" y="14844"/>
                    <a:pt x="13312" y="3751"/>
                    <a:pt x="13159" y="3139"/>
                  </a:cubicBezTo>
                  <a:cubicBezTo>
                    <a:pt x="12930" y="2450"/>
                    <a:pt x="7574" y="1838"/>
                    <a:pt x="7574" y="1838"/>
                  </a:cubicBezTo>
                  <a:cubicBezTo>
                    <a:pt x="7574" y="1838"/>
                    <a:pt x="5279" y="78"/>
                    <a:pt x="4438" y="2"/>
                  </a:cubicBezTo>
                  <a:cubicBezTo>
                    <a:pt x="4429" y="1"/>
                    <a:pt x="4421" y="1"/>
                    <a:pt x="4413" y="1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706;p52">
              <a:extLst>
                <a:ext uri="{FF2B5EF4-FFF2-40B4-BE49-F238E27FC236}">
                  <a16:creationId xmlns:a16="http://schemas.microsoft.com/office/drawing/2014/main" xmlns="" id="{AE3AC32A-CA0F-F5F6-6CA5-D5D5F6122A70}"/>
                </a:ext>
              </a:extLst>
            </p:cNvPr>
            <p:cNvSpPr/>
            <p:nvPr/>
          </p:nvSpPr>
          <p:spPr>
            <a:xfrm>
              <a:off x="3859725" y="1502375"/>
              <a:ext cx="470525" cy="977400"/>
            </a:xfrm>
            <a:custGeom>
              <a:avLst/>
              <a:gdLst/>
              <a:ahLst/>
              <a:cxnLst/>
              <a:rect l="l" t="t" r="r" b="b"/>
              <a:pathLst>
                <a:path w="18821" h="39096" extrusionOk="0">
                  <a:moveTo>
                    <a:pt x="8416" y="34658"/>
                  </a:moveTo>
                  <a:lnTo>
                    <a:pt x="8798" y="19510"/>
                  </a:lnTo>
                  <a:cubicBezTo>
                    <a:pt x="8798" y="19510"/>
                    <a:pt x="5432" y="18056"/>
                    <a:pt x="5050" y="15531"/>
                  </a:cubicBezTo>
                  <a:cubicBezTo>
                    <a:pt x="4667" y="13007"/>
                    <a:pt x="7268" y="8187"/>
                    <a:pt x="6580" y="7881"/>
                  </a:cubicBezTo>
                  <a:cubicBezTo>
                    <a:pt x="6580" y="7881"/>
                    <a:pt x="5203" y="11553"/>
                    <a:pt x="4208" y="11706"/>
                  </a:cubicBezTo>
                  <a:cubicBezTo>
                    <a:pt x="3290" y="11935"/>
                    <a:pt x="3060" y="10099"/>
                    <a:pt x="3060" y="10099"/>
                  </a:cubicBezTo>
                  <a:cubicBezTo>
                    <a:pt x="3060" y="10099"/>
                    <a:pt x="1377" y="8722"/>
                    <a:pt x="1377" y="7728"/>
                  </a:cubicBezTo>
                  <a:cubicBezTo>
                    <a:pt x="1377" y="7192"/>
                    <a:pt x="0" y="6427"/>
                    <a:pt x="536" y="4744"/>
                  </a:cubicBezTo>
                  <a:cubicBezTo>
                    <a:pt x="765" y="3979"/>
                    <a:pt x="3596" y="0"/>
                    <a:pt x="4438" y="77"/>
                  </a:cubicBezTo>
                  <a:cubicBezTo>
                    <a:pt x="5279" y="153"/>
                    <a:pt x="7574" y="1913"/>
                    <a:pt x="7574" y="1913"/>
                  </a:cubicBezTo>
                  <a:cubicBezTo>
                    <a:pt x="7574" y="1913"/>
                    <a:pt x="12930" y="2525"/>
                    <a:pt x="13159" y="3214"/>
                  </a:cubicBezTo>
                  <a:cubicBezTo>
                    <a:pt x="13312" y="3826"/>
                    <a:pt x="13465" y="14919"/>
                    <a:pt x="13389" y="16755"/>
                  </a:cubicBezTo>
                  <a:cubicBezTo>
                    <a:pt x="13312" y="18591"/>
                    <a:pt x="18821" y="33740"/>
                    <a:pt x="18821" y="33740"/>
                  </a:cubicBezTo>
                  <a:cubicBezTo>
                    <a:pt x="18821" y="33740"/>
                    <a:pt x="14307" y="39095"/>
                    <a:pt x="8416" y="34658"/>
                  </a:cubicBezTo>
                  <a:close/>
                </a:path>
              </a:pathLst>
            </a:custGeom>
            <a:solidFill>
              <a:srgbClr val="FFC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7;p52">
              <a:extLst>
                <a:ext uri="{FF2B5EF4-FFF2-40B4-BE49-F238E27FC236}">
                  <a16:creationId xmlns:a16="http://schemas.microsoft.com/office/drawing/2014/main" xmlns="" id="{397E75E2-6161-2BF7-3886-7187E4E02FC7}"/>
                </a:ext>
              </a:extLst>
            </p:cNvPr>
            <p:cNvSpPr/>
            <p:nvPr/>
          </p:nvSpPr>
          <p:spPr>
            <a:xfrm>
              <a:off x="3865450" y="1513175"/>
              <a:ext cx="76525" cy="75300"/>
            </a:xfrm>
            <a:custGeom>
              <a:avLst/>
              <a:gdLst/>
              <a:ahLst/>
              <a:cxnLst/>
              <a:rect l="l" t="t" r="r" b="b"/>
              <a:pathLst>
                <a:path w="3061" h="3012" extrusionOk="0">
                  <a:moveTo>
                    <a:pt x="1229" y="1"/>
                  </a:moveTo>
                  <a:cubicBezTo>
                    <a:pt x="936" y="1"/>
                    <a:pt x="682" y="69"/>
                    <a:pt x="536" y="257"/>
                  </a:cubicBezTo>
                  <a:cubicBezTo>
                    <a:pt x="1" y="946"/>
                    <a:pt x="1072" y="3011"/>
                    <a:pt x="1072" y="3011"/>
                  </a:cubicBezTo>
                  <a:lnTo>
                    <a:pt x="3061" y="487"/>
                  </a:lnTo>
                  <a:cubicBezTo>
                    <a:pt x="3061" y="487"/>
                    <a:pt x="2009" y="1"/>
                    <a:pt x="1229" y="1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08;p52">
              <a:extLst>
                <a:ext uri="{FF2B5EF4-FFF2-40B4-BE49-F238E27FC236}">
                  <a16:creationId xmlns:a16="http://schemas.microsoft.com/office/drawing/2014/main" xmlns="" id="{03E1BC9E-C936-F422-94EA-A67C3BC22577}"/>
                </a:ext>
              </a:extLst>
            </p:cNvPr>
            <p:cNvSpPr/>
            <p:nvPr/>
          </p:nvSpPr>
          <p:spPr>
            <a:xfrm>
              <a:off x="3865450" y="1502375"/>
              <a:ext cx="76525" cy="86100"/>
            </a:xfrm>
            <a:custGeom>
              <a:avLst/>
              <a:gdLst/>
              <a:ahLst/>
              <a:cxnLst/>
              <a:rect l="l" t="t" r="r" b="b"/>
              <a:pathLst>
                <a:path w="3061" h="3444" extrusionOk="0">
                  <a:moveTo>
                    <a:pt x="1072" y="3443"/>
                  </a:moveTo>
                  <a:cubicBezTo>
                    <a:pt x="1072" y="3443"/>
                    <a:pt x="1" y="1378"/>
                    <a:pt x="536" y="689"/>
                  </a:cubicBezTo>
                  <a:cubicBezTo>
                    <a:pt x="1072" y="0"/>
                    <a:pt x="3061" y="919"/>
                    <a:pt x="3061" y="919"/>
                  </a:cubicBezTo>
                  <a:close/>
                </a:path>
              </a:pathLst>
            </a:custGeom>
            <a:solidFill>
              <a:srgbClr val="FFB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09;p52">
              <a:extLst>
                <a:ext uri="{FF2B5EF4-FFF2-40B4-BE49-F238E27FC236}">
                  <a16:creationId xmlns:a16="http://schemas.microsoft.com/office/drawing/2014/main" xmlns="" id="{40C72A5D-2C65-2811-4A43-CFFFFC17D18A}"/>
                </a:ext>
              </a:extLst>
            </p:cNvPr>
            <p:cNvSpPr/>
            <p:nvPr/>
          </p:nvSpPr>
          <p:spPr>
            <a:xfrm>
              <a:off x="3938125" y="1599925"/>
              <a:ext cx="126275" cy="200850"/>
            </a:xfrm>
            <a:custGeom>
              <a:avLst/>
              <a:gdLst/>
              <a:ahLst/>
              <a:cxnLst/>
              <a:rect l="l" t="t" r="r" b="b"/>
              <a:pathLst>
                <a:path w="5051" h="8034" fill="none" extrusionOk="0">
                  <a:moveTo>
                    <a:pt x="5050" y="0"/>
                  </a:moveTo>
                  <a:cubicBezTo>
                    <a:pt x="4132" y="0"/>
                    <a:pt x="3214" y="153"/>
                    <a:pt x="2296" y="383"/>
                  </a:cubicBezTo>
                  <a:cubicBezTo>
                    <a:pt x="1837" y="842"/>
                    <a:pt x="1455" y="1377"/>
                    <a:pt x="1148" y="1913"/>
                  </a:cubicBezTo>
                  <a:cubicBezTo>
                    <a:pt x="383" y="3367"/>
                    <a:pt x="1" y="4973"/>
                    <a:pt x="1" y="6580"/>
                  </a:cubicBezTo>
                  <a:cubicBezTo>
                    <a:pt x="1" y="6580"/>
                    <a:pt x="1" y="8033"/>
                    <a:pt x="995" y="7804"/>
                  </a:cubicBezTo>
                  <a:cubicBezTo>
                    <a:pt x="1914" y="7651"/>
                    <a:pt x="2908" y="5050"/>
                    <a:pt x="2908" y="5050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10;p52">
              <a:extLst>
                <a:ext uri="{FF2B5EF4-FFF2-40B4-BE49-F238E27FC236}">
                  <a16:creationId xmlns:a16="http://schemas.microsoft.com/office/drawing/2014/main" xmlns="" id="{1D9E1F4C-584C-F0A4-0EE0-EA08289E8FB9}"/>
                </a:ext>
              </a:extLst>
            </p:cNvPr>
            <p:cNvSpPr/>
            <p:nvPr/>
          </p:nvSpPr>
          <p:spPr>
            <a:xfrm>
              <a:off x="3896050" y="1546375"/>
              <a:ext cx="130100" cy="208500"/>
            </a:xfrm>
            <a:custGeom>
              <a:avLst/>
              <a:gdLst/>
              <a:ahLst/>
              <a:cxnLst/>
              <a:rect l="l" t="t" r="r" b="b"/>
              <a:pathLst>
                <a:path w="5204" h="8340" fill="none" extrusionOk="0">
                  <a:moveTo>
                    <a:pt x="5203" y="153"/>
                  </a:moveTo>
                  <a:cubicBezTo>
                    <a:pt x="3826" y="0"/>
                    <a:pt x="2219" y="1148"/>
                    <a:pt x="1454" y="2295"/>
                  </a:cubicBezTo>
                  <a:cubicBezTo>
                    <a:pt x="689" y="3443"/>
                    <a:pt x="230" y="4743"/>
                    <a:pt x="1" y="6044"/>
                  </a:cubicBezTo>
                  <a:cubicBezTo>
                    <a:pt x="1" y="6274"/>
                    <a:pt x="1" y="6427"/>
                    <a:pt x="77" y="6580"/>
                  </a:cubicBezTo>
                  <a:cubicBezTo>
                    <a:pt x="383" y="7345"/>
                    <a:pt x="919" y="7957"/>
                    <a:pt x="1607" y="8339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11;p52">
              <a:extLst>
                <a:ext uri="{FF2B5EF4-FFF2-40B4-BE49-F238E27FC236}">
                  <a16:creationId xmlns:a16="http://schemas.microsoft.com/office/drawing/2014/main" xmlns="" id="{EBF3D43B-6183-0CDE-897C-2414AC1C09B2}"/>
                </a:ext>
              </a:extLst>
            </p:cNvPr>
            <p:cNvSpPr/>
            <p:nvPr/>
          </p:nvSpPr>
          <p:spPr>
            <a:xfrm>
              <a:off x="4022300" y="1663025"/>
              <a:ext cx="47825" cy="36375"/>
            </a:xfrm>
            <a:custGeom>
              <a:avLst/>
              <a:gdLst/>
              <a:ahLst/>
              <a:cxnLst/>
              <a:rect l="l" t="t" r="r" b="b"/>
              <a:pathLst>
                <a:path w="1913" h="1455" fill="none" extrusionOk="0">
                  <a:moveTo>
                    <a:pt x="1913" y="1"/>
                  </a:moveTo>
                  <a:cubicBezTo>
                    <a:pt x="1224" y="307"/>
                    <a:pt x="536" y="843"/>
                    <a:pt x="0" y="1455"/>
                  </a:cubicBezTo>
                  <a:cubicBezTo>
                    <a:pt x="612" y="1455"/>
                    <a:pt x="1224" y="1302"/>
                    <a:pt x="1836" y="1225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12;p52">
              <a:extLst>
                <a:ext uri="{FF2B5EF4-FFF2-40B4-BE49-F238E27FC236}">
                  <a16:creationId xmlns:a16="http://schemas.microsoft.com/office/drawing/2014/main" xmlns="" id="{BD0D0F6C-5697-61FD-646B-1032C858167A}"/>
                </a:ext>
              </a:extLst>
            </p:cNvPr>
            <p:cNvSpPr/>
            <p:nvPr/>
          </p:nvSpPr>
          <p:spPr>
            <a:xfrm>
              <a:off x="3995525" y="1768225"/>
              <a:ext cx="55475" cy="172175"/>
            </a:xfrm>
            <a:custGeom>
              <a:avLst/>
              <a:gdLst/>
              <a:ahLst/>
              <a:cxnLst/>
              <a:rect l="l" t="t" r="r" b="b"/>
              <a:pathLst>
                <a:path w="2219" h="6887" fill="none" extrusionOk="0">
                  <a:moveTo>
                    <a:pt x="689" y="1"/>
                  </a:moveTo>
                  <a:cubicBezTo>
                    <a:pt x="0" y="2373"/>
                    <a:pt x="536" y="4974"/>
                    <a:pt x="2219" y="6886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13;p52">
              <a:extLst>
                <a:ext uri="{FF2B5EF4-FFF2-40B4-BE49-F238E27FC236}">
                  <a16:creationId xmlns:a16="http://schemas.microsoft.com/office/drawing/2014/main" xmlns="" id="{B6427C1E-1AEC-1681-3E02-7AAA67A1884E}"/>
                </a:ext>
              </a:extLst>
            </p:cNvPr>
            <p:cNvSpPr/>
            <p:nvPr/>
          </p:nvSpPr>
          <p:spPr>
            <a:xfrm>
              <a:off x="4337875" y="2343950"/>
              <a:ext cx="137750" cy="459050"/>
            </a:xfrm>
            <a:custGeom>
              <a:avLst/>
              <a:gdLst/>
              <a:ahLst/>
              <a:cxnLst/>
              <a:rect l="l" t="t" r="r" b="b"/>
              <a:pathLst>
                <a:path w="5510" h="18362" fill="none" extrusionOk="0">
                  <a:moveTo>
                    <a:pt x="1" y="0"/>
                  </a:moveTo>
                  <a:lnTo>
                    <a:pt x="5509" y="18362"/>
                  </a:ln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14;p52">
              <a:extLst>
                <a:ext uri="{FF2B5EF4-FFF2-40B4-BE49-F238E27FC236}">
                  <a16:creationId xmlns:a16="http://schemas.microsoft.com/office/drawing/2014/main" xmlns="" id="{E1C3B31C-7F88-495D-D1E0-F57A6357295F}"/>
                </a:ext>
              </a:extLst>
            </p:cNvPr>
            <p:cNvSpPr/>
            <p:nvPr/>
          </p:nvSpPr>
          <p:spPr>
            <a:xfrm>
              <a:off x="3955350" y="2368800"/>
              <a:ext cx="181725" cy="826300"/>
            </a:xfrm>
            <a:custGeom>
              <a:avLst/>
              <a:gdLst/>
              <a:ahLst/>
              <a:cxnLst/>
              <a:rect l="l" t="t" r="r" b="b"/>
              <a:pathLst>
                <a:path w="7269" h="33052" fill="none" extrusionOk="0">
                  <a:moveTo>
                    <a:pt x="4591" y="1"/>
                  </a:moveTo>
                  <a:cubicBezTo>
                    <a:pt x="4591" y="1"/>
                    <a:pt x="0" y="25630"/>
                    <a:pt x="7269" y="33051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15;p52">
              <a:extLst>
                <a:ext uri="{FF2B5EF4-FFF2-40B4-BE49-F238E27FC236}">
                  <a16:creationId xmlns:a16="http://schemas.microsoft.com/office/drawing/2014/main" xmlns="" id="{6922868F-C460-0609-5401-B6567F7C2CA4}"/>
                </a:ext>
              </a:extLst>
            </p:cNvPr>
            <p:cNvSpPr/>
            <p:nvPr/>
          </p:nvSpPr>
          <p:spPr>
            <a:xfrm>
              <a:off x="4372300" y="2313350"/>
              <a:ext cx="1950" cy="143450"/>
            </a:xfrm>
            <a:custGeom>
              <a:avLst/>
              <a:gdLst/>
              <a:ahLst/>
              <a:cxnLst/>
              <a:rect l="l" t="t" r="r" b="b"/>
              <a:pathLst>
                <a:path w="78" h="5738" fill="none" extrusionOk="0">
                  <a:moveTo>
                    <a:pt x="77" y="0"/>
                  </a:moveTo>
                  <a:lnTo>
                    <a:pt x="1" y="5738"/>
                  </a:ln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16;p52">
              <a:extLst>
                <a:ext uri="{FF2B5EF4-FFF2-40B4-BE49-F238E27FC236}">
                  <a16:creationId xmlns:a16="http://schemas.microsoft.com/office/drawing/2014/main" xmlns="" id="{546ED126-0107-ECC1-776B-299472A5CF7E}"/>
                </a:ext>
              </a:extLst>
            </p:cNvPr>
            <p:cNvSpPr/>
            <p:nvPr/>
          </p:nvSpPr>
          <p:spPr>
            <a:xfrm>
              <a:off x="4056725" y="2437650"/>
              <a:ext cx="307950" cy="66975"/>
            </a:xfrm>
            <a:custGeom>
              <a:avLst/>
              <a:gdLst/>
              <a:ahLst/>
              <a:cxnLst/>
              <a:rect l="l" t="t" r="r" b="b"/>
              <a:pathLst>
                <a:path w="12318" h="2679" fill="none" extrusionOk="0">
                  <a:moveTo>
                    <a:pt x="0" y="689"/>
                  </a:moveTo>
                  <a:cubicBezTo>
                    <a:pt x="1836" y="2067"/>
                    <a:pt x="3979" y="2679"/>
                    <a:pt x="6197" y="2526"/>
                  </a:cubicBezTo>
                  <a:cubicBezTo>
                    <a:pt x="8492" y="2373"/>
                    <a:pt x="10635" y="1531"/>
                    <a:pt x="12318" y="1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717;p52">
              <a:extLst>
                <a:ext uri="{FF2B5EF4-FFF2-40B4-BE49-F238E27FC236}">
                  <a16:creationId xmlns:a16="http://schemas.microsoft.com/office/drawing/2014/main" xmlns="" id="{251CD11E-8405-02B6-244A-4F646C3D9471}"/>
                </a:ext>
              </a:extLst>
            </p:cNvPr>
            <p:cNvSpPr/>
            <p:nvPr/>
          </p:nvSpPr>
          <p:spPr>
            <a:xfrm>
              <a:off x="4339800" y="2047475"/>
              <a:ext cx="95650" cy="164525"/>
            </a:xfrm>
            <a:custGeom>
              <a:avLst/>
              <a:gdLst/>
              <a:ahLst/>
              <a:cxnLst/>
              <a:rect l="l" t="t" r="r" b="b"/>
              <a:pathLst>
                <a:path w="3826" h="6581" fill="none" extrusionOk="0">
                  <a:moveTo>
                    <a:pt x="0" y="6580"/>
                  </a:moveTo>
                  <a:cubicBezTo>
                    <a:pt x="765" y="4132"/>
                    <a:pt x="2066" y="1913"/>
                    <a:pt x="3825" y="1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718;p52">
              <a:extLst>
                <a:ext uri="{FF2B5EF4-FFF2-40B4-BE49-F238E27FC236}">
                  <a16:creationId xmlns:a16="http://schemas.microsoft.com/office/drawing/2014/main" xmlns="" id="{DC90EBFD-C4A8-07E8-5A3A-89E3423612F3}"/>
                </a:ext>
              </a:extLst>
            </p:cNvPr>
            <p:cNvSpPr/>
            <p:nvPr/>
          </p:nvSpPr>
          <p:spPr>
            <a:xfrm>
              <a:off x="3865450" y="3040150"/>
              <a:ext cx="428450" cy="294575"/>
            </a:xfrm>
            <a:custGeom>
              <a:avLst/>
              <a:gdLst/>
              <a:ahLst/>
              <a:cxnLst/>
              <a:rect l="l" t="t" r="r" b="b"/>
              <a:pathLst>
                <a:path w="17138" h="11783" extrusionOk="0">
                  <a:moveTo>
                    <a:pt x="16985" y="0"/>
                  </a:moveTo>
                  <a:lnTo>
                    <a:pt x="1301" y="306"/>
                  </a:lnTo>
                  <a:lnTo>
                    <a:pt x="1" y="11782"/>
                  </a:lnTo>
                  <a:lnTo>
                    <a:pt x="17138" y="7039"/>
                  </a:lnTo>
                  <a:lnTo>
                    <a:pt x="16985" y="0"/>
                  </a:ln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719;p52">
              <a:extLst>
                <a:ext uri="{FF2B5EF4-FFF2-40B4-BE49-F238E27FC236}">
                  <a16:creationId xmlns:a16="http://schemas.microsoft.com/office/drawing/2014/main" xmlns="" id="{CFA9AB83-920C-87FF-8975-31D87254F482}"/>
                </a:ext>
              </a:extLst>
            </p:cNvPr>
            <p:cNvSpPr/>
            <p:nvPr/>
          </p:nvSpPr>
          <p:spPr>
            <a:xfrm>
              <a:off x="4286225" y="2810125"/>
              <a:ext cx="397875" cy="418250"/>
            </a:xfrm>
            <a:custGeom>
              <a:avLst/>
              <a:gdLst/>
              <a:ahLst/>
              <a:cxnLst/>
              <a:rect l="l" t="t" r="r" b="b"/>
              <a:pathLst>
                <a:path w="15915" h="16730" extrusionOk="0">
                  <a:moveTo>
                    <a:pt x="13299" y="0"/>
                  </a:moveTo>
                  <a:cubicBezTo>
                    <a:pt x="12031" y="0"/>
                    <a:pt x="9496" y="399"/>
                    <a:pt x="8417" y="939"/>
                  </a:cubicBezTo>
                  <a:cubicBezTo>
                    <a:pt x="7116" y="1627"/>
                    <a:pt x="77" y="9125"/>
                    <a:pt x="77" y="9125"/>
                  </a:cubicBezTo>
                  <a:lnTo>
                    <a:pt x="1" y="16316"/>
                  </a:lnTo>
                  <a:cubicBezTo>
                    <a:pt x="827" y="16592"/>
                    <a:pt x="1709" y="16730"/>
                    <a:pt x="2579" y="16730"/>
                  </a:cubicBezTo>
                  <a:cubicBezTo>
                    <a:pt x="3159" y="16730"/>
                    <a:pt x="3734" y="16668"/>
                    <a:pt x="4285" y="16546"/>
                  </a:cubicBezTo>
                  <a:cubicBezTo>
                    <a:pt x="7040" y="16010"/>
                    <a:pt x="10865" y="11573"/>
                    <a:pt x="10865" y="11573"/>
                  </a:cubicBezTo>
                  <a:lnTo>
                    <a:pt x="12701" y="11650"/>
                  </a:lnTo>
                  <a:cubicBezTo>
                    <a:pt x="12701" y="11650"/>
                    <a:pt x="12551" y="15629"/>
                    <a:pt x="13441" y="15629"/>
                  </a:cubicBezTo>
                  <a:cubicBezTo>
                    <a:pt x="13449" y="15629"/>
                    <a:pt x="13457" y="15629"/>
                    <a:pt x="13466" y="15628"/>
                  </a:cubicBezTo>
                  <a:cubicBezTo>
                    <a:pt x="14461" y="15475"/>
                    <a:pt x="15226" y="10731"/>
                    <a:pt x="15226" y="10731"/>
                  </a:cubicBezTo>
                  <a:cubicBezTo>
                    <a:pt x="15608" y="9507"/>
                    <a:pt x="15608" y="8283"/>
                    <a:pt x="15379" y="7136"/>
                  </a:cubicBezTo>
                  <a:cubicBezTo>
                    <a:pt x="15838" y="6371"/>
                    <a:pt x="15914" y="5453"/>
                    <a:pt x="15608" y="4611"/>
                  </a:cubicBezTo>
                  <a:cubicBezTo>
                    <a:pt x="15455" y="4152"/>
                    <a:pt x="15226" y="3769"/>
                    <a:pt x="14767" y="3463"/>
                  </a:cubicBezTo>
                  <a:cubicBezTo>
                    <a:pt x="14920" y="1551"/>
                    <a:pt x="14384" y="403"/>
                    <a:pt x="14002" y="97"/>
                  </a:cubicBezTo>
                  <a:cubicBezTo>
                    <a:pt x="13902" y="31"/>
                    <a:pt x="13649" y="0"/>
                    <a:pt x="13299" y="0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720;p52">
              <a:extLst>
                <a:ext uri="{FF2B5EF4-FFF2-40B4-BE49-F238E27FC236}">
                  <a16:creationId xmlns:a16="http://schemas.microsoft.com/office/drawing/2014/main" xmlns="" id="{8F019AB3-8AF7-0E29-7A1C-1F4AD2E6A670}"/>
                </a:ext>
              </a:extLst>
            </p:cNvPr>
            <p:cNvSpPr/>
            <p:nvPr/>
          </p:nvSpPr>
          <p:spPr>
            <a:xfrm>
              <a:off x="4527225" y="3017200"/>
              <a:ext cx="139650" cy="59300"/>
            </a:xfrm>
            <a:custGeom>
              <a:avLst/>
              <a:gdLst/>
              <a:ahLst/>
              <a:cxnLst/>
              <a:rect l="l" t="t" r="r" b="b"/>
              <a:pathLst>
                <a:path w="5586" h="2372" fill="none" extrusionOk="0">
                  <a:moveTo>
                    <a:pt x="1" y="536"/>
                  </a:moveTo>
                  <a:cubicBezTo>
                    <a:pt x="842" y="230"/>
                    <a:pt x="1684" y="77"/>
                    <a:pt x="2525" y="0"/>
                  </a:cubicBezTo>
                  <a:cubicBezTo>
                    <a:pt x="3903" y="153"/>
                    <a:pt x="5127" y="1071"/>
                    <a:pt x="5586" y="2372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721;p52">
              <a:extLst>
                <a:ext uri="{FF2B5EF4-FFF2-40B4-BE49-F238E27FC236}">
                  <a16:creationId xmlns:a16="http://schemas.microsoft.com/office/drawing/2014/main" xmlns="" id="{4440B852-DC47-0529-D9C7-71BD3502EC2E}"/>
                </a:ext>
              </a:extLst>
            </p:cNvPr>
            <p:cNvSpPr/>
            <p:nvPr/>
          </p:nvSpPr>
          <p:spPr>
            <a:xfrm>
              <a:off x="4519575" y="2954075"/>
              <a:ext cx="151125" cy="34450"/>
            </a:xfrm>
            <a:custGeom>
              <a:avLst/>
              <a:gdLst/>
              <a:ahLst/>
              <a:cxnLst/>
              <a:rect l="l" t="t" r="r" b="b"/>
              <a:pathLst>
                <a:path w="6045" h="1378" fill="none" extrusionOk="0">
                  <a:moveTo>
                    <a:pt x="1" y="689"/>
                  </a:moveTo>
                  <a:cubicBezTo>
                    <a:pt x="995" y="230"/>
                    <a:pt x="2143" y="1"/>
                    <a:pt x="3290" y="1"/>
                  </a:cubicBezTo>
                  <a:cubicBezTo>
                    <a:pt x="4362" y="1"/>
                    <a:pt x="5356" y="536"/>
                    <a:pt x="6045" y="1378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722;p52">
              <a:extLst>
                <a:ext uri="{FF2B5EF4-FFF2-40B4-BE49-F238E27FC236}">
                  <a16:creationId xmlns:a16="http://schemas.microsoft.com/office/drawing/2014/main" xmlns="" id="{5EB7121C-0710-F4F8-C253-FE58EDE51727}"/>
                </a:ext>
              </a:extLst>
            </p:cNvPr>
            <p:cNvSpPr/>
            <p:nvPr/>
          </p:nvSpPr>
          <p:spPr>
            <a:xfrm>
              <a:off x="4500450" y="2881400"/>
              <a:ext cx="156875" cy="24875"/>
            </a:xfrm>
            <a:custGeom>
              <a:avLst/>
              <a:gdLst/>
              <a:ahLst/>
              <a:cxnLst/>
              <a:rect l="l" t="t" r="r" b="b"/>
              <a:pathLst>
                <a:path w="6275" h="995" fill="none" extrusionOk="0">
                  <a:moveTo>
                    <a:pt x="1" y="995"/>
                  </a:moveTo>
                  <a:cubicBezTo>
                    <a:pt x="919" y="536"/>
                    <a:pt x="1913" y="230"/>
                    <a:pt x="2984" y="0"/>
                  </a:cubicBezTo>
                  <a:cubicBezTo>
                    <a:pt x="4055" y="0"/>
                    <a:pt x="5203" y="230"/>
                    <a:pt x="6274" y="612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723;p52">
              <a:extLst>
                <a:ext uri="{FF2B5EF4-FFF2-40B4-BE49-F238E27FC236}">
                  <a16:creationId xmlns:a16="http://schemas.microsoft.com/office/drawing/2014/main" xmlns="" id="{A289FC08-29FE-3608-785A-90A656299AC5}"/>
                </a:ext>
              </a:extLst>
            </p:cNvPr>
            <p:cNvSpPr/>
            <p:nvPr/>
          </p:nvSpPr>
          <p:spPr>
            <a:xfrm>
              <a:off x="3880750" y="4522250"/>
              <a:ext cx="661800" cy="486300"/>
            </a:xfrm>
            <a:custGeom>
              <a:avLst/>
              <a:gdLst/>
              <a:ahLst/>
              <a:cxnLst/>
              <a:rect l="l" t="t" r="r" b="b"/>
              <a:pathLst>
                <a:path w="26472" h="19452" extrusionOk="0">
                  <a:moveTo>
                    <a:pt x="7869" y="1"/>
                  </a:moveTo>
                  <a:cubicBezTo>
                    <a:pt x="7865" y="1"/>
                    <a:pt x="7864" y="8"/>
                    <a:pt x="7866" y="20"/>
                  </a:cubicBezTo>
                  <a:lnTo>
                    <a:pt x="7866" y="20"/>
                  </a:lnTo>
                  <a:cubicBezTo>
                    <a:pt x="7871" y="16"/>
                    <a:pt x="7876" y="12"/>
                    <a:pt x="7881" y="9"/>
                  </a:cubicBezTo>
                  <a:cubicBezTo>
                    <a:pt x="7876" y="3"/>
                    <a:pt x="7872" y="1"/>
                    <a:pt x="7869" y="1"/>
                  </a:cubicBezTo>
                  <a:close/>
                  <a:moveTo>
                    <a:pt x="7866" y="20"/>
                  </a:moveTo>
                  <a:cubicBezTo>
                    <a:pt x="5270" y="2081"/>
                    <a:pt x="2673" y="3838"/>
                    <a:pt x="1" y="5899"/>
                  </a:cubicBezTo>
                  <a:cubicBezTo>
                    <a:pt x="2678" y="9495"/>
                    <a:pt x="5662" y="12785"/>
                    <a:pt x="8952" y="15769"/>
                  </a:cubicBezTo>
                  <a:cubicBezTo>
                    <a:pt x="10406" y="17222"/>
                    <a:pt x="12242" y="18446"/>
                    <a:pt x="14154" y="19135"/>
                  </a:cubicBezTo>
                  <a:cubicBezTo>
                    <a:pt x="14961" y="19359"/>
                    <a:pt x="15781" y="19452"/>
                    <a:pt x="16606" y="19452"/>
                  </a:cubicBezTo>
                  <a:cubicBezTo>
                    <a:pt x="18598" y="19452"/>
                    <a:pt x="20622" y="18911"/>
                    <a:pt x="22570" y="18370"/>
                  </a:cubicBezTo>
                  <a:cubicBezTo>
                    <a:pt x="24024" y="17987"/>
                    <a:pt x="25783" y="17299"/>
                    <a:pt x="26166" y="15769"/>
                  </a:cubicBezTo>
                  <a:cubicBezTo>
                    <a:pt x="26472" y="14239"/>
                    <a:pt x="25171" y="13015"/>
                    <a:pt x="24100" y="12020"/>
                  </a:cubicBezTo>
                  <a:cubicBezTo>
                    <a:pt x="19054" y="7739"/>
                    <a:pt x="13627" y="3839"/>
                    <a:pt x="7970" y="398"/>
                  </a:cubicBezTo>
                  <a:lnTo>
                    <a:pt x="7970" y="398"/>
                  </a:lnTo>
                  <a:cubicBezTo>
                    <a:pt x="7995" y="393"/>
                    <a:pt x="7877" y="99"/>
                    <a:pt x="7866" y="2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724;p52">
              <a:extLst>
                <a:ext uri="{FF2B5EF4-FFF2-40B4-BE49-F238E27FC236}">
                  <a16:creationId xmlns:a16="http://schemas.microsoft.com/office/drawing/2014/main" xmlns="" id="{0C97AE93-1997-E26E-D45A-6C6692A0F942}"/>
                </a:ext>
              </a:extLst>
            </p:cNvPr>
            <p:cNvSpPr/>
            <p:nvPr/>
          </p:nvSpPr>
          <p:spPr>
            <a:xfrm>
              <a:off x="2958850" y="4528200"/>
              <a:ext cx="724925" cy="498000"/>
            </a:xfrm>
            <a:custGeom>
              <a:avLst/>
              <a:gdLst/>
              <a:ahLst/>
              <a:cxnLst/>
              <a:rect l="l" t="t" r="r" b="b"/>
              <a:pathLst>
                <a:path w="28997" h="19920" extrusionOk="0">
                  <a:moveTo>
                    <a:pt x="19127" y="0"/>
                  </a:moveTo>
                  <a:lnTo>
                    <a:pt x="2143" y="12241"/>
                  </a:lnTo>
                  <a:cubicBezTo>
                    <a:pt x="1148" y="12930"/>
                    <a:pt x="1" y="14001"/>
                    <a:pt x="307" y="15148"/>
                  </a:cubicBezTo>
                  <a:cubicBezTo>
                    <a:pt x="613" y="16372"/>
                    <a:pt x="1837" y="16755"/>
                    <a:pt x="2908" y="16984"/>
                  </a:cubicBezTo>
                  <a:lnTo>
                    <a:pt x="12471" y="19586"/>
                  </a:lnTo>
                  <a:cubicBezTo>
                    <a:pt x="13173" y="19819"/>
                    <a:pt x="13919" y="19919"/>
                    <a:pt x="14675" y="19919"/>
                  </a:cubicBezTo>
                  <a:cubicBezTo>
                    <a:pt x="14909" y="19919"/>
                    <a:pt x="15144" y="19910"/>
                    <a:pt x="15379" y="19892"/>
                  </a:cubicBezTo>
                  <a:cubicBezTo>
                    <a:pt x="16297" y="19586"/>
                    <a:pt x="17138" y="19050"/>
                    <a:pt x="17903" y="18361"/>
                  </a:cubicBezTo>
                  <a:cubicBezTo>
                    <a:pt x="21958" y="14842"/>
                    <a:pt x="25630" y="11017"/>
                    <a:pt x="28997" y="6886"/>
                  </a:cubicBezTo>
                  <a:cubicBezTo>
                    <a:pt x="25860" y="4590"/>
                    <a:pt x="22341" y="2295"/>
                    <a:pt x="19127" y="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725;p52">
              <a:extLst>
                <a:ext uri="{FF2B5EF4-FFF2-40B4-BE49-F238E27FC236}">
                  <a16:creationId xmlns:a16="http://schemas.microsoft.com/office/drawing/2014/main" xmlns="" id="{436989D9-51BF-DC1B-1F70-A89EA7D484B1}"/>
                </a:ext>
              </a:extLst>
            </p:cNvPr>
            <p:cNvSpPr/>
            <p:nvPr/>
          </p:nvSpPr>
          <p:spPr>
            <a:xfrm>
              <a:off x="3752600" y="3652675"/>
              <a:ext cx="212325" cy="349550"/>
            </a:xfrm>
            <a:custGeom>
              <a:avLst/>
              <a:gdLst/>
              <a:ahLst/>
              <a:cxnLst/>
              <a:rect l="l" t="t" r="r" b="b"/>
              <a:pathLst>
                <a:path w="8493" h="13982" extrusionOk="0">
                  <a:moveTo>
                    <a:pt x="8340" y="0"/>
                  </a:moveTo>
                  <a:cubicBezTo>
                    <a:pt x="8321" y="0"/>
                    <a:pt x="8302" y="20"/>
                    <a:pt x="8263" y="58"/>
                  </a:cubicBezTo>
                  <a:cubicBezTo>
                    <a:pt x="5127" y="4419"/>
                    <a:pt x="2373" y="9009"/>
                    <a:pt x="77" y="13829"/>
                  </a:cubicBezTo>
                  <a:cubicBezTo>
                    <a:pt x="1" y="13905"/>
                    <a:pt x="77" y="13982"/>
                    <a:pt x="77" y="13982"/>
                  </a:cubicBezTo>
                  <a:cubicBezTo>
                    <a:pt x="154" y="13982"/>
                    <a:pt x="230" y="13982"/>
                    <a:pt x="230" y="13905"/>
                  </a:cubicBezTo>
                  <a:cubicBezTo>
                    <a:pt x="2526" y="9085"/>
                    <a:pt x="5280" y="4495"/>
                    <a:pt x="8416" y="211"/>
                  </a:cubicBezTo>
                  <a:cubicBezTo>
                    <a:pt x="8493" y="134"/>
                    <a:pt x="8493" y="58"/>
                    <a:pt x="8416" y="58"/>
                  </a:cubicBezTo>
                  <a:cubicBezTo>
                    <a:pt x="8378" y="20"/>
                    <a:pt x="8359" y="0"/>
                    <a:pt x="8340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726;p52">
              <a:extLst>
                <a:ext uri="{FF2B5EF4-FFF2-40B4-BE49-F238E27FC236}">
                  <a16:creationId xmlns:a16="http://schemas.microsoft.com/office/drawing/2014/main" xmlns="" id="{71955571-8AF2-957C-D5C2-A63931BE7C47}"/>
                </a:ext>
              </a:extLst>
            </p:cNvPr>
            <p:cNvSpPr/>
            <p:nvPr/>
          </p:nvSpPr>
          <p:spPr>
            <a:xfrm>
              <a:off x="4016550" y="3710050"/>
              <a:ext cx="659900" cy="712975"/>
            </a:xfrm>
            <a:custGeom>
              <a:avLst/>
              <a:gdLst/>
              <a:ahLst/>
              <a:cxnLst/>
              <a:rect l="l" t="t" r="r" b="b"/>
              <a:pathLst>
                <a:path w="26396" h="28519" extrusionOk="0">
                  <a:moveTo>
                    <a:pt x="26290" y="1"/>
                  </a:moveTo>
                  <a:cubicBezTo>
                    <a:pt x="26261" y="1"/>
                    <a:pt x="26242" y="20"/>
                    <a:pt x="26242" y="58"/>
                  </a:cubicBezTo>
                  <a:cubicBezTo>
                    <a:pt x="18974" y="10692"/>
                    <a:pt x="10176" y="20256"/>
                    <a:pt x="77" y="28289"/>
                  </a:cubicBezTo>
                  <a:cubicBezTo>
                    <a:pt x="1" y="28365"/>
                    <a:pt x="77" y="28518"/>
                    <a:pt x="154" y="28518"/>
                  </a:cubicBezTo>
                  <a:cubicBezTo>
                    <a:pt x="10252" y="20409"/>
                    <a:pt x="19127" y="10845"/>
                    <a:pt x="26395" y="134"/>
                  </a:cubicBezTo>
                  <a:cubicBezTo>
                    <a:pt x="26395" y="134"/>
                    <a:pt x="26395" y="58"/>
                    <a:pt x="26395" y="58"/>
                  </a:cubicBezTo>
                  <a:cubicBezTo>
                    <a:pt x="26357" y="20"/>
                    <a:pt x="26319" y="1"/>
                    <a:pt x="26290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727;p52">
              <a:extLst>
                <a:ext uri="{FF2B5EF4-FFF2-40B4-BE49-F238E27FC236}">
                  <a16:creationId xmlns:a16="http://schemas.microsoft.com/office/drawing/2014/main" xmlns="" id="{3F2B05D1-11F3-EA43-CC22-9CF3BC7ACD7A}"/>
                </a:ext>
              </a:extLst>
            </p:cNvPr>
            <p:cNvSpPr/>
            <p:nvPr/>
          </p:nvSpPr>
          <p:spPr>
            <a:xfrm>
              <a:off x="4582700" y="3762600"/>
              <a:ext cx="98750" cy="73225"/>
            </a:xfrm>
            <a:custGeom>
              <a:avLst/>
              <a:gdLst/>
              <a:ahLst/>
              <a:cxnLst/>
              <a:rect l="l" t="t" r="r" b="b"/>
              <a:pathLst>
                <a:path w="3950" h="2929" extrusionOk="0">
                  <a:moveTo>
                    <a:pt x="3799" y="1"/>
                  </a:moveTo>
                  <a:cubicBezTo>
                    <a:pt x="3781" y="1"/>
                    <a:pt x="3764" y="7"/>
                    <a:pt x="3749" y="22"/>
                  </a:cubicBezTo>
                  <a:cubicBezTo>
                    <a:pt x="2678" y="1093"/>
                    <a:pt x="1454" y="2011"/>
                    <a:pt x="77" y="2699"/>
                  </a:cubicBezTo>
                  <a:cubicBezTo>
                    <a:pt x="0" y="2699"/>
                    <a:pt x="0" y="2776"/>
                    <a:pt x="0" y="2852"/>
                  </a:cubicBezTo>
                  <a:cubicBezTo>
                    <a:pt x="77" y="2852"/>
                    <a:pt x="77" y="2929"/>
                    <a:pt x="153" y="2929"/>
                  </a:cubicBezTo>
                  <a:lnTo>
                    <a:pt x="153" y="2852"/>
                  </a:lnTo>
                  <a:cubicBezTo>
                    <a:pt x="1531" y="2240"/>
                    <a:pt x="2831" y="1246"/>
                    <a:pt x="3826" y="175"/>
                  </a:cubicBezTo>
                  <a:cubicBezTo>
                    <a:pt x="3949" y="113"/>
                    <a:pt x="3873" y="1"/>
                    <a:pt x="3799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728;p52">
              <a:extLst>
                <a:ext uri="{FF2B5EF4-FFF2-40B4-BE49-F238E27FC236}">
                  <a16:creationId xmlns:a16="http://schemas.microsoft.com/office/drawing/2014/main" xmlns="" id="{AE60DF8A-D12D-2B54-93DA-5A190FD7F640}"/>
                </a:ext>
              </a:extLst>
            </p:cNvPr>
            <p:cNvSpPr/>
            <p:nvPr/>
          </p:nvSpPr>
          <p:spPr>
            <a:xfrm>
              <a:off x="3995525" y="3697200"/>
              <a:ext cx="730650" cy="691400"/>
            </a:xfrm>
            <a:custGeom>
              <a:avLst/>
              <a:gdLst/>
              <a:ahLst/>
              <a:cxnLst/>
              <a:rect l="l" t="t" r="r" b="b"/>
              <a:pathLst>
                <a:path w="29226" h="27656" extrusionOk="0">
                  <a:moveTo>
                    <a:pt x="27255" y="1"/>
                  </a:moveTo>
                  <a:cubicBezTo>
                    <a:pt x="26072" y="1"/>
                    <a:pt x="24989" y="1316"/>
                    <a:pt x="24482" y="1949"/>
                  </a:cubicBezTo>
                  <a:cubicBezTo>
                    <a:pt x="17520" y="11589"/>
                    <a:pt x="9334" y="20157"/>
                    <a:pt x="0" y="27502"/>
                  </a:cubicBezTo>
                  <a:cubicBezTo>
                    <a:pt x="0" y="27502"/>
                    <a:pt x="0" y="27579"/>
                    <a:pt x="0" y="27655"/>
                  </a:cubicBezTo>
                  <a:lnTo>
                    <a:pt x="153" y="27655"/>
                  </a:lnTo>
                  <a:cubicBezTo>
                    <a:pt x="9487" y="20311"/>
                    <a:pt x="17673" y="11665"/>
                    <a:pt x="24635" y="2026"/>
                  </a:cubicBezTo>
                  <a:cubicBezTo>
                    <a:pt x="25080" y="1390"/>
                    <a:pt x="26157" y="175"/>
                    <a:pt x="27255" y="175"/>
                  </a:cubicBezTo>
                  <a:cubicBezTo>
                    <a:pt x="27479" y="175"/>
                    <a:pt x="27704" y="226"/>
                    <a:pt x="27925" y="342"/>
                  </a:cubicBezTo>
                  <a:cubicBezTo>
                    <a:pt x="29072" y="954"/>
                    <a:pt x="28766" y="2714"/>
                    <a:pt x="28460" y="3709"/>
                  </a:cubicBezTo>
                  <a:cubicBezTo>
                    <a:pt x="27313" y="7840"/>
                    <a:pt x="25936" y="11895"/>
                    <a:pt x="24329" y="15873"/>
                  </a:cubicBezTo>
                  <a:cubicBezTo>
                    <a:pt x="24558" y="15414"/>
                    <a:pt x="24865" y="15032"/>
                    <a:pt x="25094" y="14573"/>
                  </a:cubicBezTo>
                  <a:cubicBezTo>
                    <a:pt x="26395" y="11053"/>
                    <a:pt x="27619" y="7381"/>
                    <a:pt x="28613" y="3785"/>
                  </a:cubicBezTo>
                  <a:cubicBezTo>
                    <a:pt x="28996" y="2714"/>
                    <a:pt x="29225" y="878"/>
                    <a:pt x="28001" y="189"/>
                  </a:cubicBezTo>
                  <a:cubicBezTo>
                    <a:pt x="27751" y="58"/>
                    <a:pt x="27501" y="1"/>
                    <a:pt x="27255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729;p52">
              <a:extLst>
                <a:ext uri="{FF2B5EF4-FFF2-40B4-BE49-F238E27FC236}">
                  <a16:creationId xmlns:a16="http://schemas.microsoft.com/office/drawing/2014/main" xmlns="" id="{3FAC5060-6988-894D-B7BD-785F31BC0E3D}"/>
                </a:ext>
              </a:extLst>
            </p:cNvPr>
            <p:cNvSpPr/>
            <p:nvPr/>
          </p:nvSpPr>
          <p:spPr>
            <a:xfrm>
              <a:off x="2781450" y="3813450"/>
              <a:ext cx="1103150" cy="859050"/>
            </a:xfrm>
            <a:custGeom>
              <a:avLst/>
              <a:gdLst/>
              <a:ahLst/>
              <a:cxnLst/>
              <a:rect l="l" t="t" r="r" b="b"/>
              <a:pathLst>
                <a:path w="44126" h="34362" extrusionOk="0">
                  <a:moveTo>
                    <a:pt x="177" y="1"/>
                  </a:moveTo>
                  <a:cubicBezTo>
                    <a:pt x="116" y="1"/>
                    <a:pt x="1" y="130"/>
                    <a:pt x="58" y="130"/>
                  </a:cubicBezTo>
                  <a:cubicBezTo>
                    <a:pt x="364" y="436"/>
                    <a:pt x="30431" y="29202"/>
                    <a:pt x="43973" y="34328"/>
                  </a:cubicBezTo>
                  <a:cubicBezTo>
                    <a:pt x="43998" y="34353"/>
                    <a:pt x="44024" y="34362"/>
                    <a:pt x="44046" y="34362"/>
                  </a:cubicBezTo>
                  <a:cubicBezTo>
                    <a:pt x="44092" y="34362"/>
                    <a:pt x="44126" y="34328"/>
                    <a:pt x="44126" y="34328"/>
                  </a:cubicBezTo>
                  <a:cubicBezTo>
                    <a:pt x="44126" y="34251"/>
                    <a:pt x="44126" y="34175"/>
                    <a:pt x="44049" y="34175"/>
                  </a:cubicBezTo>
                  <a:cubicBezTo>
                    <a:pt x="30584" y="29049"/>
                    <a:pt x="517" y="283"/>
                    <a:pt x="211" y="53"/>
                  </a:cubicBezTo>
                  <a:cubicBezTo>
                    <a:pt x="211" y="15"/>
                    <a:pt x="197" y="1"/>
                    <a:pt x="177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730;p52">
              <a:extLst>
                <a:ext uri="{FF2B5EF4-FFF2-40B4-BE49-F238E27FC236}">
                  <a16:creationId xmlns:a16="http://schemas.microsoft.com/office/drawing/2014/main" xmlns="" id="{E995383E-58C5-C56A-8949-ED165BE14509}"/>
                </a:ext>
              </a:extLst>
            </p:cNvPr>
            <p:cNvSpPr/>
            <p:nvPr/>
          </p:nvSpPr>
          <p:spPr>
            <a:xfrm>
              <a:off x="3362425" y="3404025"/>
              <a:ext cx="717275" cy="1122275"/>
            </a:xfrm>
            <a:custGeom>
              <a:avLst/>
              <a:gdLst/>
              <a:ahLst/>
              <a:cxnLst/>
              <a:rect l="l" t="t" r="r" b="b"/>
              <a:pathLst>
                <a:path w="28691" h="44891" extrusionOk="0">
                  <a:moveTo>
                    <a:pt x="115" y="1"/>
                  </a:moveTo>
                  <a:cubicBezTo>
                    <a:pt x="96" y="1"/>
                    <a:pt x="77" y="20"/>
                    <a:pt x="77" y="58"/>
                  </a:cubicBezTo>
                  <a:cubicBezTo>
                    <a:pt x="1" y="58"/>
                    <a:pt x="1" y="134"/>
                    <a:pt x="77" y="211"/>
                  </a:cubicBezTo>
                  <a:cubicBezTo>
                    <a:pt x="230" y="441"/>
                    <a:pt x="17138" y="26147"/>
                    <a:pt x="28537" y="44891"/>
                  </a:cubicBezTo>
                  <a:lnTo>
                    <a:pt x="28690" y="44891"/>
                  </a:lnTo>
                  <a:cubicBezTo>
                    <a:pt x="28690" y="44891"/>
                    <a:pt x="28690" y="44814"/>
                    <a:pt x="28690" y="44738"/>
                  </a:cubicBezTo>
                  <a:cubicBezTo>
                    <a:pt x="17291" y="25994"/>
                    <a:pt x="383" y="288"/>
                    <a:pt x="154" y="58"/>
                  </a:cubicBezTo>
                  <a:cubicBezTo>
                    <a:pt x="154" y="20"/>
                    <a:pt x="135" y="1"/>
                    <a:pt x="115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731;p52">
              <a:extLst>
                <a:ext uri="{FF2B5EF4-FFF2-40B4-BE49-F238E27FC236}">
                  <a16:creationId xmlns:a16="http://schemas.microsoft.com/office/drawing/2014/main" xmlns="" id="{41007169-1EA0-DDBB-5218-076DC7E1D1CB}"/>
                </a:ext>
              </a:extLst>
            </p:cNvPr>
            <p:cNvSpPr/>
            <p:nvPr/>
          </p:nvSpPr>
          <p:spPr>
            <a:xfrm>
              <a:off x="3433200" y="4438775"/>
              <a:ext cx="78450" cy="91350"/>
            </a:xfrm>
            <a:custGeom>
              <a:avLst/>
              <a:gdLst/>
              <a:ahLst/>
              <a:cxnLst/>
              <a:rect l="l" t="t" r="r" b="b"/>
              <a:pathLst>
                <a:path w="3138" h="3654" extrusionOk="0">
                  <a:moveTo>
                    <a:pt x="3013" y="0"/>
                  </a:moveTo>
                  <a:cubicBezTo>
                    <a:pt x="2984" y="0"/>
                    <a:pt x="2946" y="19"/>
                    <a:pt x="2908" y="58"/>
                  </a:cubicBezTo>
                  <a:lnTo>
                    <a:pt x="77" y="3501"/>
                  </a:lnTo>
                  <a:cubicBezTo>
                    <a:pt x="0" y="3577"/>
                    <a:pt x="0" y="3654"/>
                    <a:pt x="77" y="3654"/>
                  </a:cubicBezTo>
                  <a:lnTo>
                    <a:pt x="230" y="3654"/>
                  </a:lnTo>
                  <a:lnTo>
                    <a:pt x="3061" y="211"/>
                  </a:lnTo>
                  <a:cubicBezTo>
                    <a:pt x="3137" y="134"/>
                    <a:pt x="3137" y="58"/>
                    <a:pt x="3061" y="58"/>
                  </a:cubicBezTo>
                  <a:cubicBezTo>
                    <a:pt x="3061" y="19"/>
                    <a:pt x="3041" y="0"/>
                    <a:pt x="3013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732;p52">
              <a:extLst>
                <a:ext uri="{FF2B5EF4-FFF2-40B4-BE49-F238E27FC236}">
                  <a16:creationId xmlns:a16="http://schemas.microsoft.com/office/drawing/2014/main" xmlns="" id="{F3548B46-DD16-C77A-2653-CC1306F28419}"/>
                </a:ext>
              </a:extLst>
            </p:cNvPr>
            <p:cNvSpPr/>
            <p:nvPr/>
          </p:nvSpPr>
          <p:spPr>
            <a:xfrm>
              <a:off x="2800100" y="3864975"/>
              <a:ext cx="110975" cy="66500"/>
            </a:xfrm>
            <a:custGeom>
              <a:avLst/>
              <a:gdLst/>
              <a:ahLst/>
              <a:cxnLst/>
              <a:rect l="l" t="t" r="r" b="b"/>
              <a:pathLst>
                <a:path w="4439" h="2660" extrusionOk="0">
                  <a:moveTo>
                    <a:pt x="106" y="1"/>
                  </a:moveTo>
                  <a:cubicBezTo>
                    <a:pt x="77" y="1"/>
                    <a:pt x="39" y="20"/>
                    <a:pt x="1" y="58"/>
                  </a:cubicBezTo>
                  <a:cubicBezTo>
                    <a:pt x="1" y="58"/>
                    <a:pt x="1" y="134"/>
                    <a:pt x="1" y="211"/>
                  </a:cubicBezTo>
                  <a:cubicBezTo>
                    <a:pt x="1148" y="1435"/>
                    <a:pt x="2602" y="2277"/>
                    <a:pt x="4285" y="2659"/>
                  </a:cubicBezTo>
                  <a:cubicBezTo>
                    <a:pt x="4362" y="2659"/>
                    <a:pt x="4362" y="2583"/>
                    <a:pt x="4362" y="2583"/>
                  </a:cubicBezTo>
                  <a:cubicBezTo>
                    <a:pt x="4438" y="2506"/>
                    <a:pt x="4362" y="2430"/>
                    <a:pt x="4285" y="2430"/>
                  </a:cubicBezTo>
                  <a:cubicBezTo>
                    <a:pt x="2679" y="2047"/>
                    <a:pt x="1225" y="1206"/>
                    <a:pt x="154" y="58"/>
                  </a:cubicBezTo>
                  <a:cubicBezTo>
                    <a:pt x="154" y="20"/>
                    <a:pt x="135" y="1"/>
                    <a:pt x="106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733;p52">
              <a:extLst>
                <a:ext uri="{FF2B5EF4-FFF2-40B4-BE49-F238E27FC236}">
                  <a16:creationId xmlns:a16="http://schemas.microsoft.com/office/drawing/2014/main" xmlns="" id="{472459F5-DB00-AE5C-C3FC-A0C9D4556A6C}"/>
                </a:ext>
              </a:extLst>
            </p:cNvPr>
            <p:cNvSpPr/>
            <p:nvPr/>
          </p:nvSpPr>
          <p:spPr>
            <a:xfrm>
              <a:off x="3662725" y="4598950"/>
              <a:ext cx="84175" cy="78450"/>
            </a:xfrm>
            <a:custGeom>
              <a:avLst/>
              <a:gdLst/>
              <a:ahLst/>
              <a:cxnLst/>
              <a:rect l="l" t="t" r="r" b="b"/>
              <a:pathLst>
                <a:path w="3367" h="3138" extrusionOk="0">
                  <a:moveTo>
                    <a:pt x="3213" y="1"/>
                  </a:moveTo>
                  <a:lnTo>
                    <a:pt x="0" y="2984"/>
                  </a:lnTo>
                  <a:cubicBezTo>
                    <a:pt x="0" y="3061"/>
                    <a:pt x="0" y="3061"/>
                    <a:pt x="0" y="3137"/>
                  </a:cubicBezTo>
                  <a:lnTo>
                    <a:pt x="153" y="3137"/>
                  </a:lnTo>
                  <a:lnTo>
                    <a:pt x="3366" y="154"/>
                  </a:lnTo>
                  <a:cubicBezTo>
                    <a:pt x="3366" y="154"/>
                    <a:pt x="3366" y="77"/>
                    <a:pt x="3366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734;p52">
              <a:extLst>
                <a:ext uri="{FF2B5EF4-FFF2-40B4-BE49-F238E27FC236}">
                  <a16:creationId xmlns:a16="http://schemas.microsoft.com/office/drawing/2014/main" xmlns="" id="{E9B33F1D-0CB1-82F3-5BDA-EA5F1BC910B6}"/>
                </a:ext>
              </a:extLst>
            </p:cNvPr>
            <p:cNvSpPr/>
            <p:nvPr/>
          </p:nvSpPr>
          <p:spPr>
            <a:xfrm>
              <a:off x="2717875" y="3767425"/>
              <a:ext cx="1183950" cy="875550"/>
            </a:xfrm>
            <a:custGeom>
              <a:avLst/>
              <a:gdLst/>
              <a:ahLst/>
              <a:cxnLst/>
              <a:rect l="l" t="t" r="r" b="b"/>
              <a:pathLst>
                <a:path w="47358" h="35022" extrusionOk="0">
                  <a:moveTo>
                    <a:pt x="1769" y="1"/>
                  </a:moveTo>
                  <a:cubicBezTo>
                    <a:pt x="1415" y="1"/>
                    <a:pt x="1071" y="96"/>
                    <a:pt x="765" y="288"/>
                  </a:cubicBezTo>
                  <a:cubicBezTo>
                    <a:pt x="77" y="900"/>
                    <a:pt x="0" y="1971"/>
                    <a:pt x="459" y="3501"/>
                  </a:cubicBezTo>
                  <a:cubicBezTo>
                    <a:pt x="765" y="4189"/>
                    <a:pt x="918" y="4802"/>
                    <a:pt x="1301" y="5643"/>
                  </a:cubicBezTo>
                  <a:cubicBezTo>
                    <a:pt x="1760" y="6485"/>
                    <a:pt x="2219" y="7326"/>
                    <a:pt x="2678" y="8168"/>
                  </a:cubicBezTo>
                  <a:cubicBezTo>
                    <a:pt x="1913" y="6638"/>
                    <a:pt x="1301" y="5031"/>
                    <a:pt x="689" y="3424"/>
                  </a:cubicBezTo>
                  <a:cubicBezTo>
                    <a:pt x="306" y="2430"/>
                    <a:pt x="77" y="1129"/>
                    <a:pt x="918" y="517"/>
                  </a:cubicBezTo>
                  <a:cubicBezTo>
                    <a:pt x="1201" y="315"/>
                    <a:pt x="1526" y="220"/>
                    <a:pt x="1849" y="220"/>
                  </a:cubicBezTo>
                  <a:cubicBezTo>
                    <a:pt x="2138" y="220"/>
                    <a:pt x="2425" y="296"/>
                    <a:pt x="2678" y="441"/>
                  </a:cubicBezTo>
                  <a:cubicBezTo>
                    <a:pt x="3290" y="747"/>
                    <a:pt x="3749" y="1206"/>
                    <a:pt x="4208" y="1741"/>
                  </a:cubicBezTo>
                  <a:cubicBezTo>
                    <a:pt x="13312" y="11993"/>
                    <a:pt x="24635" y="20026"/>
                    <a:pt x="35575" y="27753"/>
                  </a:cubicBezTo>
                  <a:cubicBezTo>
                    <a:pt x="36799" y="28595"/>
                    <a:pt x="37947" y="29436"/>
                    <a:pt x="39171" y="30278"/>
                  </a:cubicBezTo>
                  <a:cubicBezTo>
                    <a:pt x="41772" y="32038"/>
                    <a:pt x="44450" y="33644"/>
                    <a:pt x="47204" y="35021"/>
                  </a:cubicBezTo>
                  <a:lnTo>
                    <a:pt x="47357" y="35021"/>
                  </a:lnTo>
                  <a:cubicBezTo>
                    <a:pt x="47357" y="34945"/>
                    <a:pt x="47357" y="34868"/>
                    <a:pt x="47281" y="34868"/>
                  </a:cubicBezTo>
                  <a:cubicBezTo>
                    <a:pt x="44603" y="33491"/>
                    <a:pt x="42002" y="31961"/>
                    <a:pt x="39554" y="30278"/>
                  </a:cubicBezTo>
                  <a:cubicBezTo>
                    <a:pt x="38253" y="29360"/>
                    <a:pt x="36952" y="28442"/>
                    <a:pt x="35728" y="27600"/>
                  </a:cubicBezTo>
                  <a:cubicBezTo>
                    <a:pt x="24788" y="19797"/>
                    <a:pt x="13465" y="11840"/>
                    <a:pt x="4361" y="1588"/>
                  </a:cubicBezTo>
                  <a:cubicBezTo>
                    <a:pt x="3902" y="1053"/>
                    <a:pt x="3366" y="594"/>
                    <a:pt x="2831" y="288"/>
                  </a:cubicBezTo>
                  <a:cubicBezTo>
                    <a:pt x="2487" y="96"/>
                    <a:pt x="2123" y="1"/>
                    <a:pt x="1769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735;p52">
              <a:extLst>
                <a:ext uri="{FF2B5EF4-FFF2-40B4-BE49-F238E27FC236}">
                  <a16:creationId xmlns:a16="http://schemas.microsoft.com/office/drawing/2014/main" xmlns="" id="{F64B65DE-AE20-50F3-FD9E-D5552AA3DC13}"/>
                </a:ext>
              </a:extLst>
            </p:cNvPr>
            <p:cNvSpPr/>
            <p:nvPr/>
          </p:nvSpPr>
          <p:spPr>
            <a:xfrm>
              <a:off x="4770125" y="2679300"/>
              <a:ext cx="149950" cy="85450"/>
            </a:xfrm>
            <a:custGeom>
              <a:avLst/>
              <a:gdLst/>
              <a:ahLst/>
              <a:cxnLst/>
              <a:rect l="l" t="t" r="r" b="b"/>
              <a:pathLst>
                <a:path w="5998" h="3418" extrusionOk="0">
                  <a:moveTo>
                    <a:pt x="5547" y="0"/>
                  </a:moveTo>
                  <a:cubicBezTo>
                    <a:pt x="5508" y="0"/>
                    <a:pt x="5468" y="16"/>
                    <a:pt x="5433" y="51"/>
                  </a:cubicBezTo>
                  <a:lnTo>
                    <a:pt x="154" y="3035"/>
                  </a:lnTo>
                  <a:cubicBezTo>
                    <a:pt x="77" y="3035"/>
                    <a:pt x="1" y="3188"/>
                    <a:pt x="77" y="3264"/>
                  </a:cubicBezTo>
                  <a:cubicBezTo>
                    <a:pt x="154" y="3417"/>
                    <a:pt x="231" y="3417"/>
                    <a:pt x="384" y="3417"/>
                  </a:cubicBezTo>
                  <a:lnTo>
                    <a:pt x="5739" y="587"/>
                  </a:lnTo>
                  <a:cubicBezTo>
                    <a:pt x="5998" y="457"/>
                    <a:pt x="5764" y="0"/>
                    <a:pt x="5547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736;p52">
              <a:extLst>
                <a:ext uri="{FF2B5EF4-FFF2-40B4-BE49-F238E27FC236}">
                  <a16:creationId xmlns:a16="http://schemas.microsoft.com/office/drawing/2014/main" xmlns="" id="{62147B9A-4786-D8AD-7AC9-D5A14C4E7BCE}"/>
                </a:ext>
              </a:extLst>
            </p:cNvPr>
            <p:cNvSpPr/>
            <p:nvPr/>
          </p:nvSpPr>
          <p:spPr>
            <a:xfrm>
              <a:off x="4785450" y="2781225"/>
              <a:ext cx="162600" cy="42825"/>
            </a:xfrm>
            <a:custGeom>
              <a:avLst/>
              <a:gdLst/>
              <a:ahLst/>
              <a:cxnLst/>
              <a:rect l="l" t="t" r="r" b="b"/>
              <a:pathLst>
                <a:path w="6504" h="1713" extrusionOk="0">
                  <a:moveTo>
                    <a:pt x="6233" y="0"/>
                  </a:moveTo>
                  <a:cubicBezTo>
                    <a:pt x="6197" y="0"/>
                    <a:pt x="6159" y="10"/>
                    <a:pt x="6121" y="29"/>
                  </a:cubicBezTo>
                  <a:lnTo>
                    <a:pt x="230" y="1253"/>
                  </a:lnTo>
                  <a:cubicBezTo>
                    <a:pt x="77" y="1330"/>
                    <a:pt x="0" y="1406"/>
                    <a:pt x="77" y="1483"/>
                  </a:cubicBezTo>
                  <a:cubicBezTo>
                    <a:pt x="77" y="1636"/>
                    <a:pt x="153" y="1712"/>
                    <a:pt x="306" y="1712"/>
                  </a:cubicBezTo>
                  <a:lnTo>
                    <a:pt x="6197" y="641"/>
                  </a:lnTo>
                  <a:cubicBezTo>
                    <a:pt x="6427" y="565"/>
                    <a:pt x="6503" y="412"/>
                    <a:pt x="6427" y="259"/>
                  </a:cubicBezTo>
                  <a:cubicBezTo>
                    <a:pt x="6427" y="86"/>
                    <a:pt x="6340" y="0"/>
                    <a:pt x="6233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737;p52">
              <a:extLst>
                <a:ext uri="{FF2B5EF4-FFF2-40B4-BE49-F238E27FC236}">
                  <a16:creationId xmlns:a16="http://schemas.microsoft.com/office/drawing/2014/main" xmlns="" id="{E5BB11D9-0261-E054-077F-7D87778ED443}"/>
                </a:ext>
              </a:extLst>
            </p:cNvPr>
            <p:cNvSpPr/>
            <p:nvPr/>
          </p:nvSpPr>
          <p:spPr>
            <a:xfrm>
              <a:off x="4733800" y="2599625"/>
              <a:ext cx="124925" cy="118750"/>
            </a:xfrm>
            <a:custGeom>
              <a:avLst/>
              <a:gdLst/>
              <a:ahLst/>
              <a:cxnLst/>
              <a:rect l="l" t="t" r="r" b="b"/>
              <a:pathLst>
                <a:path w="4997" h="4750" extrusionOk="0">
                  <a:moveTo>
                    <a:pt x="4578" y="1"/>
                  </a:moveTo>
                  <a:cubicBezTo>
                    <a:pt x="4508" y="1"/>
                    <a:pt x="4432" y="30"/>
                    <a:pt x="4361" y="101"/>
                  </a:cubicBezTo>
                  <a:lnTo>
                    <a:pt x="77" y="4386"/>
                  </a:lnTo>
                  <a:cubicBezTo>
                    <a:pt x="0" y="4462"/>
                    <a:pt x="0" y="4615"/>
                    <a:pt x="77" y="4692"/>
                  </a:cubicBezTo>
                  <a:cubicBezTo>
                    <a:pt x="115" y="4730"/>
                    <a:pt x="173" y="4749"/>
                    <a:pt x="230" y="4749"/>
                  </a:cubicBezTo>
                  <a:cubicBezTo>
                    <a:pt x="287" y="4749"/>
                    <a:pt x="345" y="4730"/>
                    <a:pt x="383" y="4692"/>
                  </a:cubicBezTo>
                  <a:lnTo>
                    <a:pt x="4820" y="560"/>
                  </a:lnTo>
                  <a:cubicBezTo>
                    <a:pt x="4996" y="326"/>
                    <a:pt x="4812" y="1"/>
                    <a:pt x="4578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738;p52">
              <a:extLst>
                <a:ext uri="{FF2B5EF4-FFF2-40B4-BE49-F238E27FC236}">
                  <a16:creationId xmlns:a16="http://schemas.microsoft.com/office/drawing/2014/main" xmlns="" id="{7D0BE356-3164-DD2F-3C58-CA83AF85815D}"/>
                </a:ext>
              </a:extLst>
            </p:cNvPr>
            <p:cNvSpPr/>
            <p:nvPr/>
          </p:nvSpPr>
          <p:spPr>
            <a:xfrm>
              <a:off x="4348250" y="770100"/>
              <a:ext cx="243500" cy="137700"/>
            </a:xfrm>
            <a:custGeom>
              <a:avLst/>
              <a:gdLst/>
              <a:ahLst/>
              <a:cxnLst/>
              <a:rect l="l" t="t" r="r" b="b"/>
              <a:pathLst>
                <a:path w="9740" h="5508" extrusionOk="0">
                  <a:moveTo>
                    <a:pt x="8517" y="0"/>
                  </a:moveTo>
                  <a:cubicBezTo>
                    <a:pt x="8377" y="0"/>
                    <a:pt x="8227" y="43"/>
                    <a:pt x="8078" y="143"/>
                  </a:cubicBezTo>
                  <a:lnTo>
                    <a:pt x="504" y="4580"/>
                  </a:lnTo>
                  <a:lnTo>
                    <a:pt x="580" y="4504"/>
                  </a:lnTo>
                  <a:lnTo>
                    <a:pt x="580" y="4504"/>
                  </a:lnTo>
                  <a:cubicBezTo>
                    <a:pt x="0" y="4761"/>
                    <a:pt x="289" y="5508"/>
                    <a:pt x="760" y="5508"/>
                  </a:cubicBezTo>
                  <a:cubicBezTo>
                    <a:pt x="848" y="5508"/>
                    <a:pt x="943" y="5482"/>
                    <a:pt x="1039" y="5422"/>
                  </a:cubicBezTo>
                  <a:lnTo>
                    <a:pt x="8843" y="1520"/>
                  </a:lnTo>
                  <a:cubicBezTo>
                    <a:pt x="9740" y="1135"/>
                    <a:pt x="9242" y="0"/>
                    <a:pt x="8517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739;p52">
              <a:extLst>
                <a:ext uri="{FF2B5EF4-FFF2-40B4-BE49-F238E27FC236}">
                  <a16:creationId xmlns:a16="http://schemas.microsoft.com/office/drawing/2014/main" xmlns="" id="{233942F9-418E-BC6F-29CE-9484B9C79656}"/>
                </a:ext>
              </a:extLst>
            </p:cNvPr>
            <p:cNvSpPr/>
            <p:nvPr/>
          </p:nvSpPr>
          <p:spPr>
            <a:xfrm>
              <a:off x="4372300" y="918000"/>
              <a:ext cx="252500" cy="75625"/>
            </a:xfrm>
            <a:custGeom>
              <a:avLst/>
              <a:gdLst/>
              <a:ahLst/>
              <a:cxnLst/>
              <a:rect l="l" t="t" r="r" b="b"/>
              <a:pathLst>
                <a:path w="10100" h="3025" extrusionOk="0">
                  <a:moveTo>
                    <a:pt x="9268" y="1"/>
                  </a:moveTo>
                  <a:cubicBezTo>
                    <a:pt x="9191" y="1"/>
                    <a:pt x="9111" y="14"/>
                    <a:pt x="9028" y="41"/>
                  </a:cubicBezTo>
                  <a:lnTo>
                    <a:pt x="536" y="1954"/>
                  </a:lnTo>
                  <a:lnTo>
                    <a:pt x="613" y="1954"/>
                  </a:lnTo>
                  <a:cubicBezTo>
                    <a:pt x="1" y="2183"/>
                    <a:pt x="154" y="3025"/>
                    <a:pt x="766" y="3025"/>
                  </a:cubicBezTo>
                  <a:lnTo>
                    <a:pt x="9411" y="1571"/>
                  </a:lnTo>
                  <a:cubicBezTo>
                    <a:pt x="9794" y="1495"/>
                    <a:pt x="10100" y="1036"/>
                    <a:pt x="10023" y="577"/>
                  </a:cubicBezTo>
                  <a:cubicBezTo>
                    <a:pt x="9898" y="263"/>
                    <a:pt x="9618" y="1"/>
                    <a:pt x="9268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740;p52">
              <a:extLst>
                <a:ext uri="{FF2B5EF4-FFF2-40B4-BE49-F238E27FC236}">
                  <a16:creationId xmlns:a16="http://schemas.microsoft.com/office/drawing/2014/main" xmlns="" id="{39FB3303-E252-C11A-DA4B-E00FD548DA18}"/>
                </a:ext>
              </a:extLst>
            </p:cNvPr>
            <p:cNvSpPr/>
            <p:nvPr/>
          </p:nvSpPr>
          <p:spPr>
            <a:xfrm>
              <a:off x="4299625" y="657450"/>
              <a:ext cx="193200" cy="185575"/>
            </a:xfrm>
            <a:custGeom>
              <a:avLst/>
              <a:gdLst/>
              <a:ahLst/>
              <a:cxnLst/>
              <a:rect l="l" t="t" r="r" b="b"/>
              <a:pathLst>
                <a:path w="7728" h="7423" extrusionOk="0">
                  <a:moveTo>
                    <a:pt x="6848" y="1"/>
                  </a:moveTo>
                  <a:cubicBezTo>
                    <a:pt x="6637" y="1"/>
                    <a:pt x="6427" y="97"/>
                    <a:pt x="6274" y="288"/>
                  </a:cubicBezTo>
                  <a:lnTo>
                    <a:pt x="230" y="6485"/>
                  </a:lnTo>
                  <a:cubicBezTo>
                    <a:pt x="1" y="6638"/>
                    <a:pt x="1" y="7020"/>
                    <a:pt x="154" y="7250"/>
                  </a:cubicBezTo>
                  <a:cubicBezTo>
                    <a:pt x="268" y="7365"/>
                    <a:pt x="402" y="7422"/>
                    <a:pt x="536" y="7422"/>
                  </a:cubicBezTo>
                  <a:cubicBezTo>
                    <a:pt x="670" y="7422"/>
                    <a:pt x="804" y="7365"/>
                    <a:pt x="919" y="7250"/>
                  </a:cubicBezTo>
                  <a:lnTo>
                    <a:pt x="7422" y="1359"/>
                  </a:lnTo>
                  <a:cubicBezTo>
                    <a:pt x="7728" y="1053"/>
                    <a:pt x="7728" y="594"/>
                    <a:pt x="7422" y="288"/>
                  </a:cubicBezTo>
                  <a:cubicBezTo>
                    <a:pt x="7269" y="97"/>
                    <a:pt x="7058" y="1"/>
                    <a:pt x="6848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741;p52">
              <a:extLst>
                <a:ext uri="{FF2B5EF4-FFF2-40B4-BE49-F238E27FC236}">
                  <a16:creationId xmlns:a16="http://schemas.microsoft.com/office/drawing/2014/main" xmlns="" id="{A8F4039C-10D1-1525-076F-595BADE1EC89}"/>
                </a:ext>
              </a:extLst>
            </p:cNvPr>
            <p:cNvSpPr/>
            <p:nvPr/>
          </p:nvSpPr>
          <p:spPr>
            <a:xfrm>
              <a:off x="3163875" y="757150"/>
              <a:ext cx="234925" cy="137025"/>
            </a:xfrm>
            <a:custGeom>
              <a:avLst/>
              <a:gdLst/>
              <a:ahLst/>
              <a:cxnLst/>
              <a:rect l="l" t="t" r="r" b="b"/>
              <a:pathLst>
                <a:path w="9397" h="5481" extrusionOk="0">
                  <a:moveTo>
                    <a:pt x="1153" y="0"/>
                  </a:moveTo>
                  <a:cubicBezTo>
                    <a:pt x="406" y="0"/>
                    <a:pt x="1" y="1025"/>
                    <a:pt x="751" y="1502"/>
                  </a:cubicBezTo>
                  <a:lnTo>
                    <a:pt x="8478" y="5404"/>
                  </a:lnTo>
                  <a:cubicBezTo>
                    <a:pt x="8580" y="5455"/>
                    <a:pt x="8682" y="5481"/>
                    <a:pt x="8779" y="5481"/>
                  </a:cubicBezTo>
                  <a:cubicBezTo>
                    <a:pt x="8971" y="5481"/>
                    <a:pt x="9141" y="5379"/>
                    <a:pt x="9243" y="5175"/>
                  </a:cubicBezTo>
                  <a:cubicBezTo>
                    <a:pt x="9396" y="4945"/>
                    <a:pt x="9320" y="4562"/>
                    <a:pt x="9090" y="4486"/>
                  </a:cubicBezTo>
                  <a:lnTo>
                    <a:pt x="1440" y="49"/>
                  </a:lnTo>
                  <a:cubicBezTo>
                    <a:pt x="1340" y="15"/>
                    <a:pt x="1244" y="0"/>
                    <a:pt x="1153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742;p52">
              <a:extLst>
                <a:ext uri="{FF2B5EF4-FFF2-40B4-BE49-F238E27FC236}">
                  <a16:creationId xmlns:a16="http://schemas.microsoft.com/office/drawing/2014/main" xmlns="" id="{41F6B92C-EDDC-591A-7545-95DE8D15F579}"/>
                </a:ext>
              </a:extLst>
            </p:cNvPr>
            <p:cNvSpPr/>
            <p:nvPr/>
          </p:nvSpPr>
          <p:spPr>
            <a:xfrm>
              <a:off x="3125250" y="901500"/>
              <a:ext cx="255625" cy="76950"/>
            </a:xfrm>
            <a:custGeom>
              <a:avLst/>
              <a:gdLst/>
              <a:ahLst/>
              <a:cxnLst/>
              <a:rect l="l" t="t" r="r" b="b"/>
              <a:pathLst>
                <a:path w="10225" h="3078" extrusionOk="0">
                  <a:moveTo>
                    <a:pt x="875" y="1"/>
                  </a:moveTo>
                  <a:cubicBezTo>
                    <a:pt x="522" y="1"/>
                    <a:pt x="146" y="289"/>
                    <a:pt x="77" y="701"/>
                  </a:cubicBezTo>
                  <a:cubicBezTo>
                    <a:pt x="1" y="1160"/>
                    <a:pt x="307" y="1543"/>
                    <a:pt x="766" y="1619"/>
                  </a:cubicBezTo>
                  <a:lnTo>
                    <a:pt x="9335" y="3073"/>
                  </a:lnTo>
                  <a:cubicBezTo>
                    <a:pt x="9360" y="3076"/>
                    <a:pt x="9385" y="3077"/>
                    <a:pt x="9409" y="3077"/>
                  </a:cubicBezTo>
                  <a:cubicBezTo>
                    <a:pt x="10039" y="3077"/>
                    <a:pt x="10224" y="2149"/>
                    <a:pt x="9488" y="2002"/>
                  </a:cubicBezTo>
                  <a:lnTo>
                    <a:pt x="995" y="13"/>
                  </a:lnTo>
                  <a:cubicBezTo>
                    <a:pt x="956" y="5"/>
                    <a:pt x="916" y="1"/>
                    <a:pt x="875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743;p52">
              <a:extLst>
                <a:ext uri="{FF2B5EF4-FFF2-40B4-BE49-F238E27FC236}">
                  <a16:creationId xmlns:a16="http://schemas.microsoft.com/office/drawing/2014/main" xmlns="" id="{1446895F-C447-0C1D-A281-BA0A4214300A}"/>
                </a:ext>
              </a:extLst>
            </p:cNvPr>
            <p:cNvSpPr/>
            <p:nvPr/>
          </p:nvSpPr>
          <p:spPr>
            <a:xfrm>
              <a:off x="3257225" y="641900"/>
              <a:ext cx="193200" cy="184175"/>
            </a:xfrm>
            <a:custGeom>
              <a:avLst/>
              <a:gdLst/>
              <a:ahLst/>
              <a:cxnLst/>
              <a:rect l="l" t="t" r="r" b="b"/>
              <a:pathLst>
                <a:path w="7728" h="7367" extrusionOk="0">
                  <a:moveTo>
                    <a:pt x="916" y="1"/>
                  </a:moveTo>
                  <a:cubicBezTo>
                    <a:pt x="694" y="1"/>
                    <a:pt x="468" y="96"/>
                    <a:pt x="307" y="298"/>
                  </a:cubicBezTo>
                  <a:cubicBezTo>
                    <a:pt x="1" y="604"/>
                    <a:pt x="1" y="1139"/>
                    <a:pt x="383" y="1445"/>
                  </a:cubicBezTo>
                  <a:lnTo>
                    <a:pt x="6810" y="7260"/>
                  </a:lnTo>
                  <a:cubicBezTo>
                    <a:pt x="6913" y="7329"/>
                    <a:pt x="7032" y="7366"/>
                    <a:pt x="7145" y="7366"/>
                  </a:cubicBezTo>
                  <a:cubicBezTo>
                    <a:pt x="7284" y="7366"/>
                    <a:pt x="7414" y="7310"/>
                    <a:pt x="7498" y="7183"/>
                  </a:cubicBezTo>
                  <a:cubicBezTo>
                    <a:pt x="7728" y="7030"/>
                    <a:pt x="7728" y="6648"/>
                    <a:pt x="7498" y="6418"/>
                  </a:cubicBezTo>
                  <a:lnTo>
                    <a:pt x="1454" y="221"/>
                  </a:lnTo>
                  <a:cubicBezTo>
                    <a:pt x="1310" y="77"/>
                    <a:pt x="1114" y="1"/>
                    <a:pt x="916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744;p52">
              <a:extLst>
                <a:ext uri="{FF2B5EF4-FFF2-40B4-BE49-F238E27FC236}">
                  <a16:creationId xmlns:a16="http://schemas.microsoft.com/office/drawing/2014/main" xmlns="" id="{28B174FA-8F8F-D5E7-4372-0168AAF9D708}"/>
                </a:ext>
              </a:extLst>
            </p:cNvPr>
            <p:cNvSpPr/>
            <p:nvPr/>
          </p:nvSpPr>
          <p:spPr>
            <a:xfrm>
              <a:off x="3823375" y="241950"/>
              <a:ext cx="495400" cy="455225"/>
            </a:xfrm>
            <a:custGeom>
              <a:avLst/>
              <a:gdLst/>
              <a:ahLst/>
              <a:cxnLst/>
              <a:rect l="l" t="t" r="r" b="b"/>
              <a:pathLst>
                <a:path w="19816" h="18209" fill="none" extrusionOk="0">
                  <a:moveTo>
                    <a:pt x="6351" y="18208"/>
                  </a:moveTo>
                  <a:cubicBezTo>
                    <a:pt x="10864" y="15607"/>
                    <a:pt x="11400" y="9487"/>
                    <a:pt x="7575" y="6120"/>
                  </a:cubicBezTo>
                  <a:cubicBezTo>
                    <a:pt x="6810" y="5432"/>
                    <a:pt x="5892" y="5049"/>
                    <a:pt x="4897" y="4896"/>
                  </a:cubicBezTo>
                  <a:cubicBezTo>
                    <a:pt x="3979" y="4820"/>
                    <a:pt x="2984" y="5202"/>
                    <a:pt x="2372" y="5967"/>
                  </a:cubicBezTo>
                  <a:cubicBezTo>
                    <a:pt x="1454" y="7345"/>
                    <a:pt x="2372" y="9334"/>
                    <a:pt x="3826" y="10022"/>
                  </a:cubicBezTo>
                  <a:cubicBezTo>
                    <a:pt x="5356" y="10558"/>
                    <a:pt x="7116" y="10481"/>
                    <a:pt x="8493" y="9640"/>
                  </a:cubicBezTo>
                  <a:cubicBezTo>
                    <a:pt x="9411" y="9104"/>
                    <a:pt x="10405" y="8722"/>
                    <a:pt x="11400" y="8416"/>
                  </a:cubicBezTo>
                  <a:cubicBezTo>
                    <a:pt x="12471" y="8110"/>
                    <a:pt x="13542" y="8492"/>
                    <a:pt x="14154" y="9334"/>
                  </a:cubicBezTo>
                  <a:cubicBezTo>
                    <a:pt x="14919" y="10634"/>
                    <a:pt x="13695" y="12241"/>
                    <a:pt x="12395" y="13006"/>
                  </a:cubicBezTo>
                  <a:cubicBezTo>
                    <a:pt x="10329" y="14230"/>
                    <a:pt x="7881" y="14383"/>
                    <a:pt x="5662" y="13542"/>
                  </a:cubicBezTo>
                  <a:cubicBezTo>
                    <a:pt x="3443" y="12547"/>
                    <a:pt x="1913" y="10558"/>
                    <a:pt x="1531" y="8186"/>
                  </a:cubicBezTo>
                  <a:cubicBezTo>
                    <a:pt x="1301" y="5738"/>
                    <a:pt x="2449" y="3443"/>
                    <a:pt x="4591" y="2295"/>
                  </a:cubicBezTo>
                  <a:cubicBezTo>
                    <a:pt x="6351" y="1224"/>
                    <a:pt x="8646" y="1530"/>
                    <a:pt x="10099" y="3060"/>
                  </a:cubicBezTo>
                  <a:cubicBezTo>
                    <a:pt x="11553" y="4973"/>
                    <a:pt x="11170" y="8110"/>
                    <a:pt x="13160" y="9334"/>
                  </a:cubicBezTo>
                  <a:cubicBezTo>
                    <a:pt x="14384" y="10022"/>
                    <a:pt x="15990" y="9793"/>
                    <a:pt x="16985" y="8722"/>
                  </a:cubicBezTo>
                  <a:cubicBezTo>
                    <a:pt x="17903" y="7727"/>
                    <a:pt x="18285" y="6274"/>
                    <a:pt x="17903" y="4896"/>
                  </a:cubicBezTo>
                  <a:cubicBezTo>
                    <a:pt x="17214" y="1913"/>
                    <a:pt x="13925" y="0"/>
                    <a:pt x="10864" y="153"/>
                  </a:cubicBezTo>
                  <a:cubicBezTo>
                    <a:pt x="7804" y="230"/>
                    <a:pt x="5050" y="1913"/>
                    <a:pt x="2602" y="3825"/>
                  </a:cubicBezTo>
                  <a:cubicBezTo>
                    <a:pt x="1684" y="4514"/>
                    <a:pt x="919" y="5432"/>
                    <a:pt x="460" y="6503"/>
                  </a:cubicBezTo>
                  <a:cubicBezTo>
                    <a:pt x="1" y="8186"/>
                    <a:pt x="536" y="10022"/>
                    <a:pt x="1837" y="11170"/>
                  </a:cubicBezTo>
                  <a:cubicBezTo>
                    <a:pt x="3214" y="12241"/>
                    <a:pt x="4897" y="12853"/>
                    <a:pt x="6657" y="12930"/>
                  </a:cubicBezTo>
                  <a:cubicBezTo>
                    <a:pt x="8799" y="13236"/>
                    <a:pt x="11017" y="12777"/>
                    <a:pt x="12777" y="11629"/>
                  </a:cubicBezTo>
                  <a:cubicBezTo>
                    <a:pt x="14690" y="10405"/>
                    <a:pt x="15531" y="8186"/>
                    <a:pt x="14996" y="6044"/>
                  </a:cubicBezTo>
                  <a:cubicBezTo>
                    <a:pt x="14307" y="4208"/>
                    <a:pt x="12548" y="2984"/>
                    <a:pt x="10635" y="2907"/>
                  </a:cubicBezTo>
                  <a:cubicBezTo>
                    <a:pt x="8722" y="2831"/>
                    <a:pt x="6963" y="3978"/>
                    <a:pt x="6274" y="5814"/>
                  </a:cubicBezTo>
                  <a:cubicBezTo>
                    <a:pt x="5815" y="7574"/>
                    <a:pt x="7345" y="9716"/>
                    <a:pt x="9181" y="9563"/>
                  </a:cubicBezTo>
                  <a:cubicBezTo>
                    <a:pt x="11247" y="9334"/>
                    <a:pt x="12701" y="6580"/>
                    <a:pt x="14690" y="7039"/>
                  </a:cubicBezTo>
                  <a:cubicBezTo>
                    <a:pt x="16143" y="7421"/>
                    <a:pt x="16679" y="9410"/>
                    <a:pt x="15914" y="10711"/>
                  </a:cubicBezTo>
                  <a:cubicBezTo>
                    <a:pt x="15149" y="11935"/>
                    <a:pt x="13772" y="12777"/>
                    <a:pt x="12318" y="13006"/>
                  </a:cubicBezTo>
                  <a:cubicBezTo>
                    <a:pt x="9793" y="13542"/>
                    <a:pt x="7116" y="13236"/>
                    <a:pt x="4820" y="12164"/>
                  </a:cubicBezTo>
                  <a:cubicBezTo>
                    <a:pt x="4055" y="11782"/>
                    <a:pt x="3290" y="11476"/>
                    <a:pt x="2449" y="11399"/>
                  </a:cubicBezTo>
                  <a:cubicBezTo>
                    <a:pt x="1607" y="11399"/>
                    <a:pt x="766" y="12241"/>
                    <a:pt x="995" y="13006"/>
                  </a:cubicBezTo>
                  <a:cubicBezTo>
                    <a:pt x="1225" y="13542"/>
                    <a:pt x="1684" y="13924"/>
                    <a:pt x="2219" y="14077"/>
                  </a:cubicBezTo>
                  <a:cubicBezTo>
                    <a:pt x="9564" y="17061"/>
                    <a:pt x="17826" y="12853"/>
                    <a:pt x="19816" y="5126"/>
                  </a:cubicBezTo>
                </a:path>
              </a:pathLst>
            </a:custGeom>
            <a:noFill/>
            <a:ln w="1340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13130BCC-F57B-BEDA-1446-A877033B9288}"/>
              </a:ext>
            </a:extLst>
          </p:cNvPr>
          <p:cNvSpPr txBox="1"/>
          <p:nvPr/>
        </p:nvSpPr>
        <p:spPr>
          <a:xfrm>
            <a:off x="3505766" y="1538478"/>
            <a:ext cx="4669970" cy="1985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FontTx/>
              <a:buChar char="-"/>
            </a:pP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sợ</a:t>
            </a:r>
            <a:r>
              <a:rPr lang="en-US" sz="1600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200000"/>
              </a:lnSpc>
              <a:buFontTx/>
              <a:buChar char="-"/>
            </a:pP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ghét</a:t>
            </a:r>
            <a:r>
              <a:rPr lang="en-US" sz="1600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200000"/>
              </a:lnSpc>
              <a:buFontTx/>
              <a:buChar char="-"/>
            </a:pP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mệt</a:t>
            </a:r>
            <a:r>
              <a:rPr lang="en-US" sz="1600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mỏi</a:t>
            </a:r>
            <a:r>
              <a:rPr lang="en-US" sz="1600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200000"/>
              </a:lnSpc>
              <a:buFontTx/>
              <a:buChar char="-"/>
            </a:pP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16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16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16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xmlns="" id="{078D5FD6-C735-9FBD-0358-5274A2C384F7}"/>
              </a:ext>
            </a:extLst>
          </p:cNvPr>
          <p:cNvSpPr/>
          <p:nvPr/>
        </p:nvSpPr>
        <p:spPr>
          <a:xfrm>
            <a:off x="2169886" y="3157479"/>
            <a:ext cx="4746171" cy="1515614"/>
          </a:xfrm>
          <a:prstGeom prst="round2DiagRect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itle 1">
            <a:extLst>
              <a:ext uri="{FF2B5EF4-FFF2-40B4-BE49-F238E27FC236}">
                <a16:creationId xmlns:a16="http://schemas.microsoft.com/office/drawing/2014/main" xmlns="" id="{D3736137-01A5-9653-08D6-C02DA16FF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8062" y="2373279"/>
            <a:ext cx="5330743" cy="904804"/>
          </a:xfrm>
        </p:spPr>
        <p:txBody>
          <a:bodyPr/>
          <a:lstStyle/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HOẠT ĐỘNG 2</a:t>
            </a:r>
          </a:p>
        </p:txBody>
      </p:sp>
      <p:sp>
        <p:nvSpPr>
          <p:cNvPr id="135" name="Title 1">
            <a:extLst>
              <a:ext uri="{FF2B5EF4-FFF2-40B4-BE49-F238E27FC236}">
                <a16:creationId xmlns:a16="http://schemas.microsoft.com/office/drawing/2014/main" xmlns="" id="{193D88DA-BE06-B286-37CA-67720D036B59}"/>
              </a:ext>
            </a:extLst>
          </p:cNvPr>
          <p:cNvSpPr txBox="1">
            <a:spLocks/>
          </p:cNvSpPr>
          <p:nvPr/>
        </p:nvSpPr>
        <p:spPr>
          <a:xfrm>
            <a:off x="1926759" y="3157479"/>
            <a:ext cx="5330743" cy="121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KHÁM PHÁ</a:t>
            </a: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xmlns="" id="{94418D77-64C5-F1EE-4DD1-E4997F76A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378" y="3430302"/>
            <a:ext cx="845343" cy="845343"/>
          </a:xfrm>
          <a:prstGeom prst="rect">
            <a:avLst/>
          </a:prstGeom>
        </p:spPr>
      </p:pic>
      <p:grpSp>
        <p:nvGrpSpPr>
          <p:cNvPr id="361" name="Google Shape;508;p51">
            <a:extLst>
              <a:ext uri="{FF2B5EF4-FFF2-40B4-BE49-F238E27FC236}">
                <a16:creationId xmlns:a16="http://schemas.microsoft.com/office/drawing/2014/main" xmlns="" id="{E526D8C6-00C0-3977-946D-2AF647CDDAE1}"/>
              </a:ext>
            </a:extLst>
          </p:cNvPr>
          <p:cNvGrpSpPr/>
          <p:nvPr/>
        </p:nvGrpSpPr>
        <p:grpSpPr>
          <a:xfrm>
            <a:off x="3351777" y="231784"/>
            <a:ext cx="2440446" cy="2237039"/>
            <a:chOff x="1162875" y="238550"/>
            <a:chExt cx="5282350" cy="4842075"/>
          </a:xfrm>
        </p:grpSpPr>
        <p:sp>
          <p:nvSpPr>
            <p:cNvPr id="362" name="Google Shape;509;p51">
              <a:extLst>
                <a:ext uri="{FF2B5EF4-FFF2-40B4-BE49-F238E27FC236}">
                  <a16:creationId xmlns:a16="http://schemas.microsoft.com/office/drawing/2014/main" xmlns="" id="{7058F54A-A17C-FD5D-2B7A-7CE72849FA2E}"/>
                </a:ext>
              </a:extLst>
            </p:cNvPr>
            <p:cNvSpPr/>
            <p:nvPr/>
          </p:nvSpPr>
          <p:spPr>
            <a:xfrm>
              <a:off x="1450075" y="2175650"/>
              <a:ext cx="2438175" cy="2055425"/>
            </a:xfrm>
            <a:custGeom>
              <a:avLst/>
              <a:gdLst/>
              <a:ahLst/>
              <a:cxnLst/>
              <a:rect l="l" t="t" r="r" b="b"/>
              <a:pathLst>
                <a:path w="97527" h="82217" extrusionOk="0">
                  <a:moveTo>
                    <a:pt x="44331" y="1"/>
                  </a:moveTo>
                  <a:cubicBezTo>
                    <a:pt x="40715" y="1"/>
                    <a:pt x="37103" y="1874"/>
                    <a:pt x="34701" y="4655"/>
                  </a:cubicBezTo>
                  <a:cubicBezTo>
                    <a:pt x="31611" y="8062"/>
                    <a:pt x="30106" y="12578"/>
                    <a:pt x="29314" y="17173"/>
                  </a:cubicBezTo>
                  <a:cubicBezTo>
                    <a:pt x="28838" y="19787"/>
                    <a:pt x="28521" y="22560"/>
                    <a:pt x="27175" y="24858"/>
                  </a:cubicBezTo>
                  <a:cubicBezTo>
                    <a:pt x="26118" y="26838"/>
                    <a:pt x="23962" y="28379"/>
                    <a:pt x="21805" y="28379"/>
                  </a:cubicBezTo>
                  <a:cubicBezTo>
                    <a:pt x="21374" y="28379"/>
                    <a:pt x="20942" y="28317"/>
                    <a:pt x="20520" y="28185"/>
                  </a:cubicBezTo>
                  <a:cubicBezTo>
                    <a:pt x="19014" y="27710"/>
                    <a:pt x="17826" y="26442"/>
                    <a:pt x="16400" y="25650"/>
                  </a:cubicBezTo>
                  <a:cubicBezTo>
                    <a:pt x="15404" y="25104"/>
                    <a:pt x="14308" y="24857"/>
                    <a:pt x="13194" y="24857"/>
                  </a:cubicBezTo>
                  <a:cubicBezTo>
                    <a:pt x="10586" y="24857"/>
                    <a:pt x="7877" y="26211"/>
                    <a:pt x="6101" y="28264"/>
                  </a:cubicBezTo>
                  <a:cubicBezTo>
                    <a:pt x="3645" y="31116"/>
                    <a:pt x="2615" y="34998"/>
                    <a:pt x="2060" y="38801"/>
                  </a:cubicBezTo>
                  <a:cubicBezTo>
                    <a:pt x="0" y="53299"/>
                    <a:pt x="3486" y="67956"/>
                    <a:pt x="6972" y="82217"/>
                  </a:cubicBezTo>
                  <a:cubicBezTo>
                    <a:pt x="37078" y="81820"/>
                    <a:pt x="67579" y="80394"/>
                    <a:pt x="97289" y="75879"/>
                  </a:cubicBezTo>
                  <a:cubicBezTo>
                    <a:pt x="97526" y="61539"/>
                    <a:pt x="95070" y="47199"/>
                    <a:pt x="90158" y="33731"/>
                  </a:cubicBezTo>
                  <a:cubicBezTo>
                    <a:pt x="88495" y="29215"/>
                    <a:pt x="86118" y="24382"/>
                    <a:pt x="81523" y="22877"/>
                  </a:cubicBezTo>
                  <a:cubicBezTo>
                    <a:pt x="80373" y="22508"/>
                    <a:pt x="79188" y="22389"/>
                    <a:pt x="77986" y="22389"/>
                  </a:cubicBezTo>
                  <a:cubicBezTo>
                    <a:pt x="75778" y="22389"/>
                    <a:pt x="73510" y="22791"/>
                    <a:pt x="71293" y="22791"/>
                  </a:cubicBezTo>
                  <a:cubicBezTo>
                    <a:pt x="70306" y="22791"/>
                    <a:pt x="69329" y="22711"/>
                    <a:pt x="68372" y="22481"/>
                  </a:cubicBezTo>
                  <a:cubicBezTo>
                    <a:pt x="63222" y="21293"/>
                    <a:pt x="60132" y="16222"/>
                    <a:pt x="57597" y="11627"/>
                  </a:cubicBezTo>
                  <a:cubicBezTo>
                    <a:pt x="55062" y="6953"/>
                    <a:pt x="52130" y="1882"/>
                    <a:pt x="47060" y="377"/>
                  </a:cubicBezTo>
                  <a:cubicBezTo>
                    <a:pt x="46163" y="121"/>
                    <a:pt x="45247" y="1"/>
                    <a:pt x="44331" y="1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510;p51">
              <a:extLst>
                <a:ext uri="{FF2B5EF4-FFF2-40B4-BE49-F238E27FC236}">
                  <a16:creationId xmlns:a16="http://schemas.microsoft.com/office/drawing/2014/main" xmlns="" id="{FC57A021-C7E0-A9CA-A531-A61720E3E052}"/>
                </a:ext>
              </a:extLst>
            </p:cNvPr>
            <p:cNvSpPr/>
            <p:nvPr/>
          </p:nvSpPr>
          <p:spPr>
            <a:xfrm>
              <a:off x="1162875" y="2266325"/>
              <a:ext cx="4054375" cy="2814300"/>
            </a:xfrm>
            <a:custGeom>
              <a:avLst/>
              <a:gdLst/>
              <a:ahLst/>
              <a:cxnLst/>
              <a:rect l="l" t="t" r="r" b="b"/>
              <a:pathLst>
                <a:path w="162175" h="112572" extrusionOk="0">
                  <a:moveTo>
                    <a:pt x="52188" y="476"/>
                  </a:moveTo>
                  <a:cubicBezTo>
                    <a:pt x="61514" y="476"/>
                    <a:pt x="70810" y="2772"/>
                    <a:pt x="79780" y="5069"/>
                  </a:cubicBezTo>
                  <a:cubicBezTo>
                    <a:pt x="83821" y="6099"/>
                    <a:pt x="88020" y="7129"/>
                    <a:pt x="92219" y="8000"/>
                  </a:cubicBezTo>
                  <a:cubicBezTo>
                    <a:pt x="96418" y="8792"/>
                    <a:pt x="100775" y="9426"/>
                    <a:pt x="104974" y="10060"/>
                  </a:cubicBezTo>
                  <a:cubicBezTo>
                    <a:pt x="114481" y="11486"/>
                    <a:pt x="124305" y="12991"/>
                    <a:pt x="133020" y="16715"/>
                  </a:cubicBezTo>
                  <a:lnTo>
                    <a:pt x="133099" y="16715"/>
                  </a:lnTo>
                  <a:cubicBezTo>
                    <a:pt x="135476" y="17745"/>
                    <a:pt x="137773" y="18933"/>
                    <a:pt x="139991" y="20280"/>
                  </a:cubicBezTo>
                  <a:cubicBezTo>
                    <a:pt x="153460" y="28915"/>
                    <a:pt x="161620" y="45077"/>
                    <a:pt x="160748" y="61635"/>
                  </a:cubicBezTo>
                  <a:cubicBezTo>
                    <a:pt x="159956" y="77401"/>
                    <a:pt x="150924" y="92850"/>
                    <a:pt x="137218" y="101961"/>
                  </a:cubicBezTo>
                  <a:cubicBezTo>
                    <a:pt x="127149" y="108606"/>
                    <a:pt x="114617" y="112021"/>
                    <a:pt x="101064" y="112021"/>
                  </a:cubicBezTo>
                  <a:cubicBezTo>
                    <a:pt x="93290" y="112021"/>
                    <a:pt x="85180" y="110897"/>
                    <a:pt x="77008" y="108616"/>
                  </a:cubicBezTo>
                  <a:cubicBezTo>
                    <a:pt x="65124" y="105368"/>
                    <a:pt x="52685" y="99663"/>
                    <a:pt x="38108" y="90790"/>
                  </a:cubicBezTo>
                  <a:lnTo>
                    <a:pt x="37712" y="90632"/>
                  </a:lnTo>
                  <a:cubicBezTo>
                    <a:pt x="28839" y="85244"/>
                    <a:pt x="19569" y="79619"/>
                    <a:pt x="11885" y="72410"/>
                  </a:cubicBezTo>
                  <a:cubicBezTo>
                    <a:pt x="7131" y="67973"/>
                    <a:pt x="3883" y="62269"/>
                    <a:pt x="2457" y="55931"/>
                  </a:cubicBezTo>
                  <a:cubicBezTo>
                    <a:pt x="397" y="46979"/>
                    <a:pt x="1981" y="36996"/>
                    <a:pt x="6814" y="27806"/>
                  </a:cubicBezTo>
                  <a:cubicBezTo>
                    <a:pt x="15370" y="12041"/>
                    <a:pt x="31374" y="1741"/>
                    <a:pt x="49279" y="553"/>
                  </a:cubicBezTo>
                  <a:cubicBezTo>
                    <a:pt x="50249" y="501"/>
                    <a:pt x="51219" y="476"/>
                    <a:pt x="52188" y="476"/>
                  </a:cubicBezTo>
                  <a:close/>
                  <a:moveTo>
                    <a:pt x="52209" y="1"/>
                  </a:moveTo>
                  <a:cubicBezTo>
                    <a:pt x="51233" y="1"/>
                    <a:pt x="50256" y="25"/>
                    <a:pt x="49279" y="78"/>
                  </a:cubicBezTo>
                  <a:cubicBezTo>
                    <a:pt x="31215" y="1266"/>
                    <a:pt x="14974" y="11644"/>
                    <a:pt x="6418" y="27569"/>
                  </a:cubicBezTo>
                  <a:cubicBezTo>
                    <a:pt x="1506" y="36917"/>
                    <a:pt x="1" y="46979"/>
                    <a:pt x="1981" y="56090"/>
                  </a:cubicBezTo>
                  <a:cubicBezTo>
                    <a:pt x="3408" y="62428"/>
                    <a:pt x="6814" y="68211"/>
                    <a:pt x="11568" y="72727"/>
                  </a:cubicBezTo>
                  <a:cubicBezTo>
                    <a:pt x="19332" y="80016"/>
                    <a:pt x="28601" y="85561"/>
                    <a:pt x="37474" y="91028"/>
                  </a:cubicBezTo>
                  <a:lnTo>
                    <a:pt x="37870" y="91186"/>
                  </a:lnTo>
                  <a:cubicBezTo>
                    <a:pt x="45476" y="95940"/>
                    <a:pt x="53478" y="100139"/>
                    <a:pt x="61717" y="103783"/>
                  </a:cubicBezTo>
                  <a:cubicBezTo>
                    <a:pt x="66708" y="105843"/>
                    <a:pt x="71779" y="107665"/>
                    <a:pt x="77008" y="109170"/>
                  </a:cubicBezTo>
                  <a:cubicBezTo>
                    <a:pt x="85195" y="111448"/>
                    <a:pt x="93331" y="112571"/>
                    <a:pt x="101135" y="112571"/>
                  </a:cubicBezTo>
                  <a:cubicBezTo>
                    <a:pt x="114776" y="112571"/>
                    <a:pt x="127406" y="109139"/>
                    <a:pt x="137535" y="102436"/>
                  </a:cubicBezTo>
                  <a:cubicBezTo>
                    <a:pt x="151400" y="93246"/>
                    <a:pt x="160511" y="77639"/>
                    <a:pt x="161303" y="61715"/>
                  </a:cubicBezTo>
                  <a:cubicBezTo>
                    <a:pt x="162174" y="44998"/>
                    <a:pt x="153935" y="28678"/>
                    <a:pt x="140308" y="19963"/>
                  </a:cubicBezTo>
                  <a:cubicBezTo>
                    <a:pt x="129851" y="13308"/>
                    <a:pt x="117254" y="11407"/>
                    <a:pt x="105053" y="9585"/>
                  </a:cubicBezTo>
                  <a:cubicBezTo>
                    <a:pt x="100854" y="8951"/>
                    <a:pt x="96497" y="8317"/>
                    <a:pt x="92377" y="7525"/>
                  </a:cubicBezTo>
                  <a:cubicBezTo>
                    <a:pt x="88257" y="6653"/>
                    <a:pt x="84059" y="5623"/>
                    <a:pt x="79939" y="4593"/>
                  </a:cubicBezTo>
                  <a:cubicBezTo>
                    <a:pt x="70897" y="2297"/>
                    <a:pt x="61594" y="1"/>
                    <a:pt x="52209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511;p51">
              <a:extLst>
                <a:ext uri="{FF2B5EF4-FFF2-40B4-BE49-F238E27FC236}">
                  <a16:creationId xmlns:a16="http://schemas.microsoft.com/office/drawing/2014/main" xmlns="" id="{F3057BA2-D2AE-8B3B-C49A-FD195DED0F4E}"/>
                </a:ext>
              </a:extLst>
            </p:cNvPr>
            <p:cNvSpPr/>
            <p:nvPr/>
          </p:nvSpPr>
          <p:spPr>
            <a:xfrm>
              <a:off x="1265875" y="2333625"/>
              <a:ext cx="3846400" cy="2669600"/>
            </a:xfrm>
            <a:custGeom>
              <a:avLst/>
              <a:gdLst/>
              <a:ahLst/>
              <a:cxnLst/>
              <a:rect l="l" t="t" r="r" b="b"/>
              <a:pathLst>
                <a:path w="153856" h="106784" extrusionOk="0">
                  <a:moveTo>
                    <a:pt x="49677" y="555"/>
                  </a:moveTo>
                  <a:cubicBezTo>
                    <a:pt x="58532" y="555"/>
                    <a:pt x="67305" y="2766"/>
                    <a:pt x="75819" y="4912"/>
                  </a:cubicBezTo>
                  <a:cubicBezTo>
                    <a:pt x="79622" y="5863"/>
                    <a:pt x="83583" y="6893"/>
                    <a:pt x="87544" y="7606"/>
                  </a:cubicBezTo>
                  <a:cubicBezTo>
                    <a:pt x="91585" y="8398"/>
                    <a:pt x="95704" y="9032"/>
                    <a:pt x="99666" y="9586"/>
                  </a:cubicBezTo>
                  <a:cubicBezTo>
                    <a:pt x="108697" y="10933"/>
                    <a:pt x="117967" y="12359"/>
                    <a:pt x="126285" y="15924"/>
                  </a:cubicBezTo>
                  <a:cubicBezTo>
                    <a:pt x="128583" y="16875"/>
                    <a:pt x="130801" y="18063"/>
                    <a:pt x="132861" y="19331"/>
                  </a:cubicBezTo>
                  <a:cubicBezTo>
                    <a:pt x="145695" y="27491"/>
                    <a:pt x="153380" y="42861"/>
                    <a:pt x="152588" y="58547"/>
                  </a:cubicBezTo>
                  <a:cubicBezTo>
                    <a:pt x="151796" y="73521"/>
                    <a:pt x="143239" y="88177"/>
                    <a:pt x="130246" y="96813"/>
                  </a:cubicBezTo>
                  <a:cubicBezTo>
                    <a:pt x="120699" y="103094"/>
                    <a:pt x="108856" y="106316"/>
                    <a:pt x="96053" y="106316"/>
                  </a:cubicBezTo>
                  <a:cubicBezTo>
                    <a:pt x="88671" y="106316"/>
                    <a:pt x="80970" y="105245"/>
                    <a:pt x="73204" y="103072"/>
                  </a:cubicBezTo>
                  <a:cubicBezTo>
                    <a:pt x="61875" y="99982"/>
                    <a:pt x="50071" y="94595"/>
                    <a:pt x="36206" y="86197"/>
                  </a:cubicBezTo>
                  <a:lnTo>
                    <a:pt x="35889" y="85959"/>
                  </a:lnTo>
                  <a:cubicBezTo>
                    <a:pt x="27412" y="80889"/>
                    <a:pt x="18698" y="75581"/>
                    <a:pt x="11409" y="68688"/>
                  </a:cubicBezTo>
                  <a:cubicBezTo>
                    <a:pt x="6893" y="64489"/>
                    <a:pt x="3803" y="59102"/>
                    <a:pt x="2377" y="53160"/>
                  </a:cubicBezTo>
                  <a:cubicBezTo>
                    <a:pt x="476" y="44683"/>
                    <a:pt x="1981" y="35176"/>
                    <a:pt x="6576" y="26461"/>
                  </a:cubicBezTo>
                  <a:cubicBezTo>
                    <a:pt x="14657" y="11488"/>
                    <a:pt x="29868" y="1743"/>
                    <a:pt x="46822" y="634"/>
                  </a:cubicBezTo>
                  <a:cubicBezTo>
                    <a:pt x="47775" y="580"/>
                    <a:pt x="48726" y="555"/>
                    <a:pt x="49677" y="555"/>
                  </a:cubicBezTo>
                  <a:close/>
                  <a:moveTo>
                    <a:pt x="49698" y="0"/>
                  </a:moveTo>
                  <a:cubicBezTo>
                    <a:pt x="48741" y="0"/>
                    <a:pt x="47782" y="25"/>
                    <a:pt x="46822" y="79"/>
                  </a:cubicBezTo>
                  <a:cubicBezTo>
                    <a:pt x="29631" y="1188"/>
                    <a:pt x="14261" y="11091"/>
                    <a:pt x="6180" y="26223"/>
                  </a:cubicBezTo>
                  <a:cubicBezTo>
                    <a:pt x="1506" y="35017"/>
                    <a:pt x="1" y="44604"/>
                    <a:pt x="1981" y="53239"/>
                  </a:cubicBezTo>
                  <a:cubicBezTo>
                    <a:pt x="3328" y="59260"/>
                    <a:pt x="6497" y="64806"/>
                    <a:pt x="11092" y="69084"/>
                  </a:cubicBezTo>
                  <a:cubicBezTo>
                    <a:pt x="18381" y="75977"/>
                    <a:pt x="27175" y="81285"/>
                    <a:pt x="35652" y="86434"/>
                  </a:cubicBezTo>
                  <a:lnTo>
                    <a:pt x="35969" y="86593"/>
                  </a:lnTo>
                  <a:cubicBezTo>
                    <a:pt x="43257" y="91029"/>
                    <a:pt x="50863" y="95070"/>
                    <a:pt x="58627" y="98477"/>
                  </a:cubicBezTo>
                  <a:cubicBezTo>
                    <a:pt x="63381" y="100457"/>
                    <a:pt x="68134" y="102121"/>
                    <a:pt x="73046" y="103547"/>
                  </a:cubicBezTo>
                  <a:cubicBezTo>
                    <a:pt x="80841" y="105712"/>
                    <a:pt x="88573" y="106783"/>
                    <a:pt x="95985" y="106783"/>
                  </a:cubicBezTo>
                  <a:cubicBezTo>
                    <a:pt x="108912" y="106783"/>
                    <a:pt x="120866" y="103525"/>
                    <a:pt x="130484" y="97130"/>
                  </a:cubicBezTo>
                  <a:cubicBezTo>
                    <a:pt x="143635" y="88494"/>
                    <a:pt x="152271" y="73679"/>
                    <a:pt x="153063" y="58547"/>
                  </a:cubicBezTo>
                  <a:cubicBezTo>
                    <a:pt x="153855" y="42702"/>
                    <a:pt x="146012" y="27174"/>
                    <a:pt x="133178" y="18935"/>
                  </a:cubicBezTo>
                  <a:cubicBezTo>
                    <a:pt x="123275" y="12597"/>
                    <a:pt x="111312" y="10775"/>
                    <a:pt x="99745" y="9111"/>
                  </a:cubicBezTo>
                  <a:cubicBezTo>
                    <a:pt x="95704" y="8477"/>
                    <a:pt x="91585" y="7843"/>
                    <a:pt x="87703" y="7130"/>
                  </a:cubicBezTo>
                  <a:cubicBezTo>
                    <a:pt x="83741" y="6338"/>
                    <a:pt x="79780" y="5308"/>
                    <a:pt x="75898" y="4357"/>
                  </a:cubicBezTo>
                  <a:cubicBezTo>
                    <a:pt x="67384" y="2211"/>
                    <a:pt x="58612" y="0"/>
                    <a:pt x="49698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512;p51">
              <a:extLst>
                <a:ext uri="{FF2B5EF4-FFF2-40B4-BE49-F238E27FC236}">
                  <a16:creationId xmlns:a16="http://schemas.microsoft.com/office/drawing/2014/main" xmlns="" id="{15324442-61D5-DF46-A596-972ED3B296DB}"/>
                </a:ext>
              </a:extLst>
            </p:cNvPr>
            <p:cNvSpPr/>
            <p:nvPr/>
          </p:nvSpPr>
          <p:spPr>
            <a:xfrm>
              <a:off x="1426300" y="2437000"/>
              <a:ext cx="3531475" cy="2452675"/>
            </a:xfrm>
            <a:custGeom>
              <a:avLst/>
              <a:gdLst/>
              <a:ahLst/>
              <a:cxnLst/>
              <a:rect l="l" t="t" r="r" b="b"/>
              <a:pathLst>
                <a:path w="141259" h="98107" extrusionOk="0">
                  <a:moveTo>
                    <a:pt x="45780" y="535"/>
                  </a:moveTo>
                  <a:cubicBezTo>
                    <a:pt x="53810" y="535"/>
                    <a:pt x="61812" y="2581"/>
                    <a:pt x="69560" y="4501"/>
                  </a:cubicBezTo>
                  <a:cubicBezTo>
                    <a:pt x="73125" y="5372"/>
                    <a:pt x="76691" y="6323"/>
                    <a:pt x="80335" y="7036"/>
                  </a:cubicBezTo>
                  <a:cubicBezTo>
                    <a:pt x="84058" y="7749"/>
                    <a:pt x="87782" y="8303"/>
                    <a:pt x="91426" y="8858"/>
                  </a:cubicBezTo>
                  <a:cubicBezTo>
                    <a:pt x="102043" y="10442"/>
                    <a:pt x="112976" y="12106"/>
                    <a:pt x="122007" y="17810"/>
                  </a:cubicBezTo>
                  <a:cubicBezTo>
                    <a:pt x="133653" y="25337"/>
                    <a:pt x="140784" y="39439"/>
                    <a:pt x="140070" y="53778"/>
                  </a:cubicBezTo>
                  <a:cubicBezTo>
                    <a:pt x="139357" y="67564"/>
                    <a:pt x="131514" y="80953"/>
                    <a:pt x="119551" y="88875"/>
                  </a:cubicBezTo>
                  <a:cubicBezTo>
                    <a:pt x="110797" y="94661"/>
                    <a:pt x="99901" y="97635"/>
                    <a:pt x="88123" y="97635"/>
                  </a:cubicBezTo>
                  <a:cubicBezTo>
                    <a:pt x="81355" y="97635"/>
                    <a:pt x="74296" y="96653"/>
                    <a:pt x="67184" y="94659"/>
                  </a:cubicBezTo>
                  <a:cubicBezTo>
                    <a:pt x="56805" y="91806"/>
                    <a:pt x="46030" y="86815"/>
                    <a:pt x="33275" y="79130"/>
                  </a:cubicBezTo>
                  <a:lnTo>
                    <a:pt x="32958" y="78972"/>
                  </a:lnTo>
                  <a:cubicBezTo>
                    <a:pt x="25194" y="74298"/>
                    <a:pt x="17193" y="69386"/>
                    <a:pt x="10458" y="63127"/>
                  </a:cubicBezTo>
                  <a:cubicBezTo>
                    <a:pt x="6339" y="59245"/>
                    <a:pt x="3487" y="54333"/>
                    <a:pt x="2219" y="48867"/>
                  </a:cubicBezTo>
                  <a:cubicBezTo>
                    <a:pt x="476" y="41023"/>
                    <a:pt x="1823" y="32388"/>
                    <a:pt x="6022" y="24386"/>
                  </a:cubicBezTo>
                  <a:cubicBezTo>
                    <a:pt x="13469" y="10601"/>
                    <a:pt x="27413" y="1648"/>
                    <a:pt x="43020" y="619"/>
                  </a:cubicBezTo>
                  <a:cubicBezTo>
                    <a:pt x="43940" y="561"/>
                    <a:pt x="44861" y="535"/>
                    <a:pt x="45780" y="535"/>
                  </a:cubicBezTo>
                  <a:close/>
                  <a:moveTo>
                    <a:pt x="45379" y="1"/>
                  </a:moveTo>
                  <a:cubicBezTo>
                    <a:pt x="44566" y="1"/>
                    <a:pt x="43754" y="21"/>
                    <a:pt x="42941" y="64"/>
                  </a:cubicBezTo>
                  <a:cubicBezTo>
                    <a:pt x="27175" y="1173"/>
                    <a:pt x="13152" y="10205"/>
                    <a:pt x="5626" y="24069"/>
                  </a:cubicBezTo>
                  <a:cubicBezTo>
                    <a:pt x="1348" y="32229"/>
                    <a:pt x="1" y="41023"/>
                    <a:pt x="1823" y="48946"/>
                  </a:cubicBezTo>
                  <a:cubicBezTo>
                    <a:pt x="3091" y="54491"/>
                    <a:pt x="5943" y="59562"/>
                    <a:pt x="10142" y="63444"/>
                  </a:cubicBezTo>
                  <a:cubicBezTo>
                    <a:pt x="16955" y="69782"/>
                    <a:pt x="24957" y="74694"/>
                    <a:pt x="32800" y="79368"/>
                  </a:cubicBezTo>
                  <a:lnTo>
                    <a:pt x="33038" y="79527"/>
                  </a:lnTo>
                  <a:cubicBezTo>
                    <a:pt x="39692" y="83646"/>
                    <a:pt x="46664" y="87291"/>
                    <a:pt x="53874" y="90460"/>
                  </a:cubicBezTo>
                  <a:cubicBezTo>
                    <a:pt x="58152" y="92282"/>
                    <a:pt x="62509" y="93866"/>
                    <a:pt x="67025" y="95134"/>
                  </a:cubicBezTo>
                  <a:cubicBezTo>
                    <a:pt x="74181" y="97125"/>
                    <a:pt x="81284" y="98107"/>
                    <a:pt x="88094" y="98107"/>
                  </a:cubicBezTo>
                  <a:cubicBezTo>
                    <a:pt x="99982" y="98107"/>
                    <a:pt x="110974" y="95114"/>
                    <a:pt x="119789" y="89271"/>
                  </a:cubicBezTo>
                  <a:cubicBezTo>
                    <a:pt x="131910" y="81349"/>
                    <a:pt x="139833" y="67643"/>
                    <a:pt x="140546" y="53778"/>
                  </a:cubicBezTo>
                  <a:cubicBezTo>
                    <a:pt x="141259" y="39280"/>
                    <a:pt x="134129" y="25020"/>
                    <a:pt x="122245" y="17414"/>
                  </a:cubicBezTo>
                  <a:cubicBezTo>
                    <a:pt x="113134" y="11631"/>
                    <a:pt x="102122" y="9967"/>
                    <a:pt x="91506" y="8383"/>
                  </a:cubicBezTo>
                  <a:cubicBezTo>
                    <a:pt x="87861" y="7907"/>
                    <a:pt x="84058" y="7273"/>
                    <a:pt x="80493" y="6560"/>
                  </a:cubicBezTo>
                  <a:cubicBezTo>
                    <a:pt x="76849" y="5847"/>
                    <a:pt x="73205" y="4976"/>
                    <a:pt x="69719" y="4025"/>
                  </a:cubicBezTo>
                  <a:cubicBezTo>
                    <a:pt x="61788" y="2079"/>
                    <a:pt x="53595" y="1"/>
                    <a:pt x="45379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513;p51">
              <a:extLst>
                <a:ext uri="{FF2B5EF4-FFF2-40B4-BE49-F238E27FC236}">
                  <a16:creationId xmlns:a16="http://schemas.microsoft.com/office/drawing/2014/main" xmlns="" id="{1649F26B-9EC6-5BB0-AE02-C03F33FE82B5}"/>
                </a:ext>
              </a:extLst>
            </p:cNvPr>
            <p:cNvSpPr/>
            <p:nvPr/>
          </p:nvSpPr>
          <p:spPr>
            <a:xfrm>
              <a:off x="1572875" y="2533900"/>
              <a:ext cx="3238350" cy="2248100"/>
            </a:xfrm>
            <a:custGeom>
              <a:avLst/>
              <a:gdLst/>
              <a:ahLst/>
              <a:cxnLst/>
              <a:rect l="l" t="t" r="r" b="b"/>
              <a:pathLst>
                <a:path w="129534" h="89924" extrusionOk="0">
                  <a:moveTo>
                    <a:pt x="41894" y="476"/>
                  </a:moveTo>
                  <a:cubicBezTo>
                    <a:pt x="49304" y="476"/>
                    <a:pt x="56637" y="2325"/>
                    <a:pt x="63777" y="4110"/>
                  </a:cubicBezTo>
                  <a:cubicBezTo>
                    <a:pt x="67025" y="4982"/>
                    <a:pt x="70352" y="5774"/>
                    <a:pt x="73680" y="6487"/>
                  </a:cubicBezTo>
                  <a:cubicBezTo>
                    <a:pt x="77007" y="7121"/>
                    <a:pt x="80493" y="7596"/>
                    <a:pt x="83900" y="8151"/>
                  </a:cubicBezTo>
                  <a:cubicBezTo>
                    <a:pt x="91426" y="9260"/>
                    <a:pt x="99269" y="10448"/>
                    <a:pt x="106320" y="13459"/>
                  </a:cubicBezTo>
                  <a:cubicBezTo>
                    <a:pt x="108222" y="14251"/>
                    <a:pt x="110044" y="15281"/>
                    <a:pt x="111866" y="16390"/>
                  </a:cubicBezTo>
                  <a:cubicBezTo>
                    <a:pt x="122561" y="23204"/>
                    <a:pt x="129058" y="36117"/>
                    <a:pt x="128424" y="49269"/>
                  </a:cubicBezTo>
                  <a:cubicBezTo>
                    <a:pt x="127790" y="61945"/>
                    <a:pt x="120581" y="74225"/>
                    <a:pt x="109569" y="81434"/>
                  </a:cubicBezTo>
                  <a:cubicBezTo>
                    <a:pt x="101581" y="86759"/>
                    <a:pt x="91619" y="89472"/>
                    <a:pt x="80853" y="89472"/>
                  </a:cubicBezTo>
                  <a:cubicBezTo>
                    <a:pt x="74640" y="89472"/>
                    <a:pt x="68160" y="88568"/>
                    <a:pt x="61637" y="86742"/>
                  </a:cubicBezTo>
                  <a:cubicBezTo>
                    <a:pt x="52130" y="84128"/>
                    <a:pt x="42227" y="79612"/>
                    <a:pt x="30581" y="72561"/>
                  </a:cubicBezTo>
                  <a:lnTo>
                    <a:pt x="30264" y="72402"/>
                  </a:lnTo>
                  <a:cubicBezTo>
                    <a:pt x="23134" y="68045"/>
                    <a:pt x="15766" y="63608"/>
                    <a:pt x="9666" y="57825"/>
                  </a:cubicBezTo>
                  <a:cubicBezTo>
                    <a:pt x="5863" y="54339"/>
                    <a:pt x="3249" y="49744"/>
                    <a:pt x="2139" y="44753"/>
                  </a:cubicBezTo>
                  <a:cubicBezTo>
                    <a:pt x="555" y="37623"/>
                    <a:pt x="1743" y="29700"/>
                    <a:pt x="5625" y="22332"/>
                  </a:cubicBezTo>
                  <a:cubicBezTo>
                    <a:pt x="12360" y="9735"/>
                    <a:pt x="25194" y="1496"/>
                    <a:pt x="39454" y="545"/>
                  </a:cubicBezTo>
                  <a:cubicBezTo>
                    <a:pt x="40268" y="498"/>
                    <a:pt x="41081" y="476"/>
                    <a:pt x="41894" y="476"/>
                  </a:cubicBezTo>
                  <a:close/>
                  <a:moveTo>
                    <a:pt x="41838" y="1"/>
                  </a:moveTo>
                  <a:cubicBezTo>
                    <a:pt x="41018" y="1"/>
                    <a:pt x="40197" y="23"/>
                    <a:pt x="39375" y="70"/>
                  </a:cubicBezTo>
                  <a:cubicBezTo>
                    <a:pt x="24956" y="1021"/>
                    <a:pt x="12043" y="9339"/>
                    <a:pt x="5150" y="22094"/>
                  </a:cubicBezTo>
                  <a:cubicBezTo>
                    <a:pt x="1268" y="29542"/>
                    <a:pt x="0" y="37623"/>
                    <a:pt x="1664" y="44832"/>
                  </a:cubicBezTo>
                  <a:cubicBezTo>
                    <a:pt x="2773" y="49902"/>
                    <a:pt x="5467" y="54577"/>
                    <a:pt x="9349" y="58142"/>
                  </a:cubicBezTo>
                  <a:cubicBezTo>
                    <a:pt x="15529" y="63925"/>
                    <a:pt x="22896" y="68441"/>
                    <a:pt x="30027" y="72719"/>
                  </a:cubicBezTo>
                  <a:lnTo>
                    <a:pt x="30264" y="72878"/>
                  </a:lnTo>
                  <a:cubicBezTo>
                    <a:pt x="36365" y="76680"/>
                    <a:pt x="42782" y="80008"/>
                    <a:pt x="49358" y="82860"/>
                  </a:cubicBezTo>
                  <a:cubicBezTo>
                    <a:pt x="53319" y="84603"/>
                    <a:pt x="57359" y="86029"/>
                    <a:pt x="61479" y="87217"/>
                  </a:cubicBezTo>
                  <a:cubicBezTo>
                    <a:pt x="68011" y="89030"/>
                    <a:pt x="74501" y="89923"/>
                    <a:pt x="80729" y="89923"/>
                  </a:cubicBezTo>
                  <a:cubicBezTo>
                    <a:pt x="91649" y="89923"/>
                    <a:pt x="101763" y="87178"/>
                    <a:pt x="109885" y="81830"/>
                  </a:cubicBezTo>
                  <a:cubicBezTo>
                    <a:pt x="120977" y="74462"/>
                    <a:pt x="128186" y="62024"/>
                    <a:pt x="128899" y="49269"/>
                  </a:cubicBezTo>
                  <a:cubicBezTo>
                    <a:pt x="129533" y="35959"/>
                    <a:pt x="122958" y="22887"/>
                    <a:pt x="112104" y="15915"/>
                  </a:cubicBezTo>
                  <a:cubicBezTo>
                    <a:pt x="103785" y="10607"/>
                    <a:pt x="93644" y="9102"/>
                    <a:pt x="83979" y="7676"/>
                  </a:cubicBezTo>
                  <a:cubicBezTo>
                    <a:pt x="80572" y="7121"/>
                    <a:pt x="77086" y="6646"/>
                    <a:pt x="73838" y="5933"/>
                  </a:cubicBezTo>
                  <a:cubicBezTo>
                    <a:pt x="70511" y="5299"/>
                    <a:pt x="67104" y="4427"/>
                    <a:pt x="63935" y="3635"/>
                  </a:cubicBezTo>
                  <a:cubicBezTo>
                    <a:pt x="56724" y="1850"/>
                    <a:pt x="49319" y="1"/>
                    <a:pt x="41838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514;p51">
              <a:extLst>
                <a:ext uri="{FF2B5EF4-FFF2-40B4-BE49-F238E27FC236}">
                  <a16:creationId xmlns:a16="http://schemas.microsoft.com/office/drawing/2014/main" xmlns="" id="{6668EAA6-2CF3-13FE-AA46-93A162285946}"/>
                </a:ext>
              </a:extLst>
            </p:cNvPr>
            <p:cNvSpPr/>
            <p:nvPr/>
          </p:nvSpPr>
          <p:spPr>
            <a:xfrm>
              <a:off x="1743200" y="2645175"/>
              <a:ext cx="2901650" cy="2015350"/>
            </a:xfrm>
            <a:custGeom>
              <a:avLst/>
              <a:gdLst/>
              <a:ahLst/>
              <a:cxnLst/>
              <a:rect l="l" t="t" r="r" b="b"/>
              <a:pathLst>
                <a:path w="116066" h="80614" extrusionOk="0">
                  <a:moveTo>
                    <a:pt x="37326" y="397"/>
                  </a:moveTo>
                  <a:cubicBezTo>
                    <a:pt x="44001" y="397"/>
                    <a:pt x="50652" y="2048"/>
                    <a:pt x="57043" y="3700"/>
                  </a:cubicBezTo>
                  <a:cubicBezTo>
                    <a:pt x="60053" y="4413"/>
                    <a:pt x="62985" y="5205"/>
                    <a:pt x="65995" y="5760"/>
                  </a:cubicBezTo>
                  <a:cubicBezTo>
                    <a:pt x="69006" y="6394"/>
                    <a:pt x="72095" y="6790"/>
                    <a:pt x="75106" y="7265"/>
                  </a:cubicBezTo>
                  <a:cubicBezTo>
                    <a:pt x="83742" y="8533"/>
                    <a:pt x="92694" y="9879"/>
                    <a:pt x="100141" y="14633"/>
                  </a:cubicBezTo>
                  <a:cubicBezTo>
                    <a:pt x="109727" y="20733"/>
                    <a:pt x="115590" y="32300"/>
                    <a:pt x="114956" y="44105"/>
                  </a:cubicBezTo>
                  <a:cubicBezTo>
                    <a:pt x="114402" y="55355"/>
                    <a:pt x="107984" y="66446"/>
                    <a:pt x="98160" y="72943"/>
                  </a:cubicBezTo>
                  <a:cubicBezTo>
                    <a:pt x="90986" y="77659"/>
                    <a:pt x="82064" y="80087"/>
                    <a:pt x="72420" y="80087"/>
                  </a:cubicBezTo>
                  <a:cubicBezTo>
                    <a:pt x="66836" y="80087"/>
                    <a:pt x="61010" y="79273"/>
                    <a:pt x="55141" y="77617"/>
                  </a:cubicBezTo>
                  <a:cubicBezTo>
                    <a:pt x="46664" y="75240"/>
                    <a:pt x="37791" y="71200"/>
                    <a:pt x="27333" y="64862"/>
                  </a:cubicBezTo>
                  <a:lnTo>
                    <a:pt x="27096" y="64782"/>
                  </a:lnTo>
                  <a:cubicBezTo>
                    <a:pt x="20758" y="60900"/>
                    <a:pt x="14103" y="56939"/>
                    <a:pt x="8636" y="51710"/>
                  </a:cubicBezTo>
                  <a:cubicBezTo>
                    <a:pt x="5230" y="48620"/>
                    <a:pt x="2932" y="44501"/>
                    <a:pt x="1902" y="39985"/>
                  </a:cubicBezTo>
                  <a:lnTo>
                    <a:pt x="1823" y="39985"/>
                  </a:lnTo>
                  <a:cubicBezTo>
                    <a:pt x="476" y="33172"/>
                    <a:pt x="1585" y="26041"/>
                    <a:pt x="4992" y="19941"/>
                  </a:cubicBezTo>
                  <a:cubicBezTo>
                    <a:pt x="11092" y="8691"/>
                    <a:pt x="22501" y="1323"/>
                    <a:pt x="35256" y="452"/>
                  </a:cubicBezTo>
                  <a:cubicBezTo>
                    <a:pt x="35946" y="415"/>
                    <a:pt x="36636" y="397"/>
                    <a:pt x="37326" y="397"/>
                  </a:cubicBezTo>
                  <a:close/>
                  <a:moveTo>
                    <a:pt x="37346" y="1"/>
                  </a:moveTo>
                  <a:cubicBezTo>
                    <a:pt x="36650" y="1"/>
                    <a:pt x="35953" y="18"/>
                    <a:pt x="35256" y="56"/>
                  </a:cubicBezTo>
                  <a:cubicBezTo>
                    <a:pt x="22263" y="927"/>
                    <a:pt x="10696" y="8374"/>
                    <a:pt x="4517" y="19783"/>
                  </a:cubicBezTo>
                  <a:cubicBezTo>
                    <a:pt x="1110" y="25962"/>
                    <a:pt x="1" y="33251"/>
                    <a:pt x="1348" y="40223"/>
                  </a:cubicBezTo>
                  <a:cubicBezTo>
                    <a:pt x="2457" y="44738"/>
                    <a:pt x="4833" y="48937"/>
                    <a:pt x="8319" y="52106"/>
                  </a:cubicBezTo>
                  <a:cubicBezTo>
                    <a:pt x="13865" y="57335"/>
                    <a:pt x="20441" y="61376"/>
                    <a:pt x="26858" y="65178"/>
                  </a:cubicBezTo>
                  <a:lnTo>
                    <a:pt x="27096" y="65337"/>
                  </a:lnTo>
                  <a:cubicBezTo>
                    <a:pt x="32562" y="68744"/>
                    <a:pt x="38266" y="71675"/>
                    <a:pt x="44208" y="74289"/>
                  </a:cubicBezTo>
                  <a:cubicBezTo>
                    <a:pt x="47694" y="75795"/>
                    <a:pt x="51339" y="77141"/>
                    <a:pt x="55062" y="78171"/>
                  </a:cubicBezTo>
                  <a:cubicBezTo>
                    <a:pt x="60897" y="79810"/>
                    <a:pt x="66701" y="80614"/>
                    <a:pt x="72274" y="80614"/>
                  </a:cubicBezTo>
                  <a:cubicBezTo>
                    <a:pt x="82059" y="80614"/>
                    <a:pt x="91129" y="78134"/>
                    <a:pt x="98398" y="73339"/>
                  </a:cubicBezTo>
                  <a:cubicBezTo>
                    <a:pt x="108301" y="66763"/>
                    <a:pt x="114877" y="55592"/>
                    <a:pt x="115432" y="44184"/>
                  </a:cubicBezTo>
                  <a:cubicBezTo>
                    <a:pt x="116065" y="32221"/>
                    <a:pt x="110123" y="20496"/>
                    <a:pt x="100379" y="14237"/>
                  </a:cubicBezTo>
                  <a:cubicBezTo>
                    <a:pt x="92932" y="9483"/>
                    <a:pt x="83900" y="8136"/>
                    <a:pt x="75185" y="6869"/>
                  </a:cubicBezTo>
                  <a:cubicBezTo>
                    <a:pt x="72175" y="6394"/>
                    <a:pt x="69085" y="5918"/>
                    <a:pt x="66074" y="5364"/>
                  </a:cubicBezTo>
                  <a:cubicBezTo>
                    <a:pt x="63143" y="4730"/>
                    <a:pt x="60133" y="4017"/>
                    <a:pt x="57201" y="3304"/>
                  </a:cubicBezTo>
                  <a:cubicBezTo>
                    <a:pt x="50739" y="1652"/>
                    <a:pt x="44081" y="1"/>
                    <a:pt x="37346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515;p51">
              <a:extLst>
                <a:ext uri="{FF2B5EF4-FFF2-40B4-BE49-F238E27FC236}">
                  <a16:creationId xmlns:a16="http://schemas.microsoft.com/office/drawing/2014/main" xmlns="" id="{FDE85AC4-0A13-BB0E-52EE-F54BEE427D54}"/>
                </a:ext>
              </a:extLst>
            </p:cNvPr>
            <p:cNvSpPr/>
            <p:nvPr/>
          </p:nvSpPr>
          <p:spPr>
            <a:xfrm>
              <a:off x="1937300" y="2767875"/>
              <a:ext cx="2521375" cy="1753700"/>
            </a:xfrm>
            <a:custGeom>
              <a:avLst/>
              <a:gdLst/>
              <a:ahLst/>
              <a:cxnLst/>
              <a:rect l="l" t="t" r="r" b="b"/>
              <a:pathLst>
                <a:path w="100855" h="70148" extrusionOk="0">
                  <a:moveTo>
                    <a:pt x="32597" y="476"/>
                  </a:moveTo>
                  <a:cubicBezTo>
                    <a:pt x="38302" y="476"/>
                    <a:pt x="44045" y="1956"/>
                    <a:pt x="49596" y="3308"/>
                  </a:cubicBezTo>
                  <a:cubicBezTo>
                    <a:pt x="52131" y="3942"/>
                    <a:pt x="54666" y="4575"/>
                    <a:pt x="57280" y="5130"/>
                  </a:cubicBezTo>
                  <a:cubicBezTo>
                    <a:pt x="59895" y="5605"/>
                    <a:pt x="62589" y="6081"/>
                    <a:pt x="65203" y="6397"/>
                  </a:cubicBezTo>
                  <a:cubicBezTo>
                    <a:pt x="71145" y="7348"/>
                    <a:pt x="77245" y="8220"/>
                    <a:pt x="82632" y="10517"/>
                  </a:cubicBezTo>
                  <a:cubicBezTo>
                    <a:pt x="84138" y="11230"/>
                    <a:pt x="85564" y="11943"/>
                    <a:pt x="86911" y="12815"/>
                  </a:cubicBezTo>
                  <a:cubicBezTo>
                    <a:pt x="95467" y="18519"/>
                    <a:pt x="100379" y="28264"/>
                    <a:pt x="99824" y="38484"/>
                  </a:cubicBezTo>
                  <a:cubicBezTo>
                    <a:pt x="99111" y="48624"/>
                    <a:pt x="93724" y="57814"/>
                    <a:pt x="85247" y="63439"/>
                  </a:cubicBezTo>
                  <a:cubicBezTo>
                    <a:pt x="79011" y="67563"/>
                    <a:pt x="71242" y="69676"/>
                    <a:pt x="62853" y="69676"/>
                  </a:cubicBezTo>
                  <a:cubicBezTo>
                    <a:pt x="58027" y="69676"/>
                    <a:pt x="52995" y="68977"/>
                    <a:pt x="47932" y="67559"/>
                  </a:cubicBezTo>
                  <a:cubicBezTo>
                    <a:pt x="40564" y="65499"/>
                    <a:pt x="32800" y="61934"/>
                    <a:pt x="23689" y="56468"/>
                  </a:cubicBezTo>
                  <a:lnTo>
                    <a:pt x="23531" y="56309"/>
                  </a:lnTo>
                  <a:cubicBezTo>
                    <a:pt x="17985" y="52982"/>
                    <a:pt x="12201" y="49496"/>
                    <a:pt x="7448" y="45059"/>
                  </a:cubicBezTo>
                  <a:cubicBezTo>
                    <a:pt x="4517" y="42286"/>
                    <a:pt x="2457" y="38721"/>
                    <a:pt x="1585" y="34839"/>
                  </a:cubicBezTo>
                  <a:cubicBezTo>
                    <a:pt x="397" y="28897"/>
                    <a:pt x="1348" y="22718"/>
                    <a:pt x="4279" y="17410"/>
                  </a:cubicBezTo>
                  <a:cubicBezTo>
                    <a:pt x="9587" y="7665"/>
                    <a:pt x="19490" y="1248"/>
                    <a:pt x="30661" y="535"/>
                  </a:cubicBezTo>
                  <a:cubicBezTo>
                    <a:pt x="31306" y="495"/>
                    <a:pt x="31951" y="476"/>
                    <a:pt x="32597" y="476"/>
                  </a:cubicBezTo>
                  <a:close/>
                  <a:moveTo>
                    <a:pt x="32641" y="0"/>
                  </a:moveTo>
                  <a:cubicBezTo>
                    <a:pt x="31982" y="0"/>
                    <a:pt x="31322" y="19"/>
                    <a:pt x="30661" y="59"/>
                  </a:cubicBezTo>
                  <a:cubicBezTo>
                    <a:pt x="19411" y="773"/>
                    <a:pt x="9349" y="7269"/>
                    <a:pt x="3962" y="17172"/>
                  </a:cubicBezTo>
                  <a:cubicBezTo>
                    <a:pt x="952" y="22639"/>
                    <a:pt x="1" y="28897"/>
                    <a:pt x="1189" y="34998"/>
                  </a:cubicBezTo>
                  <a:cubicBezTo>
                    <a:pt x="2140" y="38959"/>
                    <a:pt x="4200" y="42603"/>
                    <a:pt x="7131" y="45376"/>
                  </a:cubicBezTo>
                  <a:cubicBezTo>
                    <a:pt x="11964" y="49892"/>
                    <a:pt x="17747" y="53378"/>
                    <a:pt x="23293" y="56785"/>
                  </a:cubicBezTo>
                  <a:lnTo>
                    <a:pt x="23531" y="56864"/>
                  </a:lnTo>
                  <a:cubicBezTo>
                    <a:pt x="28284" y="59795"/>
                    <a:pt x="33196" y="62410"/>
                    <a:pt x="38346" y="64628"/>
                  </a:cubicBezTo>
                  <a:cubicBezTo>
                    <a:pt x="41356" y="65975"/>
                    <a:pt x="44525" y="67084"/>
                    <a:pt x="47694" y="68035"/>
                  </a:cubicBezTo>
                  <a:cubicBezTo>
                    <a:pt x="52801" y="69448"/>
                    <a:pt x="57877" y="70148"/>
                    <a:pt x="62745" y="70148"/>
                  </a:cubicBezTo>
                  <a:cubicBezTo>
                    <a:pt x="71243" y="70148"/>
                    <a:pt x="79109" y="68016"/>
                    <a:pt x="85405" y="63836"/>
                  </a:cubicBezTo>
                  <a:cubicBezTo>
                    <a:pt x="94041" y="58131"/>
                    <a:pt x="99587" y="48783"/>
                    <a:pt x="100300" y="38484"/>
                  </a:cubicBezTo>
                  <a:cubicBezTo>
                    <a:pt x="100854" y="28105"/>
                    <a:pt x="95942" y="18202"/>
                    <a:pt x="87386" y="12419"/>
                  </a:cubicBezTo>
                  <a:cubicBezTo>
                    <a:pt x="80889" y="8220"/>
                    <a:pt x="72967" y="7111"/>
                    <a:pt x="65441" y="5922"/>
                  </a:cubicBezTo>
                  <a:cubicBezTo>
                    <a:pt x="62747" y="5605"/>
                    <a:pt x="60053" y="5130"/>
                    <a:pt x="57518" y="4655"/>
                  </a:cubicBezTo>
                  <a:cubicBezTo>
                    <a:pt x="54904" y="4179"/>
                    <a:pt x="52289" y="3466"/>
                    <a:pt x="49754" y="2832"/>
                  </a:cubicBezTo>
                  <a:cubicBezTo>
                    <a:pt x="44203" y="1480"/>
                    <a:pt x="38460" y="0"/>
                    <a:pt x="32641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516;p51">
              <a:extLst>
                <a:ext uri="{FF2B5EF4-FFF2-40B4-BE49-F238E27FC236}">
                  <a16:creationId xmlns:a16="http://schemas.microsoft.com/office/drawing/2014/main" xmlns="" id="{CCAB0AA6-6067-B7DA-A430-BC5B5ECA5220}"/>
                </a:ext>
              </a:extLst>
            </p:cNvPr>
            <p:cNvSpPr/>
            <p:nvPr/>
          </p:nvSpPr>
          <p:spPr>
            <a:xfrm>
              <a:off x="2125475" y="2892950"/>
              <a:ext cx="2147025" cy="1491425"/>
            </a:xfrm>
            <a:custGeom>
              <a:avLst/>
              <a:gdLst/>
              <a:ahLst/>
              <a:cxnLst/>
              <a:rect l="l" t="t" r="r" b="b"/>
              <a:pathLst>
                <a:path w="85881" h="59657" extrusionOk="0">
                  <a:moveTo>
                    <a:pt x="27557" y="399"/>
                  </a:moveTo>
                  <a:cubicBezTo>
                    <a:pt x="32485" y="399"/>
                    <a:pt x="37341" y="1675"/>
                    <a:pt x="42069" y="2821"/>
                  </a:cubicBezTo>
                  <a:cubicBezTo>
                    <a:pt x="44287" y="3375"/>
                    <a:pt x="46426" y="3930"/>
                    <a:pt x="48644" y="4326"/>
                  </a:cubicBezTo>
                  <a:cubicBezTo>
                    <a:pt x="50863" y="4801"/>
                    <a:pt x="53160" y="5118"/>
                    <a:pt x="55378" y="5514"/>
                  </a:cubicBezTo>
                  <a:cubicBezTo>
                    <a:pt x="60449" y="6227"/>
                    <a:pt x="65598" y="7019"/>
                    <a:pt x="70273" y="9000"/>
                  </a:cubicBezTo>
                  <a:lnTo>
                    <a:pt x="70193" y="9000"/>
                  </a:lnTo>
                  <a:cubicBezTo>
                    <a:pt x="79621" y="12961"/>
                    <a:pt x="85484" y="22468"/>
                    <a:pt x="84771" y="32609"/>
                  </a:cubicBezTo>
                  <a:cubicBezTo>
                    <a:pt x="84137" y="41245"/>
                    <a:pt x="79621" y="49088"/>
                    <a:pt x="72412" y="53841"/>
                  </a:cubicBezTo>
                  <a:cubicBezTo>
                    <a:pt x="67069" y="57319"/>
                    <a:pt x="60475" y="59130"/>
                    <a:pt x="53345" y="59130"/>
                  </a:cubicBezTo>
                  <a:cubicBezTo>
                    <a:pt x="49268" y="59130"/>
                    <a:pt x="45016" y="58538"/>
                    <a:pt x="40722" y="57327"/>
                  </a:cubicBezTo>
                  <a:cubicBezTo>
                    <a:pt x="34384" y="55584"/>
                    <a:pt x="27887" y="52574"/>
                    <a:pt x="20123" y="47900"/>
                  </a:cubicBezTo>
                  <a:lnTo>
                    <a:pt x="19965" y="47820"/>
                  </a:lnTo>
                  <a:cubicBezTo>
                    <a:pt x="15211" y="44968"/>
                    <a:pt x="10379" y="42037"/>
                    <a:pt x="6338" y="38234"/>
                  </a:cubicBezTo>
                  <a:cubicBezTo>
                    <a:pt x="3803" y="35937"/>
                    <a:pt x="2139" y="32926"/>
                    <a:pt x="1347" y="29599"/>
                  </a:cubicBezTo>
                  <a:cubicBezTo>
                    <a:pt x="396" y="24528"/>
                    <a:pt x="1189" y="19299"/>
                    <a:pt x="3645" y="14784"/>
                  </a:cubicBezTo>
                  <a:cubicBezTo>
                    <a:pt x="8160" y="6465"/>
                    <a:pt x="16558" y="1078"/>
                    <a:pt x="25986" y="444"/>
                  </a:cubicBezTo>
                  <a:cubicBezTo>
                    <a:pt x="26510" y="413"/>
                    <a:pt x="27034" y="399"/>
                    <a:pt x="27557" y="399"/>
                  </a:cubicBezTo>
                  <a:close/>
                  <a:moveTo>
                    <a:pt x="27731" y="1"/>
                  </a:moveTo>
                  <a:cubicBezTo>
                    <a:pt x="27176" y="1"/>
                    <a:pt x="26621" y="16"/>
                    <a:pt x="26065" y="48"/>
                  </a:cubicBezTo>
                  <a:cubicBezTo>
                    <a:pt x="16479" y="602"/>
                    <a:pt x="7923" y="6148"/>
                    <a:pt x="3328" y="14625"/>
                  </a:cubicBezTo>
                  <a:cubicBezTo>
                    <a:pt x="792" y="19220"/>
                    <a:pt x="0" y="24528"/>
                    <a:pt x="951" y="29678"/>
                  </a:cubicBezTo>
                  <a:cubicBezTo>
                    <a:pt x="1743" y="33084"/>
                    <a:pt x="3565" y="36174"/>
                    <a:pt x="6101" y="38551"/>
                  </a:cubicBezTo>
                  <a:cubicBezTo>
                    <a:pt x="10141" y="42354"/>
                    <a:pt x="15053" y="45364"/>
                    <a:pt x="19806" y="48216"/>
                  </a:cubicBezTo>
                  <a:lnTo>
                    <a:pt x="19965" y="48296"/>
                  </a:lnTo>
                  <a:cubicBezTo>
                    <a:pt x="24005" y="50831"/>
                    <a:pt x="28283" y="53049"/>
                    <a:pt x="32641" y="54951"/>
                  </a:cubicBezTo>
                  <a:cubicBezTo>
                    <a:pt x="35255" y="56060"/>
                    <a:pt x="37949" y="57010"/>
                    <a:pt x="40643" y="57803"/>
                  </a:cubicBezTo>
                  <a:cubicBezTo>
                    <a:pt x="45009" y="59046"/>
                    <a:pt x="49333" y="59656"/>
                    <a:pt x="53476" y="59656"/>
                  </a:cubicBezTo>
                  <a:cubicBezTo>
                    <a:pt x="60685" y="59656"/>
                    <a:pt x="67346" y="57809"/>
                    <a:pt x="72729" y="54238"/>
                  </a:cubicBezTo>
                  <a:cubicBezTo>
                    <a:pt x="80097" y="49405"/>
                    <a:pt x="84771" y="41482"/>
                    <a:pt x="85405" y="32688"/>
                  </a:cubicBezTo>
                  <a:cubicBezTo>
                    <a:pt x="85880" y="23815"/>
                    <a:pt x="81602" y="15417"/>
                    <a:pt x="74234" y="10505"/>
                  </a:cubicBezTo>
                  <a:cubicBezTo>
                    <a:pt x="68688" y="7019"/>
                    <a:pt x="62033" y="6069"/>
                    <a:pt x="55616" y="5039"/>
                  </a:cubicBezTo>
                  <a:cubicBezTo>
                    <a:pt x="53398" y="4722"/>
                    <a:pt x="51021" y="4405"/>
                    <a:pt x="48882" y="3930"/>
                  </a:cubicBezTo>
                  <a:cubicBezTo>
                    <a:pt x="46664" y="3534"/>
                    <a:pt x="44445" y="2979"/>
                    <a:pt x="42306" y="2424"/>
                  </a:cubicBezTo>
                  <a:cubicBezTo>
                    <a:pt x="37602" y="1213"/>
                    <a:pt x="32705" y="1"/>
                    <a:pt x="27731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517;p51">
              <a:extLst>
                <a:ext uri="{FF2B5EF4-FFF2-40B4-BE49-F238E27FC236}">
                  <a16:creationId xmlns:a16="http://schemas.microsoft.com/office/drawing/2014/main" xmlns="" id="{A9BD087D-DD1E-4276-FD3D-91240E55213C}"/>
                </a:ext>
              </a:extLst>
            </p:cNvPr>
            <p:cNvSpPr/>
            <p:nvPr/>
          </p:nvSpPr>
          <p:spPr>
            <a:xfrm>
              <a:off x="2260150" y="2980500"/>
              <a:ext cx="1873700" cy="1304100"/>
            </a:xfrm>
            <a:custGeom>
              <a:avLst/>
              <a:gdLst/>
              <a:ahLst/>
              <a:cxnLst/>
              <a:rect l="l" t="t" r="r" b="b"/>
              <a:pathLst>
                <a:path w="74948" h="52164" extrusionOk="0">
                  <a:moveTo>
                    <a:pt x="24140" y="476"/>
                  </a:moveTo>
                  <a:cubicBezTo>
                    <a:pt x="28466" y="476"/>
                    <a:pt x="32726" y="1555"/>
                    <a:pt x="36919" y="2567"/>
                  </a:cubicBezTo>
                  <a:cubicBezTo>
                    <a:pt x="38821" y="3042"/>
                    <a:pt x="40722" y="3517"/>
                    <a:pt x="42624" y="3914"/>
                  </a:cubicBezTo>
                  <a:cubicBezTo>
                    <a:pt x="44525" y="4310"/>
                    <a:pt x="46506" y="4627"/>
                    <a:pt x="48486" y="4944"/>
                  </a:cubicBezTo>
                  <a:cubicBezTo>
                    <a:pt x="52923" y="5577"/>
                    <a:pt x="57439" y="6211"/>
                    <a:pt x="61400" y="7954"/>
                  </a:cubicBezTo>
                  <a:cubicBezTo>
                    <a:pt x="62509" y="8429"/>
                    <a:pt x="63618" y="8984"/>
                    <a:pt x="64648" y="9618"/>
                  </a:cubicBezTo>
                  <a:cubicBezTo>
                    <a:pt x="70907" y="13817"/>
                    <a:pt x="74551" y="20947"/>
                    <a:pt x="74155" y="28553"/>
                  </a:cubicBezTo>
                  <a:cubicBezTo>
                    <a:pt x="73600" y="36000"/>
                    <a:pt x="69639" y="42892"/>
                    <a:pt x="63301" y="47012"/>
                  </a:cubicBezTo>
                  <a:cubicBezTo>
                    <a:pt x="58716" y="50086"/>
                    <a:pt x="52977" y="51653"/>
                    <a:pt x="46756" y="51653"/>
                  </a:cubicBezTo>
                  <a:cubicBezTo>
                    <a:pt x="43197" y="51653"/>
                    <a:pt x="39480" y="51140"/>
                    <a:pt x="35731" y="50102"/>
                  </a:cubicBezTo>
                  <a:cubicBezTo>
                    <a:pt x="29393" y="48200"/>
                    <a:pt x="23372" y="45427"/>
                    <a:pt x="17826" y="41862"/>
                  </a:cubicBezTo>
                  <a:lnTo>
                    <a:pt x="17668" y="41783"/>
                  </a:lnTo>
                  <a:cubicBezTo>
                    <a:pt x="13548" y="39327"/>
                    <a:pt x="9270" y="36713"/>
                    <a:pt x="5784" y="33385"/>
                  </a:cubicBezTo>
                  <a:cubicBezTo>
                    <a:pt x="3566" y="31405"/>
                    <a:pt x="2060" y="28790"/>
                    <a:pt x="1427" y="25859"/>
                  </a:cubicBezTo>
                  <a:cubicBezTo>
                    <a:pt x="555" y="21502"/>
                    <a:pt x="1268" y="16906"/>
                    <a:pt x="3407" y="13024"/>
                  </a:cubicBezTo>
                  <a:cubicBezTo>
                    <a:pt x="7289" y="5736"/>
                    <a:pt x="14657" y="1061"/>
                    <a:pt x="22896" y="507"/>
                  </a:cubicBezTo>
                  <a:cubicBezTo>
                    <a:pt x="23312" y="486"/>
                    <a:pt x="23726" y="476"/>
                    <a:pt x="24140" y="476"/>
                  </a:cubicBezTo>
                  <a:close/>
                  <a:moveTo>
                    <a:pt x="24060" y="1"/>
                  </a:moveTo>
                  <a:cubicBezTo>
                    <a:pt x="23646" y="1"/>
                    <a:pt x="23231" y="11"/>
                    <a:pt x="22817" y="32"/>
                  </a:cubicBezTo>
                  <a:cubicBezTo>
                    <a:pt x="14419" y="586"/>
                    <a:pt x="6972" y="5419"/>
                    <a:pt x="3011" y="12787"/>
                  </a:cubicBezTo>
                  <a:cubicBezTo>
                    <a:pt x="714" y="16827"/>
                    <a:pt x="0" y="21502"/>
                    <a:pt x="951" y="26017"/>
                  </a:cubicBezTo>
                  <a:cubicBezTo>
                    <a:pt x="1585" y="28949"/>
                    <a:pt x="3169" y="31642"/>
                    <a:pt x="5388" y="33781"/>
                  </a:cubicBezTo>
                  <a:cubicBezTo>
                    <a:pt x="8953" y="37109"/>
                    <a:pt x="13231" y="39723"/>
                    <a:pt x="17351" y="42179"/>
                  </a:cubicBezTo>
                  <a:lnTo>
                    <a:pt x="17509" y="42258"/>
                  </a:lnTo>
                  <a:cubicBezTo>
                    <a:pt x="21074" y="44477"/>
                    <a:pt x="24719" y="46378"/>
                    <a:pt x="28601" y="48042"/>
                  </a:cubicBezTo>
                  <a:cubicBezTo>
                    <a:pt x="30819" y="49072"/>
                    <a:pt x="33117" y="49943"/>
                    <a:pt x="35493" y="50577"/>
                  </a:cubicBezTo>
                  <a:cubicBezTo>
                    <a:pt x="39293" y="51642"/>
                    <a:pt x="43062" y="52163"/>
                    <a:pt x="46674" y="52163"/>
                  </a:cubicBezTo>
                  <a:cubicBezTo>
                    <a:pt x="53002" y="52163"/>
                    <a:pt x="58848" y="50564"/>
                    <a:pt x="63539" y="47487"/>
                  </a:cubicBezTo>
                  <a:cubicBezTo>
                    <a:pt x="69956" y="43209"/>
                    <a:pt x="73997" y="36237"/>
                    <a:pt x="74551" y="28632"/>
                  </a:cubicBezTo>
                  <a:cubicBezTo>
                    <a:pt x="74947" y="20868"/>
                    <a:pt x="71224" y="13500"/>
                    <a:pt x="64806" y="9222"/>
                  </a:cubicBezTo>
                  <a:cubicBezTo>
                    <a:pt x="59974" y="6211"/>
                    <a:pt x="54111" y="5340"/>
                    <a:pt x="48486" y="4468"/>
                  </a:cubicBezTo>
                  <a:cubicBezTo>
                    <a:pt x="46585" y="4151"/>
                    <a:pt x="44525" y="3834"/>
                    <a:pt x="42624" y="3438"/>
                  </a:cubicBezTo>
                  <a:cubicBezTo>
                    <a:pt x="40722" y="3121"/>
                    <a:pt x="38821" y="2567"/>
                    <a:pt x="36919" y="2171"/>
                  </a:cubicBezTo>
                  <a:cubicBezTo>
                    <a:pt x="32725" y="1086"/>
                    <a:pt x="28398" y="1"/>
                    <a:pt x="24060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518;p51">
              <a:extLst>
                <a:ext uri="{FF2B5EF4-FFF2-40B4-BE49-F238E27FC236}">
                  <a16:creationId xmlns:a16="http://schemas.microsoft.com/office/drawing/2014/main" xmlns="" id="{27317440-FB13-F362-7417-CB4A8C1C704F}"/>
                </a:ext>
              </a:extLst>
            </p:cNvPr>
            <p:cNvSpPr/>
            <p:nvPr/>
          </p:nvSpPr>
          <p:spPr>
            <a:xfrm>
              <a:off x="2398800" y="3069550"/>
              <a:ext cx="1600350" cy="1114675"/>
            </a:xfrm>
            <a:custGeom>
              <a:avLst/>
              <a:gdLst/>
              <a:ahLst/>
              <a:cxnLst/>
              <a:rect l="l" t="t" r="r" b="b"/>
              <a:pathLst>
                <a:path w="64014" h="44587" extrusionOk="0">
                  <a:moveTo>
                    <a:pt x="20401" y="493"/>
                  </a:moveTo>
                  <a:cubicBezTo>
                    <a:pt x="24195" y="493"/>
                    <a:pt x="27864" y="1378"/>
                    <a:pt x="31532" y="2332"/>
                  </a:cubicBezTo>
                  <a:cubicBezTo>
                    <a:pt x="33116" y="2728"/>
                    <a:pt x="34701" y="3124"/>
                    <a:pt x="36364" y="3441"/>
                  </a:cubicBezTo>
                  <a:cubicBezTo>
                    <a:pt x="38028" y="3758"/>
                    <a:pt x="39771" y="3996"/>
                    <a:pt x="41435" y="4313"/>
                  </a:cubicBezTo>
                  <a:cubicBezTo>
                    <a:pt x="46188" y="4947"/>
                    <a:pt x="51100" y="5739"/>
                    <a:pt x="55141" y="8274"/>
                  </a:cubicBezTo>
                  <a:cubicBezTo>
                    <a:pt x="60528" y="11839"/>
                    <a:pt x="63539" y="18019"/>
                    <a:pt x="63222" y="24436"/>
                  </a:cubicBezTo>
                  <a:cubicBezTo>
                    <a:pt x="62826" y="30853"/>
                    <a:pt x="59419" y="36637"/>
                    <a:pt x="54032" y="40202"/>
                  </a:cubicBezTo>
                  <a:cubicBezTo>
                    <a:pt x="50088" y="42780"/>
                    <a:pt x="45176" y="44100"/>
                    <a:pt x="39853" y="44100"/>
                  </a:cubicBezTo>
                  <a:cubicBezTo>
                    <a:pt x="36834" y="44100"/>
                    <a:pt x="33684" y="43676"/>
                    <a:pt x="30502" y="42816"/>
                  </a:cubicBezTo>
                  <a:cubicBezTo>
                    <a:pt x="25115" y="41152"/>
                    <a:pt x="19965" y="38776"/>
                    <a:pt x="15211" y="35765"/>
                  </a:cubicBezTo>
                  <a:lnTo>
                    <a:pt x="15053" y="35686"/>
                  </a:lnTo>
                  <a:cubicBezTo>
                    <a:pt x="11409" y="33705"/>
                    <a:pt x="8002" y="31249"/>
                    <a:pt x="4912" y="28556"/>
                  </a:cubicBezTo>
                  <a:cubicBezTo>
                    <a:pt x="3090" y="26813"/>
                    <a:pt x="1822" y="24594"/>
                    <a:pt x="1189" y="22138"/>
                  </a:cubicBezTo>
                  <a:cubicBezTo>
                    <a:pt x="476" y="18415"/>
                    <a:pt x="1109" y="14533"/>
                    <a:pt x="2932" y="11205"/>
                  </a:cubicBezTo>
                  <a:cubicBezTo>
                    <a:pt x="6259" y="5026"/>
                    <a:pt x="12518" y="985"/>
                    <a:pt x="19490" y="510"/>
                  </a:cubicBezTo>
                  <a:cubicBezTo>
                    <a:pt x="19794" y="498"/>
                    <a:pt x="20098" y="493"/>
                    <a:pt x="20401" y="493"/>
                  </a:cubicBezTo>
                  <a:close/>
                  <a:moveTo>
                    <a:pt x="20706" y="0"/>
                  </a:moveTo>
                  <a:cubicBezTo>
                    <a:pt x="20301" y="0"/>
                    <a:pt x="19896" y="11"/>
                    <a:pt x="19490" y="35"/>
                  </a:cubicBezTo>
                  <a:cubicBezTo>
                    <a:pt x="12359" y="510"/>
                    <a:pt x="5942" y="4630"/>
                    <a:pt x="2535" y="10968"/>
                  </a:cubicBezTo>
                  <a:cubicBezTo>
                    <a:pt x="634" y="14374"/>
                    <a:pt x="0" y="18415"/>
                    <a:pt x="792" y="22218"/>
                  </a:cubicBezTo>
                  <a:cubicBezTo>
                    <a:pt x="1347" y="24753"/>
                    <a:pt x="2694" y="27050"/>
                    <a:pt x="4595" y="28873"/>
                  </a:cubicBezTo>
                  <a:cubicBezTo>
                    <a:pt x="7764" y="31645"/>
                    <a:pt x="11171" y="34022"/>
                    <a:pt x="14815" y="36082"/>
                  </a:cubicBezTo>
                  <a:lnTo>
                    <a:pt x="14974" y="36161"/>
                  </a:lnTo>
                  <a:cubicBezTo>
                    <a:pt x="17984" y="38063"/>
                    <a:pt x="21074" y="39647"/>
                    <a:pt x="24322" y="41152"/>
                  </a:cubicBezTo>
                  <a:cubicBezTo>
                    <a:pt x="26303" y="41945"/>
                    <a:pt x="28284" y="42658"/>
                    <a:pt x="30343" y="43212"/>
                  </a:cubicBezTo>
                  <a:cubicBezTo>
                    <a:pt x="33577" y="44136"/>
                    <a:pt x="36789" y="44587"/>
                    <a:pt x="39873" y="44587"/>
                  </a:cubicBezTo>
                  <a:cubicBezTo>
                    <a:pt x="45252" y="44587"/>
                    <a:pt x="50241" y="43216"/>
                    <a:pt x="54269" y="40598"/>
                  </a:cubicBezTo>
                  <a:cubicBezTo>
                    <a:pt x="59736" y="36954"/>
                    <a:pt x="63222" y="31012"/>
                    <a:pt x="63697" y="24436"/>
                  </a:cubicBezTo>
                  <a:cubicBezTo>
                    <a:pt x="64014" y="17860"/>
                    <a:pt x="60845" y="11522"/>
                    <a:pt x="55378" y="7878"/>
                  </a:cubicBezTo>
                  <a:cubicBezTo>
                    <a:pt x="51180" y="5264"/>
                    <a:pt x="46268" y="4551"/>
                    <a:pt x="41435" y="3758"/>
                  </a:cubicBezTo>
                  <a:cubicBezTo>
                    <a:pt x="39850" y="3521"/>
                    <a:pt x="38107" y="3283"/>
                    <a:pt x="36444" y="2966"/>
                  </a:cubicBezTo>
                  <a:cubicBezTo>
                    <a:pt x="34859" y="2649"/>
                    <a:pt x="33195" y="2253"/>
                    <a:pt x="31611" y="1857"/>
                  </a:cubicBezTo>
                  <a:cubicBezTo>
                    <a:pt x="28040" y="928"/>
                    <a:pt x="24405" y="0"/>
                    <a:pt x="20706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519;p51">
              <a:extLst>
                <a:ext uri="{FF2B5EF4-FFF2-40B4-BE49-F238E27FC236}">
                  <a16:creationId xmlns:a16="http://schemas.microsoft.com/office/drawing/2014/main" xmlns="" id="{710CA975-237C-1ECD-3C4E-E7BEAD699AB1}"/>
                </a:ext>
              </a:extLst>
            </p:cNvPr>
            <p:cNvSpPr/>
            <p:nvPr/>
          </p:nvSpPr>
          <p:spPr>
            <a:xfrm>
              <a:off x="2525550" y="3152600"/>
              <a:ext cx="1350825" cy="940175"/>
            </a:xfrm>
            <a:custGeom>
              <a:avLst/>
              <a:gdLst/>
              <a:ahLst/>
              <a:cxnLst/>
              <a:rect l="l" t="t" r="r" b="b"/>
              <a:pathLst>
                <a:path w="54033" h="37607" extrusionOk="0">
                  <a:moveTo>
                    <a:pt x="17645" y="476"/>
                  </a:moveTo>
                  <a:cubicBezTo>
                    <a:pt x="20662" y="476"/>
                    <a:pt x="23663" y="1240"/>
                    <a:pt x="26541" y="1942"/>
                  </a:cubicBezTo>
                  <a:cubicBezTo>
                    <a:pt x="27888" y="2338"/>
                    <a:pt x="29314" y="2655"/>
                    <a:pt x="30661" y="2971"/>
                  </a:cubicBezTo>
                  <a:cubicBezTo>
                    <a:pt x="32008" y="3209"/>
                    <a:pt x="33513" y="3447"/>
                    <a:pt x="34860" y="3684"/>
                  </a:cubicBezTo>
                  <a:cubicBezTo>
                    <a:pt x="38029" y="4001"/>
                    <a:pt x="41198" y="4714"/>
                    <a:pt x="44129" y="5824"/>
                  </a:cubicBezTo>
                  <a:cubicBezTo>
                    <a:pt x="44921" y="6140"/>
                    <a:pt x="45713" y="6537"/>
                    <a:pt x="46426" y="7012"/>
                  </a:cubicBezTo>
                  <a:cubicBezTo>
                    <a:pt x="50942" y="10022"/>
                    <a:pt x="53557" y="15172"/>
                    <a:pt x="53240" y="20559"/>
                  </a:cubicBezTo>
                  <a:cubicBezTo>
                    <a:pt x="52923" y="25867"/>
                    <a:pt x="49992" y="30779"/>
                    <a:pt x="45555" y="33790"/>
                  </a:cubicBezTo>
                  <a:cubicBezTo>
                    <a:pt x="42244" y="35947"/>
                    <a:pt x="38138" y="37056"/>
                    <a:pt x="33701" y="37056"/>
                  </a:cubicBezTo>
                  <a:cubicBezTo>
                    <a:pt x="31131" y="37056"/>
                    <a:pt x="28451" y="36684"/>
                    <a:pt x="25749" y="35929"/>
                  </a:cubicBezTo>
                  <a:cubicBezTo>
                    <a:pt x="21154" y="34582"/>
                    <a:pt x="16876" y="32602"/>
                    <a:pt x="12835" y="30066"/>
                  </a:cubicBezTo>
                  <a:lnTo>
                    <a:pt x="12756" y="29987"/>
                  </a:lnTo>
                  <a:cubicBezTo>
                    <a:pt x="9666" y="28244"/>
                    <a:pt x="6814" y="26264"/>
                    <a:pt x="4200" y="23966"/>
                  </a:cubicBezTo>
                  <a:cubicBezTo>
                    <a:pt x="2694" y="22540"/>
                    <a:pt x="1585" y="20639"/>
                    <a:pt x="1110" y="18579"/>
                  </a:cubicBezTo>
                  <a:cubicBezTo>
                    <a:pt x="476" y="15489"/>
                    <a:pt x="1031" y="12162"/>
                    <a:pt x="2536" y="9389"/>
                  </a:cubicBezTo>
                  <a:cubicBezTo>
                    <a:pt x="5388" y="4239"/>
                    <a:pt x="10617" y="832"/>
                    <a:pt x="16479" y="515"/>
                  </a:cubicBezTo>
                  <a:cubicBezTo>
                    <a:pt x="16868" y="488"/>
                    <a:pt x="17257" y="476"/>
                    <a:pt x="17645" y="476"/>
                  </a:cubicBezTo>
                  <a:close/>
                  <a:moveTo>
                    <a:pt x="17643" y="0"/>
                  </a:moveTo>
                  <a:cubicBezTo>
                    <a:pt x="17254" y="0"/>
                    <a:pt x="16866" y="13"/>
                    <a:pt x="16479" y="40"/>
                  </a:cubicBezTo>
                  <a:cubicBezTo>
                    <a:pt x="10458" y="436"/>
                    <a:pt x="4992" y="3922"/>
                    <a:pt x="2140" y="9230"/>
                  </a:cubicBezTo>
                  <a:cubicBezTo>
                    <a:pt x="555" y="12162"/>
                    <a:pt x="1" y="15489"/>
                    <a:pt x="634" y="18737"/>
                  </a:cubicBezTo>
                  <a:cubicBezTo>
                    <a:pt x="1110" y="20876"/>
                    <a:pt x="2298" y="22857"/>
                    <a:pt x="3883" y="24362"/>
                  </a:cubicBezTo>
                  <a:cubicBezTo>
                    <a:pt x="6497" y="26660"/>
                    <a:pt x="9428" y="28720"/>
                    <a:pt x="12518" y="30463"/>
                  </a:cubicBezTo>
                  <a:lnTo>
                    <a:pt x="12597" y="30463"/>
                  </a:lnTo>
                  <a:cubicBezTo>
                    <a:pt x="15133" y="32047"/>
                    <a:pt x="17826" y="33473"/>
                    <a:pt x="20520" y="34661"/>
                  </a:cubicBezTo>
                  <a:cubicBezTo>
                    <a:pt x="22184" y="35374"/>
                    <a:pt x="23847" y="36008"/>
                    <a:pt x="25590" y="36484"/>
                  </a:cubicBezTo>
                  <a:cubicBezTo>
                    <a:pt x="28336" y="37235"/>
                    <a:pt x="31061" y="37607"/>
                    <a:pt x="33672" y="37607"/>
                  </a:cubicBezTo>
                  <a:cubicBezTo>
                    <a:pt x="38218" y="37607"/>
                    <a:pt x="42421" y="36480"/>
                    <a:pt x="45793" y="34265"/>
                  </a:cubicBezTo>
                  <a:cubicBezTo>
                    <a:pt x="50388" y="31176"/>
                    <a:pt x="53319" y="26184"/>
                    <a:pt x="53715" y="20639"/>
                  </a:cubicBezTo>
                  <a:cubicBezTo>
                    <a:pt x="54032" y="15093"/>
                    <a:pt x="51338" y="9785"/>
                    <a:pt x="46664" y="6695"/>
                  </a:cubicBezTo>
                  <a:cubicBezTo>
                    <a:pt x="43178" y="4398"/>
                    <a:pt x="38979" y="3843"/>
                    <a:pt x="34939" y="3209"/>
                  </a:cubicBezTo>
                  <a:cubicBezTo>
                    <a:pt x="33592" y="2971"/>
                    <a:pt x="32087" y="2813"/>
                    <a:pt x="30740" y="2496"/>
                  </a:cubicBezTo>
                  <a:cubicBezTo>
                    <a:pt x="29393" y="2179"/>
                    <a:pt x="27967" y="1862"/>
                    <a:pt x="26620" y="1545"/>
                  </a:cubicBezTo>
                  <a:cubicBezTo>
                    <a:pt x="23741" y="773"/>
                    <a:pt x="20675" y="0"/>
                    <a:pt x="17643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520;p51">
              <a:extLst>
                <a:ext uri="{FF2B5EF4-FFF2-40B4-BE49-F238E27FC236}">
                  <a16:creationId xmlns:a16="http://schemas.microsoft.com/office/drawing/2014/main" xmlns="" id="{DF3AEED5-B13C-4ABC-065C-5A4C2D596053}"/>
                </a:ext>
              </a:extLst>
            </p:cNvPr>
            <p:cNvSpPr/>
            <p:nvPr/>
          </p:nvSpPr>
          <p:spPr>
            <a:xfrm>
              <a:off x="2652325" y="3234800"/>
              <a:ext cx="1099250" cy="766325"/>
            </a:xfrm>
            <a:custGeom>
              <a:avLst/>
              <a:gdLst/>
              <a:ahLst/>
              <a:cxnLst/>
              <a:rect l="l" t="t" r="r" b="b"/>
              <a:pathLst>
                <a:path w="43970" h="30653" extrusionOk="0">
                  <a:moveTo>
                    <a:pt x="13389" y="555"/>
                  </a:moveTo>
                  <a:cubicBezTo>
                    <a:pt x="16162" y="555"/>
                    <a:pt x="18935" y="951"/>
                    <a:pt x="21549" y="1743"/>
                  </a:cubicBezTo>
                  <a:cubicBezTo>
                    <a:pt x="22658" y="2060"/>
                    <a:pt x="23768" y="2298"/>
                    <a:pt x="24956" y="2536"/>
                  </a:cubicBezTo>
                  <a:cubicBezTo>
                    <a:pt x="26065" y="2773"/>
                    <a:pt x="27253" y="2932"/>
                    <a:pt x="28363" y="3090"/>
                  </a:cubicBezTo>
                  <a:cubicBezTo>
                    <a:pt x="31611" y="3565"/>
                    <a:pt x="34938" y="4120"/>
                    <a:pt x="37711" y="5863"/>
                  </a:cubicBezTo>
                  <a:cubicBezTo>
                    <a:pt x="41355" y="8240"/>
                    <a:pt x="43415" y="12439"/>
                    <a:pt x="43257" y="16796"/>
                  </a:cubicBezTo>
                  <a:cubicBezTo>
                    <a:pt x="42940" y="21153"/>
                    <a:pt x="40563" y="25115"/>
                    <a:pt x="36919" y="27491"/>
                  </a:cubicBezTo>
                  <a:cubicBezTo>
                    <a:pt x="34260" y="29247"/>
                    <a:pt x="30933" y="30146"/>
                    <a:pt x="27342" y="30146"/>
                  </a:cubicBezTo>
                  <a:cubicBezTo>
                    <a:pt x="25263" y="30146"/>
                    <a:pt x="23094" y="29844"/>
                    <a:pt x="20915" y="29234"/>
                  </a:cubicBezTo>
                  <a:cubicBezTo>
                    <a:pt x="17192" y="28125"/>
                    <a:pt x="13706" y="26541"/>
                    <a:pt x="10458" y="24481"/>
                  </a:cubicBezTo>
                  <a:lnTo>
                    <a:pt x="10378" y="24402"/>
                  </a:lnTo>
                  <a:cubicBezTo>
                    <a:pt x="7923" y="23055"/>
                    <a:pt x="5625" y="21391"/>
                    <a:pt x="3486" y="19490"/>
                  </a:cubicBezTo>
                  <a:cubicBezTo>
                    <a:pt x="2218" y="18381"/>
                    <a:pt x="1347" y="16875"/>
                    <a:pt x="951" y="15212"/>
                  </a:cubicBezTo>
                  <a:cubicBezTo>
                    <a:pt x="475" y="12676"/>
                    <a:pt x="871" y="10062"/>
                    <a:pt x="2139" y="7764"/>
                  </a:cubicBezTo>
                  <a:cubicBezTo>
                    <a:pt x="4437" y="3565"/>
                    <a:pt x="8636" y="872"/>
                    <a:pt x="13389" y="555"/>
                  </a:cubicBezTo>
                  <a:close/>
                  <a:moveTo>
                    <a:pt x="13389" y="0"/>
                  </a:moveTo>
                  <a:cubicBezTo>
                    <a:pt x="8477" y="317"/>
                    <a:pt x="4040" y="3169"/>
                    <a:pt x="1664" y="7527"/>
                  </a:cubicBezTo>
                  <a:cubicBezTo>
                    <a:pt x="396" y="9903"/>
                    <a:pt x="0" y="12597"/>
                    <a:pt x="475" y="15291"/>
                  </a:cubicBezTo>
                  <a:cubicBezTo>
                    <a:pt x="871" y="17034"/>
                    <a:pt x="1822" y="18618"/>
                    <a:pt x="3090" y="19886"/>
                  </a:cubicBezTo>
                  <a:cubicBezTo>
                    <a:pt x="5308" y="21708"/>
                    <a:pt x="7606" y="23372"/>
                    <a:pt x="10141" y="24798"/>
                  </a:cubicBezTo>
                  <a:lnTo>
                    <a:pt x="10220" y="24877"/>
                  </a:lnTo>
                  <a:cubicBezTo>
                    <a:pt x="12280" y="26145"/>
                    <a:pt x="14419" y="27254"/>
                    <a:pt x="16716" y="28284"/>
                  </a:cubicBezTo>
                  <a:cubicBezTo>
                    <a:pt x="17984" y="28838"/>
                    <a:pt x="19410" y="29314"/>
                    <a:pt x="20757" y="29710"/>
                  </a:cubicBezTo>
                  <a:cubicBezTo>
                    <a:pt x="23002" y="30343"/>
                    <a:pt x="25216" y="30652"/>
                    <a:pt x="27334" y="30652"/>
                  </a:cubicBezTo>
                  <a:cubicBezTo>
                    <a:pt x="31045" y="30652"/>
                    <a:pt x="34462" y="29703"/>
                    <a:pt x="37236" y="27888"/>
                  </a:cubicBezTo>
                  <a:cubicBezTo>
                    <a:pt x="40959" y="25432"/>
                    <a:pt x="43415" y="21312"/>
                    <a:pt x="43732" y="16796"/>
                  </a:cubicBezTo>
                  <a:cubicBezTo>
                    <a:pt x="43970" y="12280"/>
                    <a:pt x="41752" y="7923"/>
                    <a:pt x="37949" y="5388"/>
                  </a:cubicBezTo>
                  <a:cubicBezTo>
                    <a:pt x="35097" y="3565"/>
                    <a:pt x="31690" y="3090"/>
                    <a:pt x="28442" y="2536"/>
                  </a:cubicBezTo>
                  <a:cubicBezTo>
                    <a:pt x="27253" y="2377"/>
                    <a:pt x="26144" y="2219"/>
                    <a:pt x="25035" y="1981"/>
                  </a:cubicBezTo>
                  <a:cubicBezTo>
                    <a:pt x="23926" y="1743"/>
                    <a:pt x="22738" y="1506"/>
                    <a:pt x="21708" y="1189"/>
                  </a:cubicBezTo>
                  <a:cubicBezTo>
                    <a:pt x="19014" y="396"/>
                    <a:pt x="16162" y="0"/>
                    <a:pt x="13389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521;p51">
              <a:extLst>
                <a:ext uri="{FF2B5EF4-FFF2-40B4-BE49-F238E27FC236}">
                  <a16:creationId xmlns:a16="http://schemas.microsoft.com/office/drawing/2014/main" xmlns="" id="{420DC12E-9F73-50F4-52E1-7780DD3E08D2}"/>
                </a:ext>
              </a:extLst>
            </p:cNvPr>
            <p:cNvSpPr/>
            <p:nvPr/>
          </p:nvSpPr>
          <p:spPr>
            <a:xfrm>
              <a:off x="3606975" y="2348325"/>
              <a:ext cx="2543150" cy="2031300"/>
            </a:xfrm>
            <a:custGeom>
              <a:avLst/>
              <a:gdLst/>
              <a:ahLst/>
              <a:cxnLst/>
              <a:rect l="l" t="t" r="r" b="b"/>
              <a:pathLst>
                <a:path w="101726" h="81252" extrusionOk="0">
                  <a:moveTo>
                    <a:pt x="64080" y="0"/>
                  </a:moveTo>
                  <a:cubicBezTo>
                    <a:pt x="60230" y="0"/>
                    <a:pt x="56948" y="3108"/>
                    <a:pt x="54428" y="6146"/>
                  </a:cubicBezTo>
                  <a:cubicBezTo>
                    <a:pt x="49991" y="11296"/>
                    <a:pt x="45951" y="16762"/>
                    <a:pt x="42307" y="22466"/>
                  </a:cubicBezTo>
                  <a:cubicBezTo>
                    <a:pt x="41118" y="24368"/>
                    <a:pt x="39771" y="26348"/>
                    <a:pt x="37712" y="27299"/>
                  </a:cubicBezTo>
                  <a:cubicBezTo>
                    <a:pt x="36823" y="27684"/>
                    <a:pt x="35880" y="27814"/>
                    <a:pt x="34910" y="27814"/>
                  </a:cubicBezTo>
                  <a:cubicBezTo>
                    <a:pt x="33285" y="27814"/>
                    <a:pt x="31585" y="27448"/>
                    <a:pt x="29947" y="27299"/>
                  </a:cubicBezTo>
                  <a:cubicBezTo>
                    <a:pt x="29370" y="27242"/>
                    <a:pt x="28795" y="27214"/>
                    <a:pt x="28223" y="27214"/>
                  </a:cubicBezTo>
                  <a:cubicBezTo>
                    <a:pt x="20077" y="27214"/>
                    <a:pt x="12528" y="32858"/>
                    <a:pt x="8161" y="39817"/>
                  </a:cubicBezTo>
                  <a:cubicBezTo>
                    <a:pt x="3486" y="47343"/>
                    <a:pt x="1664" y="56216"/>
                    <a:pt x="0" y="64931"/>
                  </a:cubicBezTo>
                  <a:cubicBezTo>
                    <a:pt x="29631" y="69685"/>
                    <a:pt x="59340" y="75072"/>
                    <a:pt x="88574" y="81251"/>
                  </a:cubicBezTo>
                  <a:cubicBezTo>
                    <a:pt x="92456" y="64060"/>
                    <a:pt x="96259" y="46947"/>
                    <a:pt x="100141" y="29755"/>
                  </a:cubicBezTo>
                  <a:cubicBezTo>
                    <a:pt x="100933" y="26111"/>
                    <a:pt x="101725" y="22466"/>
                    <a:pt x="101567" y="18743"/>
                  </a:cubicBezTo>
                  <a:cubicBezTo>
                    <a:pt x="101329" y="15019"/>
                    <a:pt x="99982" y="11217"/>
                    <a:pt x="97130" y="8840"/>
                  </a:cubicBezTo>
                  <a:cubicBezTo>
                    <a:pt x="95519" y="7534"/>
                    <a:pt x="93430" y="6802"/>
                    <a:pt x="91401" y="6802"/>
                  </a:cubicBezTo>
                  <a:cubicBezTo>
                    <a:pt x="89738" y="6802"/>
                    <a:pt x="88116" y="7294"/>
                    <a:pt x="86831" y="8364"/>
                  </a:cubicBezTo>
                  <a:cubicBezTo>
                    <a:pt x="84771" y="10028"/>
                    <a:pt x="83900" y="12643"/>
                    <a:pt x="82394" y="14782"/>
                  </a:cubicBezTo>
                  <a:cubicBezTo>
                    <a:pt x="81278" y="16427"/>
                    <a:pt x="79376" y="17768"/>
                    <a:pt x="77563" y="17768"/>
                  </a:cubicBezTo>
                  <a:cubicBezTo>
                    <a:pt x="76932" y="17768"/>
                    <a:pt x="76312" y="17606"/>
                    <a:pt x="75740" y="17238"/>
                  </a:cubicBezTo>
                  <a:cubicBezTo>
                    <a:pt x="74155" y="16208"/>
                    <a:pt x="73838" y="14148"/>
                    <a:pt x="73521" y="12246"/>
                  </a:cubicBezTo>
                  <a:cubicBezTo>
                    <a:pt x="73204" y="9553"/>
                    <a:pt x="72412" y="7018"/>
                    <a:pt x="71144" y="4641"/>
                  </a:cubicBezTo>
                  <a:cubicBezTo>
                    <a:pt x="69877" y="2185"/>
                    <a:pt x="67579" y="521"/>
                    <a:pt x="64886" y="46"/>
                  </a:cubicBezTo>
                  <a:cubicBezTo>
                    <a:pt x="64614" y="15"/>
                    <a:pt x="64346" y="0"/>
                    <a:pt x="64080" y="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522;p51">
              <a:extLst>
                <a:ext uri="{FF2B5EF4-FFF2-40B4-BE49-F238E27FC236}">
                  <a16:creationId xmlns:a16="http://schemas.microsoft.com/office/drawing/2014/main" xmlns="" id="{F4E6FF6A-8C4D-FCFB-657A-789459F123A1}"/>
                </a:ext>
              </a:extLst>
            </p:cNvPr>
            <p:cNvSpPr/>
            <p:nvPr/>
          </p:nvSpPr>
          <p:spPr>
            <a:xfrm>
              <a:off x="2390875" y="1759275"/>
              <a:ext cx="4054350" cy="2814300"/>
            </a:xfrm>
            <a:custGeom>
              <a:avLst/>
              <a:gdLst/>
              <a:ahLst/>
              <a:cxnLst/>
              <a:rect l="l" t="t" r="r" b="b"/>
              <a:pathLst>
                <a:path w="162174" h="112572" extrusionOk="0">
                  <a:moveTo>
                    <a:pt x="52208" y="476"/>
                  </a:moveTo>
                  <a:cubicBezTo>
                    <a:pt x="61593" y="476"/>
                    <a:pt x="70889" y="2773"/>
                    <a:pt x="79859" y="5069"/>
                  </a:cubicBezTo>
                  <a:cubicBezTo>
                    <a:pt x="83900" y="6099"/>
                    <a:pt x="88098" y="7129"/>
                    <a:pt x="92297" y="8000"/>
                  </a:cubicBezTo>
                  <a:cubicBezTo>
                    <a:pt x="96417" y="8793"/>
                    <a:pt x="100774" y="9427"/>
                    <a:pt x="104973" y="10060"/>
                  </a:cubicBezTo>
                  <a:cubicBezTo>
                    <a:pt x="114560" y="11486"/>
                    <a:pt x="124304" y="12912"/>
                    <a:pt x="133098" y="16715"/>
                  </a:cubicBezTo>
                  <a:cubicBezTo>
                    <a:pt x="135475" y="17745"/>
                    <a:pt x="137852" y="18934"/>
                    <a:pt x="140070" y="20360"/>
                  </a:cubicBezTo>
                  <a:cubicBezTo>
                    <a:pt x="153538" y="28995"/>
                    <a:pt x="161698" y="45157"/>
                    <a:pt x="160827" y="61636"/>
                  </a:cubicBezTo>
                  <a:cubicBezTo>
                    <a:pt x="160035" y="77481"/>
                    <a:pt x="151003" y="92930"/>
                    <a:pt x="137218" y="102041"/>
                  </a:cubicBezTo>
                  <a:cubicBezTo>
                    <a:pt x="127234" y="108663"/>
                    <a:pt x="114771" y="112045"/>
                    <a:pt x="101278" y="112045"/>
                  </a:cubicBezTo>
                  <a:cubicBezTo>
                    <a:pt x="93466" y="112045"/>
                    <a:pt x="85308" y="110911"/>
                    <a:pt x="77086" y="108616"/>
                  </a:cubicBezTo>
                  <a:cubicBezTo>
                    <a:pt x="65123" y="105368"/>
                    <a:pt x="52764" y="99664"/>
                    <a:pt x="38108" y="90791"/>
                  </a:cubicBezTo>
                  <a:lnTo>
                    <a:pt x="37791" y="90632"/>
                  </a:lnTo>
                  <a:cubicBezTo>
                    <a:pt x="28838" y="85245"/>
                    <a:pt x="19648" y="79620"/>
                    <a:pt x="11963" y="72410"/>
                  </a:cubicBezTo>
                  <a:cubicBezTo>
                    <a:pt x="7210" y="67974"/>
                    <a:pt x="3882" y="62270"/>
                    <a:pt x="2456" y="56011"/>
                  </a:cubicBezTo>
                  <a:cubicBezTo>
                    <a:pt x="476" y="47058"/>
                    <a:pt x="1981" y="37076"/>
                    <a:pt x="6814" y="27886"/>
                  </a:cubicBezTo>
                  <a:cubicBezTo>
                    <a:pt x="15370" y="12041"/>
                    <a:pt x="31373" y="1742"/>
                    <a:pt x="49278" y="553"/>
                  </a:cubicBezTo>
                  <a:cubicBezTo>
                    <a:pt x="50256" y="501"/>
                    <a:pt x="51232" y="476"/>
                    <a:pt x="52208" y="476"/>
                  </a:cubicBezTo>
                  <a:close/>
                  <a:moveTo>
                    <a:pt x="52208" y="1"/>
                  </a:moveTo>
                  <a:cubicBezTo>
                    <a:pt x="51232" y="1"/>
                    <a:pt x="50256" y="26"/>
                    <a:pt x="49278" y="78"/>
                  </a:cubicBezTo>
                  <a:cubicBezTo>
                    <a:pt x="31215" y="1266"/>
                    <a:pt x="15053" y="11645"/>
                    <a:pt x="6418" y="27648"/>
                  </a:cubicBezTo>
                  <a:cubicBezTo>
                    <a:pt x="1585" y="36918"/>
                    <a:pt x="0" y="47058"/>
                    <a:pt x="1981" y="56090"/>
                  </a:cubicBezTo>
                  <a:cubicBezTo>
                    <a:pt x="3486" y="62507"/>
                    <a:pt x="6814" y="68291"/>
                    <a:pt x="11646" y="72727"/>
                  </a:cubicBezTo>
                  <a:cubicBezTo>
                    <a:pt x="19331" y="80016"/>
                    <a:pt x="28680" y="85641"/>
                    <a:pt x="37553" y="91028"/>
                  </a:cubicBezTo>
                  <a:lnTo>
                    <a:pt x="37870" y="91266"/>
                  </a:lnTo>
                  <a:cubicBezTo>
                    <a:pt x="45555" y="95940"/>
                    <a:pt x="53556" y="100139"/>
                    <a:pt x="61796" y="103783"/>
                  </a:cubicBezTo>
                  <a:cubicBezTo>
                    <a:pt x="66708" y="105923"/>
                    <a:pt x="71857" y="107665"/>
                    <a:pt x="77007" y="109171"/>
                  </a:cubicBezTo>
                  <a:cubicBezTo>
                    <a:pt x="85224" y="111448"/>
                    <a:pt x="93367" y="112572"/>
                    <a:pt x="101169" y="112572"/>
                  </a:cubicBezTo>
                  <a:cubicBezTo>
                    <a:pt x="114808" y="112572"/>
                    <a:pt x="127406" y="109139"/>
                    <a:pt x="137535" y="102437"/>
                  </a:cubicBezTo>
                  <a:cubicBezTo>
                    <a:pt x="151399" y="93247"/>
                    <a:pt x="160510" y="77639"/>
                    <a:pt x="161302" y="61715"/>
                  </a:cubicBezTo>
                  <a:cubicBezTo>
                    <a:pt x="162174" y="44999"/>
                    <a:pt x="153934" y="28678"/>
                    <a:pt x="140308" y="19963"/>
                  </a:cubicBezTo>
                  <a:cubicBezTo>
                    <a:pt x="129850" y="13309"/>
                    <a:pt x="117253" y="11407"/>
                    <a:pt x="105132" y="9585"/>
                  </a:cubicBezTo>
                  <a:cubicBezTo>
                    <a:pt x="100933" y="8951"/>
                    <a:pt x="96496" y="8317"/>
                    <a:pt x="92377" y="7525"/>
                  </a:cubicBezTo>
                  <a:cubicBezTo>
                    <a:pt x="88257" y="6654"/>
                    <a:pt x="84058" y="5624"/>
                    <a:pt x="80018" y="4594"/>
                  </a:cubicBezTo>
                  <a:cubicBezTo>
                    <a:pt x="70904" y="2297"/>
                    <a:pt x="61595" y="1"/>
                    <a:pt x="52208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523;p51">
              <a:extLst>
                <a:ext uri="{FF2B5EF4-FFF2-40B4-BE49-F238E27FC236}">
                  <a16:creationId xmlns:a16="http://schemas.microsoft.com/office/drawing/2014/main" xmlns="" id="{F92848B0-F5C6-A9B0-04A1-539C322A5932}"/>
                </a:ext>
              </a:extLst>
            </p:cNvPr>
            <p:cNvSpPr/>
            <p:nvPr/>
          </p:nvSpPr>
          <p:spPr>
            <a:xfrm>
              <a:off x="2493875" y="1826575"/>
              <a:ext cx="3846375" cy="2669700"/>
            </a:xfrm>
            <a:custGeom>
              <a:avLst/>
              <a:gdLst/>
              <a:ahLst/>
              <a:cxnLst/>
              <a:rect l="l" t="t" r="r" b="b"/>
              <a:pathLst>
                <a:path w="153855" h="106788" extrusionOk="0">
                  <a:moveTo>
                    <a:pt x="49680" y="555"/>
                  </a:moveTo>
                  <a:cubicBezTo>
                    <a:pt x="58535" y="555"/>
                    <a:pt x="67306" y="2759"/>
                    <a:pt x="75818" y="4833"/>
                  </a:cubicBezTo>
                  <a:cubicBezTo>
                    <a:pt x="79621" y="5863"/>
                    <a:pt x="83582" y="6814"/>
                    <a:pt x="87544" y="7606"/>
                  </a:cubicBezTo>
                  <a:cubicBezTo>
                    <a:pt x="91584" y="8398"/>
                    <a:pt x="95704" y="9032"/>
                    <a:pt x="99665" y="9587"/>
                  </a:cubicBezTo>
                  <a:cubicBezTo>
                    <a:pt x="108697" y="10933"/>
                    <a:pt x="117966" y="12360"/>
                    <a:pt x="126285" y="15925"/>
                  </a:cubicBezTo>
                  <a:lnTo>
                    <a:pt x="126364" y="15925"/>
                  </a:lnTo>
                  <a:cubicBezTo>
                    <a:pt x="128582" y="16875"/>
                    <a:pt x="130800" y="18064"/>
                    <a:pt x="132939" y="19411"/>
                  </a:cubicBezTo>
                  <a:cubicBezTo>
                    <a:pt x="145695" y="27571"/>
                    <a:pt x="153380" y="42940"/>
                    <a:pt x="152587" y="58548"/>
                  </a:cubicBezTo>
                  <a:cubicBezTo>
                    <a:pt x="151874" y="73521"/>
                    <a:pt x="143239" y="88257"/>
                    <a:pt x="130246" y="96813"/>
                  </a:cubicBezTo>
                  <a:cubicBezTo>
                    <a:pt x="120688" y="103151"/>
                    <a:pt x="108831" y="106392"/>
                    <a:pt x="96013" y="106392"/>
                  </a:cubicBezTo>
                  <a:cubicBezTo>
                    <a:pt x="88643" y="106392"/>
                    <a:pt x="80955" y="105320"/>
                    <a:pt x="73204" y="103151"/>
                  </a:cubicBezTo>
                  <a:cubicBezTo>
                    <a:pt x="61875" y="99982"/>
                    <a:pt x="50070" y="94595"/>
                    <a:pt x="36206" y="86197"/>
                  </a:cubicBezTo>
                  <a:lnTo>
                    <a:pt x="35889" y="86039"/>
                  </a:lnTo>
                  <a:cubicBezTo>
                    <a:pt x="27412" y="80889"/>
                    <a:pt x="18697" y="75581"/>
                    <a:pt x="11408" y="68688"/>
                  </a:cubicBezTo>
                  <a:cubicBezTo>
                    <a:pt x="6893" y="64569"/>
                    <a:pt x="3803" y="59102"/>
                    <a:pt x="2377" y="53160"/>
                  </a:cubicBezTo>
                  <a:cubicBezTo>
                    <a:pt x="475" y="44683"/>
                    <a:pt x="1981" y="35176"/>
                    <a:pt x="6576" y="26462"/>
                  </a:cubicBezTo>
                  <a:cubicBezTo>
                    <a:pt x="14657" y="11488"/>
                    <a:pt x="29868" y="1743"/>
                    <a:pt x="46822" y="634"/>
                  </a:cubicBezTo>
                  <a:cubicBezTo>
                    <a:pt x="47776" y="580"/>
                    <a:pt x="48728" y="555"/>
                    <a:pt x="49680" y="555"/>
                  </a:cubicBezTo>
                  <a:close/>
                  <a:moveTo>
                    <a:pt x="49695" y="0"/>
                  </a:moveTo>
                  <a:cubicBezTo>
                    <a:pt x="48739" y="0"/>
                    <a:pt x="47782" y="26"/>
                    <a:pt x="46822" y="80"/>
                  </a:cubicBezTo>
                  <a:cubicBezTo>
                    <a:pt x="29630" y="1268"/>
                    <a:pt x="14340" y="11092"/>
                    <a:pt x="6180" y="26224"/>
                  </a:cubicBezTo>
                  <a:cubicBezTo>
                    <a:pt x="1505" y="35018"/>
                    <a:pt x="0" y="44604"/>
                    <a:pt x="1981" y="53240"/>
                  </a:cubicBezTo>
                  <a:cubicBezTo>
                    <a:pt x="3327" y="59261"/>
                    <a:pt x="6496" y="64806"/>
                    <a:pt x="11092" y="69085"/>
                  </a:cubicBezTo>
                  <a:cubicBezTo>
                    <a:pt x="18380" y="75977"/>
                    <a:pt x="27174" y="81285"/>
                    <a:pt x="35651" y="86356"/>
                  </a:cubicBezTo>
                  <a:lnTo>
                    <a:pt x="35968" y="86593"/>
                  </a:lnTo>
                  <a:cubicBezTo>
                    <a:pt x="43257" y="91030"/>
                    <a:pt x="50862" y="95070"/>
                    <a:pt x="58706" y="98477"/>
                  </a:cubicBezTo>
                  <a:cubicBezTo>
                    <a:pt x="63301" y="100458"/>
                    <a:pt x="68133" y="102201"/>
                    <a:pt x="73045" y="103547"/>
                  </a:cubicBezTo>
                  <a:cubicBezTo>
                    <a:pt x="80854" y="105717"/>
                    <a:pt x="88600" y="106788"/>
                    <a:pt x="96024" y="106788"/>
                  </a:cubicBezTo>
                  <a:cubicBezTo>
                    <a:pt x="108936" y="106788"/>
                    <a:pt x="120876" y="103548"/>
                    <a:pt x="130484" y="97209"/>
                  </a:cubicBezTo>
                  <a:cubicBezTo>
                    <a:pt x="143635" y="88495"/>
                    <a:pt x="152270" y="73680"/>
                    <a:pt x="153063" y="58548"/>
                  </a:cubicBezTo>
                  <a:cubicBezTo>
                    <a:pt x="153855" y="42703"/>
                    <a:pt x="146012" y="27175"/>
                    <a:pt x="133098" y="18935"/>
                  </a:cubicBezTo>
                  <a:cubicBezTo>
                    <a:pt x="123195" y="12597"/>
                    <a:pt x="111232" y="10854"/>
                    <a:pt x="99665" y="9111"/>
                  </a:cubicBezTo>
                  <a:cubicBezTo>
                    <a:pt x="95704" y="8557"/>
                    <a:pt x="91584" y="7923"/>
                    <a:pt x="87623" y="7131"/>
                  </a:cubicBezTo>
                  <a:cubicBezTo>
                    <a:pt x="83741" y="6338"/>
                    <a:pt x="79700" y="5388"/>
                    <a:pt x="75898" y="4358"/>
                  </a:cubicBezTo>
                  <a:cubicBezTo>
                    <a:pt x="67312" y="2211"/>
                    <a:pt x="58597" y="0"/>
                    <a:pt x="49695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524;p51">
              <a:extLst>
                <a:ext uri="{FF2B5EF4-FFF2-40B4-BE49-F238E27FC236}">
                  <a16:creationId xmlns:a16="http://schemas.microsoft.com/office/drawing/2014/main" xmlns="" id="{8F7AC5F8-324D-7D48-9A1D-EB126A5EC4E2}"/>
                </a:ext>
              </a:extLst>
            </p:cNvPr>
            <p:cNvSpPr/>
            <p:nvPr/>
          </p:nvSpPr>
          <p:spPr>
            <a:xfrm>
              <a:off x="2654300" y="1931900"/>
              <a:ext cx="3531475" cy="2452725"/>
            </a:xfrm>
            <a:custGeom>
              <a:avLst/>
              <a:gdLst/>
              <a:ahLst/>
              <a:cxnLst/>
              <a:rect l="l" t="t" r="r" b="b"/>
              <a:pathLst>
                <a:path w="141259" h="98109" extrusionOk="0">
                  <a:moveTo>
                    <a:pt x="45061" y="415"/>
                  </a:moveTo>
                  <a:cubicBezTo>
                    <a:pt x="53305" y="415"/>
                    <a:pt x="61527" y="2453"/>
                    <a:pt x="69481" y="4423"/>
                  </a:cubicBezTo>
                  <a:cubicBezTo>
                    <a:pt x="73046" y="5374"/>
                    <a:pt x="76690" y="6245"/>
                    <a:pt x="80334" y="6958"/>
                  </a:cubicBezTo>
                  <a:cubicBezTo>
                    <a:pt x="83979" y="7671"/>
                    <a:pt x="87781" y="8305"/>
                    <a:pt x="91426" y="8780"/>
                  </a:cubicBezTo>
                  <a:cubicBezTo>
                    <a:pt x="101963" y="10365"/>
                    <a:pt x="112896" y="11949"/>
                    <a:pt x="121927" y="17733"/>
                  </a:cubicBezTo>
                  <a:cubicBezTo>
                    <a:pt x="133653" y="25180"/>
                    <a:pt x="140704" y="39361"/>
                    <a:pt x="139991" y="53701"/>
                  </a:cubicBezTo>
                  <a:cubicBezTo>
                    <a:pt x="139278" y="67407"/>
                    <a:pt x="131434" y="80875"/>
                    <a:pt x="119471" y="88798"/>
                  </a:cubicBezTo>
                  <a:cubicBezTo>
                    <a:pt x="110767" y="94584"/>
                    <a:pt x="99858" y="97558"/>
                    <a:pt x="88063" y="97558"/>
                  </a:cubicBezTo>
                  <a:cubicBezTo>
                    <a:pt x="81286" y="97558"/>
                    <a:pt x="74216" y="96576"/>
                    <a:pt x="67104" y="94581"/>
                  </a:cubicBezTo>
                  <a:cubicBezTo>
                    <a:pt x="56725" y="91729"/>
                    <a:pt x="45951" y="86738"/>
                    <a:pt x="33196" y="78974"/>
                  </a:cubicBezTo>
                  <a:lnTo>
                    <a:pt x="32958" y="78815"/>
                  </a:lnTo>
                  <a:cubicBezTo>
                    <a:pt x="25194" y="74141"/>
                    <a:pt x="17113" y="69308"/>
                    <a:pt x="10458" y="62970"/>
                  </a:cubicBezTo>
                  <a:cubicBezTo>
                    <a:pt x="6338" y="59167"/>
                    <a:pt x="3486" y="54176"/>
                    <a:pt x="2219" y="48710"/>
                  </a:cubicBezTo>
                  <a:lnTo>
                    <a:pt x="2139" y="48710"/>
                  </a:lnTo>
                  <a:cubicBezTo>
                    <a:pt x="396" y="40946"/>
                    <a:pt x="1743" y="32231"/>
                    <a:pt x="5942" y="24229"/>
                  </a:cubicBezTo>
                  <a:cubicBezTo>
                    <a:pt x="13389" y="10523"/>
                    <a:pt x="27333" y="1492"/>
                    <a:pt x="42940" y="462"/>
                  </a:cubicBezTo>
                  <a:cubicBezTo>
                    <a:pt x="43647" y="430"/>
                    <a:pt x="44354" y="415"/>
                    <a:pt x="45061" y="415"/>
                  </a:cubicBezTo>
                  <a:close/>
                  <a:moveTo>
                    <a:pt x="45447" y="1"/>
                  </a:moveTo>
                  <a:cubicBezTo>
                    <a:pt x="44611" y="1"/>
                    <a:pt x="43776" y="22"/>
                    <a:pt x="42940" y="66"/>
                  </a:cubicBezTo>
                  <a:cubicBezTo>
                    <a:pt x="27174" y="1095"/>
                    <a:pt x="13072" y="10206"/>
                    <a:pt x="5625" y="24071"/>
                  </a:cubicBezTo>
                  <a:cubicBezTo>
                    <a:pt x="1347" y="32152"/>
                    <a:pt x="0" y="40866"/>
                    <a:pt x="1743" y="48789"/>
                  </a:cubicBezTo>
                  <a:cubicBezTo>
                    <a:pt x="3011" y="54414"/>
                    <a:pt x="5942" y="59484"/>
                    <a:pt x="10141" y="63366"/>
                  </a:cubicBezTo>
                  <a:cubicBezTo>
                    <a:pt x="16875" y="69704"/>
                    <a:pt x="24956" y="74537"/>
                    <a:pt x="32720" y="79291"/>
                  </a:cubicBezTo>
                  <a:lnTo>
                    <a:pt x="33037" y="79449"/>
                  </a:lnTo>
                  <a:cubicBezTo>
                    <a:pt x="39692" y="83569"/>
                    <a:pt x="46664" y="87213"/>
                    <a:pt x="53794" y="90303"/>
                  </a:cubicBezTo>
                  <a:cubicBezTo>
                    <a:pt x="58072" y="92204"/>
                    <a:pt x="62509" y="93789"/>
                    <a:pt x="67025" y="95136"/>
                  </a:cubicBezTo>
                  <a:cubicBezTo>
                    <a:pt x="74181" y="97126"/>
                    <a:pt x="81284" y="98109"/>
                    <a:pt x="88094" y="98109"/>
                  </a:cubicBezTo>
                  <a:cubicBezTo>
                    <a:pt x="99981" y="98109"/>
                    <a:pt x="110974" y="95116"/>
                    <a:pt x="119788" y="89273"/>
                  </a:cubicBezTo>
                  <a:cubicBezTo>
                    <a:pt x="131910" y="81271"/>
                    <a:pt x="139832" y="67644"/>
                    <a:pt x="140545" y="53780"/>
                  </a:cubicBezTo>
                  <a:cubicBezTo>
                    <a:pt x="141258" y="39282"/>
                    <a:pt x="134128" y="24942"/>
                    <a:pt x="122244" y="17416"/>
                  </a:cubicBezTo>
                  <a:cubicBezTo>
                    <a:pt x="113133" y="11632"/>
                    <a:pt x="102121" y="9969"/>
                    <a:pt x="91505" y="8384"/>
                  </a:cubicBezTo>
                  <a:cubicBezTo>
                    <a:pt x="87861" y="7830"/>
                    <a:pt x="84058" y="7275"/>
                    <a:pt x="80493" y="6562"/>
                  </a:cubicBezTo>
                  <a:cubicBezTo>
                    <a:pt x="76848" y="5849"/>
                    <a:pt x="73204" y="4898"/>
                    <a:pt x="69718" y="4027"/>
                  </a:cubicBezTo>
                  <a:cubicBezTo>
                    <a:pt x="61810" y="2014"/>
                    <a:pt x="53640" y="1"/>
                    <a:pt x="45447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525;p51">
              <a:extLst>
                <a:ext uri="{FF2B5EF4-FFF2-40B4-BE49-F238E27FC236}">
                  <a16:creationId xmlns:a16="http://schemas.microsoft.com/office/drawing/2014/main" xmlns="" id="{10989EAC-8A26-11BB-6FBC-41AB1AD582A2}"/>
                </a:ext>
              </a:extLst>
            </p:cNvPr>
            <p:cNvSpPr/>
            <p:nvPr/>
          </p:nvSpPr>
          <p:spPr>
            <a:xfrm>
              <a:off x="2800850" y="2026875"/>
              <a:ext cx="3240325" cy="2248075"/>
            </a:xfrm>
            <a:custGeom>
              <a:avLst/>
              <a:gdLst/>
              <a:ahLst/>
              <a:cxnLst/>
              <a:rect l="l" t="t" r="r" b="b"/>
              <a:pathLst>
                <a:path w="129613" h="89923" extrusionOk="0">
                  <a:moveTo>
                    <a:pt x="41894" y="555"/>
                  </a:moveTo>
                  <a:cubicBezTo>
                    <a:pt x="49304" y="555"/>
                    <a:pt x="56637" y="2404"/>
                    <a:pt x="63777" y="4189"/>
                  </a:cubicBezTo>
                  <a:cubicBezTo>
                    <a:pt x="67025" y="4981"/>
                    <a:pt x="70353" y="5774"/>
                    <a:pt x="73680" y="6487"/>
                  </a:cubicBezTo>
                  <a:cubicBezTo>
                    <a:pt x="77008" y="7200"/>
                    <a:pt x="80493" y="7675"/>
                    <a:pt x="83821" y="8150"/>
                  </a:cubicBezTo>
                  <a:cubicBezTo>
                    <a:pt x="91426" y="9339"/>
                    <a:pt x="99270" y="10527"/>
                    <a:pt x="106242" y="13458"/>
                  </a:cubicBezTo>
                  <a:lnTo>
                    <a:pt x="106321" y="13458"/>
                  </a:lnTo>
                  <a:cubicBezTo>
                    <a:pt x="108222" y="14251"/>
                    <a:pt x="110044" y="15281"/>
                    <a:pt x="111867" y="16390"/>
                  </a:cubicBezTo>
                  <a:cubicBezTo>
                    <a:pt x="122562" y="23282"/>
                    <a:pt x="129058" y="36196"/>
                    <a:pt x="128425" y="49347"/>
                  </a:cubicBezTo>
                  <a:cubicBezTo>
                    <a:pt x="127712" y="61944"/>
                    <a:pt x="120581" y="74303"/>
                    <a:pt x="109569" y="81513"/>
                  </a:cubicBezTo>
                  <a:cubicBezTo>
                    <a:pt x="101562" y="86801"/>
                    <a:pt x="91569" y="89495"/>
                    <a:pt x="80772" y="89495"/>
                  </a:cubicBezTo>
                  <a:cubicBezTo>
                    <a:pt x="74584" y="89495"/>
                    <a:pt x="68132" y="88610"/>
                    <a:pt x="61638" y="86821"/>
                  </a:cubicBezTo>
                  <a:cubicBezTo>
                    <a:pt x="52131" y="84127"/>
                    <a:pt x="42228" y="79611"/>
                    <a:pt x="30503" y="72560"/>
                  </a:cubicBezTo>
                  <a:lnTo>
                    <a:pt x="30265" y="72402"/>
                  </a:lnTo>
                  <a:cubicBezTo>
                    <a:pt x="23135" y="68124"/>
                    <a:pt x="15767" y="63687"/>
                    <a:pt x="9666" y="57904"/>
                  </a:cubicBezTo>
                  <a:cubicBezTo>
                    <a:pt x="5864" y="54338"/>
                    <a:pt x="3249" y="49823"/>
                    <a:pt x="2140" y="44831"/>
                  </a:cubicBezTo>
                  <a:cubicBezTo>
                    <a:pt x="476" y="37701"/>
                    <a:pt x="1744" y="29699"/>
                    <a:pt x="5626" y="22411"/>
                  </a:cubicBezTo>
                  <a:cubicBezTo>
                    <a:pt x="12360" y="9735"/>
                    <a:pt x="25115" y="1495"/>
                    <a:pt x="39455" y="624"/>
                  </a:cubicBezTo>
                  <a:cubicBezTo>
                    <a:pt x="40269" y="577"/>
                    <a:pt x="41082" y="555"/>
                    <a:pt x="41894" y="555"/>
                  </a:cubicBezTo>
                  <a:close/>
                  <a:moveTo>
                    <a:pt x="41918" y="0"/>
                  </a:moveTo>
                  <a:cubicBezTo>
                    <a:pt x="41098" y="0"/>
                    <a:pt x="40277" y="22"/>
                    <a:pt x="39455" y="69"/>
                  </a:cubicBezTo>
                  <a:cubicBezTo>
                    <a:pt x="24957" y="1020"/>
                    <a:pt x="12043" y="9339"/>
                    <a:pt x="5151" y="22094"/>
                  </a:cubicBezTo>
                  <a:cubicBezTo>
                    <a:pt x="1268" y="29541"/>
                    <a:pt x="1" y="37622"/>
                    <a:pt x="1665" y="44911"/>
                  </a:cubicBezTo>
                  <a:cubicBezTo>
                    <a:pt x="2774" y="49981"/>
                    <a:pt x="5467" y="54655"/>
                    <a:pt x="9270" y="58220"/>
                  </a:cubicBezTo>
                  <a:cubicBezTo>
                    <a:pt x="15450" y="64004"/>
                    <a:pt x="22897" y="68440"/>
                    <a:pt x="30027" y="72798"/>
                  </a:cubicBezTo>
                  <a:lnTo>
                    <a:pt x="30265" y="72956"/>
                  </a:lnTo>
                  <a:cubicBezTo>
                    <a:pt x="36365" y="76680"/>
                    <a:pt x="42782" y="80087"/>
                    <a:pt x="49358" y="82939"/>
                  </a:cubicBezTo>
                  <a:cubicBezTo>
                    <a:pt x="53319" y="84602"/>
                    <a:pt x="57360" y="86028"/>
                    <a:pt x="61479" y="87217"/>
                  </a:cubicBezTo>
                  <a:cubicBezTo>
                    <a:pt x="68040" y="89030"/>
                    <a:pt x="74538" y="89923"/>
                    <a:pt x="80764" y="89923"/>
                  </a:cubicBezTo>
                  <a:cubicBezTo>
                    <a:pt x="91681" y="89923"/>
                    <a:pt x="101763" y="87177"/>
                    <a:pt x="109886" y="81830"/>
                  </a:cubicBezTo>
                  <a:cubicBezTo>
                    <a:pt x="120977" y="74541"/>
                    <a:pt x="128266" y="62023"/>
                    <a:pt x="128900" y="49268"/>
                  </a:cubicBezTo>
                  <a:cubicBezTo>
                    <a:pt x="129613" y="35958"/>
                    <a:pt x="123037" y="22886"/>
                    <a:pt x="112104" y="15914"/>
                  </a:cubicBezTo>
                  <a:cubicBezTo>
                    <a:pt x="103786" y="10606"/>
                    <a:pt x="93724" y="9101"/>
                    <a:pt x="83979" y="7675"/>
                  </a:cubicBezTo>
                  <a:cubicBezTo>
                    <a:pt x="80652" y="7120"/>
                    <a:pt x="77166" y="6645"/>
                    <a:pt x="73839" y="6011"/>
                  </a:cubicBezTo>
                  <a:cubicBezTo>
                    <a:pt x="70511" y="5298"/>
                    <a:pt x="67184" y="4506"/>
                    <a:pt x="63935" y="3634"/>
                  </a:cubicBezTo>
                  <a:cubicBezTo>
                    <a:pt x="56796" y="1850"/>
                    <a:pt x="49398" y="0"/>
                    <a:pt x="41918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526;p51">
              <a:extLst>
                <a:ext uri="{FF2B5EF4-FFF2-40B4-BE49-F238E27FC236}">
                  <a16:creationId xmlns:a16="http://schemas.microsoft.com/office/drawing/2014/main" xmlns="" id="{A24A95D4-87F3-4A4D-174C-F0D8234B454B}"/>
                </a:ext>
              </a:extLst>
            </p:cNvPr>
            <p:cNvSpPr/>
            <p:nvPr/>
          </p:nvSpPr>
          <p:spPr>
            <a:xfrm>
              <a:off x="2971200" y="2136200"/>
              <a:ext cx="2901625" cy="2015925"/>
            </a:xfrm>
            <a:custGeom>
              <a:avLst/>
              <a:gdLst/>
              <a:ahLst/>
              <a:cxnLst/>
              <a:rect l="l" t="t" r="r" b="b"/>
              <a:pathLst>
                <a:path w="116065" h="80637" extrusionOk="0">
                  <a:moveTo>
                    <a:pt x="37317" y="476"/>
                  </a:moveTo>
                  <a:cubicBezTo>
                    <a:pt x="43956" y="476"/>
                    <a:pt x="50637" y="2192"/>
                    <a:pt x="57121" y="3777"/>
                  </a:cubicBezTo>
                  <a:cubicBezTo>
                    <a:pt x="60053" y="4490"/>
                    <a:pt x="62984" y="5283"/>
                    <a:pt x="65995" y="5837"/>
                  </a:cubicBezTo>
                  <a:cubicBezTo>
                    <a:pt x="69005" y="6471"/>
                    <a:pt x="72174" y="6946"/>
                    <a:pt x="75105" y="7342"/>
                  </a:cubicBezTo>
                  <a:cubicBezTo>
                    <a:pt x="83741" y="8689"/>
                    <a:pt x="92773" y="10036"/>
                    <a:pt x="100141" y="14710"/>
                  </a:cubicBezTo>
                  <a:cubicBezTo>
                    <a:pt x="109806" y="20811"/>
                    <a:pt x="115589" y="32457"/>
                    <a:pt x="115035" y="44182"/>
                  </a:cubicBezTo>
                  <a:cubicBezTo>
                    <a:pt x="114401" y="55511"/>
                    <a:pt x="107984" y="66523"/>
                    <a:pt x="98160" y="73020"/>
                  </a:cubicBezTo>
                  <a:cubicBezTo>
                    <a:pt x="91006" y="77756"/>
                    <a:pt x="82057" y="80185"/>
                    <a:pt x="72374" y="80185"/>
                  </a:cubicBezTo>
                  <a:cubicBezTo>
                    <a:pt x="66831" y="80185"/>
                    <a:pt x="61046" y="79389"/>
                    <a:pt x="55220" y="77773"/>
                  </a:cubicBezTo>
                  <a:cubicBezTo>
                    <a:pt x="46664" y="75397"/>
                    <a:pt x="37870" y="71277"/>
                    <a:pt x="27333" y="65018"/>
                  </a:cubicBezTo>
                  <a:lnTo>
                    <a:pt x="27095" y="64860"/>
                  </a:lnTo>
                  <a:cubicBezTo>
                    <a:pt x="20757" y="60978"/>
                    <a:pt x="14182" y="57016"/>
                    <a:pt x="8636" y="51867"/>
                  </a:cubicBezTo>
                  <a:cubicBezTo>
                    <a:pt x="5308" y="48698"/>
                    <a:pt x="2932" y="44578"/>
                    <a:pt x="1981" y="40142"/>
                  </a:cubicBezTo>
                  <a:cubicBezTo>
                    <a:pt x="555" y="33249"/>
                    <a:pt x="1664" y="26198"/>
                    <a:pt x="4991" y="20018"/>
                  </a:cubicBezTo>
                  <a:cubicBezTo>
                    <a:pt x="11092" y="8768"/>
                    <a:pt x="22500" y="1401"/>
                    <a:pt x="35335" y="529"/>
                  </a:cubicBezTo>
                  <a:cubicBezTo>
                    <a:pt x="35995" y="493"/>
                    <a:pt x="36656" y="476"/>
                    <a:pt x="37317" y="476"/>
                  </a:cubicBezTo>
                  <a:close/>
                  <a:moveTo>
                    <a:pt x="37279" y="1"/>
                  </a:moveTo>
                  <a:cubicBezTo>
                    <a:pt x="36605" y="1"/>
                    <a:pt x="35930" y="18"/>
                    <a:pt x="35255" y="54"/>
                  </a:cubicBezTo>
                  <a:cubicBezTo>
                    <a:pt x="22342" y="925"/>
                    <a:pt x="10696" y="8372"/>
                    <a:pt x="4595" y="19781"/>
                  </a:cubicBezTo>
                  <a:cubicBezTo>
                    <a:pt x="1109" y="26040"/>
                    <a:pt x="0" y="33249"/>
                    <a:pt x="1426" y="40221"/>
                  </a:cubicBezTo>
                  <a:cubicBezTo>
                    <a:pt x="2456" y="44816"/>
                    <a:pt x="4833" y="48936"/>
                    <a:pt x="8319" y="52184"/>
                  </a:cubicBezTo>
                  <a:cubicBezTo>
                    <a:pt x="13865" y="57413"/>
                    <a:pt x="20520" y="61374"/>
                    <a:pt x="26857" y="65256"/>
                  </a:cubicBezTo>
                  <a:lnTo>
                    <a:pt x="27095" y="65414"/>
                  </a:lnTo>
                  <a:cubicBezTo>
                    <a:pt x="32641" y="68742"/>
                    <a:pt x="38345" y="71752"/>
                    <a:pt x="44208" y="74367"/>
                  </a:cubicBezTo>
                  <a:cubicBezTo>
                    <a:pt x="47694" y="75872"/>
                    <a:pt x="51338" y="77140"/>
                    <a:pt x="55062" y="78170"/>
                  </a:cubicBezTo>
                  <a:cubicBezTo>
                    <a:pt x="60945" y="79822"/>
                    <a:pt x="66797" y="80636"/>
                    <a:pt x="72412" y="80636"/>
                  </a:cubicBezTo>
                  <a:cubicBezTo>
                    <a:pt x="82144" y="80636"/>
                    <a:pt x="91163" y="78189"/>
                    <a:pt x="98398" y="73416"/>
                  </a:cubicBezTo>
                  <a:cubicBezTo>
                    <a:pt x="108301" y="66840"/>
                    <a:pt x="114876" y="55670"/>
                    <a:pt x="115431" y="44182"/>
                  </a:cubicBezTo>
                  <a:cubicBezTo>
                    <a:pt x="116065" y="32298"/>
                    <a:pt x="110123" y="20494"/>
                    <a:pt x="100378" y="14314"/>
                  </a:cubicBezTo>
                  <a:cubicBezTo>
                    <a:pt x="92931" y="9561"/>
                    <a:pt x="83899" y="8214"/>
                    <a:pt x="75185" y="6867"/>
                  </a:cubicBezTo>
                  <a:cubicBezTo>
                    <a:pt x="72174" y="6471"/>
                    <a:pt x="69005" y="5996"/>
                    <a:pt x="66074" y="5362"/>
                  </a:cubicBezTo>
                  <a:cubicBezTo>
                    <a:pt x="63143" y="4807"/>
                    <a:pt x="60132" y="4015"/>
                    <a:pt x="57201" y="3302"/>
                  </a:cubicBezTo>
                  <a:cubicBezTo>
                    <a:pt x="50788" y="1717"/>
                    <a:pt x="44049" y="1"/>
                    <a:pt x="37279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527;p51">
              <a:extLst>
                <a:ext uri="{FF2B5EF4-FFF2-40B4-BE49-F238E27FC236}">
                  <a16:creationId xmlns:a16="http://schemas.microsoft.com/office/drawing/2014/main" xmlns="" id="{4F2CB35F-33D1-C629-1AA3-D50C84E8BAAD}"/>
                </a:ext>
              </a:extLst>
            </p:cNvPr>
            <p:cNvSpPr/>
            <p:nvPr/>
          </p:nvSpPr>
          <p:spPr>
            <a:xfrm>
              <a:off x="3165300" y="2260825"/>
              <a:ext cx="2525325" cy="1753700"/>
            </a:xfrm>
            <a:custGeom>
              <a:avLst/>
              <a:gdLst/>
              <a:ahLst/>
              <a:cxnLst/>
              <a:rect l="l" t="t" r="r" b="b"/>
              <a:pathLst>
                <a:path w="101013" h="70148" extrusionOk="0">
                  <a:moveTo>
                    <a:pt x="32539" y="476"/>
                  </a:moveTo>
                  <a:cubicBezTo>
                    <a:pt x="38301" y="476"/>
                    <a:pt x="44036" y="1956"/>
                    <a:pt x="49516" y="3308"/>
                  </a:cubicBezTo>
                  <a:cubicBezTo>
                    <a:pt x="52051" y="3942"/>
                    <a:pt x="54666" y="4576"/>
                    <a:pt x="57280" y="5130"/>
                  </a:cubicBezTo>
                  <a:cubicBezTo>
                    <a:pt x="59894" y="5685"/>
                    <a:pt x="62588" y="6081"/>
                    <a:pt x="65202" y="6398"/>
                  </a:cubicBezTo>
                  <a:cubicBezTo>
                    <a:pt x="71144" y="7349"/>
                    <a:pt x="77165" y="8220"/>
                    <a:pt x="82632" y="10597"/>
                  </a:cubicBezTo>
                  <a:cubicBezTo>
                    <a:pt x="84137" y="11231"/>
                    <a:pt x="85563" y="11944"/>
                    <a:pt x="86989" y="12815"/>
                  </a:cubicBezTo>
                  <a:cubicBezTo>
                    <a:pt x="95466" y="18519"/>
                    <a:pt x="100378" y="28185"/>
                    <a:pt x="99824" y="38405"/>
                  </a:cubicBezTo>
                  <a:cubicBezTo>
                    <a:pt x="99111" y="48546"/>
                    <a:pt x="93723" y="57815"/>
                    <a:pt x="85246" y="63440"/>
                  </a:cubicBezTo>
                  <a:cubicBezTo>
                    <a:pt x="79010" y="67564"/>
                    <a:pt x="71210" y="69676"/>
                    <a:pt x="62797" y="69676"/>
                  </a:cubicBezTo>
                  <a:cubicBezTo>
                    <a:pt x="57957" y="69676"/>
                    <a:pt x="52915" y="68977"/>
                    <a:pt x="47852" y="67560"/>
                  </a:cubicBezTo>
                  <a:cubicBezTo>
                    <a:pt x="40484" y="65500"/>
                    <a:pt x="32799" y="61935"/>
                    <a:pt x="23689" y="56468"/>
                  </a:cubicBezTo>
                  <a:lnTo>
                    <a:pt x="23530" y="56389"/>
                  </a:lnTo>
                  <a:cubicBezTo>
                    <a:pt x="17905" y="52982"/>
                    <a:pt x="12201" y="49496"/>
                    <a:pt x="7447" y="45060"/>
                  </a:cubicBezTo>
                  <a:cubicBezTo>
                    <a:pt x="4516" y="42287"/>
                    <a:pt x="2456" y="38722"/>
                    <a:pt x="1585" y="34840"/>
                  </a:cubicBezTo>
                  <a:cubicBezTo>
                    <a:pt x="396" y="28898"/>
                    <a:pt x="1347" y="22718"/>
                    <a:pt x="4278" y="17410"/>
                  </a:cubicBezTo>
                  <a:cubicBezTo>
                    <a:pt x="9587" y="7666"/>
                    <a:pt x="19490" y="1248"/>
                    <a:pt x="30581" y="535"/>
                  </a:cubicBezTo>
                  <a:cubicBezTo>
                    <a:pt x="31234" y="495"/>
                    <a:pt x="31887" y="476"/>
                    <a:pt x="32539" y="476"/>
                  </a:cubicBezTo>
                  <a:close/>
                  <a:moveTo>
                    <a:pt x="32640" y="1"/>
                  </a:moveTo>
                  <a:cubicBezTo>
                    <a:pt x="31981" y="1"/>
                    <a:pt x="31321" y="20"/>
                    <a:pt x="30660" y="60"/>
                  </a:cubicBezTo>
                  <a:cubicBezTo>
                    <a:pt x="19410" y="773"/>
                    <a:pt x="9270" y="7269"/>
                    <a:pt x="3962" y="17252"/>
                  </a:cubicBezTo>
                  <a:cubicBezTo>
                    <a:pt x="951" y="22639"/>
                    <a:pt x="0" y="28898"/>
                    <a:pt x="1189" y="34998"/>
                  </a:cubicBezTo>
                  <a:cubicBezTo>
                    <a:pt x="2060" y="38959"/>
                    <a:pt x="4120" y="42604"/>
                    <a:pt x="7131" y="45377"/>
                  </a:cubicBezTo>
                  <a:cubicBezTo>
                    <a:pt x="11963" y="49892"/>
                    <a:pt x="17667" y="53378"/>
                    <a:pt x="23292" y="56785"/>
                  </a:cubicBezTo>
                  <a:lnTo>
                    <a:pt x="23451" y="56864"/>
                  </a:lnTo>
                  <a:cubicBezTo>
                    <a:pt x="28204" y="59796"/>
                    <a:pt x="33196" y="62410"/>
                    <a:pt x="38345" y="64707"/>
                  </a:cubicBezTo>
                  <a:cubicBezTo>
                    <a:pt x="41435" y="65975"/>
                    <a:pt x="44604" y="67163"/>
                    <a:pt x="47852" y="68035"/>
                  </a:cubicBezTo>
                  <a:cubicBezTo>
                    <a:pt x="52959" y="69449"/>
                    <a:pt x="58035" y="70148"/>
                    <a:pt x="62903" y="70148"/>
                  </a:cubicBezTo>
                  <a:cubicBezTo>
                    <a:pt x="71401" y="70148"/>
                    <a:pt x="79267" y="68017"/>
                    <a:pt x="85563" y="63836"/>
                  </a:cubicBezTo>
                  <a:cubicBezTo>
                    <a:pt x="94199" y="58132"/>
                    <a:pt x="99745" y="48783"/>
                    <a:pt x="100458" y="38484"/>
                  </a:cubicBezTo>
                  <a:cubicBezTo>
                    <a:pt x="101012" y="28106"/>
                    <a:pt x="96021" y="18202"/>
                    <a:pt x="87306" y="12419"/>
                  </a:cubicBezTo>
                  <a:cubicBezTo>
                    <a:pt x="80810" y="8299"/>
                    <a:pt x="72966" y="7111"/>
                    <a:pt x="65361" y="6002"/>
                  </a:cubicBezTo>
                  <a:cubicBezTo>
                    <a:pt x="62746" y="5606"/>
                    <a:pt x="60053" y="5210"/>
                    <a:pt x="57438" y="4655"/>
                  </a:cubicBezTo>
                  <a:cubicBezTo>
                    <a:pt x="54903" y="4180"/>
                    <a:pt x="52289" y="3467"/>
                    <a:pt x="49754" y="2833"/>
                  </a:cubicBezTo>
                  <a:cubicBezTo>
                    <a:pt x="44203" y="1481"/>
                    <a:pt x="38460" y="1"/>
                    <a:pt x="32640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528;p51">
              <a:extLst>
                <a:ext uri="{FF2B5EF4-FFF2-40B4-BE49-F238E27FC236}">
                  <a16:creationId xmlns:a16="http://schemas.microsoft.com/office/drawing/2014/main" xmlns="" id="{D2DC9D58-9C0E-BD8C-E310-C820C60D6432}"/>
                </a:ext>
              </a:extLst>
            </p:cNvPr>
            <p:cNvSpPr/>
            <p:nvPr/>
          </p:nvSpPr>
          <p:spPr>
            <a:xfrm>
              <a:off x="3353450" y="2384000"/>
              <a:ext cx="2145050" cy="1492450"/>
            </a:xfrm>
            <a:custGeom>
              <a:avLst/>
              <a:gdLst/>
              <a:ahLst/>
              <a:cxnLst/>
              <a:rect l="l" t="t" r="r" b="b"/>
              <a:pathLst>
                <a:path w="85802" h="59698" extrusionOk="0">
                  <a:moveTo>
                    <a:pt x="27618" y="475"/>
                  </a:moveTo>
                  <a:cubicBezTo>
                    <a:pt x="32500" y="475"/>
                    <a:pt x="37421" y="1751"/>
                    <a:pt x="42148" y="2897"/>
                  </a:cubicBezTo>
                  <a:cubicBezTo>
                    <a:pt x="44287" y="3452"/>
                    <a:pt x="46506" y="4006"/>
                    <a:pt x="48724" y="4481"/>
                  </a:cubicBezTo>
                  <a:cubicBezTo>
                    <a:pt x="50942" y="4878"/>
                    <a:pt x="53240" y="5194"/>
                    <a:pt x="55458" y="5591"/>
                  </a:cubicBezTo>
                  <a:cubicBezTo>
                    <a:pt x="60529" y="6304"/>
                    <a:pt x="65678" y="7096"/>
                    <a:pt x="70273" y="9076"/>
                  </a:cubicBezTo>
                  <a:lnTo>
                    <a:pt x="70352" y="9076"/>
                  </a:lnTo>
                  <a:cubicBezTo>
                    <a:pt x="71620" y="9631"/>
                    <a:pt x="72888" y="10265"/>
                    <a:pt x="73997" y="10978"/>
                  </a:cubicBezTo>
                  <a:cubicBezTo>
                    <a:pt x="81206" y="15811"/>
                    <a:pt x="85405" y="24050"/>
                    <a:pt x="84930" y="32686"/>
                  </a:cubicBezTo>
                  <a:cubicBezTo>
                    <a:pt x="84296" y="41321"/>
                    <a:pt x="79780" y="49164"/>
                    <a:pt x="72491" y="53918"/>
                  </a:cubicBezTo>
                  <a:cubicBezTo>
                    <a:pt x="67199" y="57396"/>
                    <a:pt x="60592" y="59206"/>
                    <a:pt x="53445" y="59206"/>
                  </a:cubicBezTo>
                  <a:cubicBezTo>
                    <a:pt x="49359" y="59206"/>
                    <a:pt x="45096" y="58614"/>
                    <a:pt x="40802" y="57404"/>
                  </a:cubicBezTo>
                  <a:cubicBezTo>
                    <a:pt x="34543" y="55661"/>
                    <a:pt x="27967" y="52650"/>
                    <a:pt x="20282" y="47976"/>
                  </a:cubicBezTo>
                  <a:lnTo>
                    <a:pt x="20124" y="47897"/>
                  </a:lnTo>
                  <a:cubicBezTo>
                    <a:pt x="15370" y="45045"/>
                    <a:pt x="10538" y="42113"/>
                    <a:pt x="6497" y="38311"/>
                  </a:cubicBezTo>
                  <a:cubicBezTo>
                    <a:pt x="3962" y="36013"/>
                    <a:pt x="2219" y="33002"/>
                    <a:pt x="1506" y="29675"/>
                  </a:cubicBezTo>
                  <a:cubicBezTo>
                    <a:pt x="476" y="24605"/>
                    <a:pt x="1268" y="19376"/>
                    <a:pt x="3724" y="14860"/>
                  </a:cubicBezTo>
                  <a:cubicBezTo>
                    <a:pt x="8161" y="6541"/>
                    <a:pt x="16638" y="1154"/>
                    <a:pt x="26066" y="520"/>
                  </a:cubicBezTo>
                  <a:cubicBezTo>
                    <a:pt x="26582" y="490"/>
                    <a:pt x="27100" y="475"/>
                    <a:pt x="27618" y="475"/>
                  </a:cubicBezTo>
                  <a:close/>
                  <a:moveTo>
                    <a:pt x="27659" y="0"/>
                  </a:moveTo>
                  <a:cubicBezTo>
                    <a:pt x="27129" y="0"/>
                    <a:pt x="26598" y="14"/>
                    <a:pt x="26066" y="45"/>
                  </a:cubicBezTo>
                  <a:cubicBezTo>
                    <a:pt x="16479" y="679"/>
                    <a:pt x="7923" y="6224"/>
                    <a:pt x="3328" y="14701"/>
                  </a:cubicBezTo>
                  <a:cubicBezTo>
                    <a:pt x="793" y="19297"/>
                    <a:pt x="1" y="24605"/>
                    <a:pt x="1031" y="29754"/>
                  </a:cubicBezTo>
                  <a:cubicBezTo>
                    <a:pt x="1744" y="33161"/>
                    <a:pt x="3566" y="36251"/>
                    <a:pt x="6101" y="38627"/>
                  </a:cubicBezTo>
                  <a:cubicBezTo>
                    <a:pt x="10221" y="42509"/>
                    <a:pt x="15133" y="45441"/>
                    <a:pt x="19807" y="48293"/>
                  </a:cubicBezTo>
                  <a:lnTo>
                    <a:pt x="19965" y="48451"/>
                  </a:lnTo>
                  <a:cubicBezTo>
                    <a:pt x="24085" y="50907"/>
                    <a:pt x="28284" y="53126"/>
                    <a:pt x="32641" y="55027"/>
                  </a:cubicBezTo>
                  <a:cubicBezTo>
                    <a:pt x="35256" y="56136"/>
                    <a:pt x="37949" y="57087"/>
                    <a:pt x="40722" y="57879"/>
                  </a:cubicBezTo>
                  <a:cubicBezTo>
                    <a:pt x="45095" y="59095"/>
                    <a:pt x="49425" y="59698"/>
                    <a:pt x="53574" y="59698"/>
                  </a:cubicBezTo>
                  <a:cubicBezTo>
                    <a:pt x="60776" y="59698"/>
                    <a:pt x="67430" y="57883"/>
                    <a:pt x="72808" y="54314"/>
                  </a:cubicBezTo>
                  <a:cubicBezTo>
                    <a:pt x="80097" y="49481"/>
                    <a:pt x="84771" y="41480"/>
                    <a:pt x="85405" y="32765"/>
                  </a:cubicBezTo>
                  <a:cubicBezTo>
                    <a:pt x="85801" y="23892"/>
                    <a:pt x="81602" y="15494"/>
                    <a:pt x="74234" y="10582"/>
                  </a:cubicBezTo>
                  <a:cubicBezTo>
                    <a:pt x="68689" y="7096"/>
                    <a:pt x="62034" y="6066"/>
                    <a:pt x="55537" y="5115"/>
                  </a:cubicBezTo>
                  <a:cubicBezTo>
                    <a:pt x="53319" y="4798"/>
                    <a:pt x="51022" y="4402"/>
                    <a:pt x="48882" y="4006"/>
                  </a:cubicBezTo>
                  <a:cubicBezTo>
                    <a:pt x="46664" y="3531"/>
                    <a:pt x="44446" y="2976"/>
                    <a:pt x="42307" y="2422"/>
                  </a:cubicBezTo>
                  <a:cubicBezTo>
                    <a:pt x="37580" y="1276"/>
                    <a:pt x="32658" y="0"/>
                    <a:pt x="27659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529;p51">
              <a:extLst>
                <a:ext uri="{FF2B5EF4-FFF2-40B4-BE49-F238E27FC236}">
                  <a16:creationId xmlns:a16="http://schemas.microsoft.com/office/drawing/2014/main" xmlns="" id="{B457A4B1-6339-8708-36ED-B1E588BB8D62}"/>
                </a:ext>
              </a:extLst>
            </p:cNvPr>
            <p:cNvSpPr/>
            <p:nvPr/>
          </p:nvSpPr>
          <p:spPr>
            <a:xfrm>
              <a:off x="3490125" y="2473475"/>
              <a:ext cx="1873675" cy="1304075"/>
            </a:xfrm>
            <a:custGeom>
              <a:avLst/>
              <a:gdLst/>
              <a:ahLst/>
              <a:cxnLst/>
              <a:rect l="l" t="t" r="r" b="b"/>
              <a:pathLst>
                <a:path w="74947" h="52163" extrusionOk="0">
                  <a:moveTo>
                    <a:pt x="24063" y="476"/>
                  </a:moveTo>
                  <a:cubicBezTo>
                    <a:pt x="28400" y="476"/>
                    <a:pt x="32725" y="1554"/>
                    <a:pt x="36919" y="2566"/>
                  </a:cubicBezTo>
                  <a:cubicBezTo>
                    <a:pt x="38741" y="3042"/>
                    <a:pt x="40722" y="3517"/>
                    <a:pt x="42623" y="3913"/>
                  </a:cubicBezTo>
                  <a:cubicBezTo>
                    <a:pt x="44525" y="4309"/>
                    <a:pt x="46584" y="4626"/>
                    <a:pt x="48486" y="4943"/>
                  </a:cubicBezTo>
                  <a:cubicBezTo>
                    <a:pt x="52843" y="5577"/>
                    <a:pt x="57359" y="6211"/>
                    <a:pt x="61400" y="7953"/>
                  </a:cubicBezTo>
                  <a:cubicBezTo>
                    <a:pt x="62509" y="8429"/>
                    <a:pt x="63539" y="8983"/>
                    <a:pt x="64569" y="9617"/>
                  </a:cubicBezTo>
                  <a:cubicBezTo>
                    <a:pt x="70827" y="13816"/>
                    <a:pt x="74472" y="20946"/>
                    <a:pt x="74155" y="28552"/>
                  </a:cubicBezTo>
                  <a:cubicBezTo>
                    <a:pt x="73600" y="36078"/>
                    <a:pt x="69560" y="42892"/>
                    <a:pt x="63301" y="47011"/>
                  </a:cubicBezTo>
                  <a:cubicBezTo>
                    <a:pt x="58665" y="50085"/>
                    <a:pt x="52908" y="51653"/>
                    <a:pt x="46681" y="51653"/>
                  </a:cubicBezTo>
                  <a:cubicBezTo>
                    <a:pt x="43117" y="51653"/>
                    <a:pt x="39400" y="51139"/>
                    <a:pt x="35651" y="50101"/>
                  </a:cubicBezTo>
                  <a:cubicBezTo>
                    <a:pt x="29393" y="48200"/>
                    <a:pt x="23292" y="45427"/>
                    <a:pt x="17747" y="41862"/>
                  </a:cubicBezTo>
                  <a:lnTo>
                    <a:pt x="17588" y="41783"/>
                  </a:lnTo>
                  <a:cubicBezTo>
                    <a:pt x="13548" y="39327"/>
                    <a:pt x="9269" y="36712"/>
                    <a:pt x="5704" y="33385"/>
                  </a:cubicBezTo>
                  <a:cubicBezTo>
                    <a:pt x="3565" y="31404"/>
                    <a:pt x="2060" y="28790"/>
                    <a:pt x="1426" y="25858"/>
                  </a:cubicBezTo>
                  <a:cubicBezTo>
                    <a:pt x="555" y="21501"/>
                    <a:pt x="1189" y="16906"/>
                    <a:pt x="3407" y="13024"/>
                  </a:cubicBezTo>
                  <a:cubicBezTo>
                    <a:pt x="7289" y="5735"/>
                    <a:pt x="14657" y="1061"/>
                    <a:pt x="22817" y="506"/>
                  </a:cubicBezTo>
                  <a:cubicBezTo>
                    <a:pt x="23232" y="486"/>
                    <a:pt x="23648" y="476"/>
                    <a:pt x="24063" y="476"/>
                  </a:cubicBezTo>
                  <a:close/>
                  <a:moveTo>
                    <a:pt x="24059" y="0"/>
                  </a:moveTo>
                  <a:cubicBezTo>
                    <a:pt x="23645" y="0"/>
                    <a:pt x="23231" y="10"/>
                    <a:pt x="22817" y="31"/>
                  </a:cubicBezTo>
                  <a:cubicBezTo>
                    <a:pt x="14419" y="586"/>
                    <a:pt x="6972" y="5418"/>
                    <a:pt x="3011" y="12786"/>
                  </a:cubicBezTo>
                  <a:cubicBezTo>
                    <a:pt x="713" y="16827"/>
                    <a:pt x="0" y="21501"/>
                    <a:pt x="872" y="26017"/>
                  </a:cubicBezTo>
                  <a:cubicBezTo>
                    <a:pt x="1585" y="29027"/>
                    <a:pt x="3090" y="31721"/>
                    <a:pt x="5387" y="33781"/>
                  </a:cubicBezTo>
                  <a:cubicBezTo>
                    <a:pt x="8953" y="37108"/>
                    <a:pt x="13231" y="39723"/>
                    <a:pt x="17350" y="42258"/>
                  </a:cubicBezTo>
                  <a:lnTo>
                    <a:pt x="17509" y="42337"/>
                  </a:lnTo>
                  <a:cubicBezTo>
                    <a:pt x="20995" y="44476"/>
                    <a:pt x="24718" y="46378"/>
                    <a:pt x="28521" y="48041"/>
                  </a:cubicBezTo>
                  <a:cubicBezTo>
                    <a:pt x="30819" y="49071"/>
                    <a:pt x="33116" y="49863"/>
                    <a:pt x="35493" y="50576"/>
                  </a:cubicBezTo>
                  <a:cubicBezTo>
                    <a:pt x="39293" y="51642"/>
                    <a:pt x="43052" y="52163"/>
                    <a:pt x="46654" y="52163"/>
                  </a:cubicBezTo>
                  <a:cubicBezTo>
                    <a:pt x="52965" y="52163"/>
                    <a:pt x="58798" y="50563"/>
                    <a:pt x="63539" y="47487"/>
                  </a:cubicBezTo>
                  <a:cubicBezTo>
                    <a:pt x="69956" y="43209"/>
                    <a:pt x="73996" y="36237"/>
                    <a:pt x="74551" y="28631"/>
                  </a:cubicBezTo>
                  <a:cubicBezTo>
                    <a:pt x="74947" y="20867"/>
                    <a:pt x="71223" y="13499"/>
                    <a:pt x="64806" y="9221"/>
                  </a:cubicBezTo>
                  <a:cubicBezTo>
                    <a:pt x="59973" y="6131"/>
                    <a:pt x="54111" y="5339"/>
                    <a:pt x="48486" y="4468"/>
                  </a:cubicBezTo>
                  <a:cubicBezTo>
                    <a:pt x="46584" y="4151"/>
                    <a:pt x="44604" y="3834"/>
                    <a:pt x="42623" y="3438"/>
                  </a:cubicBezTo>
                  <a:cubicBezTo>
                    <a:pt x="40722" y="3121"/>
                    <a:pt x="38820" y="2645"/>
                    <a:pt x="36919" y="2170"/>
                  </a:cubicBezTo>
                  <a:cubicBezTo>
                    <a:pt x="32724" y="1085"/>
                    <a:pt x="28398" y="0"/>
                    <a:pt x="24059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530;p51">
              <a:extLst>
                <a:ext uri="{FF2B5EF4-FFF2-40B4-BE49-F238E27FC236}">
                  <a16:creationId xmlns:a16="http://schemas.microsoft.com/office/drawing/2014/main" xmlns="" id="{143A31C6-DE15-5422-B87B-91638191EF26}"/>
                </a:ext>
              </a:extLst>
            </p:cNvPr>
            <p:cNvSpPr/>
            <p:nvPr/>
          </p:nvSpPr>
          <p:spPr>
            <a:xfrm>
              <a:off x="3626775" y="2564475"/>
              <a:ext cx="1600375" cy="1113825"/>
            </a:xfrm>
            <a:custGeom>
              <a:avLst/>
              <a:gdLst/>
              <a:ahLst/>
              <a:cxnLst/>
              <a:rect l="l" t="t" r="r" b="b"/>
              <a:pathLst>
                <a:path w="64015" h="44553" extrusionOk="0">
                  <a:moveTo>
                    <a:pt x="20466" y="414"/>
                  </a:moveTo>
                  <a:cubicBezTo>
                    <a:pt x="24207" y="414"/>
                    <a:pt x="27937" y="1300"/>
                    <a:pt x="31532" y="2254"/>
                  </a:cubicBezTo>
                  <a:cubicBezTo>
                    <a:pt x="33117" y="2650"/>
                    <a:pt x="34780" y="3046"/>
                    <a:pt x="36365" y="3363"/>
                  </a:cubicBezTo>
                  <a:cubicBezTo>
                    <a:pt x="38029" y="3680"/>
                    <a:pt x="39772" y="3917"/>
                    <a:pt x="41435" y="4155"/>
                  </a:cubicBezTo>
                  <a:cubicBezTo>
                    <a:pt x="46189" y="4868"/>
                    <a:pt x="51101" y="5660"/>
                    <a:pt x="55141" y="8195"/>
                  </a:cubicBezTo>
                  <a:cubicBezTo>
                    <a:pt x="60529" y="11761"/>
                    <a:pt x="63618" y="17940"/>
                    <a:pt x="63222" y="24357"/>
                  </a:cubicBezTo>
                  <a:cubicBezTo>
                    <a:pt x="62826" y="30775"/>
                    <a:pt x="59419" y="36558"/>
                    <a:pt x="54032" y="40123"/>
                  </a:cubicBezTo>
                  <a:cubicBezTo>
                    <a:pt x="50084" y="42704"/>
                    <a:pt x="45167" y="44057"/>
                    <a:pt x="39837" y="44057"/>
                  </a:cubicBezTo>
                  <a:cubicBezTo>
                    <a:pt x="36823" y="44057"/>
                    <a:pt x="33678" y="43625"/>
                    <a:pt x="30502" y="42738"/>
                  </a:cubicBezTo>
                  <a:cubicBezTo>
                    <a:pt x="25115" y="41074"/>
                    <a:pt x="19965" y="38697"/>
                    <a:pt x="15212" y="35687"/>
                  </a:cubicBezTo>
                  <a:lnTo>
                    <a:pt x="15053" y="35607"/>
                  </a:lnTo>
                  <a:cubicBezTo>
                    <a:pt x="11488" y="33627"/>
                    <a:pt x="8082" y="31171"/>
                    <a:pt x="4913" y="28477"/>
                  </a:cubicBezTo>
                  <a:cubicBezTo>
                    <a:pt x="3090" y="26734"/>
                    <a:pt x="1823" y="24516"/>
                    <a:pt x="1268" y="22060"/>
                  </a:cubicBezTo>
                  <a:cubicBezTo>
                    <a:pt x="476" y="18336"/>
                    <a:pt x="1110" y="14454"/>
                    <a:pt x="2932" y="11127"/>
                  </a:cubicBezTo>
                  <a:cubicBezTo>
                    <a:pt x="6259" y="4947"/>
                    <a:pt x="12518" y="907"/>
                    <a:pt x="19569" y="431"/>
                  </a:cubicBezTo>
                  <a:cubicBezTo>
                    <a:pt x="19868" y="420"/>
                    <a:pt x="20167" y="414"/>
                    <a:pt x="20466" y="414"/>
                  </a:cubicBezTo>
                  <a:close/>
                  <a:moveTo>
                    <a:pt x="20709" y="1"/>
                  </a:moveTo>
                  <a:cubicBezTo>
                    <a:pt x="20303" y="1"/>
                    <a:pt x="19896" y="12"/>
                    <a:pt x="19490" y="35"/>
                  </a:cubicBezTo>
                  <a:cubicBezTo>
                    <a:pt x="12360" y="511"/>
                    <a:pt x="5943" y="4630"/>
                    <a:pt x="2536" y="10968"/>
                  </a:cubicBezTo>
                  <a:cubicBezTo>
                    <a:pt x="634" y="14375"/>
                    <a:pt x="1" y="18336"/>
                    <a:pt x="793" y="22139"/>
                  </a:cubicBezTo>
                  <a:cubicBezTo>
                    <a:pt x="1348" y="24674"/>
                    <a:pt x="2694" y="27051"/>
                    <a:pt x="4596" y="28794"/>
                  </a:cubicBezTo>
                  <a:cubicBezTo>
                    <a:pt x="7765" y="31567"/>
                    <a:pt x="11171" y="33944"/>
                    <a:pt x="14816" y="36003"/>
                  </a:cubicBezTo>
                  <a:lnTo>
                    <a:pt x="14974" y="36083"/>
                  </a:lnTo>
                  <a:cubicBezTo>
                    <a:pt x="17985" y="37984"/>
                    <a:pt x="21154" y="39648"/>
                    <a:pt x="24402" y="40995"/>
                  </a:cubicBezTo>
                  <a:cubicBezTo>
                    <a:pt x="26303" y="41866"/>
                    <a:pt x="28284" y="42658"/>
                    <a:pt x="30344" y="43213"/>
                  </a:cubicBezTo>
                  <a:cubicBezTo>
                    <a:pt x="33584" y="44110"/>
                    <a:pt x="36802" y="44552"/>
                    <a:pt x="39892" y="44552"/>
                  </a:cubicBezTo>
                  <a:cubicBezTo>
                    <a:pt x="45264" y="44552"/>
                    <a:pt x="50246" y="43214"/>
                    <a:pt x="54270" y="40599"/>
                  </a:cubicBezTo>
                  <a:cubicBezTo>
                    <a:pt x="59736" y="36954"/>
                    <a:pt x="63222" y="31012"/>
                    <a:pt x="63698" y="24437"/>
                  </a:cubicBezTo>
                  <a:cubicBezTo>
                    <a:pt x="64014" y="17861"/>
                    <a:pt x="60845" y="11523"/>
                    <a:pt x="55379" y="7879"/>
                  </a:cubicBezTo>
                  <a:cubicBezTo>
                    <a:pt x="51259" y="5264"/>
                    <a:pt x="46268" y="4472"/>
                    <a:pt x="41435" y="3759"/>
                  </a:cubicBezTo>
                  <a:cubicBezTo>
                    <a:pt x="39851" y="3521"/>
                    <a:pt x="38108" y="3284"/>
                    <a:pt x="36523" y="2967"/>
                  </a:cubicBezTo>
                  <a:cubicBezTo>
                    <a:pt x="34860" y="2650"/>
                    <a:pt x="33196" y="2174"/>
                    <a:pt x="31611" y="1857"/>
                  </a:cubicBezTo>
                  <a:cubicBezTo>
                    <a:pt x="28112" y="929"/>
                    <a:pt x="24420" y="1"/>
                    <a:pt x="20709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531;p51">
              <a:extLst>
                <a:ext uri="{FF2B5EF4-FFF2-40B4-BE49-F238E27FC236}">
                  <a16:creationId xmlns:a16="http://schemas.microsoft.com/office/drawing/2014/main" xmlns="" id="{10A66C2A-5D29-7D5D-8829-237E261F7ACC}"/>
                </a:ext>
              </a:extLst>
            </p:cNvPr>
            <p:cNvSpPr/>
            <p:nvPr/>
          </p:nvSpPr>
          <p:spPr>
            <a:xfrm>
              <a:off x="3755525" y="2646050"/>
              <a:ext cx="1348825" cy="938600"/>
            </a:xfrm>
            <a:custGeom>
              <a:avLst/>
              <a:gdLst/>
              <a:ahLst/>
              <a:cxnLst/>
              <a:rect l="l" t="t" r="r" b="b"/>
              <a:pathLst>
                <a:path w="53953" h="37544" extrusionOk="0">
                  <a:moveTo>
                    <a:pt x="17566" y="456"/>
                  </a:moveTo>
                  <a:cubicBezTo>
                    <a:pt x="20582" y="456"/>
                    <a:pt x="23584" y="1220"/>
                    <a:pt x="26461" y="1922"/>
                  </a:cubicBezTo>
                  <a:cubicBezTo>
                    <a:pt x="27808" y="2318"/>
                    <a:pt x="29234" y="2635"/>
                    <a:pt x="30581" y="2952"/>
                  </a:cubicBezTo>
                  <a:cubicBezTo>
                    <a:pt x="32007" y="3190"/>
                    <a:pt x="33433" y="3427"/>
                    <a:pt x="34859" y="3665"/>
                  </a:cubicBezTo>
                  <a:cubicBezTo>
                    <a:pt x="38028" y="3982"/>
                    <a:pt x="41118" y="4695"/>
                    <a:pt x="44129" y="5804"/>
                  </a:cubicBezTo>
                  <a:cubicBezTo>
                    <a:pt x="44842" y="6121"/>
                    <a:pt x="45634" y="6517"/>
                    <a:pt x="46347" y="6992"/>
                  </a:cubicBezTo>
                  <a:cubicBezTo>
                    <a:pt x="50863" y="10003"/>
                    <a:pt x="53477" y="15153"/>
                    <a:pt x="53160" y="20540"/>
                  </a:cubicBezTo>
                  <a:cubicBezTo>
                    <a:pt x="52764" y="25927"/>
                    <a:pt x="49991" y="30839"/>
                    <a:pt x="45475" y="33770"/>
                  </a:cubicBezTo>
                  <a:cubicBezTo>
                    <a:pt x="42133" y="35948"/>
                    <a:pt x="37982" y="37057"/>
                    <a:pt x="33498" y="37057"/>
                  </a:cubicBezTo>
                  <a:cubicBezTo>
                    <a:pt x="30966" y="37057"/>
                    <a:pt x="28328" y="36703"/>
                    <a:pt x="25669" y="35989"/>
                  </a:cubicBezTo>
                  <a:cubicBezTo>
                    <a:pt x="21153" y="34563"/>
                    <a:pt x="16796" y="32582"/>
                    <a:pt x="12756" y="30047"/>
                  </a:cubicBezTo>
                  <a:lnTo>
                    <a:pt x="12676" y="29968"/>
                  </a:lnTo>
                  <a:cubicBezTo>
                    <a:pt x="9666" y="28225"/>
                    <a:pt x="6734" y="26244"/>
                    <a:pt x="4120" y="23946"/>
                  </a:cubicBezTo>
                  <a:cubicBezTo>
                    <a:pt x="2615" y="22520"/>
                    <a:pt x="1506" y="20619"/>
                    <a:pt x="1030" y="18559"/>
                  </a:cubicBezTo>
                  <a:cubicBezTo>
                    <a:pt x="396" y="15469"/>
                    <a:pt x="951" y="12142"/>
                    <a:pt x="2536" y="9369"/>
                  </a:cubicBezTo>
                  <a:cubicBezTo>
                    <a:pt x="5308" y="4219"/>
                    <a:pt x="10537" y="813"/>
                    <a:pt x="16400" y="496"/>
                  </a:cubicBezTo>
                  <a:cubicBezTo>
                    <a:pt x="16789" y="469"/>
                    <a:pt x="17177" y="456"/>
                    <a:pt x="17566" y="456"/>
                  </a:cubicBezTo>
                  <a:close/>
                  <a:moveTo>
                    <a:pt x="17307" y="0"/>
                  </a:moveTo>
                  <a:cubicBezTo>
                    <a:pt x="17005" y="0"/>
                    <a:pt x="16702" y="7"/>
                    <a:pt x="16400" y="21"/>
                  </a:cubicBezTo>
                  <a:cubicBezTo>
                    <a:pt x="10379" y="417"/>
                    <a:pt x="4991" y="3903"/>
                    <a:pt x="2060" y="9211"/>
                  </a:cubicBezTo>
                  <a:cubicBezTo>
                    <a:pt x="476" y="12142"/>
                    <a:pt x="0" y="15469"/>
                    <a:pt x="634" y="18718"/>
                  </a:cubicBezTo>
                  <a:cubicBezTo>
                    <a:pt x="1109" y="20857"/>
                    <a:pt x="2219" y="22837"/>
                    <a:pt x="3803" y="24343"/>
                  </a:cubicBezTo>
                  <a:cubicBezTo>
                    <a:pt x="6497" y="26640"/>
                    <a:pt x="9349" y="28700"/>
                    <a:pt x="12439" y="30443"/>
                  </a:cubicBezTo>
                  <a:lnTo>
                    <a:pt x="12518" y="30522"/>
                  </a:lnTo>
                  <a:cubicBezTo>
                    <a:pt x="15132" y="32027"/>
                    <a:pt x="17747" y="33453"/>
                    <a:pt x="20440" y="34642"/>
                  </a:cubicBezTo>
                  <a:cubicBezTo>
                    <a:pt x="22104" y="35355"/>
                    <a:pt x="23847" y="35909"/>
                    <a:pt x="25511" y="36385"/>
                  </a:cubicBezTo>
                  <a:cubicBezTo>
                    <a:pt x="28250" y="37163"/>
                    <a:pt x="30969" y="37543"/>
                    <a:pt x="33574" y="37543"/>
                  </a:cubicBezTo>
                  <a:cubicBezTo>
                    <a:pt x="38128" y="37543"/>
                    <a:pt x="42337" y="36384"/>
                    <a:pt x="45713" y="34167"/>
                  </a:cubicBezTo>
                  <a:cubicBezTo>
                    <a:pt x="50308" y="31077"/>
                    <a:pt x="53239" y="26086"/>
                    <a:pt x="53636" y="20540"/>
                  </a:cubicBezTo>
                  <a:cubicBezTo>
                    <a:pt x="53953" y="14994"/>
                    <a:pt x="51259" y="9765"/>
                    <a:pt x="46664" y="6675"/>
                  </a:cubicBezTo>
                  <a:cubicBezTo>
                    <a:pt x="43178" y="4457"/>
                    <a:pt x="38979" y="3823"/>
                    <a:pt x="34939" y="3190"/>
                  </a:cubicBezTo>
                  <a:cubicBezTo>
                    <a:pt x="33512" y="3031"/>
                    <a:pt x="32086" y="2793"/>
                    <a:pt x="30740" y="2477"/>
                  </a:cubicBezTo>
                  <a:cubicBezTo>
                    <a:pt x="29314" y="2239"/>
                    <a:pt x="27967" y="1843"/>
                    <a:pt x="26620" y="1526"/>
                  </a:cubicBezTo>
                  <a:cubicBezTo>
                    <a:pt x="23654" y="730"/>
                    <a:pt x="20489" y="0"/>
                    <a:pt x="17307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532;p51">
              <a:extLst>
                <a:ext uri="{FF2B5EF4-FFF2-40B4-BE49-F238E27FC236}">
                  <a16:creationId xmlns:a16="http://schemas.microsoft.com/office/drawing/2014/main" xmlns="" id="{B35C51A9-1C19-40B5-63E5-A432113AD9E6}"/>
                </a:ext>
              </a:extLst>
            </p:cNvPr>
            <p:cNvSpPr/>
            <p:nvPr/>
          </p:nvSpPr>
          <p:spPr>
            <a:xfrm>
              <a:off x="3880300" y="2727750"/>
              <a:ext cx="1099275" cy="765450"/>
            </a:xfrm>
            <a:custGeom>
              <a:avLst/>
              <a:gdLst/>
              <a:ahLst/>
              <a:cxnLst/>
              <a:rect l="l" t="t" r="r" b="b"/>
              <a:pathLst>
                <a:path w="43971" h="30618" extrusionOk="0">
                  <a:moveTo>
                    <a:pt x="14160" y="545"/>
                  </a:moveTo>
                  <a:cubicBezTo>
                    <a:pt x="16691" y="545"/>
                    <a:pt x="19160" y="945"/>
                    <a:pt x="21629" y="1744"/>
                  </a:cubicBezTo>
                  <a:cubicBezTo>
                    <a:pt x="22738" y="1981"/>
                    <a:pt x="23847" y="2298"/>
                    <a:pt x="24956" y="2536"/>
                  </a:cubicBezTo>
                  <a:cubicBezTo>
                    <a:pt x="26066" y="2694"/>
                    <a:pt x="27254" y="2932"/>
                    <a:pt x="28363" y="3091"/>
                  </a:cubicBezTo>
                  <a:cubicBezTo>
                    <a:pt x="31611" y="3566"/>
                    <a:pt x="35018" y="4041"/>
                    <a:pt x="37791" y="5784"/>
                  </a:cubicBezTo>
                  <a:cubicBezTo>
                    <a:pt x="41356" y="8240"/>
                    <a:pt x="43495" y="12439"/>
                    <a:pt x="43257" y="16796"/>
                  </a:cubicBezTo>
                  <a:cubicBezTo>
                    <a:pt x="42940" y="21154"/>
                    <a:pt x="40643" y="25115"/>
                    <a:pt x="36999" y="27492"/>
                  </a:cubicBezTo>
                  <a:cubicBezTo>
                    <a:pt x="34339" y="29248"/>
                    <a:pt x="30981" y="30146"/>
                    <a:pt x="27367" y="30146"/>
                  </a:cubicBezTo>
                  <a:cubicBezTo>
                    <a:pt x="25274" y="30146"/>
                    <a:pt x="23095" y="29845"/>
                    <a:pt x="20916" y="29235"/>
                  </a:cubicBezTo>
                  <a:cubicBezTo>
                    <a:pt x="17272" y="28126"/>
                    <a:pt x="13786" y="26541"/>
                    <a:pt x="10537" y="24481"/>
                  </a:cubicBezTo>
                  <a:lnTo>
                    <a:pt x="10458" y="24402"/>
                  </a:lnTo>
                  <a:cubicBezTo>
                    <a:pt x="8002" y="23055"/>
                    <a:pt x="5625" y="21392"/>
                    <a:pt x="3486" y="19490"/>
                  </a:cubicBezTo>
                  <a:cubicBezTo>
                    <a:pt x="2219" y="18381"/>
                    <a:pt x="1347" y="16876"/>
                    <a:pt x="1030" y="15212"/>
                  </a:cubicBezTo>
                  <a:cubicBezTo>
                    <a:pt x="555" y="12677"/>
                    <a:pt x="951" y="9983"/>
                    <a:pt x="2219" y="7765"/>
                  </a:cubicBezTo>
                  <a:cubicBezTo>
                    <a:pt x="4516" y="3566"/>
                    <a:pt x="8715" y="872"/>
                    <a:pt x="13469" y="555"/>
                  </a:cubicBezTo>
                  <a:cubicBezTo>
                    <a:pt x="13700" y="549"/>
                    <a:pt x="13930" y="545"/>
                    <a:pt x="14160" y="545"/>
                  </a:cubicBezTo>
                  <a:close/>
                  <a:moveTo>
                    <a:pt x="13390" y="1"/>
                  </a:moveTo>
                  <a:cubicBezTo>
                    <a:pt x="8478" y="318"/>
                    <a:pt x="4120" y="3170"/>
                    <a:pt x="1743" y="7527"/>
                  </a:cubicBezTo>
                  <a:cubicBezTo>
                    <a:pt x="476" y="9904"/>
                    <a:pt x="0" y="12677"/>
                    <a:pt x="555" y="15291"/>
                  </a:cubicBezTo>
                  <a:cubicBezTo>
                    <a:pt x="951" y="17034"/>
                    <a:pt x="1823" y="18619"/>
                    <a:pt x="3169" y="19886"/>
                  </a:cubicBezTo>
                  <a:cubicBezTo>
                    <a:pt x="5309" y="21788"/>
                    <a:pt x="7685" y="23451"/>
                    <a:pt x="10141" y="24798"/>
                  </a:cubicBezTo>
                  <a:lnTo>
                    <a:pt x="10300" y="24877"/>
                  </a:lnTo>
                  <a:cubicBezTo>
                    <a:pt x="12360" y="26145"/>
                    <a:pt x="14499" y="27254"/>
                    <a:pt x="16717" y="28205"/>
                  </a:cubicBezTo>
                  <a:cubicBezTo>
                    <a:pt x="18064" y="28839"/>
                    <a:pt x="19411" y="29314"/>
                    <a:pt x="20837" y="29710"/>
                  </a:cubicBezTo>
                  <a:cubicBezTo>
                    <a:pt x="23059" y="30316"/>
                    <a:pt x="25272" y="30618"/>
                    <a:pt x="27393" y="30618"/>
                  </a:cubicBezTo>
                  <a:cubicBezTo>
                    <a:pt x="31093" y="30618"/>
                    <a:pt x="34517" y="29701"/>
                    <a:pt x="37236" y="27888"/>
                  </a:cubicBezTo>
                  <a:cubicBezTo>
                    <a:pt x="41039" y="25353"/>
                    <a:pt x="43416" y="21312"/>
                    <a:pt x="43733" y="16796"/>
                  </a:cubicBezTo>
                  <a:cubicBezTo>
                    <a:pt x="43970" y="12201"/>
                    <a:pt x="41752" y="7923"/>
                    <a:pt x="38028" y="5388"/>
                  </a:cubicBezTo>
                  <a:cubicBezTo>
                    <a:pt x="35176" y="3566"/>
                    <a:pt x="31770" y="3091"/>
                    <a:pt x="28442" y="2615"/>
                  </a:cubicBezTo>
                  <a:cubicBezTo>
                    <a:pt x="27333" y="2378"/>
                    <a:pt x="26145" y="2219"/>
                    <a:pt x="25036" y="1981"/>
                  </a:cubicBezTo>
                  <a:cubicBezTo>
                    <a:pt x="23926" y="1823"/>
                    <a:pt x="22817" y="1506"/>
                    <a:pt x="21708" y="1268"/>
                  </a:cubicBezTo>
                  <a:cubicBezTo>
                    <a:pt x="19014" y="397"/>
                    <a:pt x="16242" y="1"/>
                    <a:pt x="13390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533;p51">
              <a:extLst>
                <a:ext uri="{FF2B5EF4-FFF2-40B4-BE49-F238E27FC236}">
                  <a16:creationId xmlns:a16="http://schemas.microsoft.com/office/drawing/2014/main" xmlns="" id="{AE429480-8469-0D87-A899-9C858DE01E25}"/>
                </a:ext>
              </a:extLst>
            </p:cNvPr>
            <p:cNvSpPr/>
            <p:nvPr/>
          </p:nvSpPr>
          <p:spPr>
            <a:xfrm>
              <a:off x="4248700" y="3496250"/>
              <a:ext cx="1964800" cy="837825"/>
            </a:xfrm>
            <a:custGeom>
              <a:avLst/>
              <a:gdLst/>
              <a:ahLst/>
              <a:cxnLst/>
              <a:rect l="l" t="t" r="r" b="b"/>
              <a:pathLst>
                <a:path w="78592" h="33513" extrusionOk="0">
                  <a:moveTo>
                    <a:pt x="43733" y="0"/>
                  </a:moveTo>
                  <a:cubicBezTo>
                    <a:pt x="40247" y="79"/>
                    <a:pt x="36919" y="1585"/>
                    <a:pt x="34463" y="4041"/>
                  </a:cubicBezTo>
                  <a:cubicBezTo>
                    <a:pt x="32086" y="6497"/>
                    <a:pt x="29947" y="9269"/>
                    <a:pt x="28125" y="12201"/>
                  </a:cubicBezTo>
                  <a:cubicBezTo>
                    <a:pt x="27095" y="13706"/>
                    <a:pt x="25828" y="15449"/>
                    <a:pt x="24005" y="15449"/>
                  </a:cubicBezTo>
                  <a:cubicBezTo>
                    <a:pt x="22500" y="15449"/>
                    <a:pt x="21233" y="14340"/>
                    <a:pt x="20044" y="13468"/>
                  </a:cubicBezTo>
                  <a:cubicBezTo>
                    <a:pt x="17767" y="11860"/>
                    <a:pt x="15220" y="11117"/>
                    <a:pt x="12725" y="11117"/>
                  </a:cubicBezTo>
                  <a:cubicBezTo>
                    <a:pt x="7235" y="11117"/>
                    <a:pt x="2001" y="14715"/>
                    <a:pt x="476" y="20599"/>
                  </a:cubicBezTo>
                  <a:cubicBezTo>
                    <a:pt x="0" y="22421"/>
                    <a:pt x="1426" y="24956"/>
                    <a:pt x="3011" y="25907"/>
                  </a:cubicBezTo>
                  <a:cubicBezTo>
                    <a:pt x="4675" y="26699"/>
                    <a:pt x="6418" y="27253"/>
                    <a:pt x="8319" y="27412"/>
                  </a:cubicBezTo>
                  <a:cubicBezTo>
                    <a:pt x="26858" y="30422"/>
                    <a:pt x="45792" y="32165"/>
                    <a:pt x="64569" y="33512"/>
                  </a:cubicBezTo>
                  <a:cubicBezTo>
                    <a:pt x="67896" y="31848"/>
                    <a:pt x="71224" y="30185"/>
                    <a:pt x="73917" y="27650"/>
                  </a:cubicBezTo>
                  <a:cubicBezTo>
                    <a:pt x="76611" y="25114"/>
                    <a:pt x="78591" y="21628"/>
                    <a:pt x="78354" y="17905"/>
                  </a:cubicBezTo>
                  <a:cubicBezTo>
                    <a:pt x="78116" y="14181"/>
                    <a:pt x="75185" y="10616"/>
                    <a:pt x="71540" y="10458"/>
                  </a:cubicBezTo>
                  <a:cubicBezTo>
                    <a:pt x="71488" y="10456"/>
                    <a:pt x="71436" y="10456"/>
                    <a:pt x="71383" y="10456"/>
                  </a:cubicBezTo>
                  <a:cubicBezTo>
                    <a:pt x="68123" y="10456"/>
                    <a:pt x="65316" y="12862"/>
                    <a:pt x="62509" y="14577"/>
                  </a:cubicBezTo>
                  <a:cubicBezTo>
                    <a:pt x="60898" y="15562"/>
                    <a:pt x="58857" y="16268"/>
                    <a:pt x="57000" y="16268"/>
                  </a:cubicBezTo>
                  <a:cubicBezTo>
                    <a:pt x="55570" y="16268"/>
                    <a:pt x="54249" y="15849"/>
                    <a:pt x="53319" y="14815"/>
                  </a:cubicBezTo>
                  <a:cubicBezTo>
                    <a:pt x="51259" y="12359"/>
                    <a:pt x="52526" y="8556"/>
                    <a:pt x="51655" y="5546"/>
                  </a:cubicBezTo>
                  <a:cubicBezTo>
                    <a:pt x="50784" y="2218"/>
                    <a:pt x="47218" y="0"/>
                    <a:pt x="43733" y="0"/>
                  </a:cubicBezTo>
                  <a:close/>
                </a:path>
              </a:pathLst>
            </a:custGeom>
            <a:solidFill>
              <a:srgbClr val="C69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534;p51">
              <a:extLst>
                <a:ext uri="{FF2B5EF4-FFF2-40B4-BE49-F238E27FC236}">
                  <a16:creationId xmlns:a16="http://schemas.microsoft.com/office/drawing/2014/main" xmlns="" id="{863C924C-3BFE-3354-4EC2-33E1EC33ECE7}"/>
                </a:ext>
              </a:extLst>
            </p:cNvPr>
            <p:cNvSpPr/>
            <p:nvPr/>
          </p:nvSpPr>
          <p:spPr>
            <a:xfrm>
              <a:off x="1458000" y="3461750"/>
              <a:ext cx="1810300" cy="860425"/>
            </a:xfrm>
            <a:custGeom>
              <a:avLst/>
              <a:gdLst/>
              <a:ahLst/>
              <a:cxnLst/>
              <a:rect l="l" t="t" r="r" b="b"/>
              <a:pathLst>
                <a:path w="72412" h="34417" extrusionOk="0">
                  <a:moveTo>
                    <a:pt x="24607" y="0"/>
                  </a:moveTo>
                  <a:cubicBezTo>
                    <a:pt x="21265" y="0"/>
                    <a:pt x="17859" y="1600"/>
                    <a:pt x="16321" y="4549"/>
                  </a:cubicBezTo>
                  <a:cubicBezTo>
                    <a:pt x="14895" y="7322"/>
                    <a:pt x="14895" y="11125"/>
                    <a:pt x="12280" y="12788"/>
                  </a:cubicBezTo>
                  <a:cubicBezTo>
                    <a:pt x="10537" y="13818"/>
                    <a:pt x="8319" y="13501"/>
                    <a:pt x="6338" y="14056"/>
                  </a:cubicBezTo>
                  <a:cubicBezTo>
                    <a:pt x="2536" y="15086"/>
                    <a:pt x="317" y="19206"/>
                    <a:pt x="159" y="23088"/>
                  </a:cubicBezTo>
                  <a:cubicBezTo>
                    <a:pt x="0" y="26970"/>
                    <a:pt x="1585" y="30773"/>
                    <a:pt x="3011" y="34417"/>
                  </a:cubicBezTo>
                  <a:cubicBezTo>
                    <a:pt x="25590" y="31327"/>
                    <a:pt x="49674" y="28633"/>
                    <a:pt x="72412" y="26890"/>
                  </a:cubicBezTo>
                  <a:cubicBezTo>
                    <a:pt x="71968" y="19350"/>
                    <a:pt x="65697" y="13938"/>
                    <a:pt x="58745" y="13938"/>
                  </a:cubicBezTo>
                  <a:cubicBezTo>
                    <a:pt x="57004" y="13938"/>
                    <a:pt x="55222" y="14277"/>
                    <a:pt x="53477" y="15007"/>
                  </a:cubicBezTo>
                  <a:cubicBezTo>
                    <a:pt x="50996" y="16092"/>
                    <a:pt x="48742" y="17861"/>
                    <a:pt x="46047" y="17861"/>
                  </a:cubicBezTo>
                  <a:cubicBezTo>
                    <a:pt x="45989" y="17861"/>
                    <a:pt x="45930" y="17861"/>
                    <a:pt x="45872" y="17859"/>
                  </a:cubicBezTo>
                  <a:cubicBezTo>
                    <a:pt x="43495" y="17700"/>
                    <a:pt x="41356" y="16037"/>
                    <a:pt x="39930" y="14135"/>
                  </a:cubicBezTo>
                  <a:cubicBezTo>
                    <a:pt x="38504" y="12155"/>
                    <a:pt x="37632" y="9857"/>
                    <a:pt x="36365" y="7797"/>
                  </a:cubicBezTo>
                  <a:cubicBezTo>
                    <a:pt x="34226" y="4232"/>
                    <a:pt x="30977" y="1222"/>
                    <a:pt x="26937" y="271"/>
                  </a:cubicBezTo>
                  <a:cubicBezTo>
                    <a:pt x="26181" y="89"/>
                    <a:pt x="25395" y="0"/>
                    <a:pt x="24607" y="0"/>
                  </a:cubicBezTo>
                  <a:close/>
                </a:path>
              </a:pathLst>
            </a:custGeom>
            <a:solidFill>
              <a:srgbClr val="C69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535;p51">
              <a:extLst>
                <a:ext uri="{FF2B5EF4-FFF2-40B4-BE49-F238E27FC236}">
                  <a16:creationId xmlns:a16="http://schemas.microsoft.com/office/drawing/2014/main" xmlns="" id="{F36CDAC4-4E7D-ECA1-FDB3-906CDF28135B}"/>
                </a:ext>
              </a:extLst>
            </p:cNvPr>
            <p:cNvSpPr/>
            <p:nvPr/>
          </p:nvSpPr>
          <p:spPr>
            <a:xfrm>
              <a:off x="1527325" y="4130050"/>
              <a:ext cx="4365325" cy="404050"/>
            </a:xfrm>
            <a:custGeom>
              <a:avLst/>
              <a:gdLst/>
              <a:ahLst/>
              <a:cxnLst/>
              <a:rect l="l" t="t" r="r" b="b"/>
              <a:pathLst>
                <a:path w="174613" h="16162" extrusionOk="0">
                  <a:moveTo>
                    <a:pt x="87306" y="0"/>
                  </a:moveTo>
                  <a:cubicBezTo>
                    <a:pt x="39137" y="0"/>
                    <a:pt x="0" y="3565"/>
                    <a:pt x="0" y="8081"/>
                  </a:cubicBezTo>
                  <a:cubicBezTo>
                    <a:pt x="0" y="12518"/>
                    <a:pt x="39137" y="16162"/>
                    <a:pt x="87306" y="16162"/>
                  </a:cubicBezTo>
                  <a:cubicBezTo>
                    <a:pt x="135554" y="16162"/>
                    <a:pt x="174612" y="12518"/>
                    <a:pt x="174612" y="8081"/>
                  </a:cubicBezTo>
                  <a:cubicBezTo>
                    <a:pt x="174612" y="3565"/>
                    <a:pt x="135554" y="0"/>
                    <a:pt x="87306" y="0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536;p51">
              <a:extLst>
                <a:ext uri="{FF2B5EF4-FFF2-40B4-BE49-F238E27FC236}">
                  <a16:creationId xmlns:a16="http://schemas.microsoft.com/office/drawing/2014/main" xmlns="" id="{B541D544-8CBD-6186-8BE1-C5FDF18516AD}"/>
                </a:ext>
              </a:extLst>
            </p:cNvPr>
            <p:cNvSpPr/>
            <p:nvPr/>
          </p:nvSpPr>
          <p:spPr>
            <a:xfrm>
              <a:off x="3420800" y="4023075"/>
              <a:ext cx="350600" cy="271375"/>
            </a:xfrm>
            <a:custGeom>
              <a:avLst/>
              <a:gdLst/>
              <a:ahLst/>
              <a:cxnLst/>
              <a:rect l="l" t="t" r="r" b="b"/>
              <a:pathLst>
                <a:path w="14024" h="10855" extrusionOk="0">
                  <a:moveTo>
                    <a:pt x="8081" y="1"/>
                  </a:moveTo>
                  <a:lnTo>
                    <a:pt x="0" y="3328"/>
                  </a:lnTo>
                  <a:lnTo>
                    <a:pt x="1506" y="10855"/>
                  </a:lnTo>
                  <a:lnTo>
                    <a:pt x="14023" y="8161"/>
                  </a:lnTo>
                  <a:cubicBezTo>
                    <a:pt x="13548" y="6180"/>
                    <a:pt x="8081" y="1"/>
                    <a:pt x="8081" y="1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537;p51">
              <a:extLst>
                <a:ext uri="{FF2B5EF4-FFF2-40B4-BE49-F238E27FC236}">
                  <a16:creationId xmlns:a16="http://schemas.microsoft.com/office/drawing/2014/main" xmlns="" id="{B119ACA7-7D48-2470-3DF2-0246A08977BA}"/>
                </a:ext>
              </a:extLst>
            </p:cNvPr>
            <p:cNvSpPr/>
            <p:nvPr/>
          </p:nvSpPr>
          <p:spPr>
            <a:xfrm>
              <a:off x="2553275" y="3990975"/>
              <a:ext cx="940825" cy="419200"/>
            </a:xfrm>
            <a:custGeom>
              <a:avLst/>
              <a:gdLst/>
              <a:ahLst/>
              <a:cxnLst/>
              <a:rect l="l" t="t" r="r" b="b"/>
              <a:pathLst>
                <a:path w="37633" h="16768" extrusionOk="0">
                  <a:moveTo>
                    <a:pt x="13460" y="1"/>
                  </a:moveTo>
                  <a:cubicBezTo>
                    <a:pt x="12196" y="1"/>
                    <a:pt x="10925" y="108"/>
                    <a:pt x="9666" y="334"/>
                  </a:cubicBezTo>
                  <a:cubicBezTo>
                    <a:pt x="4833" y="1047"/>
                    <a:pt x="1" y="3582"/>
                    <a:pt x="476" y="10000"/>
                  </a:cubicBezTo>
                  <a:cubicBezTo>
                    <a:pt x="793" y="14278"/>
                    <a:pt x="4517" y="16021"/>
                    <a:pt x="9032" y="16575"/>
                  </a:cubicBezTo>
                  <a:cubicBezTo>
                    <a:pt x="10149" y="16710"/>
                    <a:pt x="11314" y="16767"/>
                    <a:pt x="12484" y="16767"/>
                  </a:cubicBezTo>
                  <a:cubicBezTo>
                    <a:pt x="18869" y="16767"/>
                    <a:pt x="25432" y="15070"/>
                    <a:pt x="25432" y="15070"/>
                  </a:cubicBezTo>
                  <a:cubicBezTo>
                    <a:pt x="25432" y="15070"/>
                    <a:pt x="28522" y="15387"/>
                    <a:pt x="29948" y="15545"/>
                  </a:cubicBezTo>
                  <a:cubicBezTo>
                    <a:pt x="30065" y="15552"/>
                    <a:pt x="30181" y="15555"/>
                    <a:pt x="30298" y="15555"/>
                  </a:cubicBezTo>
                  <a:cubicBezTo>
                    <a:pt x="33171" y="15555"/>
                    <a:pt x="35768" y="13692"/>
                    <a:pt x="36682" y="10950"/>
                  </a:cubicBezTo>
                  <a:cubicBezTo>
                    <a:pt x="37633" y="7940"/>
                    <a:pt x="36682" y="4612"/>
                    <a:pt x="34305" y="2552"/>
                  </a:cubicBezTo>
                  <a:cubicBezTo>
                    <a:pt x="33671" y="2077"/>
                    <a:pt x="32958" y="1760"/>
                    <a:pt x="32166" y="1523"/>
                  </a:cubicBezTo>
                  <a:cubicBezTo>
                    <a:pt x="31688" y="1389"/>
                    <a:pt x="31168" y="1338"/>
                    <a:pt x="30627" y="1338"/>
                  </a:cubicBezTo>
                  <a:cubicBezTo>
                    <a:pt x="28927" y="1338"/>
                    <a:pt x="27014" y="1839"/>
                    <a:pt x="25511" y="1839"/>
                  </a:cubicBezTo>
                  <a:cubicBezTo>
                    <a:pt x="23293" y="1839"/>
                    <a:pt x="20995" y="1443"/>
                    <a:pt x="18856" y="651"/>
                  </a:cubicBezTo>
                  <a:cubicBezTo>
                    <a:pt x="17119" y="229"/>
                    <a:pt x="15298" y="1"/>
                    <a:pt x="13460" y="1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538;p51">
              <a:extLst>
                <a:ext uri="{FF2B5EF4-FFF2-40B4-BE49-F238E27FC236}">
                  <a16:creationId xmlns:a16="http://schemas.microsoft.com/office/drawing/2014/main" xmlns="" id="{021BBD63-1B94-7AB5-2536-E229508572FA}"/>
                </a:ext>
              </a:extLst>
            </p:cNvPr>
            <p:cNvSpPr/>
            <p:nvPr/>
          </p:nvSpPr>
          <p:spPr>
            <a:xfrm>
              <a:off x="2553275" y="3999325"/>
              <a:ext cx="243650" cy="406050"/>
            </a:xfrm>
            <a:custGeom>
              <a:avLst/>
              <a:gdLst/>
              <a:ahLst/>
              <a:cxnLst/>
              <a:rect l="l" t="t" r="r" b="b"/>
              <a:pathLst>
                <a:path w="9746" h="16242" extrusionOk="0">
                  <a:moveTo>
                    <a:pt x="9745" y="0"/>
                  </a:moveTo>
                  <a:cubicBezTo>
                    <a:pt x="4833" y="713"/>
                    <a:pt x="1" y="3248"/>
                    <a:pt x="476" y="9666"/>
                  </a:cubicBezTo>
                  <a:cubicBezTo>
                    <a:pt x="793" y="13944"/>
                    <a:pt x="4517" y="15687"/>
                    <a:pt x="9032" y="16241"/>
                  </a:cubicBezTo>
                  <a:cubicBezTo>
                    <a:pt x="7606" y="15211"/>
                    <a:pt x="6339" y="13944"/>
                    <a:pt x="5309" y="12518"/>
                  </a:cubicBezTo>
                  <a:cubicBezTo>
                    <a:pt x="3883" y="10696"/>
                    <a:pt x="3249" y="8319"/>
                    <a:pt x="3566" y="6021"/>
                  </a:cubicBezTo>
                  <a:cubicBezTo>
                    <a:pt x="4041" y="4041"/>
                    <a:pt x="5309" y="2298"/>
                    <a:pt x="7052" y="1189"/>
                  </a:cubicBezTo>
                  <a:cubicBezTo>
                    <a:pt x="7844" y="634"/>
                    <a:pt x="8795" y="238"/>
                    <a:pt x="9745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539;p51">
              <a:extLst>
                <a:ext uri="{FF2B5EF4-FFF2-40B4-BE49-F238E27FC236}">
                  <a16:creationId xmlns:a16="http://schemas.microsoft.com/office/drawing/2014/main" xmlns="" id="{C36F4494-E8B2-8F95-981B-B88AB6671375}"/>
                </a:ext>
              </a:extLst>
            </p:cNvPr>
            <p:cNvSpPr/>
            <p:nvPr/>
          </p:nvSpPr>
          <p:spPr>
            <a:xfrm>
              <a:off x="3171225" y="4098350"/>
              <a:ext cx="31725" cy="200075"/>
            </a:xfrm>
            <a:custGeom>
              <a:avLst/>
              <a:gdLst/>
              <a:ahLst/>
              <a:cxnLst/>
              <a:rect l="l" t="t" r="r" b="b"/>
              <a:pathLst>
                <a:path w="1269" h="8003" fill="none" extrusionOk="0">
                  <a:moveTo>
                    <a:pt x="1" y="0"/>
                  </a:moveTo>
                  <a:cubicBezTo>
                    <a:pt x="1189" y="2536"/>
                    <a:pt x="1269" y="5467"/>
                    <a:pt x="239" y="8002"/>
                  </a:cubicBezTo>
                </a:path>
              </a:pathLst>
            </a:custGeom>
            <a:noFill/>
            <a:ln w="990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540;p51">
              <a:extLst>
                <a:ext uri="{FF2B5EF4-FFF2-40B4-BE49-F238E27FC236}">
                  <a16:creationId xmlns:a16="http://schemas.microsoft.com/office/drawing/2014/main" xmlns="" id="{B9988607-0279-F9F2-4280-193AAFD41CEF}"/>
                </a:ext>
              </a:extLst>
            </p:cNvPr>
            <p:cNvSpPr/>
            <p:nvPr/>
          </p:nvSpPr>
          <p:spPr>
            <a:xfrm>
              <a:off x="3095975" y="4098350"/>
              <a:ext cx="29725" cy="200075"/>
            </a:xfrm>
            <a:custGeom>
              <a:avLst/>
              <a:gdLst/>
              <a:ahLst/>
              <a:cxnLst/>
              <a:rect l="l" t="t" r="r" b="b"/>
              <a:pathLst>
                <a:path w="1189" h="8003" fill="none" extrusionOk="0">
                  <a:moveTo>
                    <a:pt x="0" y="0"/>
                  </a:moveTo>
                  <a:cubicBezTo>
                    <a:pt x="1189" y="2536"/>
                    <a:pt x="1189" y="5467"/>
                    <a:pt x="159" y="8002"/>
                  </a:cubicBezTo>
                </a:path>
              </a:pathLst>
            </a:custGeom>
            <a:noFill/>
            <a:ln w="990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541;p51">
              <a:extLst>
                <a:ext uri="{FF2B5EF4-FFF2-40B4-BE49-F238E27FC236}">
                  <a16:creationId xmlns:a16="http://schemas.microsoft.com/office/drawing/2014/main" xmlns="" id="{7859DFA1-FEC8-DC43-F162-450B00CAA93E}"/>
                </a:ext>
              </a:extLst>
            </p:cNvPr>
            <p:cNvSpPr/>
            <p:nvPr/>
          </p:nvSpPr>
          <p:spPr>
            <a:xfrm>
              <a:off x="3020700" y="4098350"/>
              <a:ext cx="29750" cy="200075"/>
            </a:xfrm>
            <a:custGeom>
              <a:avLst/>
              <a:gdLst/>
              <a:ahLst/>
              <a:cxnLst/>
              <a:rect l="l" t="t" r="r" b="b"/>
              <a:pathLst>
                <a:path w="1190" h="8003" fill="none" extrusionOk="0">
                  <a:moveTo>
                    <a:pt x="1" y="0"/>
                  </a:moveTo>
                  <a:cubicBezTo>
                    <a:pt x="1110" y="2536"/>
                    <a:pt x="1189" y="5467"/>
                    <a:pt x="159" y="8002"/>
                  </a:cubicBezTo>
                </a:path>
              </a:pathLst>
            </a:custGeom>
            <a:noFill/>
            <a:ln w="990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542;p51">
              <a:extLst>
                <a:ext uri="{FF2B5EF4-FFF2-40B4-BE49-F238E27FC236}">
                  <a16:creationId xmlns:a16="http://schemas.microsoft.com/office/drawing/2014/main" xmlns="" id="{2C33F968-6D2F-0A3D-2E21-9EABFBB2982B}"/>
                </a:ext>
              </a:extLst>
            </p:cNvPr>
            <p:cNvSpPr/>
            <p:nvPr/>
          </p:nvSpPr>
          <p:spPr>
            <a:xfrm>
              <a:off x="2794925" y="3999325"/>
              <a:ext cx="83200" cy="413975"/>
            </a:xfrm>
            <a:custGeom>
              <a:avLst/>
              <a:gdLst/>
              <a:ahLst/>
              <a:cxnLst/>
              <a:rect l="l" t="t" r="r" b="b"/>
              <a:pathLst>
                <a:path w="3328" h="16559" fill="none" extrusionOk="0">
                  <a:moveTo>
                    <a:pt x="317" y="0"/>
                  </a:moveTo>
                  <a:cubicBezTo>
                    <a:pt x="3328" y="5150"/>
                    <a:pt x="3169" y="11488"/>
                    <a:pt x="0" y="16558"/>
                  </a:cubicBezTo>
                </a:path>
              </a:pathLst>
            </a:custGeom>
            <a:noFill/>
            <a:ln w="990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543;p51">
              <a:extLst>
                <a:ext uri="{FF2B5EF4-FFF2-40B4-BE49-F238E27FC236}">
                  <a16:creationId xmlns:a16="http://schemas.microsoft.com/office/drawing/2014/main" xmlns="" id="{1E026FBF-6A06-1A05-D9A7-79CCFF369DCB}"/>
                </a:ext>
              </a:extLst>
            </p:cNvPr>
            <p:cNvSpPr/>
            <p:nvPr/>
          </p:nvSpPr>
          <p:spPr>
            <a:xfrm>
              <a:off x="2336375" y="3283900"/>
              <a:ext cx="2692700" cy="919450"/>
            </a:xfrm>
            <a:custGeom>
              <a:avLst/>
              <a:gdLst/>
              <a:ahLst/>
              <a:cxnLst/>
              <a:rect l="l" t="t" r="r" b="b"/>
              <a:pathLst>
                <a:path w="107708" h="36778" extrusionOk="0">
                  <a:moveTo>
                    <a:pt x="15833" y="0"/>
                  </a:moveTo>
                  <a:cubicBezTo>
                    <a:pt x="12708" y="0"/>
                    <a:pt x="1" y="854"/>
                    <a:pt x="279" y="14753"/>
                  </a:cubicBezTo>
                  <a:cubicBezTo>
                    <a:pt x="596" y="30598"/>
                    <a:pt x="39178" y="36777"/>
                    <a:pt x="39178" y="36777"/>
                  </a:cubicBezTo>
                  <a:cubicBezTo>
                    <a:pt x="39178" y="36777"/>
                    <a:pt x="79979" y="35272"/>
                    <a:pt x="89882" y="31549"/>
                  </a:cubicBezTo>
                  <a:cubicBezTo>
                    <a:pt x="99706" y="27825"/>
                    <a:pt x="102241" y="22675"/>
                    <a:pt x="104935" y="17050"/>
                  </a:cubicBezTo>
                  <a:cubicBezTo>
                    <a:pt x="107708" y="11425"/>
                    <a:pt x="105490" y="2552"/>
                    <a:pt x="97013" y="651"/>
                  </a:cubicBezTo>
                  <a:cubicBezTo>
                    <a:pt x="95213" y="243"/>
                    <a:pt x="93323" y="83"/>
                    <a:pt x="91463" y="83"/>
                  </a:cubicBezTo>
                  <a:cubicBezTo>
                    <a:pt x="84643" y="83"/>
                    <a:pt x="78236" y="2235"/>
                    <a:pt x="78236" y="2235"/>
                  </a:cubicBezTo>
                  <a:cubicBezTo>
                    <a:pt x="72308" y="4926"/>
                    <a:pt x="64680" y="5884"/>
                    <a:pt x="56822" y="5884"/>
                  </a:cubicBezTo>
                  <a:cubicBezTo>
                    <a:pt x="37376" y="5884"/>
                    <a:pt x="16520" y="17"/>
                    <a:pt x="16520" y="17"/>
                  </a:cubicBezTo>
                  <a:cubicBezTo>
                    <a:pt x="16520" y="17"/>
                    <a:pt x="16270" y="0"/>
                    <a:pt x="15833" y="0"/>
                  </a:cubicBezTo>
                  <a:close/>
                </a:path>
              </a:pathLst>
            </a:custGeom>
            <a:solidFill>
              <a:srgbClr val="7C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544;p51">
              <a:extLst>
                <a:ext uri="{FF2B5EF4-FFF2-40B4-BE49-F238E27FC236}">
                  <a16:creationId xmlns:a16="http://schemas.microsoft.com/office/drawing/2014/main" xmlns="" id="{6FF16FFB-0274-67C7-8441-EDBAACEEF5A8}"/>
                </a:ext>
              </a:extLst>
            </p:cNvPr>
            <p:cNvSpPr/>
            <p:nvPr/>
          </p:nvSpPr>
          <p:spPr>
            <a:xfrm>
              <a:off x="2394825" y="3446725"/>
              <a:ext cx="1590475" cy="845750"/>
            </a:xfrm>
            <a:custGeom>
              <a:avLst/>
              <a:gdLst/>
              <a:ahLst/>
              <a:cxnLst/>
              <a:rect l="l" t="t" r="r" b="b"/>
              <a:pathLst>
                <a:path w="63619" h="33830" extrusionOk="0">
                  <a:moveTo>
                    <a:pt x="18143" y="0"/>
                  </a:moveTo>
                  <a:cubicBezTo>
                    <a:pt x="18143" y="0"/>
                    <a:pt x="1" y="13231"/>
                    <a:pt x="9349" y="21708"/>
                  </a:cubicBezTo>
                  <a:cubicBezTo>
                    <a:pt x="18698" y="30106"/>
                    <a:pt x="57201" y="33829"/>
                    <a:pt x="57201" y="33829"/>
                  </a:cubicBezTo>
                  <a:lnTo>
                    <a:pt x="63618" y="25036"/>
                  </a:lnTo>
                  <a:cubicBezTo>
                    <a:pt x="63618" y="25036"/>
                    <a:pt x="60925" y="23847"/>
                    <a:pt x="45793" y="12597"/>
                  </a:cubicBezTo>
                  <a:cubicBezTo>
                    <a:pt x="30740" y="1347"/>
                    <a:pt x="18143" y="0"/>
                    <a:pt x="18143" y="0"/>
                  </a:cubicBezTo>
                  <a:close/>
                </a:path>
              </a:pathLst>
            </a:custGeom>
            <a:solidFill>
              <a:srgbClr val="7C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545;p51">
              <a:extLst>
                <a:ext uri="{FF2B5EF4-FFF2-40B4-BE49-F238E27FC236}">
                  <a16:creationId xmlns:a16="http://schemas.microsoft.com/office/drawing/2014/main" xmlns="" id="{344E8CDA-12F1-6CA4-86D2-0F1836D1CEA1}"/>
                </a:ext>
              </a:extLst>
            </p:cNvPr>
            <p:cNvSpPr/>
            <p:nvPr/>
          </p:nvSpPr>
          <p:spPr>
            <a:xfrm>
              <a:off x="2893950" y="3480400"/>
              <a:ext cx="1091350" cy="592225"/>
            </a:xfrm>
            <a:custGeom>
              <a:avLst/>
              <a:gdLst/>
              <a:ahLst/>
              <a:cxnLst/>
              <a:rect l="l" t="t" r="r" b="b"/>
              <a:pathLst>
                <a:path w="43654" h="23689" fill="none" extrusionOk="0">
                  <a:moveTo>
                    <a:pt x="0" y="0"/>
                  </a:moveTo>
                  <a:cubicBezTo>
                    <a:pt x="0" y="0"/>
                    <a:pt x="15845" y="4041"/>
                    <a:pt x="27254" y="12359"/>
                  </a:cubicBezTo>
                  <a:cubicBezTo>
                    <a:pt x="38662" y="20678"/>
                    <a:pt x="43653" y="23689"/>
                    <a:pt x="43653" y="23689"/>
                  </a:cubicBezTo>
                  <a:lnTo>
                    <a:pt x="43653" y="23689"/>
                  </a:lnTo>
                </a:path>
              </a:pathLst>
            </a:custGeom>
            <a:noFill/>
            <a:ln w="39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546;p51">
              <a:extLst>
                <a:ext uri="{FF2B5EF4-FFF2-40B4-BE49-F238E27FC236}">
                  <a16:creationId xmlns:a16="http://schemas.microsoft.com/office/drawing/2014/main" xmlns="" id="{004250FC-E0F7-C1AC-E3CB-BE56AD21AFE2}"/>
                </a:ext>
              </a:extLst>
            </p:cNvPr>
            <p:cNvSpPr/>
            <p:nvPr/>
          </p:nvSpPr>
          <p:spPr>
            <a:xfrm>
              <a:off x="3668375" y="3458600"/>
              <a:ext cx="1031925" cy="392200"/>
            </a:xfrm>
            <a:custGeom>
              <a:avLst/>
              <a:gdLst/>
              <a:ahLst/>
              <a:cxnLst/>
              <a:rect l="l" t="t" r="r" b="b"/>
              <a:pathLst>
                <a:path w="41277" h="15688" fill="none" extrusionOk="0">
                  <a:moveTo>
                    <a:pt x="0" y="15687"/>
                  </a:moveTo>
                  <a:cubicBezTo>
                    <a:pt x="7210" y="12281"/>
                    <a:pt x="14419" y="8953"/>
                    <a:pt x="21787" y="5784"/>
                  </a:cubicBezTo>
                  <a:cubicBezTo>
                    <a:pt x="28046" y="3011"/>
                    <a:pt x="34463" y="397"/>
                    <a:pt x="41277" y="1"/>
                  </a:cubicBezTo>
                </a:path>
              </a:pathLst>
            </a:custGeom>
            <a:noFill/>
            <a:ln w="39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547;p51">
              <a:extLst>
                <a:ext uri="{FF2B5EF4-FFF2-40B4-BE49-F238E27FC236}">
                  <a16:creationId xmlns:a16="http://schemas.microsoft.com/office/drawing/2014/main" xmlns="" id="{3EE1EBBF-3D85-B69B-6B7E-D7170D496E61}"/>
                </a:ext>
              </a:extLst>
            </p:cNvPr>
            <p:cNvSpPr/>
            <p:nvPr/>
          </p:nvSpPr>
          <p:spPr>
            <a:xfrm>
              <a:off x="4409125" y="3440775"/>
              <a:ext cx="134700" cy="81225"/>
            </a:xfrm>
            <a:custGeom>
              <a:avLst/>
              <a:gdLst/>
              <a:ahLst/>
              <a:cxnLst/>
              <a:rect l="l" t="t" r="r" b="b"/>
              <a:pathLst>
                <a:path w="5388" h="3249" fill="none" extrusionOk="0">
                  <a:moveTo>
                    <a:pt x="1" y="3249"/>
                  </a:moveTo>
                  <a:cubicBezTo>
                    <a:pt x="1585" y="1744"/>
                    <a:pt x="3407" y="635"/>
                    <a:pt x="5388" y="1"/>
                  </a:cubicBezTo>
                </a:path>
              </a:pathLst>
            </a:custGeom>
            <a:noFill/>
            <a:ln w="39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548;p51">
              <a:extLst>
                <a:ext uri="{FF2B5EF4-FFF2-40B4-BE49-F238E27FC236}">
                  <a16:creationId xmlns:a16="http://schemas.microsoft.com/office/drawing/2014/main" xmlns="" id="{22D64A11-AA6A-14BC-6F33-3571C695B6ED}"/>
                </a:ext>
              </a:extLst>
            </p:cNvPr>
            <p:cNvSpPr/>
            <p:nvPr/>
          </p:nvSpPr>
          <p:spPr>
            <a:xfrm>
              <a:off x="3032600" y="3462575"/>
              <a:ext cx="138650" cy="112925"/>
            </a:xfrm>
            <a:custGeom>
              <a:avLst/>
              <a:gdLst/>
              <a:ahLst/>
              <a:cxnLst/>
              <a:rect l="l" t="t" r="r" b="b"/>
              <a:pathLst>
                <a:path w="5546" h="4517" fill="none" extrusionOk="0">
                  <a:moveTo>
                    <a:pt x="0" y="0"/>
                  </a:moveTo>
                  <a:cubicBezTo>
                    <a:pt x="2060" y="1109"/>
                    <a:pt x="3961" y="2615"/>
                    <a:pt x="5546" y="4516"/>
                  </a:cubicBezTo>
                </a:path>
              </a:pathLst>
            </a:custGeom>
            <a:noFill/>
            <a:ln w="39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549;p51">
              <a:extLst>
                <a:ext uri="{FF2B5EF4-FFF2-40B4-BE49-F238E27FC236}">
                  <a16:creationId xmlns:a16="http://schemas.microsoft.com/office/drawing/2014/main" xmlns="" id="{4DF89E05-B93F-2369-6DC5-59517E126A2D}"/>
                </a:ext>
              </a:extLst>
            </p:cNvPr>
            <p:cNvSpPr/>
            <p:nvPr/>
          </p:nvSpPr>
          <p:spPr>
            <a:xfrm>
              <a:off x="3654500" y="3464550"/>
              <a:ext cx="97075" cy="277300"/>
            </a:xfrm>
            <a:custGeom>
              <a:avLst/>
              <a:gdLst/>
              <a:ahLst/>
              <a:cxnLst/>
              <a:rect l="l" t="t" r="r" b="b"/>
              <a:pathLst>
                <a:path w="3883" h="11092" fill="none" extrusionOk="0">
                  <a:moveTo>
                    <a:pt x="1" y="634"/>
                  </a:moveTo>
                  <a:cubicBezTo>
                    <a:pt x="159" y="2932"/>
                    <a:pt x="318" y="5229"/>
                    <a:pt x="476" y="7527"/>
                  </a:cubicBezTo>
                  <a:cubicBezTo>
                    <a:pt x="476" y="8240"/>
                    <a:pt x="635" y="8953"/>
                    <a:pt x="872" y="9666"/>
                  </a:cubicBezTo>
                  <a:cubicBezTo>
                    <a:pt x="1427" y="11092"/>
                    <a:pt x="3487" y="10854"/>
                    <a:pt x="3724" y="9349"/>
                  </a:cubicBezTo>
                  <a:cubicBezTo>
                    <a:pt x="3804" y="8794"/>
                    <a:pt x="3883" y="8240"/>
                    <a:pt x="3804" y="7685"/>
                  </a:cubicBezTo>
                  <a:cubicBezTo>
                    <a:pt x="3566" y="5150"/>
                    <a:pt x="3408" y="2536"/>
                    <a:pt x="3170" y="0"/>
                  </a:cubicBezTo>
                </a:path>
              </a:pathLst>
            </a:custGeom>
            <a:noFill/>
            <a:ln w="39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550;p51">
              <a:extLst>
                <a:ext uri="{FF2B5EF4-FFF2-40B4-BE49-F238E27FC236}">
                  <a16:creationId xmlns:a16="http://schemas.microsoft.com/office/drawing/2014/main" xmlns="" id="{B0813F3F-0D6C-1705-5556-01967665A192}"/>
                </a:ext>
              </a:extLst>
            </p:cNvPr>
            <p:cNvSpPr/>
            <p:nvPr/>
          </p:nvSpPr>
          <p:spPr>
            <a:xfrm>
              <a:off x="3836725" y="4072600"/>
              <a:ext cx="348625" cy="269400"/>
            </a:xfrm>
            <a:custGeom>
              <a:avLst/>
              <a:gdLst/>
              <a:ahLst/>
              <a:cxnLst/>
              <a:rect l="l" t="t" r="r" b="b"/>
              <a:pathLst>
                <a:path w="13945" h="10776" extrusionOk="0">
                  <a:moveTo>
                    <a:pt x="5942" y="1"/>
                  </a:moveTo>
                  <a:cubicBezTo>
                    <a:pt x="5942" y="1"/>
                    <a:pt x="1347" y="5546"/>
                    <a:pt x="1" y="8081"/>
                  </a:cubicBezTo>
                  <a:lnTo>
                    <a:pt x="12518" y="10775"/>
                  </a:lnTo>
                  <a:lnTo>
                    <a:pt x="13944" y="3328"/>
                  </a:lnTo>
                  <a:lnTo>
                    <a:pt x="5942" y="1"/>
                  </a:ln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551;p51">
              <a:extLst>
                <a:ext uri="{FF2B5EF4-FFF2-40B4-BE49-F238E27FC236}">
                  <a16:creationId xmlns:a16="http://schemas.microsoft.com/office/drawing/2014/main" xmlns="" id="{55E8CB37-DB1F-6144-57BC-003AE8ACF816}"/>
                </a:ext>
              </a:extLst>
            </p:cNvPr>
            <p:cNvSpPr/>
            <p:nvPr/>
          </p:nvSpPr>
          <p:spPr>
            <a:xfrm>
              <a:off x="4114025" y="4038525"/>
              <a:ext cx="940800" cy="419175"/>
            </a:xfrm>
            <a:custGeom>
              <a:avLst/>
              <a:gdLst/>
              <a:ahLst/>
              <a:cxnLst/>
              <a:rect l="l" t="t" r="r" b="b"/>
              <a:pathLst>
                <a:path w="37632" h="16767" extrusionOk="0">
                  <a:moveTo>
                    <a:pt x="24151" y="0"/>
                  </a:moveTo>
                  <a:cubicBezTo>
                    <a:pt x="22321" y="0"/>
                    <a:pt x="20481" y="228"/>
                    <a:pt x="18697" y="650"/>
                  </a:cubicBezTo>
                  <a:cubicBezTo>
                    <a:pt x="16558" y="1443"/>
                    <a:pt x="14340" y="1839"/>
                    <a:pt x="12121" y="1839"/>
                  </a:cubicBezTo>
                  <a:cubicBezTo>
                    <a:pt x="10537" y="1839"/>
                    <a:pt x="8624" y="1370"/>
                    <a:pt x="6924" y="1370"/>
                  </a:cubicBezTo>
                  <a:cubicBezTo>
                    <a:pt x="6414" y="1370"/>
                    <a:pt x="5924" y="1412"/>
                    <a:pt x="5467" y="1522"/>
                  </a:cubicBezTo>
                  <a:cubicBezTo>
                    <a:pt x="4674" y="1760"/>
                    <a:pt x="3961" y="2077"/>
                    <a:pt x="3327" y="2631"/>
                  </a:cubicBezTo>
                  <a:cubicBezTo>
                    <a:pt x="951" y="4691"/>
                    <a:pt x="0" y="7939"/>
                    <a:pt x="951" y="10950"/>
                  </a:cubicBezTo>
                  <a:cubicBezTo>
                    <a:pt x="1864" y="13691"/>
                    <a:pt x="4462" y="15554"/>
                    <a:pt x="7335" y="15554"/>
                  </a:cubicBezTo>
                  <a:cubicBezTo>
                    <a:pt x="7451" y="15554"/>
                    <a:pt x="7568" y="15551"/>
                    <a:pt x="7685" y="15545"/>
                  </a:cubicBezTo>
                  <a:cubicBezTo>
                    <a:pt x="9111" y="15386"/>
                    <a:pt x="12201" y="15069"/>
                    <a:pt x="12201" y="15069"/>
                  </a:cubicBezTo>
                  <a:cubicBezTo>
                    <a:pt x="12201" y="15069"/>
                    <a:pt x="18707" y="16767"/>
                    <a:pt x="25122" y="16767"/>
                  </a:cubicBezTo>
                  <a:cubicBezTo>
                    <a:pt x="26298" y="16767"/>
                    <a:pt x="27471" y="16710"/>
                    <a:pt x="28600" y="16575"/>
                  </a:cubicBezTo>
                  <a:cubicBezTo>
                    <a:pt x="33037" y="16099"/>
                    <a:pt x="36840" y="14277"/>
                    <a:pt x="37157" y="9999"/>
                  </a:cubicBezTo>
                  <a:cubicBezTo>
                    <a:pt x="37632" y="3661"/>
                    <a:pt x="32799" y="1126"/>
                    <a:pt x="27887" y="334"/>
                  </a:cubicBezTo>
                  <a:cubicBezTo>
                    <a:pt x="26661" y="108"/>
                    <a:pt x="25408" y="0"/>
                    <a:pt x="24151" y="0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552;p51">
              <a:extLst>
                <a:ext uri="{FF2B5EF4-FFF2-40B4-BE49-F238E27FC236}">
                  <a16:creationId xmlns:a16="http://schemas.microsoft.com/office/drawing/2014/main" xmlns="" id="{F5C50407-D6E0-D1FF-76CF-AC1F7EA0CE02}"/>
                </a:ext>
              </a:extLst>
            </p:cNvPr>
            <p:cNvSpPr/>
            <p:nvPr/>
          </p:nvSpPr>
          <p:spPr>
            <a:xfrm>
              <a:off x="4811200" y="4046850"/>
              <a:ext cx="243625" cy="406050"/>
            </a:xfrm>
            <a:custGeom>
              <a:avLst/>
              <a:gdLst/>
              <a:ahLst/>
              <a:cxnLst/>
              <a:rect l="l" t="t" r="r" b="b"/>
              <a:pathLst>
                <a:path w="9745" h="16242" extrusionOk="0">
                  <a:moveTo>
                    <a:pt x="0" y="1"/>
                  </a:moveTo>
                  <a:lnTo>
                    <a:pt x="0" y="1"/>
                  </a:lnTo>
                  <a:cubicBezTo>
                    <a:pt x="951" y="238"/>
                    <a:pt x="1822" y="714"/>
                    <a:pt x="2694" y="1189"/>
                  </a:cubicBezTo>
                  <a:cubicBezTo>
                    <a:pt x="4437" y="2298"/>
                    <a:pt x="5625" y="4041"/>
                    <a:pt x="6101" y="6022"/>
                  </a:cubicBezTo>
                  <a:cubicBezTo>
                    <a:pt x="6417" y="8319"/>
                    <a:pt x="5863" y="10696"/>
                    <a:pt x="4437" y="12518"/>
                  </a:cubicBezTo>
                  <a:cubicBezTo>
                    <a:pt x="3328" y="13944"/>
                    <a:pt x="2060" y="15212"/>
                    <a:pt x="713" y="16242"/>
                  </a:cubicBezTo>
                  <a:cubicBezTo>
                    <a:pt x="5150" y="15766"/>
                    <a:pt x="8953" y="13944"/>
                    <a:pt x="9270" y="9666"/>
                  </a:cubicBezTo>
                  <a:cubicBezTo>
                    <a:pt x="9745" y="3328"/>
                    <a:pt x="4912" y="793"/>
                    <a:pt x="0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553;p51">
              <a:extLst>
                <a:ext uri="{FF2B5EF4-FFF2-40B4-BE49-F238E27FC236}">
                  <a16:creationId xmlns:a16="http://schemas.microsoft.com/office/drawing/2014/main" xmlns="" id="{062C12E4-3C95-8A05-D633-40E525ECA8E8}"/>
                </a:ext>
              </a:extLst>
            </p:cNvPr>
            <p:cNvSpPr/>
            <p:nvPr/>
          </p:nvSpPr>
          <p:spPr>
            <a:xfrm>
              <a:off x="4405175" y="4147875"/>
              <a:ext cx="31700" cy="200050"/>
            </a:xfrm>
            <a:custGeom>
              <a:avLst/>
              <a:gdLst/>
              <a:ahLst/>
              <a:cxnLst/>
              <a:rect l="l" t="t" r="r" b="b"/>
              <a:pathLst>
                <a:path w="1268" h="8002" fill="none" extrusionOk="0">
                  <a:moveTo>
                    <a:pt x="1268" y="0"/>
                  </a:moveTo>
                  <a:cubicBezTo>
                    <a:pt x="79" y="2535"/>
                    <a:pt x="0" y="5387"/>
                    <a:pt x="1030" y="8002"/>
                  </a:cubicBezTo>
                </a:path>
              </a:pathLst>
            </a:custGeom>
            <a:noFill/>
            <a:ln w="990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554;p51">
              <a:extLst>
                <a:ext uri="{FF2B5EF4-FFF2-40B4-BE49-F238E27FC236}">
                  <a16:creationId xmlns:a16="http://schemas.microsoft.com/office/drawing/2014/main" xmlns="" id="{2A7D896D-09F5-24A1-5B87-7113D15BF1AC}"/>
                </a:ext>
              </a:extLst>
            </p:cNvPr>
            <p:cNvSpPr/>
            <p:nvPr/>
          </p:nvSpPr>
          <p:spPr>
            <a:xfrm>
              <a:off x="4480425" y="4147875"/>
              <a:ext cx="31725" cy="200050"/>
            </a:xfrm>
            <a:custGeom>
              <a:avLst/>
              <a:gdLst/>
              <a:ahLst/>
              <a:cxnLst/>
              <a:rect l="l" t="t" r="r" b="b"/>
              <a:pathLst>
                <a:path w="1269" h="8002" fill="none" extrusionOk="0">
                  <a:moveTo>
                    <a:pt x="1268" y="0"/>
                  </a:moveTo>
                  <a:cubicBezTo>
                    <a:pt x="80" y="2456"/>
                    <a:pt x="1" y="5387"/>
                    <a:pt x="1031" y="8002"/>
                  </a:cubicBezTo>
                </a:path>
              </a:pathLst>
            </a:custGeom>
            <a:noFill/>
            <a:ln w="990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555;p51">
              <a:extLst>
                <a:ext uri="{FF2B5EF4-FFF2-40B4-BE49-F238E27FC236}">
                  <a16:creationId xmlns:a16="http://schemas.microsoft.com/office/drawing/2014/main" xmlns="" id="{2A44F40E-8317-659A-E31E-355D0E38B47D}"/>
                </a:ext>
              </a:extLst>
            </p:cNvPr>
            <p:cNvSpPr/>
            <p:nvPr/>
          </p:nvSpPr>
          <p:spPr>
            <a:xfrm>
              <a:off x="4555700" y="4147875"/>
              <a:ext cx="31700" cy="200050"/>
            </a:xfrm>
            <a:custGeom>
              <a:avLst/>
              <a:gdLst/>
              <a:ahLst/>
              <a:cxnLst/>
              <a:rect l="l" t="t" r="r" b="b"/>
              <a:pathLst>
                <a:path w="1268" h="8002" fill="none" extrusionOk="0">
                  <a:moveTo>
                    <a:pt x="1268" y="0"/>
                  </a:moveTo>
                  <a:cubicBezTo>
                    <a:pt x="79" y="2456"/>
                    <a:pt x="0" y="5387"/>
                    <a:pt x="1030" y="8002"/>
                  </a:cubicBezTo>
                </a:path>
              </a:pathLst>
            </a:custGeom>
            <a:noFill/>
            <a:ln w="990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556;p51">
              <a:extLst>
                <a:ext uri="{FF2B5EF4-FFF2-40B4-BE49-F238E27FC236}">
                  <a16:creationId xmlns:a16="http://schemas.microsoft.com/office/drawing/2014/main" xmlns="" id="{A5AAD5FD-D762-6049-F2C9-7A49F0E23E07}"/>
                </a:ext>
              </a:extLst>
            </p:cNvPr>
            <p:cNvSpPr/>
            <p:nvPr/>
          </p:nvSpPr>
          <p:spPr>
            <a:xfrm>
              <a:off x="4729975" y="4046850"/>
              <a:ext cx="83225" cy="413975"/>
            </a:xfrm>
            <a:custGeom>
              <a:avLst/>
              <a:gdLst/>
              <a:ahLst/>
              <a:cxnLst/>
              <a:rect l="l" t="t" r="r" b="b"/>
              <a:pathLst>
                <a:path w="3329" h="16559" fill="none" extrusionOk="0">
                  <a:moveTo>
                    <a:pt x="3012" y="1"/>
                  </a:moveTo>
                  <a:cubicBezTo>
                    <a:pt x="1" y="5150"/>
                    <a:pt x="80" y="11567"/>
                    <a:pt x="3328" y="16559"/>
                  </a:cubicBezTo>
                </a:path>
              </a:pathLst>
            </a:custGeom>
            <a:noFill/>
            <a:ln w="990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557;p51">
              <a:extLst>
                <a:ext uri="{FF2B5EF4-FFF2-40B4-BE49-F238E27FC236}">
                  <a16:creationId xmlns:a16="http://schemas.microsoft.com/office/drawing/2014/main" xmlns="" id="{3052C091-97CD-2AA1-A185-4DB84DD203EA}"/>
                </a:ext>
              </a:extLst>
            </p:cNvPr>
            <p:cNvSpPr/>
            <p:nvPr/>
          </p:nvSpPr>
          <p:spPr>
            <a:xfrm>
              <a:off x="3662425" y="990750"/>
              <a:ext cx="738800" cy="928925"/>
            </a:xfrm>
            <a:custGeom>
              <a:avLst/>
              <a:gdLst/>
              <a:ahLst/>
              <a:cxnLst/>
              <a:rect l="l" t="t" r="r" b="b"/>
              <a:pathLst>
                <a:path w="29552" h="37157" extrusionOk="0">
                  <a:moveTo>
                    <a:pt x="18222" y="0"/>
                  </a:moveTo>
                  <a:cubicBezTo>
                    <a:pt x="16796" y="555"/>
                    <a:pt x="15529" y="1427"/>
                    <a:pt x="14578" y="2615"/>
                  </a:cubicBezTo>
                  <a:cubicBezTo>
                    <a:pt x="10221" y="8161"/>
                    <a:pt x="7686" y="14816"/>
                    <a:pt x="5309" y="21470"/>
                  </a:cubicBezTo>
                  <a:cubicBezTo>
                    <a:pt x="3407" y="26699"/>
                    <a:pt x="1744" y="31928"/>
                    <a:pt x="1" y="37157"/>
                  </a:cubicBezTo>
                  <a:lnTo>
                    <a:pt x="22184" y="37157"/>
                  </a:lnTo>
                  <a:cubicBezTo>
                    <a:pt x="22818" y="35018"/>
                    <a:pt x="23134" y="32720"/>
                    <a:pt x="23372" y="30502"/>
                  </a:cubicBezTo>
                  <a:cubicBezTo>
                    <a:pt x="24085" y="32641"/>
                    <a:pt x="24402" y="34939"/>
                    <a:pt x="24323" y="37157"/>
                  </a:cubicBezTo>
                  <a:lnTo>
                    <a:pt x="28997" y="37157"/>
                  </a:lnTo>
                  <a:cubicBezTo>
                    <a:pt x="29076" y="37157"/>
                    <a:pt x="29235" y="36840"/>
                    <a:pt x="29235" y="36840"/>
                  </a:cubicBezTo>
                  <a:cubicBezTo>
                    <a:pt x="29552" y="34463"/>
                    <a:pt x="29552" y="32007"/>
                    <a:pt x="29235" y="29551"/>
                  </a:cubicBezTo>
                  <a:cubicBezTo>
                    <a:pt x="28918" y="27175"/>
                    <a:pt x="27967" y="24877"/>
                    <a:pt x="26462" y="22976"/>
                  </a:cubicBezTo>
                  <a:cubicBezTo>
                    <a:pt x="24402" y="20361"/>
                    <a:pt x="21075" y="18539"/>
                    <a:pt x="19965" y="15370"/>
                  </a:cubicBezTo>
                  <a:cubicBezTo>
                    <a:pt x="19411" y="13627"/>
                    <a:pt x="19649" y="11647"/>
                    <a:pt x="19728" y="9824"/>
                  </a:cubicBezTo>
                  <a:cubicBezTo>
                    <a:pt x="19807" y="6497"/>
                    <a:pt x="19332" y="3169"/>
                    <a:pt x="18222" y="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558;p51">
              <a:extLst>
                <a:ext uri="{FF2B5EF4-FFF2-40B4-BE49-F238E27FC236}">
                  <a16:creationId xmlns:a16="http://schemas.microsoft.com/office/drawing/2014/main" xmlns="" id="{6B5C8BC8-9AEE-5D09-9336-699DD20B7AB9}"/>
                </a:ext>
              </a:extLst>
            </p:cNvPr>
            <p:cNvSpPr/>
            <p:nvPr/>
          </p:nvSpPr>
          <p:spPr>
            <a:xfrm>
              <a:off x="2911775" y="877750"/>
              <a:ext cx="776425" cy="1083525"/>
            </a:xfrm>
            <a:custGeom>
              <a:avLst/>
              <a:gdLst/>
              <a:ahLst/>
              <a:cxnLst/>
              <a:rect l="l" t="t" r="r" b="b"/>
              <a:pathLst>
                <a:path w="31057" h="43341" extrusionOk="0">
                  <a:moveTo>
                    <a:pt x="14477" y="0"/>
                  </a:moveTo>
                  <a:cubicBezTo>
                    <a:pt x="13842" y="0"/>
                    <a:pt x="9742" y="9360"/>
                    <a:pt x="9507" y="9908"/>
                  </a:cubicBezTo>
                  <a:cubicBezTo>
                    <a:pt x="7527" y="15137"/>
                    <a:pt x="10062" y="22742"/>
                    <a:pt x="6418" y="27258"/>
                  </a:cubicBezTo>
                  <a:cubicBezTo>
                    <a:pt x="4754" y="29318"/>
                    <a:pt x="2615" y="31140"/>
                    <a:pt x="1506" y="33596"/>
                  </a:cubicBezTo>
                  <a:cubicBezTo>
                    <a:pt x="0" y="36607"/>
                    <a:pt x="0" y="40251"/>
                    <a:pt x="1506" y="43341"/>
                  </a:cubicBezTo>
                  <a:lnTo>
                    <a:pt x="6338" y="43341"/>
                  </a:lnTo>
                  <a:cubicBezTo>
                    <a:pt x="6180" y="41756"/>
                    <a:pt x="6022" y="38270"/>
                    <a:pt x="6893" y="36607"/>
                  </a:cubicBezTo>
                  <a:cubicBezTo>
                    <a:pt x="7052" y="38904"/>
                    <a:pt x="7448" y="41122"/>
                    <a:pt x="8002" y="43341"/>
                  </a:cubicBezTo>
                  <a:lnTo>
                    <a:pt x="28918" y="43341"/>
                  </a:lnTo>
                  <a:lnTo>
                    <a:pt x="31057" y="14186"/>
                  </a:lnTo>
                  <a:lnTo>
                    <a:pt x="14499" y="5"/>
                  </a:lnTo>
                  <a:cubicBezTo>
                    <a:pt x="14492" y="2"/>
                    <a:pt x="14485" y="0"/>
                    <a:pt x="14477" y="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559;p51">
              <a:extLst>
                <a:ext uri="{FF2B5EF4-FFF2-40B4-BE49-F238E27FC236}">
                  <a16:creationId xmlns:a16="http://schemas.microsoft.com/office/drawing/2014/main" xmlns="" id="{F940CF86-D45F-7934-1D27-A4E1016E860D}"/>
                </a:ext>
              </a:extLst>
            </p:cNvPr>
            <p:cNvSpPr/>
            <p:nvPr/>
          </p:nvSpPr>
          <p:spPr>
            <a:xfrm>
              <a:off x="3472300" y="1644350"/>
              <a:ext cx="451600" cy="416825"/>
            </a:xfrm>
            <a:custGeom>
              <a:avLst/>
              <a:gdLst/>
              <a:ahLst/>
              <a:cxnLst/>
              <a:rect l="l" t="t" r="r" b="b"/>
              <a:pathLst>
                <a:path w="18064" h="16673" extrusionOk="0">
                  <a:moveTo>
                    <a:pt x="15132" y="1"/>
                  </a:moveTo>
                  <a:lnTo>
                    <a:pt x="2298" y="397"/>
                  </a:lnTo>
                  <a:lnTo>
                    <a:pt x="2298" y="476"/>
                  </a:lnTo>
                  <a:cubicBezTo>
                    <a:pt x="2298" y="714"/>
                    <a:pt x="2218" y="1506"/>
                    <a:pt x="2060" y="2694"/>
                  </a:cubicBezTo>
                  <a:cubicBezTo>
                    <a:pt x="1902" y="5943"/>
                    <a:pt x="1189" y="9191"/>
                    <a:pt x="0" y="12201"/>
                  </a:cubicBezTo>
                  <a:cubicBezTo>
                    <a:pt x="0" y="12201"/>
                    <a:pt x="1936" y="16673"/>
                    <a:pt x="8011" y="16673"/>
                  </a:cubicBezTo>
                  <a:cubicBezTo>
                    <a:pt x="8555" y="16673"/>
                    <a:pt x="9133" y="16637"/>
                    <a:pt x="9745" y="16559"/>
                  </a:cubicBezTo>
                  <a:cubicBezTo>
                    <a:pt x="17271" y="15608"/>
                    <a:pt x="18063" y="11568"/>
                    <a:pt x="18063" y="11568"/>
                  </a:cubicBezTo>
                  <a:lnTo>
                    <a:pt x="16083" y="1902"/>
                  </a:lnTo>
                  <a:lnTo>
                    <a:pt x="15766" y="1"/>
                  </a:ln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560;p51">
              <a:extLst>
                <a:ext uri="{FF2B5EF4-FFF2-40B4-BE49-F238E27FC236}">
                  <a16:creationId xmlns:a16="http://schemas.microsoft.com/office/drawing/2014/main" xmlns="" id="{EEC9DE87-A0F2-5C87-B087-0A3A15D4359D}"/>
                </a:ext>
              </a:extLst>
            </p:cNvPr>
            <p:cNvSpPr/>
            <p:nvPr/>
          </p:nvSpPr>
          <p:spPr>
            <a:xfrm>
              <a:off x="3523800" y="1646325"/>
              <a:ext cx="350575" cy="171800"/>
            </a:xfrm>
            <a:custGeom>
              <a:avLst/>
              <a:gdLst/>
              <a:ahLst/>
              <a:cxnLst/>
              <a:rect l="l" t="t" r="r" b="b"/>
              <a:pathLst>
                <a:path w="14023" h="6872" extrusionOk="0">
                  <a:moveTo>
                    <a:pt x="13072" y="1"/>
                  </a:moveTo>
                  <a:cubicBezTo>
                    <a:pt x="10770" y="842"/>
                    <a:pt x="8344" y="1263"/>
                    <a:pt x="5919" y="1263"/>
                  </a:cubicBezTo>
                  <a:cubicBezTo>
                    <a:pt x="4004" y="1263"/>
                    <a:pt x="2090" y="1001"/>
                    <a:pt x="238" y="476"/>
                  </a:cubicBezTo>
                  <a:cubicBezTo>
                    <a:pt x="238" y="714"/>
                    <a:pt x="158" y="1506"/>
                    <a:pt x="0" y="2695"/>
                  </a:cubicBezTo>
                  <a:cubicBezTo>
                    <a:pt x="589" y="3652"/>
                    <a:pt x="3303" y="6871"/>
                    <a:pt x="7057" y="6871"/>
                  </a:cubicBezTo>
                  <a:cubicBezTo>
                    <a:pt x="7340" y="6871"/>
                    <a:pt x="7629" y="6853"/>
                    <a:pt x="7922" y="6814"/>
                  </a:cubicBezTo>
                  <a:cubicBezTo>
                    <a:pt x="13389" y="6101"/>
                    <a:pt x="13785" y="2219"/>
                    <a:pt x="14023" y="1823"/>
                  </a:cubicBezTo>
                  <a:lnTo>
                    <a:pt x="13706" y="1"/>
                  </a:ln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561;p51">
              <a:extLst>
                <a:ext uri="{FF2B5EF4-FFF2-40B4-BE49-F238E27FC236}">
                  <a16:creationId xmlns:a16="http://schemas.microsoft.com/office/drawing/2014/main" xmlns="" id="{0D8DF65B-9B8F-4D55-A0D5-610EFE81136F}"/>
                </a:ext>
              </a:extLst>
            </p:cNvPr>
            <p:cNvSpPr/>
            <p:nvPr/>
          </p:nvSpPr>
          <p:spPr>
            <a:xfrm>
              <a:off x="3138675" y="1207475"/>
              <a:ext cx="204900" cy="251000"/>
            </a:xfrm>
            <a:custGeom>
              <a:avLst/>
              <a:gdLst/>
              <a:ahLst/>
              <a:cxnLst/>
              <a:rect l="l" t="t" r="r" b="b"/>
              <a:pathLst>
                <a:path w="8196" h="10040" extrusionOk="0">
                  <a:moveTo>
                    <a:pt x="4129" y="0"/>
                  </a:moveTo>
                  <a:cubicBezTo>
                    <a:pt x="3373" y="0"/>
                    <a:pt x="2550" y="369"/>
                    <a:pt x="1778" y="1472"/>
                  </a:cubicBezTo>
                  <a:cubicBezTo>
                    <a:pt x="0" y="4032"/>
                    <a:pt x="2308" y="10039"/>
                    <a:pt x="6638" y="10039"/>
                  </a:cubicBezTo>
                  <a:cubicBezTo>
                    <a:pt x="7132" y="10039"/>
                    <a:pt x="7652" y="9961"/>
                    <a:pt x="8196" y="9791"/>
                  </a:cubicBezTo>
                  <a:lnTo>
                    <a:pt x="7483" y="5275"/>
                  </a:lnTo>
                  <a:lnTo>
                    <a:pt x="6928" y="1631"/>
                  </a:lnTo>
                  <a:cubicBezTo>
                    <a:pt x="6769" y="1393"/>
                    <a:pt x="6532" y="1155"/>
                    <a:pt x="6294" y="918"/>
                  </a:cubicBezTo>
                  <a:cubicBezTo>
                    <a:pt x="5785" y="493"/>
                    <a:pt x="5002" y="0"/>
                    <a:pt x="4129" y="0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562;p51">
              <a:extLst>
                <a:ext uri="{FF2B5EF4-FFF2-40B4-BE49-F238E27FC236}">
                  <a16:creationId xmlns:a16="http://schemas.microsoft.com/office/drawing/2014/main" xmlns="" id="{09096ECD-3D62-3C7A-E705-3E15EB6D4181}"/>
                </a:ext>
              </a:extLst>
            </p:cNvPr>
            <p:cNvSpPr/>
            <p:nvPr/>
          </p:nvSpPr>
          <p:spPr>
            <a:xfrm>
              <a:off x="3220750" y="1291800"/>
              <a:ext cx="79250" cy="93125"/>
            </a:xfrm>
            <a:custGeom>
              <a:avLst/>
              <a:gdLst/>
              <a:ahLst/>
              <a:cxnLst/>
              <a:rect l="l" t="t" r="r" b="b"/>
              <a:pathLst>
                <a:path w="3170" h="3725" fill="none" extrusionOk="0">
                  <a:moveTo>
                    <a:pt x="1" y="1"/>
                  </a:moveTo>
                  <a:cubicBezTo>
                    <a:pt x="1585" y="714"/>
                    <a:pt x="2694" y="2061"/>
                    <a:pt x="3170" y="3724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563;p51">
              <a:extLst>
                <a:ext uri="{FF2B5EF4-FFF2-40B4-BE49-F238E27FC236}">
                  <a16:creationId xmlns:a16="http://schemas.microsoft.com/office/drawing/2014/main" xmlns="" id="{0DFF4FBD-2488-B78E-1CDC-857880A68A09}"/>
                </a:ext>
              </a:extLst>
            </p:cNvPr>
            <p:cNvSpPr/>
            <p:nvPr/>
          </p:nvSpPr>
          <p:spPr>
            <a:xfrm>
              <a:off x="3232625" y="1315575"/>
              <a:ext cx="23800" cy="67375"/>
            </a:xfrm>
            <a:custGeom>
              <a:avLst/>
              <a:gdLst/>
              <a:ahLst/>
              <a:cxnLst/>
              <a:rect l="l" t="t" r="r" b="b"/>
              <a:pathLst>
                <a:path w="952" h="2695" fill="none" extrusionOk="0">
                  <a:moveTo>
                    <a:pt x="952" y="0"/>
                  </a:moveTo>
                  <a:cubicBezTo>
                    <a:pt x="159" y="713"/>
                    <a:pt x="1" y="1823"/>
                    <a:pt x="397" y="2694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564;p51">
              <a:extLst>
                <a:ext uri="{FF2B5EF4-FFF2-40B4-BE49-F238E27FC236}">
                  <a16:creationId xmlns:a16="http://schemas.microsoft.com/office/drawing/2014/main" xmlns="" id="{E483BA4C-472A-4C5B-85F5-5C47468EC971}"/>
                </a:ext>
              </a:extLst>
            </p:cNvPr>
            <p:cNvSpPr/>
            <p:nvPr/>
          </p:nvSpPr>
          <p:spPr>
            <a:xfrm>
              <a:off x="3971400" y="1201075"/>
              <a:ext cx="215925" cy="247225"/>
            </a:xfrm>
            <a:custGeom>
              <a:avLst/>
              <a:gdLst/>
              <a:ahLst/>
              <a:cxnLst/>
              <a:rect l="l" t="t" r="r" b="b"/>
              <a:pathLst>
                <a:path w="8637" h="9889" extrusionOk="0">
                  <a:moveTo>
                    <a:pt x="4419" y="0"/>
                  </a:moveTo>
                  <a:cubicBezTo>
                    <a:pt x="4012" y="0"/>
                    <a:pt x="3617" y="85"/>
                    <a:pt x="3249" y="223"/>
                  </a:cubicBezTo>
                  <a:cubicBezTo>
                    <a:pt x="2378" y="540"/>
                    <a:pt x="1506" y="1094"/>
                    <a:pt x="793" y="1728"/>
                  </a:cubicBezTo>
                  <a:lnTo>
                    <a:pt x="635" y="3471"/>
                  </a:lnTo>
                  <a:lnTo>
                    <a:pt x="1" y="9651"/>
                  </a:lnTo>
                  <a:cubicBezTo>
                    <a:pt x="555" y="9809"/>
                    <a:pt x="1110" y="9888"/>
                    <a:pt x="1665" y="9888"/>
                  </a:cubicBezTo>
                  <a:cubicBezTo>
                    <a:pt x="1902" y="9888"/>
                    <a:pt x="2219" y="9888"/>
                    <a:pt x="2457" y="9809"/>
                  </a:cubicBezTo>
                  <a:lnTo>
                    <a:pt x="2536" y="9809"/>
                  </a:lnTo>
                  <a:cubicBezTo>
                    <a:pt x="6418" y="9096"/>
                    <a:pt x="8636" y="3867"/>
                    <a:pt x="6973" y="1491"/>
                  </a:cubicBezTo>
                  <a:cubicBezTo>
                    <a:pt x="6577" y="857"/>
                    <a:pt x="6022" y="381"/>
                    <a:pt x="5309" y="144"/>
                  </a:cubicBezTo>
                  <a:cubicBezTo>
                    <a:pt x="5010" y="44"/>
                    <a:pt x="4712" y="0"/>
                    <a:pt x="4419" y="0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565;p51">
              <a:extLst>
                <a:ext uri="{FF2B5EF4-FFF2-40B4-BE49-F238E27FC236}">
                  <a16:creationId xmlns:a16="http://schemas.microsoft.com/office/drawing/2014/main" xmlns="" id="{3EF74D0E-D971-D590-C7F8-F901DB7BFE87}"/>
                </a:ext>
              </a:extLst>
            </p:cNvPr>
            <p:cNvSpPr/>
            <p:nvPr/>
          </p:nvSpPr>
          <p:spPr>
            <a:xfrm>
              <a:off x="4050625" y="1260125"/>
              <a:ext cx="43600" cy="114900"/>
            </a:xfrm>
            <a:custGeom>
              <a:avLst/>
              <a:gdLst/>
              <a:ahLst/>
              <a:cxnLst/>
              <a:rect l="l" t="t" r="r" b="b"/>
              <a:pathLst>
                <a:path w="1744" h="4596" fill="none" extrusionOk="0">
                  <a:moveTo>
                    <a:pt x="1744" y="0"/>
                  </a:moveTo>
                  <a:cubicBezTo>
                    <a:pt x="555" y="1268"/>
                    <a:pt x="1" y="2931"/>
                    <a:pt x="159" y="4595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566;p51">
              <a:extLst>
                <a:ext uri="{FF2B5EF4-FFF2-40B4-BE49-F238E27FC236}">
                  <a16:creationId xmlns:a16="http://schemas.microsoft.com/office/drawing/2014/main" xmlns="" id="{8394CEA5-E64B-22F7-7EC0-6BB22B437D84}"/>
                </a:ext>
              </a:extLst>
            </p:cNvPr>
            <p:cNvSpPr/>
            <p:nvPr/>
          </p:nvSpPr>
          <p:spPr>
            <a:xfrm>
              <a:off x="4070450" y="1295775"/>
              <a:ext cx="39625" cy="57450"/>
            </a:xfrm>
            <a:custGeom>
              <a:avLst/>
              <a:gdLst/>
              <a:ahLst/>
              <a:cxnLst/>
              <a:rect l="l" t="t" r="r" b="b"/>
              <a:pathLst>
                <a:path w="1585" h="2298" fill="none" extrusionOk="0">
                  <a:moveTo>
                    <a:pt x="0" y="0"/>
                  </a:moveTo>
                  <a:cubicBezTo>
                    <a:pt x="951" y="317"/>
                    <a:pt x="1585" y="1268"/>
                    <a:pt x="1585" y="2298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567;p51">
              <a:extLst>
                <a:ext uri="{FF2B5EF4-FFF2-40B4-BE49-F238E27FC236}">
                  <a16:creationId xmlns:a16="http://schemas.microsoft.com/office/drawing/2014/main" xmlns="" id="{B5828864-DE1A-228A-94ED-A347F6CDE4B7}"/>
                </a:ext>
              </a:extLst>
            </p:cNvPr>
            <p:cNvSpPr/>
            <p:nvPr/>
          </p:nvSpPr>
          <p:spPr>
            <a:xfrm>
              <a:off x="3278200" y="755050"/>
              <a:ext cx="776425" cy="968550"/>
            </a:xfrm>
            <a:custGeom>
              <a:avLst/>
              <a:gdLst/>
              <a:ahLst/>
              <a:cxnLst/>
              <a:rect l="l" t="t" r="r" b="b"/>
              <a:pathLst>
                <a:path w="31057" h="38742" extrusionOk="0">
                  <a:moveTo>
                    <a:pt x="15687" y="1"/>
                  </a:moveTo>
                  <a:cubicBezTo>
                    <a:pt x="14498" y="1"/>
                    <a:pt x="13310" y="80"/>
                    <a:pt x="12201" y="397"/>
                  </a:cubicBezTo>
                  <a:cubicBezTo>
                    <a:pt x="11092" y="635"/>
                    <a:pt x="10062" y="951"/>
                    <a:pt x="9111" y="1506"/>
                  </a:cubicBezTo>
                  <a:cubicBezTo>
                    <a:pt x="2535" y="4833"/>
                    <a:pt x="0" y="12201"/>
                    <a:pt x="317" y="19173"/>
                  </a:cubicBezTo>
                  <a:lnTo>
                    <a:pt x="317" y="19252"/>
                  </a:lnTo>
                  <a:cubicBezTo>
                    <a:pt x="396" y="20916"/>
                    <a:pt x="634" y="22580"/>
                    <a:pt x="1030" y="24244"/>
                  </a:cubicBezTo>
                  <a:cubicBezTo>
                    <a:pt x="1268" y="25115"/>
                    <a:pt x="1505" y="26066"/>
                    <a:pt x="1822" y="26937"/>
                  </a:cubicBezTo>
                  <a:cubicBezTo>
                    <a:pt x="1981" y="27254"/>
                    <a:pt x="2060" y="27650"/>
                    <a:pt x="2218" y="27967"/>
                  </a:cubicBezTo>
                  <a:lnTo>
                    <a:pt x="2218" y="28046"/>
                  </a:lnTo>
                  <a:cubicBezTo>
                    <a:pt x="2773" y="29314"/>
                    <a:pt x="3407" y="30582"/>
                    <a:pt x="4199" y="31849"/>
                  </a:cubicBezTo>
                  <a:cubicBezTo>
                    <a:pt x="4754" y="32641"/>
                    <a:pt x="5387" y="33434"/>
                    <a:pt x="6100" y="34226"/>
                  </a:cubicBezTo>
                  <a:cubicBezTo>
                    <a:pt x="7606" y="35810"/>
                    <a:pt x="9507" y="37078"/>
                    <a:pt x="11646" y="37870"/>
                  </a:cubicBezTo>
                  <a:cubicBezTo>
                    <a:pt x="13072" y="38425"/>
                    <a:pt x="14498" y="38662"/>
                    <a:pt x="16083" y="38742"/>
                  </a:cubicBezTo>
                  <a:lnTo>
                    <a:pt x="17430" y="38742"/>
                  </a:lnTo>
                  <a:cubicBezTo>
                    <a:pt x="20915" y="38583"/>
                    <a:pt x="24243" y="36761"/>
                    <a:pt x="26303" y="33830"/>
                  </a:cubicBezTo>
                  <a:cubicBezTo>
                    <a:pt x="27253" y="32562"/>
                    <a:pt x="28046" y="31215"/>
                    <a:pt x="28600" y="29710"/>
                  </a:cubicBezTo>
                  <a:cubicBezTo>
                    <a:pt x="28917" y="28997"/>
                    <a:pt x="29234" y="28284"/>
                    <a:pt x="29472" y="27571"/>
                  </a:cubicBezTo>
                  <a:cubicBezTo>
                    <a:pt x="29789" y="26541"/>
                    <a:pt x="30026" y="25511"/>
                    <a:pt x="30264" y="24481"/>
                  </a:cubicBezTo>
                  <a:cubicBezTo>
                    <a:pt x="30343" y="24164"/>
                    <a:pt x="30343" y="23927"/>
                    <a:pt x="30422" y="23689"/>
                  </a:cubicBezTo>
                  <a:cubicBezTo>
                    <a:pt x="30502" y="23451"/>
                    <a:pt x="30581" y="23134"/>
                    <a:pt x="30581" y="22897"/>
                  </a:cubicBezTo>
                  <a:lnTo>
                    <a:pt x="30660" y="22104"/>
                  </a:lnTo>
                  <a:cubicBezTo>
                    <a:pt x="30819" y="20995"/>
                    <a:pt x="30898" y="19886"/>
                    <a:pt x="30977" y="18777"/>
                  </a:cubicBezTo>
                  <a:lnTo>
                    <a:pt x="30977" y="17985"/>
                  </a:lnTo>
                  <a:cubicBezTo>
                    <a:pt x="31056" y="12597"/>
                    <a:pt x="29630" y="7210"/>
                    <a:pt x="25511" y="3566"/>
                  </a:cubicBezTo>
                  <a:cubicBezTo>
                    <a:pt x="22738" y="1268"/>
                    <a:pt x="19252" y="1"/>
                    <a:pt x="15687" y="1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568;p51">
              <a:extLst>
                <a:ext uri="{FF2B5EF4-FFF2-40B4-BE49-F238E27FC236}">
                  <a16:creationId xmlns:a16="http://schemas.microsoft.com/office/drawing/2014/main" xmlns="" id="{6076CBB9-95C0-8994-D758-16DAE55E7CC4}"/>
                </a:ext>
              </a:extLst>
            </p:cNvPr>
            <p:cNvSpPr/>
            <p:nvPr/>
          </p:nvSpPr>
          <p:spPr>
            <a:xfrm>
              <a:off x="3765425" y="1283200"/>
              <a:ext cx="279300" cy="323550"/>
            </a:xfrm>
            <a:custGeom>
              <a:avLst/>
              <a:gdLst/>
              <a:ahLst/>
              <a:cxnLst/>
              <a:rect l="l" t="t" r="r" b="b"/>
              <a:pathLst>
                <a:path w="11172" h="12942" extrusionOk="0">
                  <a:moveTo>
                    <a:pt x="7522" y="1"/>
                  </a:moveTo>
                  <a:cubicBezTo>
                    <a:pt x="4943" y="1"/>
                    <a:pt x="2467" y="1555"/>
                    <a:pt x="1506" y="4227"/>
                  </a:cubicBezTo>
                  <a:cubicBezTo>
                    <a:pt x="0" y="8109"/>
                    <a:pt x="2536" y="12387"/>
                    <a:pt x="6735" y="12941"/>
                  </a:cubicBezTo>
                  <a:cubicBezTo>
                    <a:pt x="9191" y="9693"/>
                    <a:pt x="10537" y="5257"/>
                    <a:pt x="11171" y="1137"/>
                  </a:cubicBezTo>
                  <a:cubicBezTo>
                    <a:pt x="10036" y="363"/>
                    <a:pt x="8767" y="1"/>
                    <a:pt x="7522" y="1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569;p51">
              <a:extLst>
                <a:ext uri="{FF2B5EF4-FFF2-40B4-BE49-F238E27FC236}">
                  <a16:creationId xmlns:a16="http://schemas.microsoft.com/office/drawing/2014/main" xmlns="" id="{B2CF8924-A9E8-A7CF-459B-28BCC0A61406}"/>
                </a:ext>
              </a:extLst>
            </p:cNvPr>
            <p:cNvSpPr/>
            <p:nvPr/>
          </p:nvSpPr>
          <p:spPr>
            <a:xfrm>
              <a:off x="3301950" y="1287600"/>
              <a:ext cx="297125" cy="323100"/>
            </a:xfrm>
            <a:custGeom>
              <a:avLst/>
              <a:gdLst/>
              <a:ahLst/>
              <a:cxnLst/>
              <a:rect l="l" t="t" r="r" b="b"/>
              <a:pathLst>
                <a:path w="11885" h="12924" extrusionOk="0">
                  <a:moveTo>
                    <a:pt x="5389" y="0"/>
                  </a:moveTo>
                  <a:cubicBezTo>
                    <a:pt x="3563" y="0"/>
                    <a:pt x="1800" y="742"/>
                    <a:pt x="555" y="2149"/>
                  </a:cubicBezTo>
                  <a:cubicBezTo>
                    <a:pt x="318" y="2387"/>
                    <a:pt x="159" y="2625"/>
                    <a:pt x="1" y="2862"/>
                  </a:cubicBezTo>
                  <a:cubicBezTo>
                    <a:pt x="238" y="3813"/>
                    <a:pt x="476" y="4764"/>
                    <a:pt x="793" y="5635"/>
                  </a:cubicBezTo>
                  <a:cubicBezTo>
                    <a:pt x="952" y="6031"/>
                    <a:pt x="1110" y="6348"/>
                    <a:pt x="1268" y="6744"/>
                  </a:cubicBezTo>
                  <a:cubicBezTo>
                    <a:pt x="1744" y="8091"/>
                    <a:pt x="2457" y="9359"/>
                    <a:pt x="3249" y="10547"/>
                  </a:cubicBezTo>
                  <a:cubicBezTo>
                    <a:pt x="3804" y="11419"/>
                    <a:pt x="4437" y="12211"/>
                    <a:pt x="5150" y="12924"/>
                  </a:cubicBezTo>
                  <a:lnTo>
                    <a:pt x="5388" y="12924"/>
                  </a:lnTo>
                  <a:cubicBezTo>
                    <a:pt x="8953" y="12924"/>
                    <a:pt x="11805" y="10072"/>
                    <a:pt x="11885" y="6507"/>
                  </a:cubicBezTo>
                  <a:cubicBezTo>
                    <a:pt x="11885" y="4209"/>
                    <a:pt x="10617" y="2070"/>
                    <a:pt x="8636" y="882"/>
                  </a:cubicBezTo>
                  <a:cubicBezTo>
                    <a:pt x="8399" y="723"/>
                    <a:pt x="8161" y="644"/>
                    <a:pt x="7923" y="486"/>
                  </a:cubicBezTo>
                  <a:cubicBezTo>
                    <a:pt x="7095" y="159"/>
                    <a:pt x="6236" y="0"/>
                    <a:pt x="5389" y="0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570;p51">
              <a:extLst>
                <a:ext uri="{FF2B5EF4-FFF2-40B4-BE49-F238E27FC236}">
                  <a16:creationId xmlns:a16="http://schemas.microsoft.com/office/drawing/2014/main" xmlns="" id="{CBC5A65A-641A-89F8-E006-942862E104ED}"/>
                </a:ext>
              </a:extLst>
            </p:cNvPr>
            <p:cNvSpPr/>
            <p:nvPr/>
          </p:nvSpPr>
          <p:spPr>
            <a:xfrm>
              <a:off x="3495100" y="1253825"/>
              <a:ext cx="70300" cy="59800"/>
            </a:xfrm>
            <a:custGeom>
              <a:avLst/>
              <a:gdLst/>
              <a:ahLst/>
              <a:cxnLst/>
              <a:rect l="l" t="t" r="r" b="b"/>
              <a:pathLst>
                <a:path w="2812" h="2392" extrusionOk="0">
                  <a:moveTo>
                    <a:pt x="1516" y="1"/>
                  </a:moveTo>
                  <a:cubicBezTo>
                    <a:pt x="525" y="1"/>
                    <a:pt x="1" y="1174"/>
                    <a:pt x="673" y="1995"/>
                  </a:cubicBezTo>
                  <a:cubicBezTo>
                    <a:pt x="892" y="2269"/>
                    <a:pt x="1206" y="2392"/>
                    <a:pt x="1527" y="2392"/>
                  </a:cubicBezTo>
                  <a:cubicBezTo>
                    <a:pt x="2132" y="2392"/>
                    <a:pt x="2760" y="1955"/>
                    <a:pt x="2812" y="1282"/>
                  </a:cubicBezTo>
                  <a:cubicBezTo>
                    <a:pt x="2812" y="648"/>
                    <a:pt x="2336" y="14"/>
                    <a:pt x="1703" y="14"/>
                  </a:cubicBezTo>
                  <a:cubicBezTo>
                    <a:pt x="1639" y="5"/>
                    <a:pt x="1576" y="1"/>
                    <a:pt x="1516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571;p51">
              <a:extLst>
                <a:ext uri="{FF2B5EF4-FFF2-40B4-BE49-F238E27FC236}">
                  <a16:creationId xmlns:a16="http://schemas.microsoft.com/office/drawing/2014/main" xmlns="" id="{F2A627BA-51A8-FA81-FF4A-7B5402B4B5FF}"/>
                </a:ext>
              </a:extLst>
            </p:cNvPr>
            <p:cNvSpPr/>
            <p:nvPr/>
          </p:nvSpPr>
          <p:spPr>
            <a:xfrm>
              <a:off x="3793150" y="1250200"/>
              <a:ext cx="71325" cy="60925"/>
            </a:xfrm>
            <a:custGeom>
              <a:avLst/>
              <a:gdLst/>
              <a:ahLst/>
              <a:cxnLst/>
              <a:rect l="l" t="t" r="r" b="b"/>
              <a:pathLst>
                <a:path w="2853" h="2437" extrusionOk="0">
                  <a:moveTo>
                    <a:pt x="1664" y="1"/>
                  </a:moveTo>
                  <a:cubicBezTo>
                    <a:pt x="555" y="1"/>
                    <a:pt x="1" y="1348"/>
                    <a:pt x="793" y="2061"/>
                  </a:cubicBezTo>
                  <a:cubicBezTo>
                    <a:pt x="1028" y="2322"/>
                    <a:pt x="1331" y="2436"/>
                    <a:pt x="1632" y="2436"/>
                  </a:cubicBezTo>
                  <a:cubicBezTo>
                    <a:pt x="2247" y="2436"/>
                    <a:pt x="2853" y="1959"/>
                    <a:pt x="2853" y="1269"/>
                  </a:cubicBezTo>
                  <a:cubicBezTo>
                    <a:pt x="2853" y="556"/>
                    <a:pt x="2298" y="1"/>
                    <a:pt x="1664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572;p51">
              <a:extLst>
                <a:ext uri="{FF2B5EF4-FFF2-40B4-BE49-F238E27FC236}">
                  <a16:creationId xmlns:a16="http://schemas.microsoft.com/office/drawing/2014/main" xmlns="" id="{84F84CDC-6DF5-01D5-BFB2-1ADAEC1E6276}"/>
                </a:ext>
              </a:extLst>
            </p:cNvPr>
            <p:cNvSpPr/>
            <p:nvPr/>
          </p:nvSpPr>
          <p:spPr>
            <a:xfrm>
              <a:off x="3638675" y="1410650"/>
              <a:ext cx="39625" cy="41600"/>
            </a:xfrm>
            <a:custGeom>
              <a:avLst/>
              <a:gdLst/>
              <a:ahLst/>
              <a:cxnLst/>
              <a:rect l="l" t="t" r="r" b="b"/>
              <a:pathLst>
                <a:path w="1585" h="1664" extrusionOk="0">
                  <a:moveTo>
                    <a:pt x="555" y="0"/>
                  </a:moveTo>
                  <a:cubicBezTo>
                    <a:pt x="396" y="159"/>
                    <a:pt x="238" y="396"/>
                    <a:pt x="158" y="555"/>
                  </a:cubicBezTo>
                  <a:cubicBezTo>
                    <a:pt x="158" y="792"/>
                    <a:pt x="0" y="1030"/>
                    <a:pt x="158" y="1268"/>
                  </a:cubicBezTo>
                  <a:cubicBezTo>
                    <a:pt x="238" y="1307"/>
                    <a:pt x="317" y="1327"/>
                    <a:pt x="386" y="1327"/>
                  </a:cubicBezTo>
                  <a:cubicBezTo>
                    <a:pt x="456" y="1327"/>
                    <a:pt x="515" y="1307"/>
                    <a:pt x="555" y="1268"/>
                  </a:cubicBezTo>
                  <a:lnTo>
                    <a:pt x="872" y="1189"/>
                  </a:lnTo>
                  <a:lnTo>
                    <a:pt x="1354" y="1007"/>
                  </a:lnTo>
                  <a:lnTo>
                    <a:pt x="1354" y="1007"/>
                  </a:lnTo>
                  <a:lnTo>
                    <a:pt x="1188" y="1505"/>
                  </a:lnTo>
                  <a:cubicBezTo>
                    <a:pt x="1188" y="1585"/>
                    <a:pt x="1188" y="1664"/>
                    <a:pt x="1268" y="1664"/>
                  </a:cubicBezTo>
                  <a:cubicBezTo>
                    <a:pt x="1347" y="1664"/>
                    <a:pt x="1426" y="1585"/>
                    <a:pt x="1426" y="1585"/>
                  </a:cubicBezTo>
                  <a:lnTo>
                    <a:pt x="1585" y="872"/>
                  </a:lnTo>
                  <a:cubicBezTo>
                    <a:pt x="1585" y="872"/>
                    <a:pt x="1585" y="872"/>
                    <a:pt x="1585" y="792"/>
                  </a:cubicBezTo>
                  <a:cubicBezTo>
                    <a:pt x="1585" y="792"/>
                    <a:pt x="1549" y="757"/>
                    <a:pt x="1502" y="757"/>
                  </a:cubicBezTo>
                  <a:cubicBezTo>
                    <a:pt x="1479" y="757"/>
                    <a:pt x="1453" y="766"/>
                    <a:pt x="1426" y="792"/>
                  </a:cubicBezTo>
                  <a:lnTo>
                    <a:pt x="872" y="1030"/>
                  </a:lnTo>
                  <a:cubicBezTo>
                    <a:pt x="679" y="1094"/>
                    <a:pt x="539" y="1210"/>
                    <a:pt x="408" y="1210"/>
                  </a:cubicBezTo>
                  <a:cubicBezTo>
                    <a:pt x="377" y="1210"/>
                    <a:pt x="347" y="1204"/>
                    <a:pt x="317" y="1189"/>
                  </a:cubicBezTo>
                  <a:cubicBezTo>
                    <a:pt x="158" y="1109"/>
                    <a:pt x="238" y="792"/>
                    <a:pt x="317" y="634"/>
                  </a:cubicBezTo>
                  <a:cubicBezTo>
                    <a:pt x="396" y="476"/>
                    <a:pt x="475" y="238"/>
                    <a:pt x="555" y="79"/>
                  </a:cubicBezTo>
                  <a:lnTo>
                    <a:pt x="634" y="79"/>
                  </a:lnTo>
                  <a:cubicBezTo>
                    <a:pt x="634" y="0"/>
                    <a:pt x="634" y="0"/>
                    <a:pt x="634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573;p51">
              <a:extLst>
                <a:ext uri="{FF2B5EF4-FFF2-40B4-BE49-F238E27FC236}">
                  <a16:creationId xmlns:a16="http://schemas.microsoft.com/office/drawing/2014/main" xmlns="" id="{13D2427F-910C-C554-45ED-519370D9BFB6}"/>
                </a:ext>
              </a:extLst>
            </p:cNvPr>
            <p:cNvSpPr/>
            <p:nvPr/>
          </p:nvSpPr>
          <p:spPr>
            <a:xfrm>
              <a:off x="3557450" y="1287850"/>
              <a:ext cx="45575" cy="48400"/>
            </a:xfrm>
            <a:custGeom>
              <a:avLst/>
              <a:gdLst/>
              <a:ahLst/>
              <a:cxnLst/>
              <a:rect l="l" t="t" r="r" b="b"/>
              <a:pathLst>
                <a:path w="1823" h="1936" extrusionOk="0">
                  <a:moveTo>
                    <a:pt x="1110" y="0"/>
                  </a:moveTo>
                  <a:cubicBezTo>
                    <a:pt x="793" y="555"/>
                    <a:pt x="397" y="1109"/>
                    <a:pt x="1" y="1664"/>
                  </a:cubicBezTo>
                  <a:cubicBezTo>
                    <a:pt x="1" y="1664"/>
                    <a:pt x="428" y="1936"/>
                    <a:pt x="847" y="1936"/>
                  </a:cubicBezTo>
                  <a:cubicBezTo>
                    <a:pt x="1027" y="1936"/>
                    <a:pt x="1205" y="1886"/>
                    <a:pt x="1348" y="1743"/>
                  </a:cubicBezTo>
                  <a:cubicBezTo>
                    <a:pt x="1823" y="1189"/>
                    <a:pt x="1110" y="0"/>
                    <a:pt x="1110" y="0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574;p51">
              <a:extLst>
                <a:ext uri="{FF2B5EF4-FFF2-40B4-BE49-F238E27FC236}">
                  <a16:creationId xmlns:a16="http://schemas.microsoft.com/office/drawing/2014/main" xmlns="" id="{56B3AE04-72F4-C983-9C0C-36E5B5E90F9C}"/>
                </a:ext>
              </a:extLst>
            </p:cNvPr>
            <p:cNvSpPr/>
            <p:nvPr/>
          </p:nvSpPr>
          <p:spPr>
            <a:xfrm>
              <a:off x="3771375" y="1285875"/>
              <a:ext cx="43600" cy="45775"/>
            </a:xfrm>
            <a:custGeom>
              <a:avLst/>
              <a:gdLst/>
              <a:ahLst/>
              <a:cxnLst/>
              <a:rect l="l" t="t" r="r" b="b"/>
              <a:pathLst>
                <a:path w="1744" h="1831" extrusionOk="0">
                  <a:moveTo>
                    <a:pt x="634" y="0"/>
                  </a:moveTo>
                  <a:cubicBezTo>
                    <a:pt x="634" y="0"/>
                    <a:pt x="0" y="1109"/>
                    <a:pt x="475" y="1585"/>
                  </a:cubicBezTo>
                  <a:cubicBezTo>
                    <a:pt x="608" y="1769"/>
                    <a:pt x="792" y="1831"/>
                    <a:pt x="980" y="1831"/>
                  </a:cubicBezTo>
                  <a:cubicBezTo>
                    <a:pt x="1356" y="1831"/>
                    <a:pt x="1743" y="1585"/>
                    <a:pt x="1743" y="1585"/>
                  </a:cubicBezTo>
                  <a:cubicBezTo>
                    <a:pt x="1347" y="1030"/>
                    <a:pt x="951" y="555"/>
                    <a:pt x="634" y="0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575;p51">
              <a:extLst>
                <a:ext uri="{FF2B5EF4-FFF2-40B4-BE49-F238E27FC236}">
                  <a16:creationId xmlns:a16="http://schemas.microsoft.com/office/drawing/2014/main" xmlns="" id="{C4344B95-4C2B-A92E-2B02-16217A5D6C12}"/>
                </a:ext>
              </a:extLst>
            </p:cNvPr>
            <p:cNvSpPr/>
            <p:nvPr/>
          </p:nvSpPr>
          <p:spPr>
            <a:xfrm>
              <a:off x="3712525" y="1230400"/>
              <a:ext cx="62825" cy="228200"/>
            </a:xfrm>
            <a:custGeom>
              <a:avLst/>
              <a:gdLst/>
              <a:ahLst/>
              <a:cxnLst/>
              <a:rect l="l" t="t" r="r" b="b"/>
              <a:pathLst>
                <a:path w="2513" h="9128" extrusionOk="0">
                  <a:moveTo>
                    <a:pt x="1720" y="1"/>
                  </a:moveTo>
                  <a:cubicBezTo>
                    <a:pt x="1641" y="1"/>
                    <a:pt x="1562" y="1"/>
                    <a:pt x="1562" y="80"/>
                  </a:cubicBezTo>
                  <a:cubicBezTo>
                    <a:pt x="1087" y="872"/>
                    <a:pt x="770" y="1744"/>
                    <a:pt x="611" y="2536"/>
                  </a:cubicBezTo>
                  <a:cubicBezTo>
                    <a:pt x="453" y="3487"/>
                    <a:pt x="611" y="4437"/>
                    <a:pt x="1087" y="5230"/>
                  </a:cubicBezTo>
                  <a:cubicBezTo>
                    <a:pt x="1324" y="5626"/>
                    <a:pt x="1562" y="5943"/>
                    <a:pt x="1800" y="6339"/>
                  </a:cubicBezTo>
                  <a:cubicBezTo>
                    <a:pt x="2037" y="6656"/>
                    <a:pt x="2116" y="7052"/>
                    <a:pt x="2037" y="7448"/>
                  </a:cubicBezTo>
                  <a:cubicBezTo>
                    <a:pt x="1641" y="8161"/>
                    <a:pt x="928" y="8715"/>
                    <a:pt x="136" y="8953"/>
                  </a:cubicBezTo>
                  <a:cubicBezTo>
                    <a:pt x="0" y="8953"/>
                    <a:pt x="39" y="9128"/>
                    <a:pt x="152" y="9128"/>
                  </a:cubicBezTo>
                  <a:cubicBezTo>
                    <a:pt x="171" y="9128"/>
                    <a:pt x="192" y="9123"/>
                    <a:pt x="215" y="9112"/>
                  </a:cubicBezTo>
                  <a:cubicBezTo>
                    <a:pt x="690" y="9032"/>
                    <a:pt x="1087" y="8874"/>
                    <a:pt x="1483" y="8636"/>
                  </a:cubicBezTo>
                  <a:cubicBezTo>
                    <a:pt x="1879" y="8399"/>
                    <a:pt x="2196" y="8002"/>
                    <a:pt x="2354" y="7527"/>
                  </a:cubicBezTo>
                  <a:cubicBezTo>
                    <a:pt x="2513" y="7052"/>
                    <a:pt x="2433" y="6576"/>
                    <a:pt x="2116" y="6101"/>
                  </a:cubicBezTo>
                  <a:cubicBezTo>
                    <a:pt x="1879" y="5705"/>
                    <a:pt x="1562" y="5388"/>
                    <a:pt x="1403" y="5071"/>
                  </a:cubicBezTo>
                  <a:cubicBezTo>
                    <a:pt x="1007" y="4279"/>
                    <a:pt x="849" y="3487"/>
                    <a:pt x="928" y="2615"/>
                  </a:cubicBezTo>
                  <a:cubicBezTo>
                    <a:pt x="1087" y="1744"/>
                    <a:pt x="1403" y="951"/>
                    <a:pt x="1720" y="159"/>
                  </a:cubicBezTo>
                  <a:cubicBezTo>
                    <a:pt x="1800" y="80"/>
                    <a:pt x="1720" y="80"/>
                    <a:pt x="1720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576;p51">
              <a:extLst>
                <a:ext uri="{FF2B5EF4-FFF2-40B4-BE49-F238E27FC236}">
                  <a16:creationId xmlns:a16="http://schemas.microsoft.com/office/drawing/2014/main" xmlns="" id="{0114AA33-7D76-7C09-F8D7-9A04AA72B985}"/>
                </a:ext>
              </a:extLst>
            </p:cNvPr>
            <p:cNvSpPr/>
            <p:nvPr/>
          </p:nvSpPr>
          <p:spPr>
            <a:xfrm>
              <a:off x="3432675" y="1126100"/>
              <a:ext cx="152525" cy="101150"/>
            </a:xfrm>
            <a:custGeom>
              <a:avLst/>
              <a:gdLst/>
              <a:ahLst/>
              <a:cxnLst/>
              <a:rect l="l" t="t" r="r" b="b"/>
              <a:pathLst>
                <a:path w="6101" h="4046" extrusionOk="0">
                  <a:moveTo>
                    <a:pt x="4218" y="1"/>
                  </a:moveTo>
                  <a:cubicBezTo>
                    <a:pt x="2528" y="1"/>
                    <a:pt x="573" y="1902"/>
                    <a:pt x="159" y="3143"/>
                  </a:cubicBezTo>
                  <a:cubicBezTo>
                    <a:pt x="1" y="3301"/>
                    <a:pt x="1" y="3618"/>
                    <a:pt x="159" y="3856"/>
                  </a:cubicBezTo>
                  <a:cubicBezTo>
                    <a:pt x="275" y="3972"/>
                    <a:pt x="434" y="4045"/>
                    <a:pt x="603" y="4045"/>
                  </a:cubicBezTo>
                  <a:cubicBezTo>
                    <a:pt x="666" y="4045"/>
                    <a:pt x="729" y="4035"/>
                    <a:pt x="793" y="4014"/>
                  </a:cubicBezTo>
                  <a:cubicBezTo>
                    <a:pt x="951" y="3935"/>
                    <a:pt x="1189" y="3856"/>
                    <a:pt x="1347" y="3697"/>
                  </a:cubicBezTo>
                  <a:cubicBezTo>
                    <a:pt x="2377" y="3064"/>
                    <a:pt x="3487" y="2588"/>
                    <a:pt x="4675" y="2430"/>
                  </a:cubicBezTo>
                  <a:cubicBezTo>
                    <a:pt x="5071" y="2351"/>
                    <a:pt x="5467" y="2271"/>
                    <a:pt x="5784" y="2034"/>
                  </a:cubicBezTo>
                  <a:cubicBezTo>
                    <a:pt x="6101" y="1638"/>
                    <a:pt x="6101" y="1083"/>
                    <a:pt x="5784" y="766"/>
                  </a:cubicBezTo>
                  <a:cubicBezTo>
                    <a:pt x="5341" y="222"/>
                    <a:pt x="4795" y="1"/>
                    <a:pt x="4218" y="1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577;p51">
              <a:extLst>
                <a:ext uri="{FF2B5EF4-FFF2-40B4-BE49-F238E27FC236}">
                  <a16:creationId xmlns:a16="http://schemas.microsoft.com/office/drawing/2014/main" xmlns="" id="{2AE8AC8B-D7EE-E5EA-E8BB-16D8C2C26D32}"/>
                </a:ext>
              </a:extLst>
            </p:cNvPr>
            <p:cNvSpPr/>
            <p:nvPr/>
          </p:nvSpPr>
          <p:spPr>
            <a:xfrm>
              <a:off x="3769375" y="1113950"/>
              <a:ext cx="156500" cy="93500"/>
            </a:xfrm>
            <a:custGeom>
              <a:avLst/>
              <a:gdLst/>
              <a:ahLst/>
              <a:cxnLst/>
              <a:rect l="l" t="t" r="r" b="b"/>
              <a:pathLst>
                <a:path w="6260" h="3740" extrusionOk="0">
                  <a:moveTo>
                    <a:pt x="1933" y="0"/>
                  </a:moveTo>
                  <a:cubicBezTo>
                    <a:pt x="1294" y="0"/>
                    <a:pt x="697" y="245"/>
                    <a:pt x="239" y="856"/>
                  </a:cubicBezTo>
                  <a:cubicBezTo>
                    <a:pt x="1" y="1252"/>
                    <a:pt x="1" y="1807"/>
                    <a:pt x="318" y="2124"/>
                  </a:cubicBezTo>
                  <a:cubicBezTo>
                    <a:pt x="714" y="2361"/>
                    <a:pt x="1031" y="2440"/>
                    <a:pt x="1427" y="2440"/>
                  </a:cubicBezTo>
                  <a:cubicBezTo>
                    <a:pt x="2615" y="2520"/>
                    <a:pt x="3804" y="2916"/>
                    <a:pt x="4913" y="3470"/>
                  </a:cubicBezTo>
                  <a:cubicBezTo>
                    <a:pt x="5071" y="3629"/>
                    <a:pt x="5230" y="3708"/>
                    <a:pt x="5467" y="3708"/>
                  </a:cubicBezTo>
                  <a:cubicBezTo>
                    <a:pt x="5531" y="3729"/>
                    <a:pt x="5595" y="3739"/>
                    <a:pt x="5657" y="3739"/>
                  </a:cubicBezTo>
                  <a:cubicBezTo>
                    <a:pt x="5827" y="3739"/>
                    <a:pt x="5985" y="3666"/>
                    <a:pt x="6101" y="3550"/>
                  </a:cubicBezTo>
                  <a:cubicBezTo>
                    <a:pt x="6260" y="3312"/>
                    <a:pt x="6260" y="3074"/>
                    <a:pt x="6101" y="2837"/>
                  </a:cubicBezTo>
                  <a:cubicBezTo>
                    <a:pt x="5585" y="1689"/>
                    <a:pt x="3613" y="0"/>
                    <a:pt x="1933" y="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578;p51">
              <a:extLst>
                <a:ext uri="{FF2B5EF4-FFF2-40B4-BE49-F238E27FC236}">
                  <a16:creationId xmlns:a16="http://schemas.microsoft.com/office/drawing/2014/main" xmlns="" id="{B96B94FC-C610-7103-CB54-DA10C05D0C3C}"/>
                </a:ext>
              </a:extLst>
            </p:cNvPr>
            <p:cNvSpPr/>
            <p:nvPr/>
          </p:nvSpPr>
          <p:spPr>
            <a:xfrm>
              <a:off x="3589150" y="1491850"/>
              <a:ext cx="215900" cy="69350"/>
            </a:xfrm>
            <a:custGeom>
              <a:avLst/>
              <a:gdLst/>
              <a:ahLst/>
              <a:cxnLst/>
              <a:rect l="l" t="t" r="r" b="b"/>
              <a:pathLst>
                <a:path w="8636" h="2774" fill="none" extrusionOk="0">
                  <a:moveTo>
                    <a:pt x="0" y="397"/>
                  </a:moveTo>
                  <a:cubicBezTo>
                    <a:pt x="0" y="397"/>
                    <a:pt x="5071" y="2773"/>
                    <a:pt x="8636" y="0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579;p51">
              <a:extLst>
                <a:ext uri="{FF2B5EF4-FFF2-40B4-BE49-F238E27FC236}">
                  <a16:creationId xmlns:a16="http://schemas.microsoft.com/office/drawing/2014/main" xmlns="" id="{29962A91-E05D-3B72-8782-5B86926BF87E}"/>
                </a:ext>
              </a:extLst>
            </p:cNvPr>
            <p:cNvSpPr/>
            <p:nvPr/>
          </p:nvSpPr>
          <p:spPr>
            <a:xfrm>
              <a:off x="3654500" y="1559200"/>
              <a:ext cx="87175" cy="11900"/>
            </a:xfrm>
            <a:custGeom>
              <a:avLst/>
              <a:gdLst/>
              <a:ahLst/>
              <a:cxnLst/>
              <a:rect l="l" t="t" r="r" b="b"/>
              <a:pathLst>
                <a:path w="3487" h="476" fill="none" extrusionOk="0">
                  <a:moveTo>
                    <a:pt x="1" y="158"/>
                  </a:moveTo>
                  <a:cubicBezTo>
                    <a:pt x="1110" y="475"/>
                    <a:pt x="2378" y="475"/>
                    <a:pt x="3487" y="0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580;p51">
              <a:extLst>
                <a:ext uri="{FF2B5EF4-FFF2-40B4-BE49-F238E27FC236}">
                  <a16:creationId xmlns:a16="http://schemas.microsoft.com/office/drawing/2014/main" xmlns="" id="{5160C9A5-5409-39B2-E59B-D1999D352DF1}"/>
                </a:ext>
              </a:extLst>
            </p:cNvPr>
            <p:cNvSpPr/>
            <p:nvPr/>
          </p:nvSpPr>
          <p:spPr>
            <a:xfrm>
              <a:off x="3739675" y="1600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close/>
                </a:path>
              </a:pathLst>
            </a:custGeom>
            <a:noFill/>
            <a:ln w="7925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581;p51">
              <a:extLst>
                <a:ext uri="{FF2B5EF4-FFF2-40B4-BE49-F238E27FC236}">
                  <a16:creationId xmlns:a16="http://schemas.microsoft.com/office/drawing/2014/main" xmlns="" id="{C4843DBC-8685-A28B-692E-F19ABD18F0EA}"/>
                </a:ext>
              </a:extLst>
            </p:cNvPr>
            <p:cNvSpPr/>
            <p:nvPr/>
          </p:nvSpPr>
          <p:spPr>
            <a:xfrm>
              <a:off x="3672325" y="1606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7925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582;p51">
              <a:extLst>
                <a:ext uri="{FF2B5EF4-FFF2-40B4-BE49-F238E27FC236}">
                  <a16:creationId xmlns:a16="http://schemas.microsoft.com/office/drawing/2014/main" xmlns="" id="{BAFF635B-BA61-9F22-E421-3F4DBFEA85BA}"/>
                </a:ext>
              </a:extLst>
            </p:cNvPr>
            <p:cNvSpPr/>
            <p:nvPr/>
          </p:nvSpPr>
          <p:spPr>
            <a:xfrm>
              <a:off x="3179150" y="645875"/>
              <a:ext cx="954700" cy="689525"/>
            </a:xfrm>
            <a:custGeom>
              <a:avLst/>
              <a:gdLst/>
              <a:ahLst/>
              <a:cxnLst/>
              <a:rect l="l" t="t" r="r" b="b"/>
              <a:pathLst>
                <a:path w="38188" h="27581" extrusionOk="0">
                  <a:moveTo>
                    <a:pt x="20023" y="0"/>
                  </a:moveTo>
                  <a:cubicBezTo>
                    <a:pt x="18197" y="0"/>
                    <a:pt x="16321" y="400"/>
                    <a:pt x="14578" y="1199"/>
                  </a:cubicBezTo>
                  <a:cubicBezTo>
                    <a:pt x="13786" y="1595"/>
                    <a:pt x="13073" y="2070"/>
                    <a:pt x="12439" y="2704"/>
                  </a:cubicBezTo>
                  <a:cubicBezTo>
                    <a:pt x="11726" y="3338"/>
                    <a:pt x="11092" y="4130"/>
                    <a:pt x="10617" y="5002"/>
                  </a:cubicBezTo>
                  <a:cubicBezTo>
                    <a:pt x="10426" y="4981"/>
                    <a:pt x="10233" y="4971"/>
                    <a:pt x="10041" y="4971"/>
                  </a:cubicBezTo>
                  <a:cubicBezTo>
                    <a:pt x="8716" y="4971"/>
                    <a:pt x="7376" y="5439"/>
                    <a:pt x="6339" y="6269"/>
                  </a:cubicBezTo>
                  <a:cubicBezTo>
                    <a:pt x="4913" y="7299"/>
                    <a:pt x="3804" y="8646"/>
                    <a:pt x="3249" y="10310"/>
                  </a:cubicBezTo>
                  <a:cubicBezTo>
                    <a:pt x="2774" y="11736"/>
                    <a:pt x="2536" y="13241"/>
                    <a:pt x="2140" y="14667"/>
                  </a:cubicBezTo>
                  <a:cubicBezTo>
                    <a:pt x="1665" y="16093"/>
                    <a:pt x="714" y="17123"/>
                    <a:pt x="318" y="18470"/>
                  </a:cubicBezTo>
                  <a:cubicBezTo>
                    <a:pt x="1" y="19896"/>
                    <a:pt x="555" y="21322"/>
                    <a:pt x="1823" y="22193"/>
                  </a:cubicBezTo>
                  <a:cubicBezTo>
                    <a:pt x="2298" y="22431"/>
                    <a:pt x="2853" y="22510"/>
                    <a:pt x="3408" y="22748"/>
                  </a:cubicBezTo>
                  <a:cubicBezTo>
                    <a:pt x="3962" y="23065"/>
                    <a:pt x="4437" y="23382"/>
                    <a:pt x="4913" y="23778"/>
                  </a:cubicBezTo>
                  <a:cubicBezTo>
                    <a:pt x="4992" y="23857"/>
                    <a:pt x="5071" y="23857"/>
                    <a:pt x="5071" y="23936"/>
                  </a:cubicBezTo>
                  <a:cubicBezTo>
                    <a:pt x="5150" y="24095"/>
                    <a:pt x="5150" y="24174"/>
                    <a:pt x="5150" y="24332"/>
                  </a:cubicBezTo>
                  <a:cubicBezTo>
                    <a:pt x="5388" y="25125"/>
                    <a:pt x="5547" y="25838"/>
                    <a:pt x="5705" y="26551"/>
                  </a:cubicBezTo>
                  <a:cubicBezTo>
                    <a:pt x="5784" y="26788"/>
                    <a:pt x="5864" y="27026"/>
                    <a:pt x="5943" y="27185"/>
                  </a:cubicBezTo>
                  <a:cubicBezTo>
                    <a:pt x="6022" y="27422"/>
                    <a:pt x="6260" y="27581"/>
                    <a:pt x="6497" y="27581"/>
                  </a:cubicBezTo>
                  <a:cubicBezTo>
                    <a:pt x="6814" y="27501"/>
                    <a:pt x="7052" y="27343"/>
                    <a:pt x="7210" y="27105"/>
                  </a:cubicBezTo>
                  <a:cubicBezTo>
                    <a:pt x="7844" y="26075"/>
                    <a:pt x="8161" y="24966"/>
                    <a:pt x="8161" y="23857"/>
                  </a:cubicBezTo>
                  <a:cubicBezTo>
                    <a:pt x="8240" y="22669"/>
                    <a:pt x="8399" y="21560"/>
                    <a:pt x="8636" y="20450"/>
                  </a:cubicBezTo>
                  <a:cubicBezTo>
                    <a:pt x="8716" y="20054"/>
                    <a:pt x="8795" y="19658"/>
                    <a:pt x="8795" y="19341"/>
                  </a:cubicBezTo>
                  <a:cubicBezTo>
                    <a:pt x="9508" y="18707"/>
                    <a:pt x="10221" y="18153"/>
                    <a:pt x="10934" y="17519"/>
                  </a:cubicBezTo>
                  <a:cubicBezTo>
                    <a:pt x="12439" y="15935"/>
                    <a:pt x="13390" y="13875"/>
                    <a:pt x="13548" y="11656"/>
                  </a:cubicBezTo>
                  <a:cubicBezTo>
                    <a:pt x="13548" y="11340"/>
                    <a:pt x="13548" y="11023"/>
                    <a:pt x="13548" y="10706"/>
                  </a:cubicBezTo>
                  <a:cubicBezTo>
                    <a:pt x="14737" y="12528"/>
                    <a:pt x="16638" y="13875"/>
                    <a:pt x="18777" y="14429"/>
                  </a:cubicBezTo>
                  <a:cubicBezTo>
                    <a:pt x="19569" y="14588"/>
                    <a:pt x="20362" y="14746"/>
                    <a:pt x="21075" y="15142"/>
                  </a:cubicBezTo>
                  <a:cubicBezTo>
                    <a:pt x="22025" y="15855"/>
                    <a:pt x="22263" y="17123"/>
                    <a:pt x="22738" y="18153"/>
                  </a:cubicBezTo>
                  <a:cubicBezTo>
                    <a:pt x="23531" y="19817"/>
                    <a:pt x="24877" y="21084"/>
                    <a:pt x="26620" y="21639"/>
                  </a:cubicBezTo>
                  <a:cubicBezTo>
                    <a:pt x="28284" y="22035"/>
                    <a:pt x="29948" y="22273"/>
                    <a:pt x="31691" y="22352"/>
                  </a:cubicBezTo>
                  <a:cubicBezTo>
                    <a:pt x="31849" y="23619"/>
                    <a:pt x="32087" y="24887"/>
                    <a:pt x="32483" y="26155"/>
                  </a:cubicBezTo>
                  <a:cubicBezTo>
                    <a:pt x="32562" y="26471"/>
                    <a:pt x="32721" y="26947"/>
                    <a:pt x="33117" y="26947"/>
                  </a:cubicBezTo>
                  <a:cubicBezTo>
                    <a:pt x="33513" y="26947"/>
                    <a:pt x="33513" y="26630"/>
                    <a:pt x="33671" y="26392"/>
                  </a:cubicBezTo>
                  <a:cubicBezTo>
                    <a:pt x="34226" y="25283"/>
                    <a:pt x="34781" y="24095"/>
                    <a:pt x="35177" y="22827"/>
                  </a:cubicBezTo>
                  <a:cubicBezTo>
                    <a:pt x="35256" y="22669"/>
                    <a:pt x="35256" y="22510"/>
                    <a:pt x="35335" y="22352"/>
                  </a:cubicBezTo>
                  <a:cubicBezTo>
                    <a:pt x="36999" y="20926"/>
                    <a:pt x="38029" y="18787"/>
                    <a:pt x="38187" y="16568"/>
                  </a:cubicBezTo>
                  <a:cubicBezTo>
                    <a:pt x="38187" y="14033"/>
                    <a:pt x="36682" y="11894"/>
                    <a:pt x="35098" y="10072"/>
                  </a:cubicBezTo>
                  <a:cubicBezTo>
                    <a:pt x="33513" y="8250"/>
                    <a:pt x="32404" y="5794"/>
                    <a:pt x="30582" y="4209"/>
                  </a:cubicBezTo>
                  <a:cubicBezTo>
                    <a:pt x="27730" y="1753"/>
                    <a:pt x="24244" y="327"/>
                    <a:pt x="20520" y="10"/>
                  </a:cubicBezTo>
                  <a:cubicBezTo>
                    <a:pt x="20355" y="4"/>
                    <a:pt x="20189" y="0"/>
                    <a:pt x="20023" y="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583;p51">
              <a:extLst>
                <a:ext uri="{FF2B5EF4-FFF2-40B4-BE49-F238E27FC236}">
                  <a16:creationId xmlns:a16="http://schemas.microsoft.com/office/drawing/2014/main" xmlns="" id="{64680872-21E3-97FE-25A2-4B7BC60080D6}"/>
                </a:ext>
              </a:extLst>
            </p:cNvPr>
            <p:cNvSpPr/>
            <p:nvPr/>
          </p:nvSpPr>
          <p:spPr>
            <a:xfrm>
              <a:off x="3393075" y="1733475"/>
              <a:ext cx="641750" cy="371300"/>
            </a:xfrm>
            <a:custGeom>
              <a:avLst/>
              <a:gdLst/>
              <a:ahLst/>
              <a:cxnLst/>
              <a:rect l="l" t="t" r="r" b="b"/>
              <a:pathLst>
                <a:path w="25670" h="14852" extrusionOk="0">
                  <a:moveTo>
                    <a:pt x="19648" y="1"/>
                  </a:moveTo>
                  <a:lnTo>
                    <a:pt x="19965" y="1981"/>
                  </a:lnTo>
                  <a:cubicBezTo>
                    <a:pt x="19965" y="1981"/>
                    <a:pt x="19410" y="6656"/>
                    <a:pt x="13627" y="7606"/>
                  </a:cubicBezTo>
                  <a:cubicBezTo>
                    <a:pt x="13131" y="7688"/>
                    <a:pt x="12655" y="7725"/>
                    <a:pt x="12199" y="7725"/>
                  </a:cubicBezTo>
                  <a:cubicBezTo>
                    <a:pt x="7336" y="7725"/>
                    <a:pt x="4754" y="3487"/>
                    <a:pt x="4754" y="3487"/>
                  </a:cubicBezTo>
                  <a:lnTo>
                    <a:pt x="4991" y="1268"/>
                  </a:lnTo>
                  <a:lnTo>
                    <a:pt x="4991" y="1268"/>
                  </a:lnTo>
                  <a:cubicBezTo>
                    <a:pt x="0" y="3011"/>
                    <a:pt x="79" y="11964"/>
                    <a:pt x="79" y="11964"/>
                  </a:cubicBezTo>
                  <a:cubicBezTo>
                    <a:pt x="4215" y="13889"/>
                    <a:pt x="8735" y="14852"/>
                    <a:pt x="13237" y="14852"/>
                  </a:cubicBezTo>
                  <a:cubicBezTo>
                    <a:pt x="13737" y="14852"/>
                    <a:pt x="14237" y="14840"/>
                    <a:pt x="14736" y="14816"/>
                  </a:cubicBezTo>
                  <a:cubicBezTo>
                    <a:pt x="23213" y="14341"/>
                    <a:pt x="25669" y="8082"/>
                    <a:pt x="25669" y="8082"/>
                  </a:cubicBezTo>
                  <a:cubicBezTo>
                    <a:pt x="25114" y="6180"/>
                    <a:pt x="24401" y="4358"/>
                    <a:pt x="23530" y="2615"/>
                  </a:cubicBezTo>
                  <a:cubicBezTo>
                    <a:pt x="22817" y="1110"/>
                    <a:pt x="21312" y="80"/>
                    <a:pt x="19648" y="1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584;p51">
              <a:extLst>
                <a:ext uri="{FF2B5EF4-FFF2-40B4-BE49-F238E27FC236}">
                  <a16:creationId xmlns:a16="http://schemas.microsoft.com/office/drawing/2014/main" xmlns="" id="{41751D9A-439C-A596-5217-174AA39F406F}"/>
                </a:ext>
              </a:extLst>
            </p:cNvPr>
            <p:cNvSpPr/>
            <p:nvPr/>
          </p:nvSpPr>
          <p:spPr>
            <a:xfrm>
              <a:off x="2929600" y="1933375"/>
              <a:ext cx="1519175" cy="1615975"/>
            </a:xfrm>
            <a:custGeom>
              <a:avLst/>
              <a:gdLst/>
              <a:ahLst/>
              <a:cxnLst/>
              <a:rect l="l" t="t" r="r" b="b"/>
              <a:pathLst>
                <a:path w="60767" h="64639" extrusionOk="0">
                  <a:moveTo>
                    <a:pt x="40390" y="0"/>
                  </a:moveTo>
                  <a:cubicBezTo>
                    <a:pt x="32298" y="0"/>
                    <a:pt x="19807" y="799"/>
                    <a:pt x="19807" y="799"/>
                  </a:cubicBezTo>
                  <a:cubicBezTo>
                    <a:pt x="19807" y="799"/>
                    <a:pt x="12280" y="1433"/>
                    <a:pt x="7289" y="6582"/>
                  </a:cubicBezTo>
                  <a:cubicBezTo>
                    <a:pt x="6814" y="6978"/>
                    <a:pt x="6814" y="10781"/>
                    <a:pt x="6735" y="11415"/>
                  </a:cubicBezTo>
                  <a:cubicBezTo>
                    <a:pt x="6259" y="18228"/>
                    <a:pt x="6814" y="25121"/>
                    <a:pt x="8240" y="31855"/>
                  </a:cubicBezTo>
                  <a:cubicBezTo>
                    <a:pt x="8794" y="33994"/>
                    <a:pt x="9191" y="36133"/>
                    <a:pt x="9508" y="38272"/>
                  </a:cubicBezTo>
                  <a:lnTo>
                    <a:pt x="9508" y="40966"/>
                  </a:lnTo>
                  <a:cubicBezTo>
                    <a:pt x="9032" y="43422"/>
                    <a:pt x="8161" y="45799"/>
                    <a:pt x="6893" y="47938"/>
                  </a:cubicBezTo>
                  <a:cubicBezTo>
                    <a:pt x="5705" y="50235"/>
                    <a:pt x="1" y="57603"/>
                    <a:pt x="5229" y="58554"/>
                  </a:cubicBezTo>
                  <a:cubicBezTo>
                    <a:pt x="8927" y="60339"/>
                    <a:pt x="19194" y="64639"/>
                    <a:pt x="28760" y="64639"/>
                  </a:cubicBezTo>
                  <a:cubicBezTo>
                    <a:pt x="31080" y="64639"/>
                    <a:pt x="33359" y="64386"/>
                    <a:pt x="35493" y="63783"/>
                  </a:cubicBezTo>
                  <a:cubicBezTo>
                    <a:pt x="48565" y="60059"/>
                    <a:pt x="49041" y="58633"/>
                    <a:pt x="53398" y="57365"/>
                  </a:cubicBezTo>
                  <a:cubicBezTo>
                    <a:pt x="57756" y="56098"/>
                    <a:pt x="60766" y="54989"/>
                    <a:pt x="59102" y="48809"/>
                  </a:cubicBezTo>
                  <a:cubicBezTo>
                    <a:pt x="57439" y="42630"/>
                    <a:pt x="53557" y="39302"/>
                    <a:pt x="53953" y="36925"/>
                  </a:cubicBezTo>
                  <a:cubicBezTo>
                    <a:pt x="54349" y="34469"/>
                    <a:pt x="56884" y="7216"/>
                    <a:pt x="56884" y="7216"/>
                  </a:cubicBezTo>
                  <a:cubicBezTo>
                    <a:pt x="56884" y="7216"/>
                    <a:pt x="51259" y="561"/>
                    <a:pt x="44208" y="86"/>
                  </a:cubicBezTo>
                  <a:cubicBezTo>
                    <a:pt x="43140" y="26"/>
                    <a:pt x="41835" y="0"/>
                    <a:pt x="40390" y="0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585;p51">
              <a:extLst>
                <a:ext uri="{FF2B5EF4-FFF2-40B4-BE49-F238E27FC236}">
                  <a16:creationId xmlns:a16="http://schemas.microsoft.com/office/drawing/2014/main" xmlns="" id="{5DFB27A1-936B-3F16-EB65-0B96F0AB00E0}"/>
                </a:ext>
              </a:extLst>
            </p:cNvPr>
            <p:cNvSpPr/>
            <p:nvPr/>
          </p:nvSpPr>
          <p:spPr>
            <a:xfrm>
              <a:off x="4187300" y="2091950"/>
              <a:ext cx="564500" cy="1102550"/>
            </a:xfrm>
            <a:custGeom>
              <a:avLst/>
              <a:gdLst/>
              <a:ahLst/>
              <a:cxnLst/>
              <a:rect l="l" t="t" r="r" b="b"/>
              <a:pathLst>
                <a:path w="22580" h="44102" extrusionOk="0">
                  <a:moveTo>
                    <a:pt x="5861" y="1"/>
                  </a:moveTo>
                  <a:cubicBezTo>
                    <a:pt x="5666" y="1"/>
                    <a:pt x="0" y="23373"/>
                    <a:pt x="0" y="23373"/>
                  </a:cubicBezTo>
                  <a:cubicBezTo>
                    <a:pt x="0" y="23373"/>
                    <a:pt x="3169" y="37554"/>
                    <a:pt x="5625" y="41357"/>
                  </a:cubicBezTo>
                  <a:cubicBezTo>
                    <a:pt x="6838" y="43337"/>
                    <a:pt x="8813" y="44101"/>
                    <a:pt x="11024" y="44101"/>
                  </a:cubicBezTo>
                  <a:cubicBezTo>
                    <a:pt x="13149" y="44101"/>
                    <a:pt x="15492" y="43396"/>
                    <a:pt x="17588" y="42387"/>
                  </a:cubicBezTo>
                  <a:cubicBezTo>
                    <a:pt x="22579" y="40089"/>
                    <a:pt x="20916" y="33038"/>
                    <a:pt x="20044" y="28839"/>
                  </a:cubicBezTo>
                  <a:cubicBezTo>
                    <a:pt x="18856" y="23452"/>
                    <a:pt x="16955" y="18223"/>
                    <a:pt x="14261" y="13311"/>
                  </a:cubicBezTo>
                  <a:cubicBezTo>
                    <a:pt x="12597" y="10380"/>
                    <a:pt x="10854" y="7369"/>
                    <a:pt x="8953" y="4438"/>
                  </a:cubicBezTo>
                  <a:cubicBezTo>
                    <a:pt x="8715" y="3963"/>
                    <a:pt x="6893" y="794"/>
                    <a:pt x="5863" y="2"/>
                  </a:cubicBezTo>
                  <a:cubicBezTo>
                    <a:pt x="5862" y="1"/>
                    <a:pt x="5862" y="1"/>
                    <a:pt x="5861" y="1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586;p51">
              <a:extLst>
                <a:ext uri="{FF2B5EF4-FFF2-40B4-BE49-F238E27FC236}">
                  <a16:creationId xmlns:a16="http://schemas.microsoft.com/office/drawing/2014/main" xmlns="" id="{F8C16DEC-F746-64DB-CF7D-08298D3795F5}"/>
                </a:ext>
              </a:extLst>
            </p:cNvPr>
            <p:cNvSpPr/>
            <p:nvPr/>
          </p:nvSpPr>
          <p:spPr>
            <a:xfrm>
              <a:off x="2848400" y="2097925"/>
              <a:ext cx="564500" cy="1182450"/>
            </a:xfrm>
            <a:custGeom>
              <a:avLst/>
              <a:gdLst/>
              <a:ahLst/>
              <a:cxnLst/>
              <a:rect l="l" t="t" r="r" b="b"/>
              <a:pathLst>
                <a:path w="22580" h="47298" extrusionOk="0">
                  <a:moveTo>
                    <a:pt x="10537" y="0"/>
                  </a:moveTo>
                  <a:cubicBezTo>
                    <a:pt x="10537" y="0"/>
                    <a:pt x="396" y="9507"/>
                    <a:pt x="159" y="23372"/>
                  </a:cubicBezTo>
                  <a:cubicBezTo>
                    <a:pt x="0" y="31928"/>
                    <a:pt x="2456" y="40247"/>
                    <a:pt x="7131" y="47298"/>
                  </a:cubicBezTo>
                  <a:lnTo>
                    <a:pt x="22579" y="43257"/>
                  </a:lnTo>
                  <a:lnTo>
                    <a:pt x="10537" y="0"/>
                  </a:ln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587;p51">
              <a:extLst>
                <a:ext uri="{FF2B5EF4-FFF2-40B4-BE49-F238E27FC236}">
                  <a16:creationId xmlns:a16="http://schemas.microsoft.com/office/drawing/2014/main" xmlns="" id="{9B76014E-ADF2-DC02-5563-B6CB07F939E8}"/>
                </a:ext>
              </a:extLst>
            </p:cNvPr>
            <p:cNvSpPr/>
            <p:nvPr/>
          </p:nvSpPr>
          <p:spPr>
            <a:xfrm>
              <a:off x="2678050" y="2464325"/>
              <a:ext cx="516975" cy="921200"/>
            </a:xfrm>
            <a:custGeom>
              <a:avLst/>
              <a:gdLst/>
              <a:ahLst/>
              <a:cxnLst/>
              <a:rect l="l" t="t" r="r" b="b"/>
              <a:pathLst>
                <a:path w="20679" h="36848" extrusionOk="0">
                  <a:moveTo>
                    <a:pt x="5626" y="1"/>
                  </a:moveTo>
                  <a:cubicBezTo>
                    <a:pt x="5626" y="1"/>
                    <a:pt x="159" y="14103"/>
                    <a:pt x="80" y="21154"/>
                  </a:cubicBezTo>
                  <a:cubicBezTo>
                    <a:pt x="1" y="28126"/>
                    <a:pt x="2695" y="34860"/>
                    <a:pt x="8874" y="36524"/>
                  </a:cubicBezTo>
                  <a:cubicBezTo>
                    <a:pt x="9711" y="36741"/>
                    <a:pt x="10518" y="36848"/>
                    <a:pt x="11289" y="36848"/>
                  </a:cubicBezTo>
                  <a:cubicBezTo>
                    <a:pt x="16140" y="36848"/>
                    <a:pt x="19577" y="32613"/>
                    <a:pt x="20124" y="24957"/>
                  </a:cubicBezTo>
                  <a:cubicBezTo>
                    <a:pt x="20679" y="16163"/>
                    <a:pt x="14578" y="2140"/>
                    <a:pt x="14578" y="2140"/>
                  </a:cubicBezTo>
                  <a:cubicBezTo>
                    <a:pt x="14029" y="2267"/>
                    <a:pt x="13467" y="2322"/>
                    <a:pt x="12906" y="2322"/>
                  </a:cubicBezTo>
                  <a:cubicBezTo>
                    <a:pt x="9256" y="2322"/>
                    <a:pt x="5626" y="1"/>
                    <a:pt x="5626" y="1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588;p51">
              <a:extLst>
                <a:ext uri="{FF2B5EF4-FFF2-40B4-BE49-F238E27FC236}">
                  <a16:creationId xmlns:a16="http://schemas.microsoft.com/office/drawing/2014/main" xmlns="" id="{B9C7F4AB-64D8-373E-E8DF-08DCE5AE941D}"/>
                </a:ext>
              </a:extLst>
            </p:cNvPr>
            <p:cNvSpPr/>
            <p:nvPr/>
          </p:nvSpPr>
          <p:spPr>
            <a:xfrm>
              <a:off x="4470525" y="887750"/>
              <a:ext cx="180250" cy="1257725"/>
            </a:xfrm>
            <a:custGeom>
              <a:avLst/>
              <a:gdLst/>
              <a:ahLst/>
              <a:cxnLst/>
              <a:rect l="l" t="t" r="r" b="b"/>
              <a:pathLst>
                <a:path w="7210" h="50309" fill="none" extrusionOk="0">
                  <a:moveTo>
                    <a:pt x="7210" y="1"/>
                  </a:moveTo>
                  <a:lnTo>
                    <a:pt x="1" y="50309"/>
                  </a:lnTo>
                </a:path>
              </a:pathLst>
            </a:custGeom>
            <a:noFill/>
            <a:ln w="17825" cap="flat" cmpd="sng">
              <a:solidFill>
                <a:srgbClr val="6B3D77"/>
              </a:solidFill>
              <a:prstDash val="solid"/>
              <a:miter lim="792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589;p51">
              <a:extLst>
                <a:ext uri="{FF2B5EF4-FFF2-40B4-BE49-F238E27FC236}">
                  <a16:creationId xmlns:a16="http://schemas.microsoft.com/office/drawing/2014/main" xmlns="" id="{964C7DB7-DDF2-5D72-7AE6-93F8B73D6FD6}"/>
                </a:ext>
              </a:extLst>
            </p:cNvPr>
            <p:cNvSpPr/>
            <p:nvPr/>
          </p:nvSpPr>
          <p:spPr>
            <a:xfrm>
              <a:off x="4236800" y="571775"/>
              <a:ext cx="869525" cy="844675"/>
            </a:xfrm>
            <a:custGeom>
              <a:avLst/>
              <a:gdLst/>
              <a:ahLst/>
              <a:cxnLst/>
              <a:rect l="l" t="t" r="r" b="b"/>
              <a:pathLst>
                <a:path w="34781" h="33787" extrusionOk="0">
                  <a:moveTo>
                    <a:pt x="16897" y="0"/>
                  </a:moveTo>
                  <a:cubicBezTo>
                    <a:pt x="8464" y="0"/>
                    <a:pt x="1187" y="6274"/>
                    <a:pt x="159" y="14858"/>
                  </a:cubicBezTo>
                  <a:cubicBezTo>
                    <a:pt x="80" y="15730"/>
                    <a:pt x="1" y="16522"/>
                    <a:pt x="80" y="17393"/>
                  </a:cubicBezTo>
                  <a:cubicBezTo>
                    <a:pt x="318" y="25870"/>
                    <a:pt x="6814" y="32921"/>
                    <a:pt x="15371" y="33714"/>
                  </a:cubicBezTo>
                  <a:cubicBezTo>
                    <a:pt x="15897" y="33763"/>
                    <a:pt x="16421" y="33787"/>
                    <a:pt x="16941" y="33787"/>
                  </a:cubicBezTo>
                  <a:cubicBezTo>
                    <a:pt x="24790" y="33787"/>
                    <a:pt x="31725" y="28285"/>
                    <a:pt x="33434" y="20483"/>
                  </a:cubicBezTo>
                  <a:cubicBezTo>
                    <a:pt x="33592" y="19928"/>
                    <a:pt x="33672" y="19374"/>
                    <a:pt x="33751" y="18819"/>
                  </a:cubicBezTo>
                  <a:cubicBezTo>
                    <a:pt x="34781" y="9550"/>
                    <a:pt x="28205" y="1152"/>
                    <a:pt x="18936" y="122"/>
                  </a:cubicBezTo>
                  <a:cubicBezTo>
                    <a:pt x="18250" y="40"/>
                    <a:pt x="17570" y="0"/>
                    <a:pt x="16897" y="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590;p51">
              <a:extLst>
                <a:ext uri="{FF2B5EF4-FFF2-40B4-BE49-F238E27FC236}">
                  <a16:creationId xmlns:a16="http://schemas.microsoft.com/office/drawing/2014/main" xmlns="" id="{F2AB7F5C-E915-1F3E-01BF-81BEC93EC593}"/>
                </a:ext>
              </a:extLst>
            </p:cNvPr>
            <p:cNvSpPr/>
            <p:nvPr/>
          </p:nvSpPr>
          <p:spPr>
            <a:xfrm>
              <a:off x="4238800" y="950650"/>
              <a:ext cx="312150" cy="351075"/>
            </a:xfrm>
            <a:custGeom>
              <a:avLst/>
              <a:gdLst/>
              <a:ahLst/>
              <a:cxnLst/>
              <a:rect l="l" t="t" r="r" b="b"/>
              <a:pathLst>
                <a:path w="12486" h="14043" extrusionOk="0">
                  <a:moveTo>
                    <a:pt x="4927" y="0"/>
                  </a:moveTo>
                  <a:cubicBezTo>
                    <a:pt x="3192" y="0"/>
                    <a:pt x="1425" y="661"/>
                    <a:pt x="0" y="2159"/>
                  </a:cubicBezTo>
                  <a:cubicBezTo>
                    <a:pt x="79" y="6675"/>
                    <a:pt x="1981" y="10953"/>
                    <a:pt x="5308" y="14043"/>
                  </a:cubicBezTo>
                  <a:cubicBezTo>
                    <a:pt x="8715" y="13884"/>
                    <a:pt x="11409" y="11270"/>
                    <a:pt x="11805" y="7942"/>
                  </a:cubicBezTo>
                  <a:lnTo>
                    <a:pt x="11884" y="7863"/>
                  </a:lnTo>
                  <a:cubicBezTo>
                    <a:pt x="12485" y="3272"/>
                    <a:pt x="8787" y="0"/>
                    <a:pt x="4927" y="0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591;p51">
              <a:extLst>
                <a:ext uri="{FF2B5EF4-FFF2-40B4-BE49-F238E27FC236}">
                  <a16:creationId xmlns:a16="http://schemas.microsoft.com/office/drawing/2014/main" xmlns="" id="{0A185A51-51F7-5154-16C3-146FA7043A64}"/>
                </a:ext>
              </a:extLst>
            </p:cNvPr>
            <p:cNvSpPr/>
            <p:nvPr/>
          </p:nvSpPr>
          <p:spPr>
            <a:xfrm>
              <a:off x="4733950" y="1022575"/>
              <a:ext cx="338700" cy="334625"/>
            </a:xfrm>
            <a:custGeom>
              <a:avLst/>
              <a:gdLst/>
              <a:ahLst/>
              <a:cxnLst/>
              <a:rect l="l" t="t" r="r" b="b"/>
              <a:pathLst>
                <a:path w="13548" h="13385" extrusionOk="0">
                  <a:moveTo>
                    <a:pt x="8232" y="1"/>
                  </a:moveTo>
                  <a:cubicBezTo>
                    <a:pt x="6120" y="1"/>
                    <a:pt x="4015" y="953"/>
                    <a:pt x="2615" y="2847"/>
                  </a:cubicBezTo>
                  <a:cubicBezTo>
                    <a:pt x="0" y="6492"/>
                    <a:pt x="1506" y="11641"/>
                    <a:pt x="5625" y="13384"/>
                  </a:cubicBezTo>
                  <a:cubicBezTo>
                    <a:pt x="9666" y="11007"/>
                    <a:pt x="12518" y="7046"/>
                    <a:pt x="13548" y="2451"/>
                  </a:cubicBezTo>
                  <a:cubicBezTo>
                    <a:pt x="12140" y="815"/>
                    <a:pt x="10183" y="1"/>
                    <a:pt x="8232" y="1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592;p51">
              <a:extLst>
                <a:ext uri="{FF2B5EF4-FFF2-40B4-BE49-F238E27FC236}">
                  <a16:creationId xmlns:a16="http://schemas.microsoft.com/office/drawing/2014/main" xmlns="" id="{9EEB8F6B-B1E4-A99B-F16A-9C6B59B22E06}"/>
                </a:ext>
              </a:extLst>
            </p:cNvPr>
            <p:cNvSpPr/>
            <p:nvPr/>
          </p:nvSpPr>
          <p:spPr>
            <a:xfrm>
              <a:off x="4413100" y="977875"/>
              <a:ext cx="154500" cy="85825"/>
            </a:xfrm>
            <a:custGeom>
              <a:avLst/>
              <a:gdLst/>
              <a:ahLst/>
              <a:cxnLst/>
              <a:rect l="l" t="t" r="r" b="b"/>
              <a:pathLst>
                <a:path w="6180" h="3433" extrusionOk="0">
                  <a:moveTo>
                    <a:pt x="2291" y="0"/>
                  </a:moveTo>
                  <a:cubicBezTo>
                    <a:pt x="1762" y="0"/>
                    <a:pt x="1227" y="91"/>
                    <a:pt x="713" y="278"/>
                  </a:cubicBezTo>
                  <a:cubicBezTo>
                    <a:pt x="238" y="515"/>
                    <a:pt x="0" y="912"/>
                    <a:pt x="0" y="1387"/>
                  </a:cubicBezTo>
                  <a:cubicBezTo>
                    <a:pt x="0" y="1862"/>
                    <a:pt x="317" y="2258"/>
                    <a:pt x="713" y="2496"/>
                  </a:cubicBezTo>
                  <a:cubicBezTo>
                    <a:pt x="1109" y="2655"/>
                    <a:pt x="1505" y="2813"/>
                    <a:pt x="1981" y="2892"/>
                  </a:cubicBezTo>
                  <a:lnTo>
                    <a:pt x="4516" y="3368"/>
                  </a:lnTo>
                  <a:cubicBezTo>
                    <a:pt x="4710" y="3400"/>
                    <a:pt x="4930" y="3432"/>
                    <a:pt x="5150" y="3432"/>
                  </a:cubicBezTo>
                  <a:cubicBezTo>
                    <a:pt x="5469" y="3432"/>
                    <a:pt x="5787" y="3364"/>
                    <a:pt x="6021" y="3130"/>
                  </a:cubicBezTo>
                  <a:cubicBezTo>
                    <a:pt x="6180" y="2813"/>
                    <a:pt x="6180" y="2575"/>
                    <a:pt x="6100" y="2258"/>
                  </a:cubicBezTo>
                  <a:cubicBezTo>
                    <a:pt x="6021" y="1942"/>
                    <a:pt x="5863" y="1704"/>
                    <a:pt x="5625" y="1466"/>
                  </a:cubicBezTo>
                  <a:cubicBezTo>
                    <a:pt x="4787" y="517"/>
                    <a:pt x="3556" y="0"/>
                    <a:pt x="2291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593;p51">
              <a:extLst>
                <a:ext uri="{FF2B5EF4-FFF2-40B4-BE49-F238E27FC236}">
                  <a16:creationId xmlns:a16="http://schemas.microsoft.com/office/drawing/2014/main" xmlns="" id="{2906BEA2-7197-A15F-57EB-10E6A67EDDA8}"/>
                </a:ext>
              </a:extLst>
            </p:cNvPr>
            <p:cNvSpPr/>
            <p:nvPr/>
          </p:nvSpPr>
          <p:spPr>
            <a:xfrm>
              <a:off x="4729975" y="1032225"/>
              <a:ext cx="160475" cy="76900"/>
            </a:xfrm>
            <a:custGeom>
              <a:avLst/>
              <a:gdLst/>
              <a:ahLst/>
              <a:cxnLst/>
              <a:rect l="l" t="t" r="r" b="b"/>
              <a:pathLst>
                <a:path w="6419" h="3076" extrusionOk="0">
                  <a:moveTo>
                    <a:pt x="3205" y="1"/>
                  </a:moveTo>
                  <a:cubicBezTo>
                    <a:pt x="2367" y="1"/>
                    <a:pt x="1529" y="240"/>
                    <a:pt x="793" y="718"/>
                  </a:cubicBezTo>
                  <a:cubicBezTo>
                    <a:pt x="556" y="877"/>
                    <a:pt x="318" y="1035"/>
                    <a:pt x="159" y="1273"/>
                  </a:cubicBezTo>
                  <a:cubicBezTo>
                    <a:pt x="1" y="1590"/>
                    <a:pt x="1" y="1907"/>
                    <a:pt x="80" y="2144"/>
                  </a:cubicBezTo>
                  <a:cubicBezTo>
                    <a:pt x="239" y="2620"/>
                    <a:pt x="872" y="2778"/>
                    <a:pt x="1427" y="2778"/>
                  </a:cubicBezTo>
                  <a:lnTo>
                    <a:pt x="3962" y="3016"/>
                  </a:lnTo>
                  <a:cubicBezTo>
                    <a:pt x="4200" y="3055"/>
                    <a:pt x="4438" y="3075"/>
                    <a:pt x="4665" y="3075"/>
                  </a:cubicBezTo>
                  <a:cubicBezTo>
                    <a:pt x="4893" y="3075"/>
                    <a:pt x="5111" y="3055"/>
                    <a:pt x="5309" y="3016"/>
                  </a:cubicBezTo>
                  <a:cubicBezTo>
                    <a:pt x="5784" y="2937"/>
                    <a:pt x="6181" y="2620"/>
                    <a:pt x="6339" y="2224"/>
                  </a:cubicBezTo>
                  <a:cubicBezTo>
                    <a:pt x="6418" y="1748"/>
                    <a:pt x="6260" y="1194"/>
                    <a:pt x="5943" y="956"/>
                  </a:cubicBezTo>
                  <a:cubicBezTo>
                    <a:pt x="5136" y="319"/>
                    <a:pt x="4171" y="1"/>
                    <a:pt x="3205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594;p51">
              <a:extLst>
                <a:ext uri="{FF2B5EF4-FFF2-40B4-BE49-F238E27FC236}">
                  <a16:creationId xmlns:a16="http://schemas.microsoft.com/office/drawing/2014/main" xmlns="" id="{BBFB1312-A0A1-0713-8ADA-9B1365599A27}"/>
                </a:ext>
              </a:extLst>
            </p:cNvPr>
            <p:cNvSpPr/>
            <p:nvPr/>
          </p:nvSpPr>
          <p:spPr>
            <a:xfrm>
              <a:off x="4763650" y="923400"/>
              <a:ext cx="124800" cy="59925"/>
            </a:xfrm>
            <a:custGeom>
              <a:avLst/>
              <a:gdLst/>
              <a:ahLst/>
              <a:cxnLst/>
              <a:rect l="l" t="t" r="r" b="b"/>
              <a:pathLst>
                <a:path w="4992" h="2397" extrusionOk="0">
                  <a:moveTo>
                    <a:pt x="3883" y="1"/>
                  </a:moveTo>
                  <a:cubicBezTo>
                    <a:pt x="2694" y="1"/>
                    <a:pt x="1506" y="318"/>
                    <a:pt x="555" y="1031"/>
                  </a:cubicBezTo>
                  <a:cubicBezTo>
                    <a:pt x="238" y="1268"/>
                    <a:pt x="1" y="1585"/>
                    <a:pt x="80" y="1902"/>
                  </a:cubicBezTo>
                  <a:cubicBezTo>
                    <a:pt x="159" y="2219"/>
                    <a:pt x="555" y="2378"/>
                    <a:pt x="952" y="2378"/>
                  </a:cubicBezTo>
                  <a:cubicBezTo>
                    <a:pt x="1127" y="2390"/>
                    <a:pt x="1303" y="2397"/>
                    <a:pt x="1478" y="2397"/>
                  </a:cubicBezTo>
                  <a:cubicBezTo>
                    <a:pt x="2408" y="2397"/>
                    <a:pt x="3320" y="2211"/>
                    <a:pt x="4121" y="1744"/>
                  </a:cubicBezTo>
                  <a:cubicBezTo>
                    <a:pt x="4358" y="1665"/>
                    <a:pt x="4596" y="1506"/>
                    <a:pt x="4754" y="1348"/>
                  </a:cubicBezTo>
                  <a:cubicBezTo>
                    <a:pt x="4992" y="952"/>
                    <a:pt x="4834" y="397"/>
                    <a:pt x="4437" y="159"/>
                  </a:cubicBezTo>
                  <a:cubicBezTo>
                    <a:pt x="4279" y="80"/>
                    <a:pt x="4121" y="1"/>
                    <a:pt x="3883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595;p51">
              <a:extLst>
                <a:ext uri="{FF2B5EF4-FFF2-40B4-BE49-F238E27FC236}">
                  <a16:creationId xmlns:a16="http://schemas.microsoft.com/office/drawing/2014/main" xmlns="" id="{30FAE21D-58F2-04F9-FAE3-AF54B2C206F4}"/>
                </a:ext>
              </a:extLst>
            </p:cNvPr>
            <p:cNvSpPr/>
            <p:nvPr/>
          </p:nvSpPr>
          <p:spPr>
            <a:xfrm>
              <a:off x="4466575" y="869925"/>
              <a:ext cx="120825" cy="77275"/>
            </a:xfrm>
            <a:custGeom>
              <a:avLst/>
              <a:gdLst/>
              <a:ahLst/>
              <a:cxnLst/>
              <a:rect l="l" t="t" r="r" b="b"/>
              <a:pathLst>
                <a:path w="4833" h="3091" extrusionOk="0">
                  <a:moveTo>
                    <a:pt x="792" y="1"/>
                  </a:moveTo>
                  <a:cubicBezTo>
                    <a:pt x="238" y="159"/>
                    <a:pt x="0" y="635"/>
                    <a:pt x="159" y="1110"/>
                  </a:cubicBezTo>
                  <a:cubicBezTo>
                    <a:pt x="317" y="1348"/>
                    <a:pt x="475" y="1585"/>
                    <a:pt x="634" y="1744"/>
                  </a:cubicBezTo>
                  <a:cubicBezTo>
                    <a:pt x="1505" y="2378"/>
                    <a:pt x="2535" y="2853"/>
                    <a:pt x="3644" y="3091"/>
                  </a:cubicBezTo>
                  <a:cubicBezTo>
                    <a:pt x="3961" y="3091"/>
                    <a:pt x="4357" y="3091"/>
                    <a:pt x="4595" y="2774"/>
                  </a:cubicBezTo>
                  <a:cubicBezTo>
                    <a:pt x="4833" y="2536"/>
                    <a:pt x="4595" y="2140"/>
                    <a:pt x="4357" y="1823"/>
                  </a:cubicBezTo>
                  <a:cubicBezTo>
                    <a:pt x="3565" y="872"/>
                    <a:pt x="2535" y="238"/>
                    <a:pt x="1347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596;p51">
              <a:extLst>
                <a:ext uri="{FF2B5EF4-FFF2-40B4-BE49-F238E27FC236}">
                  <a16:creationId xmlns:a16="http://schemas.microsoft.com/office/drawing/2014/main" xmlns="" id="{73C3B40C-88D0-2E18-6600-0EFE21BF5B99}"/>
                </a:ext>
              </a:extLst>
            </p:cNvPr>
            <p:cNvSpPr/>
            <p:nvPr/>
          </p:nvSpPr>
          <p:spPr>
            <a:xfrm>
              <a:off x="4561625" y="1148050"/>
              <a:ext cx="168625" cy="70625"/>
            </a:xfrm>
            <a:custGeom>
              <a:avLst/>
              <a:gdLst/>
              <a:ahLst/>
              <a:cxnLst/>
              <a:rect l="l" t="t" r="r" b="b"/>
              <a:pathLst>
                <a:path w="6745" h="2825" extrusionOk="0">
                  <a:moveTo>
                    <a:pt x="2886" y="0"/>
                  </a:moveTo>
                  <a:cubicBezTo>
                    <a:pt x="1902" y="0"/>
                    <a:pt x="903" y="349"/>
                    <a:pt x="80" y="1076"/>
                  </a:cubicBezTo>
                  <a:cubicBezTo>
                    <a:pt x="1" y="1235"/>
                    <a:pt x="1" y="1393"/>
                    <a:pt x="80" y="1552"/>
                  </a:cubicBezTo>
                  <a:cubicBezTo>
                    <a:pt x="138" y="1668"/>
                    <a:pt x="281" y="1741"/>
                    <a:pt x="416" y="1741"/>
                  </a:cubicBezTo>
                  <a:cubicBezTo>
                    <a:pt x="465" y="1741"/>
                    <a:pt x="513" y="1731"/>
                    <a:pt x="555" y="1710"/>
                  </a:cubicBezTo>
                  <a:cubicBezTo>
                    <a:pt x="1259" y="1251"/>
                    <a:pt x="2034" y="1029"/>
                    <a:pt x="2793" y="1029"/>
                  </a:cubicBezTo>
                  <a:cubicBezTo>
                    <a:pt x="3999" y="1029"/>
                    <a:pt x="5165" y="1591"/>
                    <a:pt x="5943" y="2661"/>
                  </a:cubicBezTo>
                  <a:cubicBezTo>
                    <a:pt x="6012" y="2777"/>
                    <a:pt x="6116" y="2825"/>
                    <a:pt x="6222" y="2825"/>
                  </a:cubicBezTo>
                  <a:cubicBezTo>
                    <a:pt x="6477" y="2825"/>
                    <a:pt x="6745" y="2545"/>
                    <a:pt x="6577" y="2265"/>
                  </a:cubicBezTo>
                  <a:cubicBezTo>
                    <a:pt x="5815" y="789"/>
                    <a:pt x="4367" y="0"/>
                    <a:pt x="2886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597;p51">
              <a:extLst>
                <a:ext uri="{FF2B5EF4-FFF2-40B4-BE49-F238E27FC236}">
                  <a16:creationId xmlns:a16="http://schemas.microsoft.com/office/drawing/2014/main" xmlns="" id="{C8B00374-B919-E3A6-D22E-36E4646A51FF}"/>
                </a:ext>
              </a:extLst>
            </p:cNvPr>
            <p:cNvSpPr/>
            <p:nvPr/>
          </p:nvSpPr>
          <p:spPr>
            <a:xfrm>
              <a:off x="4644825" y="364875"/>
              <a:ext cx="160450" cy="176400"/>
            </a:xfrm>
            <a:custGeom>
              <a:avLst/>
              <a:gdLst/>
              <a:ahLst/>
              <a:cxnLst/>
              <a:rect l="l" t="t" r="r" b="b"/>
              <a:pathLst>
                <a:path w="6418" h="7056" extrusionOk="0">
                  <a:moveTo>
                    <a:pt x="6021" y="0"/>
                  </a:moveTo>
                  <a:lnTo>
                    <a:pt x="713" y="80"/>
                  </a:lnTo>
                  <a:lnTo>
                    <a:pt x="634" y="80"/>
                  </a:lnTo>
                  <a:cubicBezTo>
                    <a:pt x="238" y="80"/>
                    <a:pt x="0" y="397"/>
                    <a:pt x="80" y="713"/>
                  </a:cubicBezTo>
                  <a:cubicBezTo>
                    <a:pt x="80" y="1030"/>
                    <a:pt x="396" y="1268"/>
                    <a:pt x="713" y="1268"/>
                  </a:cubicBezTo>
                  <a:lnTo>
                    <a:pt x="4831" y="838"/>
                  </a:lnTo>
                  <a:lnTo>
                    <a:pt x="1902" y="3169"/>
                  </a:lnTo>
                  <a:cubicBezTo>
                    <a:pt x="1822" y="3249"/>
                    <a:pt x="1743" y="3328"/>
                    <a:pt x="1743" y="3486"/>
                  </a:cubicBezTo>
                  <a:cubicBezTo>
                    <a:pt x="1743" y="3645"/>
                    <a:pt x="1902" y="3882"/>
                    <a:pt x="2139" y="3882"/>
                  </a:cubicBezTo>
                  <a:lnTo>
                    <a:pt x="4954" y="4010"/>
                  </a:lnTo>
                  <a:lnTo>
                    <a:pt x="3328" y="6418"/>
                  </a:lnTo>
                  <a:cubicBezTo>
                    <a:pt x="3102" y="6757"/>
                    <a:pt x="3359" y="7055"/>
                    <a:pt x="3640" y="7055"/>
                  </a:cubicBezTo>
                  <a:cubicBezTo>
                    <a:pt x="3753" y="7055"/>
                    <a:pt x="3871" y="7007"/>
                    <a:pt x="3962" y="6893"/>
                  </a:cubicBezTo>
                  <a:lnTo>
                    <a:pt x="5942" y="3882"/>
                  </a:lnTo>
                  <a:cubicBezTo>
                    <a:pt x="5942" y="3882"/>
                    <a:pt x="5942" y="3803"/>
                    <a:pt x="6021" y="3724"/>
                  </a:cubicBezTo>
                  <a:cubicBezTo>
                    <a:pt x="6021" y="3486"/>
                    <a:pt x="5863" y="3328"/>
                    <a:pt x="5625" y="3328"/>
                  </a:cubicBezTo>
                  <a:lnTo>
                    <a:pt x="3165" y="3160"/>
                  </a:lnTo>
                  <a:lnTo>
                    <a:pt x="3165" y="3160"/>
                  </a:lnTo>
                  <a:lnTo>
                    <a:pt x="6259" y="634"/>
                  </a:lnTo>
                  <a:cubicBezTo>
                    <a:pt x="6338" y="555"/>
                    <a:pt x="6418" y="476"/>
                    <a:pt x="6418" y="397"/>
                  </a:cubicBezTo>
                  <a:cubicBezTo>
                    <a:pt x="6418" y="159"/>
                    <a:pt x="6259" y="0"/>
                    <a:pt x="6021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598;p51">
              <a:extLst>
                <a:ext uri="{FF2B5EF4-FFF2-40B4-BE49-F238E27FC236}">
                  <a16:creationId xmlns:a16="http://schemas.microsoft.com/office/drawing/2014/main" xmlns="" id="{91CCAB86-7DD7-EF90-9C81-D823E7548702}"/>
                </a:ext>
              </a:extLst>
            </p:cNvPr>
            <p:cNvSpPr/>
            <p:nvPr/>
          </p:nvSpPr>
          <p:spPr>
            <a:xfrm>
              <a:off x="4865300" y="413300"/>
              <a:ext cx="201425" cy="171600"/>
            </a:xfrm>
            <a:custGeom>
              <a:avLst/>
              <a:gdLst/>
              <a:ahLst/>
              <a:cxnLst/>
              <a:rect l="l" t="t" r="r" b="b"/>
              <a:pathLst>
                <a:path w="8057" h="6864" extrusionOk="0">
                  <a:moveTo>
                    <a:pt x="3797" y="1"/>
                  </a:moveTo>
                  <a:cubicBezTo>
                    <a:pt x="3251" y="1"/>
                    <a:pt x="2877" y="763"/>
                    <a:pt x="3461" y="1153"/>
                  </a:cubicBezTo>
                  <a:lnTo>
                    <a:pt x="6296" y="3294"/>
                  </a:lnTo>
                  <a:lnTo>
                    <a:pt x="2352" y="3055"/>
                  </a:lnTo>
                  <a:cubicBezTo>
                    <a:pt x="2273" y="3055"/>
                    <a:pt x="2194" y="3134"/>
                    <a:pt x="2114" y="3213"/>
                  </a:cubicBezTo>
                  <a:cubicBezTo>
                    <a:pt x="1956" y="3292"/>
                    <a:pt x="1956" y="3530"/>
                    <a:pt x="2114" y="3688"/>
                  </a:cubicBezTo>
                  <a:lnTo>
                    <a:pt x="3729" y="5489"/>
                  </a:lnTo>
                  <a:lnTo>
                    <a:pt x="3729" y="5489"/>
                  </a:lnTo>
                  <a:lnTo>
                    <a:pt x="451" y="6144"/>
                  </a:lnTo>
                  <a:cubicBezTo>
                    <a:pt x="0" y="6219"/>
                    <a:pt x="119" y="6864"/>
                    <a:pt x="537" y="6864"/>
                  </a:cubicBezTo>
                  <a:cubicBezTo>
                    <a:pt x="560" y="6864"/>
                    <a:pt x="584" y="6862"/>
                    <a:pt x="609" y="6857"/>
                  </a:cubicBezTo>
                  <a:lnTo>
                    <a:pt x="4570" y="6065"/>
                  </a:lnTo>
                  <a:cubicBezTo>
                    <a:pt x="4650" y="6065"/>
                    <a:pt x="4729" y="6065"/>
                    <a:pt x="4729" y="5986"/>
                  </a:cubicBezTo>
                  <a:cubicBezTo>
                    <a:pt x="4887" y="5827"/>
                    <a:pt x="4887" y="5590"/>
                    <a:pt x="4729" y="5431"/>
                  </a:cubicBezTo>
                  <a:lnTo>
                    <a:pt x="3311" y="3905"/>
                  </a:lnTo>
                  <a:lnTo>
                    <a:pt x="3311" y="3905"/>
                  </a:lnTo>
                  <a:lnTo>
                    <a:pt x="7581" y="4164"/>
                  </a:lnTo>
                  <a:cubicBezTo>
                    <a:pt x="7739" y="4164"/>
                    <a:pt x="7819" y="4084"/>
                    <a:pt x="7898" y="4005"/>
                  </a:cubicBezTo>
                  <a:cubicBezTo>
                    <a:pt x="8056" y="3847"/>
                    <a:pt x="8056" y="3609"/>
                    <a:pt x="7898" y="3451"/>
                  </a:cubicBezTo>
                  <a:lnTo>
                    <a:pt x="4333" y="202"/>
                  </a:lnTo>
                  <a:cubicBezTo>
                    <a:pt x="4253" y="123"/>
                    <a:pt x="4174" y="123"/>
                    <a:pt x="4174" y="123"/>
                  </a:cubicBezTo>
                  <a:cubicBezTo>
                    <a:pt x="4046" y="38"/>
                    <a:pt x="3917" y="1"/>
                    <a:pt x="3797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599;p51">
              <a:extLst>
                <a:ext uri="{FF2B5EF4-FFF2-40B4-BE49-F238E27FC236}">
                  <a16:creationId xmlns:a16="http://schemas.microsoft.com/office/drawing/2014/main" xmlns="" id="{8791DB85-2847-1176-7FA1-1609918F12EA}"/>
                </a:ext>
              </a:extLst>
            </p:cNvPr>
            <p:cNvSpPr/>
            <p:nvPr/>
          </p:nvSpPr>
          <p:spPr>
            <a:xfrm>
              <a:off x="4292275" y="1967200"/>
              <a:ext cx="114900" cy="221975"/>
            </a:xfrm>
            <a:custGeom>
              <a:avLst/>
              <a:gdLst/>
              <a:ahLst/>
              <a:cxnLst/>
              <a:rect l="l" t="t" r="r" b="b"/>
              <a:pathLst>
                <a:path w="4596" h="8879" extrusionOk="0">
                  <a:moveTo>
                    <a:pt x="3090" y="0"/>
                  </a:moveTo>
                  <a:cubicBezTo>
                    <a:pt x="1664" y="555"/>
                    <a:pt x="634" y="1823"/>
                    <a:pt x="317" y="3328"/>
                  </a:cubicBezTo>
                  <a:cubicBezTo>
                    <a:pt x="80" y="5705"/>
                    <a:pt x="0" y="8715"/>
                    <a:pt x="1030" y="8874"/>
                  </a:cubicBezTo>
                  <a:cubicBezTo>
                    <a:pt x="1053" y="8877"/>
                    <a:pt x="1076" y="8879"/>
                    <a:pt x="1099" y="8879"/>
                  </a:cubicBezTo>
                  <a:cubicBezTo>
                    <a:pt x="2169" y="8879"/>
                    <a:pt x="4595" y="5467"/>
                    <a:pt x="4595" y="5467"/>
                  </a:cubicBezTo>
                  <a:lnTo>
                    <a:pt x="3169" y="159"/>
                  </a:lnTo>
                  <a:lnTo>
                    <a:pt x="3090" y="0"/>
                  </a:ln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600;p51">
              <a:extLst>
                <a:ext uri="{FF2B5EF4-FFF2-40B4-BE49-F238E27FC236}">
                  <a16:creationId xmlns:a16="http://schemas.microsoft.com/office/drawing/2014/main" xmlns="" id="{6F43DA89-87D1-B9B7-C7DC-F9347BE32734}"/>
                </a:ext>
              </a:extLst>
            </p:cNvPr>
            <p:cNvSpPr/>
            <p:nvPr/>
          </p:nvSpPr>
          <p:spPr>
            <a:xfrm>
              <a:off x="4292275" y="1967200"/>
              <a:ext cx="114900" cy="225825"/>
            </a:xfrm>
            <a:custGeom>
              <a:avLst/>
              <a:gdLst/>
              <a:ahLst/>
              <a:cxnLst/>
              <a:rect l="l" t="t" r="r" b="b"/>
              <a:pathLst>
                <a:path w="4596" h="9033" extrusionOk="0">
                  <a:moveTo>
                    <a:pt x="3090" y="0"/>
                  </a:moveTo>
                  <a:cubicBezTo>
                    <a:pt x="1664" y="555"/>
                    <a:pt x="634" y="1823"/>
                    <a:pt x="317" y="3328"/>
                  </a:cubicBezTo>
                  <a:cubicBezTo>
                    <a:pt x="80" y="5705"/>
                    <a:pt x="0" y="8715"/>
                    <a:pt x="1030" y="8874"/>
                  </a:cubicBezTo>
                  <a:cubicBezTo>
                    <a:pt x="2060" y="9032"/>
                    <a:pt x="4595" y="5467"/>
                    <a:pt x="4595" y="5467"/>
                  </a:cubicBezTo>
                  <a:lnTo>
                    <a:pt x="3169" y="159"/>
                  </a:lnTo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601;p51">
              <a:extLst>
                <a:ext uri="{FF2B5EF4-FFF2-40B4-BE49-F238E27FC236}">
                  <a16:creationId xmlns:a16="http://schemas.microsoft.com/office/drawing/2014/main" xmlns="" id="{4591BA1D-F2E0-D624-C68B-93CDD653AA3C}"/>
                </a:ext>
              </a:extLst>
            </p:cNvPr>
            <p:cNvSpPr/>
            <p:nvPr/>
          </p:nvSpPr>
          <p:spPr>
            <a:xfrm>
              <a:off x="4341775" y="1914250"/>
              <a:ext cx="299100" cy="573350"/>
            </a:xfrm>
            <a:custGeom>
              <a:avLst/>
              <a:gdLst/>
              <a:ahLst/>
              <a:cxnLst/>
              <a:rect l="l" t="t" r="r" b="b"/>
              <a:pathLst>
                <a:path w="11964" h="22934" extrusionOk="0">
                  <a:moveTo>
                    <a:pt x="4650" y="0"/>
                  </a:moveTo>
                  <a:cubicBezTo>
                    <a:pt x="2983" y="0"/>
                    <a:pt x="1372" y="186"/>
                    <a:pt x="952" y="851"/>
                  </a:cubicBezTo>
                  <a:cubicBezTo>
                    <a:pt x="1" y="2435"/>
                    <a:pt x="1506" y="3782"/>
                    <a:pt x="1506" y="3782"/>
                  </a:cubicBezTo>
                  <a:cubicBezTo>
                    <a:pt x="1269" y="4337"/>
                    <a:pt x="1110" y="4891"/>
                    <a:pt x="1031" y="5525"/>
                  </a:cubicBezTo>
                  <a:cubicBezTo>
                    <a:pt x="714" y="7030"/>
                    <a:pt x="2457" y="8139"/>
                    <a:pt x="2457" y="8139"/>
                  </a:cubicBezTo>
                  <a:cubicBezTo>
                    <a:pt x="2219" y="8853"/>
                    <a:pt x="2219" y="9566"/>
                    <a:pt x="2298" y="10279"/>
                  </a:cubicBezTo>
                  <a:cubicBezTo>
                    <a:pt x="2508" y="11327"/>
                    <a:pt x="3828" y="11389"/>
                    <a:pt x="4136" y="11389"/>
                  </a:cubicBezTo>
                  <a:cubicBezTo>
                    <a:pt x="4177" y="11389"/>
                    <a:pt x="4200" y="11388"/>
                    <a:pt x="4200" y="11388"/>
                  </a:cubicBezTo>
                  <a:lnTo>
                    <a:pt x="4200" y="11388"/>
                  </a:lnTo>
                  <a:cubicBezTo>
                    <a:pt x="3724" y="13368"/>
                    <a:pt x="3408" y="15507"/>
                    <a:pt x="3328" y="17567"/>
                  </a:cubicBezTo>
                  <a:cubicBezTo>
                    <a:pt x="3408" y="19786"/>
                    <a:pt x="7369" y="22875"/>
                    <a:pt x="7369" y="22875"/>
                  </a:cubicBezTo>
                  <a:cubicBezTo>
                    <a:pt x="7523" y="22915"/>
                    <a:pt x="7679" y="22934"/>
                    <a:pt x="7836" y="22934"/>
                  </a:cubicBezTo>
                  <a:cubicBezTo>
                    <a:pt x="9850" y="22934"/>
                    <a:pt x="11964" y="19865"/>
                    <a:pt x="11964" y="19865"/>
                  </a:cubicBezTo>
                  <a:lnTo>
                    <a:pt x="10142" y="16933"/>
                  </a:lnTo>
                  <a:cubicBezTo>
                    <a:pt x="10142" y="16933"/>
                    <a:pt x="11092" y="6317"/>
                    <a:pt x="10934" y="4416"/>
                  </a:cubicBezTo>
                  <a:cubicBezTo>
                    <a:pt x="10855" y="2594"/>
                    <a:pt x="8953" y="296"/>
                    <a:pt x="8953" y="296"/>
                  </a:cubicBezTo>
                  <a:cubicBezTo>
                    <a:pt x="8953" y="296"/>
                    <a:pt x="6757" y="0"/>
                    <a:pt x="4650" y="0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602;p51">
              <a:extLst>
                <a:ext uri="{FF2B5EF4-FFF2-40B4-BE49-F238E27FC236}">
                  <a16:creationId xmlns:a16="http://schemas.microsoft.com/office/drawing/2014/main" xmlns="" id="{41647A6F-0F75-22B4-9F4E-AC497BB10FF9}"/>
                </a:ext>
              </a:extLst>
            </p:cNvPr>
            <p:cNvSpPr/>
            <p:nvPr/>
          </p:nvSpPr>
          <p:spPr>
            <a:xfrm>
              <a:off x="4381400" y="1985025"/>
              <a:ext cx="138675" cy="23800"/>
            </a:xfrm>
            <a:custGeom>
              <a:avLst/>
              <a:gdLst/>
              <a:ahLst/>
              <a:cxnLst/>
              <a:rect l="l" t="t" r="r" b="b"/>
              <a:pathLst>
                <a:path w="5547" h="952" fill="none" extrusionOk="0">
                  <a:moveTo>
                    <a:pt x="0" y="951"/>
                  </a:moveTo>
                  <a:cubicBezTo>
                    <a:pt x="1823" y="397"/>
                    <a:pt x="3645" y="80"/>
                    <a:pt x="5546" y="0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603;p51">
              <a:extLst>
                <a:ext uri="{FF2B5EF4-FFF2-40B4-BE49-F238E27FC236}">
                  <a16:creationId xmlns:a16="http://schemas.microsoft.com/office/drawing/2014/main" xmlns="" id="{B56AD26D-968D-8BEE-84E6-7E14F5635B54}"/>
                </a:ext>
              </a:extLst>
            </p:cNvPr>
            <p:cNvSpPr/>
            <p:nvPr/>
          </p:nvSpPr>
          <p:spPr>
            <a:xfrm>
              <a:off x="4403175" y="2084050"/>
              <a:ext cx="126800" cy="33700"/>
            </a:xfrm>
            <a:custGeom>
              <a:avLst/>
              <a:gdLst/>
              <a:ahLst/>
              <a:cxnLst/>
              <a:rect l="l" t="t" r="r" b="b"/>
              <a:pathLst>
                <a:path w="5072" h="1348" fill="none" extrusionOk="0">
                  <a:moveTo>
                    <a:pt x="1" y="1347"/>
                  </a:moveTo>
                  <a:cubicBezTo>
                    <a:pt x="1506" y="476"/>
                    <a:pt x="3249" y="1"/>
                    <a:pt x="5071" y="80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604;p51">
              <a:extLst>
                <a:ext uri="{FF2B5EF4-FFF2-40B4-BE49-F238E27FC236}">
                  <a16:creationId xmlns:a16="http://schemas.microsoft.com/office/drawing/2014/main" xmlns="" id="{87DA624F-3443-C0BB-EBB1-84C3B89589D5}"/>
                </a:ext>
              </a:extLst>
            </p:cNvPr>
            <p:cNvSpPr/>
            <p:nvPr/>
          </p:nvSpPr>
          <p:spPr>
            <a:xfrm>
              <a:off x="4446750" y="2183075"/>
              <a:ext cx="49550" cy="23800"/>
            </a:xfrm>
            <a:custGeom>
              <a:avLst/>
              <a:gdLst/>
              <a:ahLst/>
              <a:cxnLst/>
              <a:rect l="l" t="t" r="r" b="b"/>
              <a:pathLst>
                <a:path w="1982" h="952" fill="none" extrusionOk="0">
                  <a:moveTo>
                    <a:pt x="1981" y="1"/>
                  </a:moveTo>
                  <a:cubicBezTo>
                    <a:pt x="1348" y="239"/>
                    <a:pt x="635" y="476"/>
                    <a:pt x="1" y="635"/>
                  </a:cubicBezTo>
                  <a:cubicBezTo>
                    <a:pt x="476" y="872"/>
                    <a:pt x="1031" y="952"/>
                    <a:pt x="1585" y="793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605;p51">
              <a:extLst>
                <a:ext uri="{FF2B5EF4-FFF2-40B4-BE49-F238E27FC236}">
                  <a16:creationId xmlns:a16="http://schemas.microsoft.com/office/drawing/2014/main" xmlns="" id="{ADBA1A40-3BD4-47FD-B311-E4EEF836E8D5}"/>
                </a:ext>
              </a:extLst>
            </p:cNvPr>
            <p:cNvSpPr/>
            <p:nvPr/>
          </p:nvSpPr>
          <p:spPr>
            <a:xfrm>
              <a:off x="4335850" y="2391050"/>
              <a:ext cx="586275" cy="801100"/>
            </a:xfrm>
            <a:custGeom>
              <a:avLst/>
              <a:gdLst/>
              <a:ahLst/>
              <a:cxnLst/>
              <a:rect l="l" t="t" r="r" b="b"/>
              <a:pathLst>
                <a:path w="23451" h="32044" extrusionOk="0">
                  <a:moveTo>
                    <a:pt x="13310" y="1"/>
                  </a:moveTo>
                  <a:cubicBezTo>
                    <a:pt x="8524" y="3171"/>
                    <a:pt x="6176" y="3512"/>
                    <a:pt x="5387" y="3512"/>
                  </a:cubicBezTo>
                  <a:cubicBezTo>
                    <a:pt x="5170" y="3512"/>
                    <a:pt x="5071" y="3486"/>
                    <a:pt x="5071" y="3486"/>
                  </a:cubicBezTo>
                  <a:lnTo>
                    <a:pt x="5071" y="3486"/>
                  </a:lnTo>
                  <a:cubicBezTo>
                    <a:pt x="5071" y="3487"/>
                    <a:pt x="0" y="30977"/>
                    <a:pt x="6021" y="31928"/>
                  </a:cubicBezTo>
                  <a:cubicBezTo>
                    <a:pt x="6559" y="32006"/>
                    <a:pt x="7104" y="32044"/>
                    <a:pt x="7654" y="32044"/>
                  </a:cubicBezTo>
                  <a:cubicBezTo>
                    <a:pt x="13262" y="32044"/>
                    <a:pt x="19284" y="28086"/>
                    <a:pt x="21233" y="22025"/>
                  </a:cubicBezTo>
                  <a:cubicBezTo>
                    <a:pt x="23451" y="15370"/>
                    <a:pt x="13310" y="1"/>
                    <a:pt x="13310" y="1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606;p51">
              <a:extLst>
                <a:ext uri="{FF2B5EF4-FFF2-40B4-BE49-F238E27FC236}">
                  <a16:creationId xmlns:a16="http://schemas.microsoft.com/office/drawing/2014/main" xmlns="" id="{41DB7444-5CB1-5623-5C3F-35EBC86292D5}"/>
                </a:ext>
              </a:extLst>
            </p:cNvPr>
            <p:cNvSpPr/>
            <p:nvPr/>
          </p:nvSpPr>
          <p:spPr>
            <a:xfrm>
              <a:off x="4345750" y="2393025"/>
              <a:ext cx="322875" cy="625900"/>
            </a:xfrm>
            <a:custGeom>
              <a:avLst/>
              <a:gdLst/>
              <a:ahLst/>
              <a:cxnLst/>
              <a:rect l="l" t="t" r="r" b="b"/>
              <a:pathLst>
                <a:path w="12915" h="25036" fill="none" extrusionOk="0">
                  <a:moveTo>
                    <a:pt x="12914" y="1"/>
                  </a:moveTo>
                  <a:cubicBezTo>
                    <a:pt x="12914" y="1"/>
                    <a:pt x="7685" y="3566"/>
                    <a:pt x="4437" y="3804"/>
                  </a:cubicBezTo>
                  <a:cubicBezTo>
                    <a:pt x="4437" y="3804"/>
                    <a:pt x="0" y="15450"/>
                    <a:pt x="3565" y="25036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607;p51">
              <a:extLst>
                <a:ext uri="{FF2B5EF4-FFF2-40B4-BE49-F238E27FC236}">
                  <a16:creationId xmlns:a16="http://schemas.microsoft.com/office/drawing/2014/main" xmlns="" id="{D752B706-885D-4D21-5C31-18CFB354CE4E}"/>
                </a:ext>
              </a:extLst>
            </p:cNvPr>
            <p:cNvSpPr/>
            <p:nvPr/>
          </p:nvSpPr>
          <p:spPr>
            <a:xfrm>
              <a:off x="4563625" y="2876300"/>
              <a:ext cx="310975" cy="309000"/>
            </a:xfrm>
            <a:custGeom>
              <a:avLst/>
              <a:gdLst/>
              <a:ahLst/>
              <a:cxnLst/>
              <a:rect l="l" t="t" r="r" b="b"/>
              <a:pathLst>
                <a:path w="12439" h="12360" fill="none" extrusionOk="0">
                  <a:moveTo>
                    <a:pt x="0" y="12360"/>
                  </a:moveTo>
                  <a:cubicBezTo>
                    <a:pt x="1505" y="6259"/>
                    <a:pt x="6259" y="1427"/>
                    <a:pt x="12438" y="1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608;p51">
              <a:extLst>
                <a:ext uri="{FF2B5EF4-FFF2-40B4-BE49-F238E27FC236}">
                  <a16:creationId xmlns:a16="http://schemas.microsoft.com/office/drawing/2014/main" xmlns="" id="{A83503A6-9173-7276-3BD8-B9C7BA31DCF4}"/>
                </a:ext>
              </a:extLst>
            </p:cNvPr>
            <p:cNvSpPr/>
            <p:nvPr/>
          </p:nvSpPr>
          <p:spPr>
            <a:xfrm>
              <a:off x="2602800" y="1012525"/>
              <a:ext cx="412000" cy="1202275"/>
            </a:xfrm>
            <a:custGeom>
              <a:avLst/>
              <a:gdLst/>
              <a:ahLst/>
              <a:cxnLst/>
              <a:rect l="l" t="t" r="r" b="b"/>
              <a:pathLst>
                <a:path w="16480" h="48091" fill="none" extrusionOk="0">
                  <a:moveTo>
                    <a:pt x="0" y="1"/>
                  </a:moveTo>
                  <a:lnTo>
                    <a:pt x="16479" y="48091"/>
                  </a:lnTo>
                </a:path>
              </a:pathLst>
            </a:custGeom>
            <a:noFill/>
            <a:ln w="17825" cap="flat" cmpd="sng">
              <a:solidFill>
                <a:srgbClr val="6B3D77"/>
              </a:solidFill>
              <a:prstDash val="solid"/>
              <a:miter lim="792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609;p51">
              <a:extLst>
                <a:ext uri="{FF2B5EF4-FFF2-40B4-BE49-F238E27FC236}">
                  <a16:creationId xmlns:a16="http://schemas.microsoft.com/office/drawing/2014/main" xmlns="" id="{7A7A37B8-2A0A-6FD2-F9D2-455E150D3D83}"/>
                </a:ext>
              </a:extLst>
            </p:cNvPr>
            <p:cNvSpPr/>
            <p:nvPr/>
          </p:nvSpPr>
          <p:spPr>
            <a:xfrm>
              <a:off x="2182900" y="680925"/>
              <a:ext cx="936875" cy="843175"/>
            </a:xfrm>
            <a:custGeom>
              <a:avLst/>
              <a:gdLst/>
              <a:ahLst/>
              <a:cxnLst/>
              <a:rect l="l" t="t" r="r" b="b"/>
              <a:pathLst>
                <a:path w="37475" h="33727" extrusionOk="0">
                  <a:moveTo>
                    <a:pt x="19067" y="1"/>
                  </a:moveTo>
                  <a:cubicBezTo>
                    <a:pt x="17104" y="1"/>
                    <a:pt x="15104" y="343"/>
                    <a:pt x="13152" y="1064"/>
                  </a:cubicBezTo>
                  <a:cubicBezTo>
                    <a:pt x="4437" y="4313"/>
                    <a:pt x="1" y="13978"/>
                    <a:pt x="3170" y="22772"/>
                  </a:cubicBezTo>
                  <a:cubicBezTo>
                    <a:pt x="3487" y="23564"/>
                    <a:pt x="3804" y="24277"/>
                    <a:pt x="4200" y="24990"/>
                  </a:cubicBezTo>
                  <a:cubicBezTo>
                    <a:pt x="7255" y="30513"/>
                    <a:pt x="13010" y="33726"/>
                    <a:pt x="19012" y="33726"/>
                  </a:cubicBezTo>
                  <a:cubicBezTo>
                    <a:pt x="21104" y="33726"/>
                    <a:pt x="23226" y="33336"/>
                    <a:pt x="25273" y="32517"/>
                  </a:cubicBezTo>
                  <a:cubicBezTo>
                    <a:pt x="33196" y="29427"/>
                    <a:pt x="37474" y="20871"/>
                    <a:pt x="35335" y="12631"/>
                  </a:cubicBezTo>
                  <a:cubicBezTo>
                    <a:pt x="35256" y="12077"/>
                    <a:pt x="35018" y="11522"/>
                    <a:pt x="34860" y="11047"/>
                  </a:cubicBezTo>
                  <a:cubicBezTo>
                    <a:pt x="32394" y="4205"/>
                    <a:pt x="25949" y="1"/>
                    <a:pt x="19067" y="1"/>
                  </a:cubicBezTo>
                  <a:close/>
                </a:path>
              </a:pathLst>
            </a:custGeom>
            <a:solidFill>
              <a:srgbClr val="C69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610;p51">
              <a:extLst>
                <a:ext uri="{FF2B5EF4-FFF2-40B4-BE49-F238E27FC236}">
                  <a16:creationId xmlns:a16="http://schemas.microsoft.com/office/drawing/2014/main" xmlns="" id="{0BB5AE88-34E2-FA59-A492-47ECDDB2AB5C}"/>
                </a:ext>
              </a:extLst>
            </p:cNvPr>
            <p:cNvSpPr/>
            <p:nvPr/>
          </p:nvSpPr>
          <p:spPr>
            <a:xfrm>
              <a:off x="2287875" y="1183825"/>
              <a:ext cx="358525" cy="325875"/>
            </a:xfrm>
            <a:custGeom>
              <a:avLst/>
              <a:gdLst/>
              <a:ahLst/>
              <a:cxnLst/>
              <a:rect l="l" t="t" r="r" b="b"/>
              <a:pathLst>
                <a:path w="14341" h="13035" extrusionOk="0">
                  <a:moveTo>
                    <a:pt x="6643" y="0"/>
                  </a:moveTo>
                  <a:cubicBezTo>
                    <a:pt x="3827" y="0"/>
                    <a:pt x="1010" y="1646"/>
                    <a:pt x="1" y="4874"/>
                  </a:cubicBezTo>
                  <a:cubicBezTo>
                    <a:pt x="2140" y="8835"/>
                    <a:pt x="5863" y="11767"/>
                    <a:pt x="10221" y="13034"/>
                  </a:cubicBezTo>
                  <a:cubicBezTo>
                    <a:pt x="13073" y="11291"/>
                    <a:pt x="14340" y="7726"/>
                    <a:pt x="13152" y="4637"/>
                  </a:cubicBezTo>
                  <a:cubicBezTo>
                    <a:pt x="12064" y="1527"/>
                    <a:pt x="9354" y="0"/>
                    <a:pt x="6643" y="0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611;p51">
              <a:extLst>
                <a:ext uri="{FF2B5EF4-FFF2-40B4-BE49-F238E27FC236}">
                  <a16:creationId xmlns:a16="http://schemas.microsoft.com/office/drawing/2014/main" xmlns="" id="{E784493B-9A3A-C42E-C82F-FA4B79FD0CC8}"/>
                </a:ext>
              </a:extLst>
            </p:cNvPr>
            <p:cNvSpPr/>
            <p:nvPr/>
          </p:nvSpPr>
          <p:spPr>
            <a:xfrm>
              <a:off x="2751025" y="982775"/>
              <a:ext cx="344975" cy="348050"/>
            </a:xfrm>
            <a:custGeom>
              <a:avLst/>
              <a:gdLst/>
              <a:ahLst/>
              <a:cxnLst/>
              <a:rect l="l" t="t" r="r" b="b"/>
              <a:pathLst>
                <a:path w="13799" h="13922" extrusionOk="0">
                  <a:moveTo>
                    <a:pt x="9942" y="1"/>
                  </a:moveTo>
                  <a:cubicBezTo>
                    <a:pt x="9134" y="1"/>
                    <a:pt x="8319" y="139"/>
                    <a:pt x="7540" y="399"/>
                  </a:cubicBezTo>
                  <a:cubicBezTo>
                    <a:pt x="1" y="2988"/>
                    <a:pt x="2124" y="13922"/>
                    <a:pt x="9617" y="13922"/>
                  </a:cubicBezTo>
                  <a:cubicBezTo>
                    <a:pt x="9919" y="13922"/>
                    <a:pt x="10231" y="13904"/>
                    <a:pt x="10550" y="13867"/>
                  </a:cubicBezTo>
                  <a:cubicBezTo>
                    <a:pt x="13085" y="9906"/>
                    <a:pt x="13798" y="5073"/>
                    <a:pt x="12610" y="557"/>
                  </a:cubicBezTo>
                  <a:cubicBezTo>
                    <a:pt x="11768" y="178"/>
                    <a:pt x="10859" y="1"/>
                    <a:pt x="9942" y="1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612;p51">
              <a:extLst>
                <a:ext uri="{FF2B5EF4-FFF2-40B4-BE49-F238E27FC236}">
                  <a16:creationId xmlns:a16="http://schemas.microsoft.com/office/drawing/2014/main" xmlns="" id="{0BE4F0EF-24FC-21F8-D8DE-9C6EB4CD7B56}"/>
                </a:ext>
              </a:extLst>
            </p:cNvPr>
            <p:cNvSpPr/>
            <p:nvPr/>
          </p:nvSpPr>
          <p:spPr>
            <a:xfrm>
              <a:off x="2442375" y="1162075"/>
              <a:ext cx="158475" cy="86175"/>
            </a:xfrm>
            <a:custGeom>
              <a:avLst/>
              <a:gdLst/>
              <a:ahLst/>
              <a:cxnLst/>
              <a:rect l="l" t="t" r="r" b="b"/>
              <a:pathLst>
                <a:path w="6339" h="3447" extrusionOk="0">
                  <a:moveTo>
                    <a:pt x="3728" y="0"/>
                  </a:moveTo>
                  <a:cubicBezTo>
                    <a:pt x="2459" y="0"/>
                    <a:pt x="1211" y="517"/>
                    <a:pt x="317" y="1466"/>
                  </a:cubicBezTo>
                  <a:cubicBezTo>
                    <a:pt x="0" y="1862"/>
                    <a:pt x="0" y="2417"/>
                    <a:pt x="159" y="2813"/>
                  </a:cubicBezTo>
                  <a:cubicBezTo>
                    <a:pt x="396" y="3209"/>
                    <a:pt x="872" y="3447"/>
                    <a:pt x="1268" y="3447"/>
                  </a:cubicBezTo>
                  <a:cubicBezTo>
                    <a:pt x="1743" y="3447"/>
                    <a:pt x="2218" y="3368"/>
                    <a:pt x="2615" y="3209"/>
                  </a:cubicBezTo>
                  <a:lnTo>
                    <a:pt x="5071" y="2496"/>
                  </a:lnTo>
                  <a:cubicBezTo>
                    <a:pt x="5625" y="2338"/>
                    <a:pt x="6180" y="2100"/>
                    <a:pt x="6338" y="1625"/>
                  </a:cubicBezTo>
                  <a:cubicBezTo>
                    <a:pt x="6338" y="1308"/>
                    <a:pt x="6259" y="991"/>
                    <a:pt x="6021" y="753"/>
                  </a:cubicBezTo>
                  <a:cubicBezTo>
                    <a:pt x="5784" y="595"/>
                    <a:pt x="5546" y="436"/>
                    <a:pt x="5308" y="278"/>
                  </a:cubicBezTo>
                  <a:cubicBezTo>
                    <a:pt x="4794" y="91"/>
                    <a:pt x="4259" y="0"/>
                    <a:pt x="3728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613;p51">
              <a:extLst>
                <a:ext uri="{FF2B5EF4-FFF2-40B4-BE49-F238E27FC236}">
                  <a16:creationId xmlns:a16="http://schemas.microsoft.com/office/drawing/2014/main" xmlns="" id="{7B964205-2250-91CD-2694-8AD277689286}"/>
                </a:ext>
              </a:extLst>
            </p:cNvPr>
            <p:cNvSpPr/>
            <p:nvPr/>
          </p:nvSpPr>
          <p:spPr>
            <a:xfrm>
              <a:off x="2757275" y="1058450"/>
              <a:ext cx="150575" cy="102125"/>
            </a:xfrm>
            <a:custGeom>
              <a:avLst/>
              <a:gdLst/>
              <a:ahLst/>
              <a:cxnLst/>
              <a:rect l="l" t="t" r="r" b="b"/>
              <a:pathLst>
                <a:path w="6023" h="4085" extrusionOk="0">
                  <a:moveTo>
                    <a:pt x="4166" y="1"/>
                  </a:moveTo>
                  <a:cubicBezTo>
                    <a:pt x="2609" y="1"/>
                    <a:pt x="1149" y="837"/>
                    <a:pt x="397" y="2204"/>
                  </a:cubicBezTo>
                  <a:cubicBezTo>
                    <a:pt x="239" y="2442"/>
                    <a:pt x="80" y="2759"/>
                    <a:pt x="80" y="3076"/>
                  </a:cubicBezTo>
                  <a:cubicBezTo>
                    <a:pt x="1" y="3314"/>
                    <a:pt x="159" y="3630"/>
                    <a:pt x="318" y="3868"/>
                  </a:cubicBezTo>
                  <a:cubicBezTo>
                    <a:pt x="510" y="4028"/>
                    <a:pt x="715" y="4085"/>
                    <a:pt x="923" y="4085"/>
                  </a:cubicBezTo>
                  <a:cubicBezTo>
                    <a:pt x="1229" y="4085"/>
                    <a:pt x="1540" y="3963"/>
                    <a:pt x="1823" y="3868"/>
                  </a:cubicBezTo>
                  <a:lnTo>
                    <a:pt x="4279" y="2838"/>
                  </a:lnTo>
                  <a:cubicBezTo>
                    <a:pt x="4675" y="2759"/>
                    <a:pt x="5071" y="2521"/>
                    <a:pt x="5388" y="2204"/>
                  </a:cubicBezTo>
                  <a:cubicBezTo>
                    <a:pt x="5784" y="1967"/>
                    <a:pt x="6022" y="1491"/>
                    <a:pt x="5943" y="1016"/>
                  </a:cubicBezTo>
                  <a:cubicBezTo>
                    <a:pt x="5864" y="541"/>
                    <a:pt x="5467" y="145"/>
                    <a:pt x="4913" y="65"/>
                  </a:cubicBezTo>
                  <a:cubicBezTo>
                    <a:pt x="4663" y="22"/>
                    <a:pt x="4413" y="1"/>
                    <a:pt x="4166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614;p51">
              <a:extLst>
                <a:ext uri="{FF2B5EF4-FFF2-40B4-BE49-F238E27FC236}">
                  <a16:creationId xmlns:a16="http://schemas.microsoft.com/office/drawing/2014/main" xmlns="" id="{1F68170C-9C81-EEFD-A94F-E00DA280CF19}"/>
                </a:ext>
              </a:extLst>
            </p:cNvPr>
            <p:cNvSpPr/>
            <p:nvPr/>
          </p:nvSpPr>
          <p:spPr>
            <a:xfrm>
              <a:off x="2725600" y="962750"/>
              <a:ext cx="124800" cy="55125"/>
            </a:xfrm>
            <a:custGeom>
              <a:avLst/>
              <a:gdLst/>
              <a:ahLst/>
              <a:cxnLst/>
              <a:rect l="l" t="t" r="r" b="b"/>
              <a:pathLst>
                <a:path w="4992" h="2205" extrusionOk="0">
                  <a:moveTo>
                    <a:pt x="3133" y="0"/>
                  </a:moveTo>
                  <a:cubicBezTo>
                    <a:pt x="2256" y="0"/>
                    <a:pt x="1401" y="252"/>
                    <a:pt x="634" y="724"/>
                  </a:cubicBezTo>
                  <a:cubicBezTo>
                    <a:pt x="317" y="883"/>
                    <a:pt x="0" y="1200"/>
                    <a:pt x="80" y="1517"/>
                  </a:cubicBezTo>
                  <a:cubicBezTo>
                    <a:pt x="80" y="1834"/>
                    <a:pt x="476" y="2071"/>
                    <a:pt x="872" y="2071"/>
                  </a:cubicBezTo>
                  <a:cubicBezTo>
                    <a:pt x="1258" y="2160"/>
                    <a:pt x="1655" y="2205"/>
                    <a:pt x="2060" y="2205"/>
                  </a:cubicBezTo>
                  <a:cubicBezTo>
                    <a:pt x="2734" y="2205"/>
                    <a:pt x="3427" y="2081"/>
                    <a:pt x="4120" y="1834"/>
                  </a:cubicBezTo>
                  <a:cubicBezTo>
                    <a:pt x="4358" y="1754"/>
                    <a:pt x="4516" y="1675"/>
                    <a:pt x="4754" y="1437"/>
                  </a:cubicBezTo>
                  <a:cubicBezTo>
                    <a:pt x="4992" y="1120"/>
                    <a:pt x="4992" y="566"/>
                    <a:pt x="4595" y="249"/>
                  </a:cubicBezTo>
                  <a:cubicBezTo>
                    <a:pt x="4437" y="170"/>
                    <a:pt x="4278" y="91"/>
                    <a:pt x="4041" y="91"/>
                  </a:cubicBezTo>
                  <a:cubicBezTo>
                    <a:pt x="3737" y="30"/>
                    <a:pt x="3434" y="0"/>
                    <a:pt x="3133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615;p51">
              <a:extLst>
                <a:ext uri="{FF2B5EF4-FFF2-40B4-BE49-F238E27FC236}">
                  <a16:creationId xmlns:a16="http://schemas.microsoft.com/office/drawing/2014/main" xmlns="" id="{EAAA4578-F030-4A22-8BAA-1C02EABD584D}"/>
                </a:ext>
              </a:extLst>
            </p:cNvPr>
            <p:cNvSpPr/>
            <p:nvPr/>
          </p:nvSpPr>
          <p:spPr>
            <a:xfrm>
              <a:off x="2444350" y="1046425"/>
              <a:ext cx="110925" cy="86950"/>
            </a:xfrm>
            <a:custGeom>
              <a:avLst/>
              <a:gdLst/>
              <a:ahLst/>
              <a:cxnLst/>
              <a:rect l="l" t="t" r="r" b="b"/>
              <a:pathLst>
                <a:path w="4437" h="3478" extrusionOk="0">
                  <a:moveTo>
                    <a:pt x="3766" y="0"/>
                  </a:moveTo>
                  <a:cubicBezTo>
                    <a:pt x="3603" y="0"/>
                    <a:pt x="3426" y="36"/>
                    <a:pt x="3249" y="71"/>
                  </a:cubicBezTo>
                  <a:cubicBezTo>
                    <a:pt x="2060" y="309"/>
                    <a:pt x="1030" y="1022"/>
                    <a:pt x="317" y="2052"/>
                  </a:cubicBezTo>
                  <a:cubicBezTo>
                    <a:pt x="159" y="2210"/>
                    <a:pt x="80" y="2369"/>
                    <a:pt x="0" y="2527"/>
                  </a:cubicBezTo>
                  <a:cubicBezTo>
                    <a:pt x="0" y="3002"/>
                    <a:pt x="397" y="3478"/>
                    <a:pt x="872" y="3478"/>
                  </a:cubicBezTo>
                  <a:cubicBezTo>
                    <a:pt x="1110" y="3478"/>
                    <a:pt x="1347" y="3398"/>
                    <a:pt x="1585" y="3319"/>
                  </a:cubicBezTo>
                  <a:cubicBezTo>
                    <a:pt x="2615" y="2844"/>
                    <a:pt x="3486" y="2131"/>
                    <a:pt x="4041" y="1259"/>
                  </a:cubicBezTo>
                  <a:cubicBezTo>
                    <a:pt x="4279" y="942"/>
                    <a:pt x="4437" y="546"/>
                    <a:pt x="4279" y="229"/>
                  </a:cubicBezTo>
                  <a:cubicBezTo>
                    <a:pt x="4147" y="54"/>
                    <a:pt x="3967" y="0"/>
                    <a:pt x="3766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616;p51">
              <a:extLst>
                <a:ext uri="{FF2B5EF4-FFF2-40B4-BE49-F238E27FC236}">
                  <a16:creationId xmlns:a16="http://schemas.microsoft.com/office/drawing/2014/main" xmlns="" id="{B275BA00-C2E7-7B32-2C08-4C65C53BCFA8}"/>
                </a:ext>
              </a:extLst>
            </p:cNvPr>
            <p:cNvSpPr/>
            <p:nvPr/>
          </p:nvSpPr>
          <p:spPr>
            <a:xfrm>
              <a:off x="2654300" y="1240825"/>
              <a:ext cx="164400" cy="80025"/>
            </a:xfrm>
            <a:custGeom>
              <a:avLst/>
              <a:gdLst/>
              <a:ahLst/>
              <a:cxnLst/>
              <a:rect l="l" t="t" r="r" b="b"/>
              <a:pathLst>
                <a:path w="6576" h="3201" extrusionOk="0">
                  <a:moveTo>
                    <a:pt x="3955" y="0"/>
                  </a:moveTo>
                  <a:cubicBezTo>
                    <a:pt x="2307" y="0"/>
                    <a:pt x="715" y="1005"/>
                    <a:pt x="79" y="2753"/>
                  </a:cubicBezTo>
                  <a:cubicBezTo>
                    <a:pt x="0" y="2911"/>
                    <a:pt x="79" y="3070"/>
                    <a:pt x="238" y="3149"/>
                  </a:cubicBezTo>
                  <a:cubicBezTo>
                    <a:pt x="304" y="3182"/>
                    <a:pt x="383" y="3201"/>
                    <a:pt x="464" y="3201"/>
                  </a:cubicBezTo>
                  <a:cubicBezTo>
                    <a:pt x="580" y="3201"/>
                    <a:pt x="700" y="3162"/>
                    <a:pt x="792" y="3070"/>
                  </a:cubicBezTo>
                  <a:cubicBezTo>
                    <a:pt x="1517" y="1732"/>
                    <a:pt x="2869" y="1022"/>
                    <a:pt x="4242" y="1022"/>
                  </a:cubicBezTo>
                  <a:cubicBezTo>
                    <a:pt x="4820" y="1022"/>
                    <a:pt x="5402" y="1148"/>
                    <a:pt x="5942" y="1406"/>
                  </a:cubicBezTo>
                  <a:cubicBezTo>
                    <a:pt x="6008" y="1439"/>
                    <a:pt x="6087" y="1458"/>
                    <a:pt x="6163" y="1458"/>
                  </a:cubicBezTo>
                  <a:cubicBezTo>
                    <a:pt x="6270" y="1458"/>
                    <a:pt x="6371" y="1419"/>
                    <a:pt x="6417" y="1327"/>
                  </a:cubicBezTo>
                  <a:cubicBezTo>
                    <a:pt x="6576" y="1168"/>
                    <a:pt x="6497" y="931"/>
                    <a:pt x="6338" y="772"/>
                  </a:cubicBezTo>
                  <a:cubicBezTo>
                    <a:pt x="5603" y="247"/>
                    <a:pt x="4772" y="0"/>
                    <a:pt x="3955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617;p51">
              <a:extLst>
                <a:ext uri="{FF2B5EF4-FFF2-40B4-BE49-F238E27FC236}">
                  <a16:creationId xmlns:a16="http://schemas.microsoft.com/office/drawing/2014/main" xmlns="" id="{38B9C145-D69C-D1AF-FA73-2CF7A4A57DD6}"/>
                </a:ext>
              </a:extLst>
            </p:cNvPr>
            <p:cNvSpPr/>
            <p:nvPr/>
          </p:nvSpPr>
          <p:spPr>
            <a:xfrm>
              <a:off x="1879875" y="515400"/>
              <a:ext cx="421900" cy="445675"/>
            </a:xfrm>
            <a:custGeom>
              <a:avLst/>
              <a:gdLst/>
              <a:ahLst/>
              <a:cxnLst/>
              <a:rect l="l" t="t" r="r" b="b"/>
              <a:pathLst>
                <a:path w="16876" h="17827" fill="none" extrusionOk="0">
                  <a:moveTo>
                    <a:pt x="16638" y="17826"/>
                  </a:moveTo>
                  <a:cubicBezTo>
                    <a:pt x="16796" y="16479"/>
                    <a:pt x="16875" y="14816"/>
                    <a:pt x="15766" y="14103"/>
                  </a:cubicBezTo>
                  <a:cubicBezTo>
                    <a:pt x="14657" y="13310"/>
                    <a:pt x="12914" y="14103"/>
                    <a:pt x="11409" y="14419"/>
                  </a:cubicBezTo>
                  <a:cubicBezTo>
                    <a:pt x="6497" y="15449"/>
                    <a:pt x="2852" y="9904"/>
                    <a:pt x="5863" y="5784"/>
                  </a:cubicBezTo>
                  <a:cubicBezTo>
                    <a:pt x="6576" y="4754"/>
                    <a:pt x="7764" y="4041"/>
                    <a:pt x="9032" y="3962"/>
                  </a:cubicBezTo>
                  <a:cubicBezTo>
                    <a:pt x="11329" y="3883"/>
                    <a:pt x="13231" y="6338"/>
                    <a:pt x="12835" y="8636"/>
                  </a:cubicBezTo>
                  <a:cubicBezTo>
                    <a:pt x="12280" y="10934"/>
                    <a:pt x="10379" y="12676"/>
                    <a:pt x="8002" y="12835"/>
                  </a:cubicBezTo>
                  <a:cubicBezTo>
                    <a:pt x="6497" y="13073"/>
                    <a:pt x="5071" y="12597"/>
                    <a:pt x="4041" y="11567"/>
                  </a:cubicBezTo>
                  <a:cubicBezTo>
                    <a:pt x="2932" y="10537"/>
                    <a:pt x="2694" y="8953"/>
                    <a:pt x="3328" y="7606"/>
                  </a:cubicBezTo>
                  <a:cubicBezTo>
                    <a:pt x="3962" y="6735"/>
                    <a:pt x="4912" y="6101"/>
                    <a:pt x="5863" y="5625"/>
                  </a:cubicBezTo>
                  <a:cubicBezTo>
                    <a:pt x="6893" y="5229"/>
                    <a:pt x="7764" y="4596"/>
                    <a:pt x="8398" y="3645"/>
                  </a:cubicBezTo>
                  <a:cubicBezTo>
                    <a:pt x="8873" y="2694"/>
                    <a:pt x="8557" y="1268"/>
                    <a:pt x="7527" y="951"/>
                  </a:cubicBezTo>
                  <a:cubicBezTo>
                    <a:pt x="6734" y="872"/>
                    <a:pt x="6021" y="1110"/>
                    <a:pt x="5467" y="1585"/>
                  </a:cubicBezTo>
                  <a:cubicBezTo>
                    <a:pt x="3645" y="2694"/>
                    <a:pt x="2298" y="4358"/>
                    <a:pt x="1347" y="6259"/>
                  </a:cubicBezTo>
                  <a:cubicBezTo>
                    <a:pt x="317" y="9191"/>
                    <a:pt x="1743" y="12439"/>
                    <a:pt x="4675" y="13627"/>
                  </a:cubicBezTo>
                  <a:cubicBezTo>
                    <a:pt x="7606" y="14736"/>
                    <a:pt x="10933" y="13310"/>
                    <a:pt x="12042" y="10379"/>
                  </a:cubicBezTo>
                  <a:cubicBezTo>
                    <a:pt x="12835" y="8398"/>
                    <a:pt x="11884" y="6180"/>
                    <a:pt x="9903" y="5309"/>
                  </a:cubicBezTo>
                  <a:cubicBezTo>
                    <a:pt x="8160" y="4754"/>
                    <a:pt x="6259" y="5625"/>
                    <a:pt x="5625" y="7368"/>
                  </a:cubicBezTo>
                  <a:cubicBezTo>
                    <a:pt x="5308" y="8240"/>
                    <a:pt x="5388" y="9111"/>
                    <a:pt x="5863" y="9904"/>
                  </a:cubicBezTo>
                  <a:cubicBezTo>
                    <a:pt x="6338" y="10617"/>
                    <a:pt x="7210" y="11013"/>
                    <a:pt x="8160" y="10934"/>
                  </a:cubicBezTo>
                  <a:cubicBezTo>
                    <a:pt x="9666" y="10617"/>
                    <a:pt x="10220" y="8794"/>
                    <a:pt x="10537" y="7289"/>
                  </a:cubicBezTo>
                  <a:cubicBezTo>
                    <a:pt x="10854" y="5784"/>
                    <a:pt x="11329" y="3962"/>
                    <a:pt x="12835" y="3486"/>
                  </a:cubicBezTo>
                  <a:cubicBezTo>
                    <a:pt x="13865" y="3328"/>
                    <a:pt x="14895" y="3724"/>
                    <a:pt x="15449" y="4516"/>
                  </a:cubicBezTo>
                  <a:cubicBezTo>
                    <a:pt x="16004" y="5309"/>
                    <a:pt x="16321" y="6338"/>
                    <a:pt x="16241" y="7289"/>
                  </a:cubicBezTo>
                  <a:cubicBezTo>
                    <a:pt x="16083" y="10775"/>
                    <a:pt x="13310" y="13627"/>
                    <a:pt x="10300" y="15132"/>
                  </a:cubicBezTo>
                  <a:cubicBezTo>
                    <a:pt x="9190" y="15766"/>
                    <a:pt x="8002" y="16083"/>
                    <a:pt x="6734" y="16162"/>
                  </a:cubicBezTo>
                  <a:cubicBezTo>
                    <a:pt x="5546" y="16242"/>
                    <a:pt x="4278" y="15687"/>
                    <a:pt x="3486" y="14736"/>
                  </a:cubicBezTo>
                  <a:cubicBezTo>
                    <a:pt x="2298" y="13231"/>
                    <a:pt x="2773" y="10934"/>
                    <a:pt x="3962" y="9349"/>
                  </a:cubicBezTo>
                  <a:cubicBezTo>
                    <a:pt x="5229" y="7923"/>
                    <a:pt x="6814" y="6735"/>
                    <a:pt x="8477" y="5784"/>
                  </a:cubicBezTo>
                  <a:cubicBezTo>
                    <a:pt x="9824" y="4754"/>
                    <a:pt x="11171" y="3328"/>
                    <a:pt x="10696" y="1823"/>
                  </a:cubicBezTo>
                  <a:cubicBezTo>
                    <a:pt x="10300" y="793"/>
                    <a:pt x="9349" y="80"/>
                    <a:pt x="8240" y="80"/>
                  </a:cubicBezTo>
                  <a:cubicBezTo>
                    <a:pt x="7131" y="0"/>
                    <a:pt x="6101" y="317"/>
                    <a:pt x="5150" y="793"/>
                  </a:cubicBezTo>
                  <a:cubicBezTo>
                    <a:pt x="3249" y="1585"/>
                    <a:pt x="1664" y="3090"/>
                    <a:pt x="793" y="4912"/>
                  </a:cubicBezTo>
                  <a:cubicBezTo>
                    <a:pt x="0" y="6814"/>
                    <a:pt x="634" y="9428"/>
                    <a:pt x="2535" y="10221"/>
                  </a:cubicBezTo>
                  <a:cubicBezTo>
                    <a:pt x="3962" y="10775"/>
                    <a:pt x="5625" y="10537"/>
                    <a:pt x="6814" y="9507"/>
                  </a:cubicBezTo>
                  <a:cubicBezTo>
                    <a:pt x="8002" y="8557"/>
                    <a:pt x="9032" y="7368"/>
                    <a:pt x="9824" y="6101"/>
                  </a:cubicBezTo>
                  <a:cubicBezTo>
                    <a:pt x="10300" y="5388"/>
                    <a:pt x="10854" y="4675"/>
                    <a:pt x="11567" y="4120"/>
                  </a:cubicBezTo>
                  <a:cubicBezTo>
                    <a:pt x="12201" y="3566"/>
                    <a:pt x="13152" y="3407"/>
                    <a:pt x="14023" y="3645"/>
                  </a:cubicBezTo>
                  <a:cubicBezTo>
                    <a:pt x="15528" y="4120"/>
                    <a:pt x="16004" y="6259"/>
                    <a:pt x="15449" y="7765"/>
                  </a:cubicBezTo>
                  <a:cubicBezTo>
                    <a:pt x="14895" y="9507"/>
                    <a:pt x="13706" y="10934"/>
                    <a:pt x="12201" y="11884"/>
                  </a:cubicBezTo>
                  <a:cubicBezTo>
                    <a:pt x="10696" y="12914"/>
                    <a:pt x="9111" y="13627"/>
                    <a:pt x="7368" y="14182"/>
                  </a:cubicBezTo>
                  <a:cubicBezTo>
                    <a:pt x="5704" y="14816"/>
                    <a:pt x="3803" y="15291"/>
                    <a:pt x="2298" y="14340"/>
                  </a:cubicBezTo>
                  <a:cubicBezTo>
                    <a:pt x="951" y="13390"/>
                    <a:pt x="396" y="11805"/>
                    <a:pt x="872" y="10300"/>
                  </a:cubicBezTo>
                  <a:cubicBezTo>
                    <a:pt x="1426" y="8794"/>
                    <a:pt x="2615" y="7606"/>
                    <a:pt x="4120" y="7210"/>
                  </a:cubicBezTo>
                  <a:cubicBezTo>
                    <a:pt x="5308" y="6893"/>
                    <a:pt x="6576" y="6655"/>
                    <a:pt x="7844" y="6655"/>
                  </a:cubicBezTo>
                  <a:cubicBezTo>
                    <a:pt x="9111" y="6576"/>
                    <a:pt x="10379" y="6180"/>
                    <a:pt x="11329" y="5388"/>
                  </a:cubicBezTo>
                  <a:cubicBezTo>
                    <a:pt x="12359" y="4596"/>
                    <a:pt x="12676" y="3169"/>
                    <a:pt x="12042" y="1981"/>
                  </a:cubicBezTo>
                  <a:cubicBezTo>
                    <a:pt x="11409" y="1189"/>
                    <a:pt x="10458" y="872"/>
                    <a:pt x="9428" y="1110"/>
                  </a:cubicBezTo>
                  <a:cubicBezTo>
                    <a:pt x="8477" y="1268"/>
                    <a:pt x="7685" y="1823"/>
                    <a:pt x="7051" y="2615"/>
                  </a:cubicBezTo>
                  <a:cubicBezTo>
                    <a:pt x="5863" y="3883"/>
                    <a:pt x="5150" y="5546"/>
                    <a:pt x="4991" y="7368"/>
                  </a:cubicBezTo>
                  <a:cubicBezTo>
                    <a:pt x="4912" y="8319"/>
                    <a:pt x="5071" y="9349"/>
                    <a:pt x="5546" y="10221"/>
                  </a:cubicBezTo>
                  <a:cubicBezTo>
                    <a:pt x="6021" y="11092"/>
                    <a:pt x="6893" y="11726"/>
                    <a:pt x="7844" y="11884"/>
                  </a:cubicBezTo>
                  <a:cubicBezTo>
                    <a:pt x="9270" y="11884"/>
                    <a:pt x="10616" y="11171"/>
                    <a:pt x="11329" y="9983"/>
                  </a:cubicBezTo>
                  <a:cubicBezTo>
                    <a:pt x="12439" y="8478"/>
                    <a:pt x="12993" y="6101"/>
                    <a:pt x="11567" y="4833"/>
                  </a:cubicBezTo>
                  <a:cubicBezTo>
                    <a:pt x="10854" y="4199"/>
                    <a:pt x="9824" y="3883"/>
                    <a:pt x="8873" y="4199"/>
                  </a:cubicBezTo>
                  <a:cubicBezTo>
                    <a:pt x="7923" y="4437"/>
                    <a:pt x="7051" y="4992"/>
                    <a:pt x="6418" y="5784"/>
                  </a:cubicBezTo>
                  <a:cubicBezTo>
                    <a:pt x="5546" y="6893"/>
                    <a:pt x="5071" y="8715"/>
                    <a:pt x="6101" y="9745"/>
                  </a:cubicBezTo>
                  <a:cubicBezTo>
                    <a:pt x="7210" y="10696"/>
                    <a:pt x="8873" y="10141"/>
                    <a:pt x="9824" y="9191"/>
                  </a:cubicBezTo>
                  <a:cubicBezTo>
                    <a:pt x="10458" y="8636"/>
                    <a:pt x="10775" y="7923"/>
                    <a:pt x="10775" y="7052"/>
                  </a:cubicBezTo>
                  <a:cubicBezTo>
                    <a:pt x="10775" y="6259"/>
                    <a:pt x="10141" y="5625"/>
                    <a:pt x="9349" y="5546"/>
                  </a:cubicBezTo>
                  <a:cubicBezTo>
                    <a:pt x="8160" y="5625"/>
                    <a:pt x="7685" y="7052"/>
                    <a:pt x="8636" y="7765"/>
                  </a:cubicBezTo>
                  <a:cubicBezTo>
                    <a:pt x="9587" y="8478"/>
                    <a:pt x="10854" y="7606"/>
                    <a:pt x="10537" y="6497"/>
                  </a:cubicBezTo>
                </a:path>
              </a:pathLst>
            </a:custGeom>
            <a:noFill/>
            <a:ln w="158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618;p51">
              <a:extLst>
                <a:ext uri="{FF2B5EF4-FFF2-40B4-BE49-F238E27FC236}">
                  <a16:creationId xmlns:a16="http://schemas.microsoft.com/office/drawing/2014/main" xmlns="" id="{A5C094A6-9307-9138-46D3-C5B2DD0AA2D1}"/>
                </a:ext>
              </a:extLst>
            </p:cNvPr>
            <p:cNvSpPr/>
            <p:nvPr/>
          </p:nvSpPr>
          <p:spPr>
            <a:xfrm>
              <a:off x="2834525" y="1937275"/>
              <a:ext cx="344650" cy="592450"/>
            </a:xfrm>
            <a:custGeom>
              <a:avLst/>
              <a:gdLst/>
              <a:ahLst/>
              <a:cxnLst/>
              <a:rect l="l" t="t" r="r" b="b"/>
              <a:pathLst>
                <a:path w="13786" h="23698" extrusionOk="0">
                  <a:moveTo>
                    <a:pt x="5630" y="1"/>
                  </a:moveTo>
                  <a:cubicBezTo>
                    <a:pt x="5599" y="1"/>
                    <a:pt x="5571" y="3"/>
                    <a:pt x="5546" y="9"/>
                  </a:cubicBezTo>
                  <a:cubicBezTo>
                    <a:pt x="4437" y="247"/>
                    <a:pt x="1427" y="2861"/>
                    <a:pt x="714" y="4287"/>
                  </a:cubicBezTo>
                  <a:cubicBezTo>
                    <a:pt x="1" y="5792"/>
                    <a:pt x="872" y="20053"/>
                    <a:pt x="872" y="20053"/>
                  </a:cubicBezTo>
                  <a:lnTo>
                    <a:pt x="476" y="21796"/>
                  </a:lnTo>
                  <a:lnTo>
                    <a:pt x="5388" y="23697"/>
                  </a:lnTo>
                  <a:cubicBezTo>
                    <a:pt x="6576" y="22271"/>
                    <a:pt x="7606" y="20687"/>
                    <a:pt x="8478" y="19023"/>
                  </a:cubicBezTo>
                  <a:cubicBezTo>
                    <a:pt x="8953" y="17597"/>
                    <a:pt x="9191" y="16092"/>
                    <a:pt x="9112" y="14586"/>
                  </a:cubicBezTo>
                  <a:cubicBezTo>
                    <a:pt x="10379" y="14428"/>
                    <a:pt x="11568" y="13794"/>
                    <a:pt x="12360" y="12764"/>
                  </a:cubicBezTo>
                  <a:cubicBezTo>
                    <a:pt x="13786" y="11180"/>
                    <a:pt x="13627" y="7139"/>
                    <a:pt x="13627" y="5872"/>
                  </a:cubicBezTo>
                  <a:cubicBezTo>
                    <a:pt x="13550" y="4634"/>
                    <a:pt x="6906" y="1"/>
                    <a:pt x="5630" y="1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619;p51">
              <a:extLst>
                <a:ext uri="{FF2B5EF4-FFF2-40B4-BE49-F238E27FC236}">
                  <a16:creationId xmlns:a16="http://schemas.microsoft.com/office/drawing/2014/main" xmlns="" id="{CB51FF97-81F7-3FEE-F5F1-2EC8F74AB7E4}"/>
                </a:ext>
              </a:extLst>
            </p:cNvPr>
            <p:cNvSpPr/>
            <p:nvPr/>
          </p:nvSpPr>
          <p:spPr>
            <a:xfrm>
              <a:off x="2994950" y="2018700"/>
              <a:ext cx="180275" cy="112925"/>
            </a:xfrm>
            <a:custGeom>
              <a:avLst/>
              <a:gdLst/>
              <a:ahLst/>
              <a:cxnLst/>
              <a:rect l="l" t="t" r="r" b="b"/>
              <a:pathLst>
                <a:path w="7211" h="4517" fill="none" extrusionOk="0">
                  <a:moveTo>
                    <a:pt x="1" y="0"/>
                  </a:moveTo>
                  <a:cubicBezTo>
                    <a:pt x="1" y="0"/>
                    <a:pt x="5467" y="2932"/>
                    <a:pt x="7210" y="4516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620;p51">
              <a:extLst>
                <a:ext uri="{FF2B5EF4-FFF2-40B4-BE49-F238E27FC236}">
                  <a16:creationId xmlns:a16="http://schemas.microsoft.com/office/drawing/2014/main" xmlns="" id="{67BB5ACF-1719-ECB2-14E7-489C0BA2128C}"/>
                </a:ext>
              </a:extLst>
            </p:cNvPr>
            <p:cNvSpPr/>
            <p:nvPr/>
          </p:nvSpPr>
          <p:spPr>
            <a:xfrm>
              <a:off x="2973175" y="2097925"/>
              <a:ext cx="194125" cy="101025"/>
            </a:xfrm>
            <a:custGeom>
              <a:avLst/>
              <a:gdLst/>
              <a:ahLst/>
              <a:cxnLst/>
              <a:rect l="l" t="t" r="r" b="b"/>
              <a:pathLst>
                <a:path w="7765" h="4041" fill="none" extrusionOk="0">
                  <a:moveTo>
                    <a:pt x="0" y="0"/>
                  </a:moveTo>
                  <a:cubicBezTo>
                    <a:pt x="0" y="0"/>
                    <a:pt x="5942" y="2932"/>
                    <a:pt x="7765" y="4041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621;p51">
              <a:extLst>
                <a:ext uri="{FF2B5EF4-FFF2-40B4-BE49-F238E27FC236}">
                  <a16:creationId xmlns:a16="http://schemas.microsoft.com/office/drawing/2014/main" xmlns="" id="{A7670654-DFD1-B5B5-D57D-E6D48FB0B1CB}"/>
                </a:ext>
              </a:extLst>
            </p:cNvPr>
            <p:cNvSpPr/>
            <p:nvPr/>
          </p:nvSpPr>
          <p:spPr>
            <a:xfrm>
              <a:off x="2957325" y="2194975"/>
              <a:ext cx="180275" cy="67350"/>
            </a:xfrm>
            <a:custGeom>
              <a:avLst/>
              <a:gdLst/>
              <a:ahLst/>
              <a:cxnLst/>
              <a:rect l="l" t="t" r="r" b="b"/>
              <a:pathLst>
                <a:path w="7211" h="2694" fill="none" extrusionOk="0">
                  <a:moveTo>
                    <a:pt x="1" y="0"/>
                  </a:moveTo>
                  <a:lnTo>
                    <a:pt x="7210" y="2694"/>
                  </a:ln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622;p51">
              <a:extLst>
                <a:ext uri="{FF2B5EF4-FFF2-40B4-BE49-F238E27FC236}">
                  <a16:creationId xmlns:a16="http://schemas.microsoft.com/office/drawing/2014/main" xmlns="" id="{19562D45-AD94-BE73-C911-34752EFC5370}"/>
                </a:ext>
              </a:extLst>
            </p:cNvPr>
            <p:cNvSpPr/>
            <p:nvPr/>
          </p:nvSpPr>
          <p:spPr>
            <a:xfrm>
              <a:off x="3002875" y="2303900"/>
              <a:ext cx="57475" cy="21825"/>
            </a:xfrm>
            <a:custGeom>
              <a:avLst/>
              <a:gdLst/>
              <a:ahLst/>
              <a:cxnLst/>
              <a:rect l="l" t="t" r="r" b="b"/>
              <a:pathLst>
                <a:path w="2299" h="873" fill="none" extrusionOk="0">
                  <a:moveTo>
                    <a:pt x="1" y="238"/>
                  </a:moveTo>
                  <a:cubicBezTo>
                    <a:pt x="793" y="318"/>
                    <a:pt x="1585" y="159"/>
                    <a:pt x="2298" y="1"/>
                  </a:cubicBezTo>
                  <a:cubicBezTo>
                    <a:pt x="1902" y="318"/>
                    <a:pt x="1427" y="634"/>
                    <a:pt x="872" y="872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623;p51">
              <a:extLst>
                <a:ext uri="{FF2B5EF4-FFF2-40B4-BE49-F238E27FC236}">
                  <a16:creationId xmlns:a16="http://schemas.microsoft.com/office/drawing/2014/main" xmlns="" id="{8AEFF539-CC2B-159C-560A-5C786D7DA86E}"/>
                </a:ext>
              </a:extLst>
            </p:cNvPr>
            <p:cNvSpPr/>
            <p:nvPr/>
          </p:nvSpPr>
          <p:spPr>
            <a:xfrm>
              <a:off x="3401000" y="1953325"/>
              <a:ext cx="279275" cy="134725"/>
            </a:xfrm>
            <a:custGeom>
              <a:avLst/>
              <a:gdLst/>
              <a:ahLst/>
              <a:cxnLst/>
              <a:rect l="l" t="t" r="r" b="b"/>
              <a:pathLst>
                <a:path w="11171" h="5389" fill="none" extrusionOk="0">
                  <a:moveTo>
                    <a:pt x="0" y="1"/>
                  </a:moveTo>
                  <a:cubicBezTo>
                    <a:pt x="1030" y="1981"/>
                    <a:pt x="2773" y="3407"/>
                    <a:pt x="4833" y="4200"/>
                  </a:cubicBezTo>
                  <a:cubicBezTo>
                    <a:pt x="6813" y="4913"/>
                    <a:pt x="8952" y="5388"/>
                    <a:pt x="11171" y="5388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624;p51">
              <a:extLst>
                <a:ext uri="{FF2B5EF4-FFF2-40B4-BE49-F238E27FC236}">
                  <a16:creationId xmlns:a16="http://schemas.microsoft.com/office/drawing/2014/main" xmlns="" id="{E8650BFD-11FD-AC02-FF5E-7A091587698E}"/>
                </a:ext>
              </a:extLst>
            </p:cNvPr>
            <p:cNvSpPr/>
            <p:nvPr/>
          </p:nvSpPr>
          <p:spPr>
            <a:xfrm>
              <a:off x="3908025" y="1939475"/>
              <a:ext cx="122825" cy="99050"/>
            </a:xfrm>
            <a:custGeom>
              <a:avLst/>
              <a:gdLst/>
              <a:ahLst/>
              <a:cxnLst/>
              <a:rect l="l" t="t" r="r" b="b"/>
              <a:pathLst>
                <a:path w="4913" h="3962" fill="none" extrusionOk="0">
                  <a:moveTo>
                    <a:pt x="1" y="3961"/>
                  </a:moveTo>
                  <a:cubicBezTo>
                    <a:pt x="1981" y="3090"/>
                    <a:pt x="3645" y="1743"/>
                    <a:pt x="4913" y="0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625;p51">
              <a:extLst>
                <a:ext uri="{FF2B5EF4-FFF2-40B4-BE49-F238E27FC236}">
                  <a16:creationId xmlns:a16="http://schemas.microsoft.com/office/drawing/2014/main" xmlns="" id="{B0598863-2370-A737-33E8-D6BFE9DC5B46}"/>
                </a:ext>
              </a:extLst>
            </p:cNvPr>
            <p:cNvSpPr/>
            <p:nvPr/>
          </p:nvSpPr>
          <p:spPr>
            <a:xfrm>
              <a:off x="4218975" y="2317775"/>
              <a:ext cx="208000" cy="861600"/>
            </a:xfrm>
            <a:custGeom>
              <a:avLst/>
              <a:gdLst/>
              <a:ahLst/>
              <a:cxnLst/>
              <a:rect l="l" t="t" r="r" b="b"/>
              <a:pathLst>
                <a:path w="8320" h="34464" fill="none" extrusionOk="0">
                  <a:moveTo>
                    <a:pt x="1" y="0"/>
                  </a:moveTo>
                  <a:cubicBezTo>
                    <a:pt x="1585" y="1902"/>
                    <a:pt x="3883" y="6021"/>
                    <a:pt x="4200" y="8556"/>
                  </a:cubicBezTo>
                  <a:cubicBezTo>
                    <a:pt x="4358" y="11012"/>
                    <a:pt x="4279" y="13548"/>
                    <a:pt x="3883" y="16083"/>
                  </a:cubicBezTo>
                  <a:cubicBezTo>
                    <a:pt x="3566" y="17984"/>
                    <a:pt x="3408" y="19965"/>
                    <a:pt x="3487" y="21866"/>
                  </a:cubicBezTo>
                  <a:cubicBezTo>
                    <a:pt x="3725" y="26382"/>
                    <a:pt x="6101" y="30502"/>
                    <a:pt x="8320" y="34463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626;p51">
              <a:extLst>
                <a:ext uri="{FF2B5EF4-FFF2-40B4-BE49-F238E27FC236}">
                  <a16:creationId xmlns:a16="http://schemas.microsoft.com/office/drawing/2014/main" xmlns="" id="{44CF6959-869C-54F0-89CE-BCC700765928}"/>
                </a:ext>
              </a:extLst>
            </p:cNvPr>
            <p:cNvSpPr/>
            <p:nvPr/>
          </p:nvSpPr>
          <p:spPr>
            <a:xfrm>
              <a:off x="4284350" y="2325700"/>
              <a:ext cx="23800" cy="144600"/>
            </a:xfrm>
            <a:custGeom>
              <a:avLst/>
              <a:gdLst/>
              <a:ahLst/>
              <a:cxnLst/>
              <a:rect l="l" t="t" r="r" b="b"/>
              <a:pathLst>
                <a:path w="952" h="5784" fill="none" extrusionOk="0">
                  <a:moveTo>
                    <a:pt x="0" y="0"/>
                  </a:moveTo>
                  <a:cubicBezTo>
                    <a:pt x="555" y="1902"/>
                    <a:pt x="872" y="3803"/>
                    <a:pt x="951" y="5784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627;p51">
              <a:extLst>
                <a:ext uri="{FF2B5EF4-FFF2-40B4-BE49-F238E27FC236}">
                  <a16:creationId xmlns:a16="http://schemas.microsoft.com/office/drawing/2014/main" xmlns="" id="{B0CD105E-A52D-0E82-EBC6-8EB92D1C2C85}"/>
                </a:ext>
              </a:extLst>
            </p:cNvPr>
            <p:cNvSpPr/>
            <p:nvPr/>
          </p:nvSpPr>
          <p:spPr>
            <a:xfrm>
              <a:off x="3149450" y="2321725"/>
              <a:ext cx="81225" cy="659575"/>
            </a:xfrm>
            <a:custGeom>
              <a:avLst/>
              <a:gdLst/>
              <a:ahLst/>
              <a:cxnLst/>
              <a:rect l="l" t="t" r="r" b="b"/>
              <a:pathLst>
                <a:path w="3249" h="26383" fill="none" extrusionOk="0">
                  <a:moveTo>
                    <a:pt x="3249" y="1"/>
                  </a:moveTo>
                  <a:cubicBezTo>
                    <a:pt x="1347" y="4120"/>
                    <a:pt x="317" y="8636"/>
                    <a:pt x="238" y="13073"/>
                  </a:cubicBezTo>
                  <a:cubicBezTo>
                    <a:pt x="0" y="17509"/>
                    <a:pt x="80" y="21946"/>
                    <a:pt x="397" y="26383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628;p51">
              <a:extLst>
                <a:ext uri="{FF2B5EF4-FFF2-40B4-BE49-F238E27FC236}">
                  <a16:creationId xmlns:a16="http://schemas.microsoft.com/office/drawing/2014/main" xmlns="" id="{01B728E6-7365-22B0-2CBF-A9E5BCBA5C41}"/>
                </a:ext>
              </a:extLst>
            </p:cNvPr>
            <p:cNvSpPr/>
            <p:nvPr/>
          </p:nvSpPr>
          <p:spPr>
            <a:xfrm>
              <a:off x="3149450" y="2349450"/>
              <a:ext cx="23800" cy="156500"/>
            </a:xfrm>
            <a:custGeom>
              <a:avLst/>
              <a:gdLst/>
              <a:ahLst/>
              <a:cxnLst/>
              <a:rect l="l" t="t" r="r" b="b"/>
              <a:pathLst>
                <a:path w="952" h="6260" fill="none" extrusionOk="0">
                  <a:moveTo>
                    <a:pt x="317" y="1"/>
                  </a:moveTo>
                  <a:cubicBezTo>
                    <a:pt x="0" y="2140"/>
                    <a:pt x="238" y="4279"/>
                    <a:pt x="951" y="6260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629;p51">
              <a:extLst>
                <a:ext uri="{FF2B5EF4-FFF2-40B4-BE49-F238E27FC236}">
                  <a16:creationId xmlns:a16="http://schemas.microsoft.com/office/drawing/2014/main" xmlns="" id="{79C97668-9656-585B-ECA9-0147E0F64CC8}"/>
                </a:ext>
              </a:extLst>
            </p:cNvPr>
            <p:cNvSpPr/>
            <p:nvPr/>
          </p:nvSpPr>
          <p:spPr>
            <a:xfrm>
              <a:off x="2818675" y="2464325"/>
              <a:ext cx="346650" cy="814075"/>
            </a:xfrm>
            <a:custGeom>
              <a:avLst/>
              <a:gdLst/>
              <a:ahLst/>
              <a:cxnLst/>
              <a:rect l="l" t="t" r="r" b="b"/>
              <a:pathLst>
                <a:path w="13866" h="32563" fill="none" extrusionOk="0">
                  <a:moveTo>
                    <a:pt x="1" y="1"/>
                  </a:moveTo>
                  <a:cubicBezTo>
                    <a:pt x="2853" y="1902"/>
                    <a:pt x="6180" y="3011"/>
                    <a:pt x="9666" y="3091"/>
                  </a:cubicBezTo>
                  <a:cubicBezTo>
                    <a:pt x="12439" y="8874"/>
                    <a:pt x="13865" y="15291"/>
                    <a:pt x="13628" y="21708"/>
                  </a:cubicBezTo>
                  <a:cubicBezTo>
                    <a:pt x="13628" y="21708"/>
                    <a:pt x="13707" y="27888"/>
                    <a:pt x="11172" y="32562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630;p51">
              <a:extLst>
                <a:ext uri="{FF2B5EF4-FFF2-40B4-BE49-F238E27FC236}">
                  <a16:creationId xmlns:a16="http://schemas.microsoft.com/office/drawing/2014/main" xmlns="" id="{854A7690-DAFE-2232-10D8-102DB0C2E127}"/>
                </a:ext>
              </a:extLst>
            </p:cNvPr>
            <p:cNvSpPr/>
            <p:nvPr/>
          </p:nvSpPr>
          <p:spPr>
            <a:xfrm>
              <a:off x="2685975" y="3072375"/>
              <a:ext cx="295150" cy="311000"/>
            </a:xfrm>
            <a:custGeom>
              <a:avLst/>
              <a:gdLst/>
              <a:ahLst/>
              <a:cxnLst/>
              <a:rect l="l" t="t" r="r" b="b"/>
              <a:pathLst>
                <a:path w="11806" h="12440" fill="none" extrusionOk="0">
                  <a:moveTo>
                    <a:pt x="1" y="1"/>
                  </a:moveTo>
                  <a:cubicBezTo>
                    <a:pt x="6180" y="1269"/>
                    <a:pt x="10934" y="6260"/>
                    <a:pt x="11805" y="12439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631;p51">
              <a:extLst>
                <a:ext uri="{FF2B5EF4-FFF2-40B4-BE49-F238E27FC236}">
                  <a16:creationId xmlns:a16="http://schemas.microsoft.com/office/drawing/2014/main" xmlns="" id="{35335BFB-A79A-4502-4710-1BE51CE48D34}"/>
                </a:ext>
              </a:extLst>
            </p:cNvPr>
            <p:cNvSpPr/>
            <p:nvPr/>
          </p:nvSpPr>
          <p:spPr>
            <a:xfrm>
              <a:off x="3254425" y="347625"/>
              <a:ext cx="192150" cy="289125"/>
            </a:xfrm>
            <a:custGeom>
              <a:avLst/>
              <a:gdLst/>
              <a:ahLst/>
              <a:cxnLst/>
              <a:rect l="l" t="t" r="r" b="b"/>
              <a:pathLst>
                <a:path w="7686" h="11565" extrusionOk="0">
                  <a:moveTo>
                    <a:pt x="1466" y="1"/>
                  </a:moveTo>
                  <a:cubicBezTo>
                    <a:pt x="1214" y="1"/>
                    <a:pt x="958" y="108"/>
                    <a:pt x="713" y="373"/>
                  </a:cubicBezTo>
                  <a:cubicBezTo>
                    <a:pt x="0" y="1166"/>
                    <a:pt x="872" y="3384"/>
                    <a:pt x="1189" y="4256"/>
                  </a:cubicBezTo>
                  <a:cubicBezTo>
                    <a:pt x="2060" y="7028"/>
                    <a:pt x="3803" y="9405"/>
                    <a:pt x="6101" y="11227"/>
                  </a:cubicBezTo>
                  <a:cubicBezTo>
                    <a:pt x="6361" y="11423"/>
                    <a:pt x="6676" y="11565"/>
                    <a:pt x="7000" y="11565"/>
                  </a:cubicBezTo>
                  <a:cubicBezTo>
                    <a:pt x="7070" y="11565"/>
                    <a:pt x="7140" y="11558"/>
                    <a:pt x="7210" y="11544"/>
                  </a:cubicBezTo>
                  <a:cubicBezTo>
                    <a:pt x="7527" y="11386"/>
                    <a:pt x="7685" y="11069"/>
                    <a:pt x="7685" y="10752"/>
                  </a:cubicBezTo>
                  <a:cubicBezTo>
                    <a:pt x="7685" y="10435"/>
                    <a:pt x="7606" y="10118"/>
                    <a:pt x="7448" y="9801"/>
                  </a:cubicBezTo>
                  <a:cubicBezTo>
                    <a:pt x="6338" y="6870"/>
                    <a:pt x="4912" y="4097"/>
                    <a:pt x="3249" y="1483"/>
                  </a:cubicBezTo>
                  <a:cubicBezTo>
                    <a:pt x="2896" y="894"/>
                    <a:pt x="2193" y="1"/>
                    <a:pt x="1466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632;p51">
              <a:extLst>
                <a:ext uri="{FF2B5EF4-FFF2-40B4-BE49-F238E27FC236}">
                  <a16:creationId xmlns:a16="http://schemas.microsoft.com/office/drawing/2014/main" xmlns="" id="{E4B87624-9188-05D2-FDE9-AA81127DDA9D}"/>
                </a:ext>
              </a:extLst>
            </p:cNvPr>
            <p:cNvSpPr/>
            <p:nvPr/>
          </p:nvSpPr>
          <p:spPr>
            <a:xfrm>
              <a:off x="3810975" y="330175"/>
              <a:ext cx="211950" cy="277100"/>
            </a:xfrm>
            <a:custGeom>
              <a:avLst/>
              <a:gdLst/>
              <a:ahLst/>
              <a:cxnLst/>
              <a:rect l="l" t="t" r="r" b="b"/>
              <a:pathLst>
                <a:path w="8478" h="11084" extrusionOk="0">
                  <a:moveTo>
                    <a:pt x="7037" y="1"/>
                  </a:moveTo>
                  <a:cubicBezTo>
                    <a:pt x="6319" y="1"/>
                    <a:pt x="5570" y="798"/>
                    <a:pt x="5229" y="1309"/>
                  </a:cubicBezTo>
                  <a:cubicBezTo>
                    <a:pt x="3328" y="3844"/>
                    <a:pt x="1744" y="6538"/>
                    <a:pt x="397" y="9311"/>
                  </a:cubicBezTo>
                  <a:cubicBezTo>
                    <a:pt x="238" y="9628"/>
                    <a:pt x="80" y="9945"/>
                    <a:pt x="80" y="10262"/>
                  </a:cubicBezTo>
                  <a:cubicBezTo>
                    <a:pt x="1" y="10578"/>
                    <a:pt x="159" y="10895"/>
                    <a:pt x="476" y="11054"/>
                  </a:cubicBezTo>
                  <a:cubicBezTo>
                    <a:pt x="575" y="11074"/>
                    <a:pt x="674" y="11084"/>
                    <a:pt x="772" y="11084"/>
                  </a:cubicBezTo>
                  <a:cubicBezTo>
                    <a:pt x="1065" y="11084"/>
                    <a:pt x="1347" y="10994"/>
                    <a:pt x="1585" y="10816"/>
                  </a:cubicBezTo>
                  <a:cubicBezTo>
                    <a:pt x="4041" y="9232"/>
                    <a:pt x="5942" y="6934"/>
                    <a:pt x="7131" y="4240"/>
                  </a:cubicBezTo>
                  <a:cubicBezTo>
                    <a:pt x="7448" y="3369"/>
                    <a:pt x="8478" y="1230"/>
                    <a:pt x="7844" y="438"/>
                  </a:cubicBezTo>
                  <a:cubicBezTo>
                    <a:pt x="7598" y="124"/>
                    <a:pt x="7320" y="1"/>
                    <a:pt x="7037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633;p51">
              <a:extLst>
                <a:ext uri="{FF2B5EF4-FFF2-40B4-BE49-F238E27FC236}">
                  <a16:creationId xmlns:a16="http://schemas.microsoft.com/office/drawing/2014/main" xmlns="" id="{B13BB2C3-EDF0-BFC4-C47E-5A6B6F1EE518}"/>
                </a:ext>
              </a:extLst>
            </p:cNvPr>
            <p:cNvSpPr/>
            <p:nvPr/>
          </p:nvSpPr>
          <p:spPr>
            <a:xfrm>
              <a:off x="3583200" y="238550"/>
              <a:ext cx="103025" cy="315300"/>
            </a:xfrm>
            <a:custGeom>
              <a:avLst/>
              <a:gdLst/>
              <a:ahLst/>
              <a:cxnLst/>
              <a:rect l="l" t="t" r="r" b="b"/>
              <a:pathLst>
                <a:path w="4121" h="12612" extrusionOk="0">
                  <a:moveTo>
                    <a:pt x="1489" y="1"/>
                  </a:moveTo>
                  <a:cubicBezTo>
                    <a:pt x="852" y="1"/>
                    <a:pt x="290" y="439"/>
                    <a:pt x="159" y="1092"/>
                  </a:cubicBezTo>
                  <a:cubicBezTo>
                    <a:pt x="80" y="1251"/>
                    <a:pt x="1" y="1409"/>
                    <a:pt x="1" y="1647"/>
                  </a:cubicBezTo>
                  <a:cubicBezTo>
                    <a:pt x="1" y="1964"/>
                    <a:pt x="1" y="2281"/>
                    <a:pt x="1" y="2597"/>
                  </a:cubicBezTo>
                  <a:cubicBezTo>
                    <a:pt x="80" y="4499"/>
                    <a:pt x="318" y="6321"/>
                    <a:pt x="793" y="8143"/>
                  </a:cubicBezTo>
                  <a:cubicBezTo>
                    <a:pt x="1110" y="9569"/>
                    <a:pt x="1427" y="11312"/>
                    <a:pt x="2457" y="12421"/>
                  </a:cubicBezTo>
                  <a:cubicBezTo>
                    <a:pt x="2552" y="12548"/>
                    <a:pt x="2698" y="12611"/>
                    <a:pt x="2843" y="12611"/>
                  </a:cubicBezTo>
                  <a:cubicBezTo>
                    <a:pt x="3062" y="12611"/>
                    <a:pt x="3281" y="12469"/>
                    <a:pt x="3328" y="12184"/>
                  </a:cubicBezTo>
                  <a:cubicBezTo>
                    <a:pt x="3962" y="10045"/>
                    <a:pt x="4120" y="7826"/>
                    <a:pt x="3804" y="5608"/>
                  </a:cubicBezTo>
                  <a:cubicBezTo>
                    <a:pt x="3724" y="4499"/>
                    <a:pt x="3487" y="3390"/>
                    <a:pt x="3170" y="2360"/>
                  </a:cubicBezTo>
                  <a:cubicBezTo>
                    <a:pt x="2932" y="1567"/>
                    <a:pt x="2694" y="458"/>
                    <a:pt x="1902" y="62"/>
                  </a:cubicBezTo>
                  <a:cubicBezTo>
                    <a:pt x="1763" y="21"/>
                    <a:pt x="1625" y="1"/>
                    <a:pt x="1489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5420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9A8FBA20-9EC8-018A-4CAF-6F8B0B576FFF}"/>
              </a:ext>
            </a:extLst>
          </p:cNvPr>
          <p:cNvSpPr txBox="1">
            <a:spLocks/>
          </p:cNvSpPr>
          <p:nvPr/>
        </p:nvSpPr>
        <p:spPr>
          <a:xfrm>
            <a:off x="915428" y="553652"/>
            <a:ext cx="8511602" cy="53843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tr. 32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CABA573-0DEC-04EE-AD76-07CF50699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399" y="1903269"/>
            <a:ext cx="7932057" cy="2906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14BD6142-BC8C-4C28-6453-4177329A9C30}"/>
              </a:ext>
            </a:extLst>
          </p:cNvPr>
          <p:cNvSpPr txBox="1">
            <a:spLocks/>
          </p:cNvSpPr>
          <p:nvPr/>
        </p:nvSpPr>
        <p:spPr>
          <a:xfrm>
            <a:off x="3292202" y="0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1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SVN-Cookies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F32574A-06FE-1E94-6EEE-69BF567A8897}"/>
              </a:ext>
            </a:extLst>
          </p:cNvPr>
          <p:cNvSpPr txBox="1"/>
          <p:nvPr/>
        </p:nvSpPr>
        <p:spPr>
          <a:xfrm>
            <a:off x="1603829" y="1140797"/>
            <a:ext cx="57549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sz="18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任意多边形 2">
            <a:extLst>
              <a:ext uri="{FF2B5EF4-FFF2-40B4-BE49-F238E27FC236}">
                <a16:creationId xmlns:a16="http://schemas.microsoft.com/office/drawing/2014/main" xmlns="" id="{C82C5CB6-9452-4C98-140B-19B99B27B618}"/>
              </a:ext>
            </a:extLst>
          </p:cNvPr>
          <p:cNvSpPr/>
          <p:nvPr/>
        </p:nvSpPr>
        <p:spPr>
          <a:xfrm>
            <a:off x="832893" y="81661"/>
            <a:ext cx="7621678" cy="979714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605448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952BBE9-B7B1-F1FE-B9DB-9946F3C1D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97154">
            <a:off x="967960" y="-122320"/>
            <a:ext cx="656059" cy="65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704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xmlns="" id="{C33D58B2-5365-179D-D6A0-473A1A69D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77" y="4131664"/>
            <a:ext cx="8274571" cy="10118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BED0331-576D-D25C-ABDC-2D4165ACB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259" y="834644"/>
            <a:ext cx="8489430" cy="30379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35E5101-05ED-312E-97AB-806DD00F04BB}"/>
              </a:ext>
            </a:extLst>
          </p:cNvPr>
          <p:cNvSpPr txBox="1"/>
          <p:nvPr/>
        </p:nvSpPr>
        <p:spPr>
          <a:xfrm>
            <a:off x="1694543" y="188313"/>
            <a:ext cx="57549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sz="18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B9C3EABD-47E6-1EFD-4A57-31CF56973B09}"/>
              </a:ext>
            </a:extLst>
          </p:cNvPr>
          <p:cNvSpPr txBox="1">
            <a:spLocks/>
          </p:cNvSpPr>
          <p:nvPr/>
        </p:nvSpPr>
        <p:spPr>
          <a:xfrm>
            <a:off x="905033" y="4287307"/>
            <a:ext cx="7753657" cy="667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 algn="just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cuộc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hay một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tác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lẫn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con người.</a:t>
            </a:r>
          </a:p>
        </p:txBody>
      </p:sp>
      <p:grpSp>
        <p:nvGrpSpPr>
          <p:cNvPr id="9" name="Google Shape;1107;p56">
            <a:extLst>
              <a:ext uri="{FF2B5EF4-FFF2-40B4-BE49-F238E27FC236}">
                <a16:creationId xmlns:a16="http://schemas.microsoft.com/office/drawing/2014/main" xmlns="" id="{7035009E-2F56-64EE-207E-583D1CBEE2FF}"/>
              </a:ext>
            </a:extLst>
          </p:cNvPr>
          <p:cNvGrpSpPr/>
          <p:nvPr/>
        </p:nvGrpSpPr>
        <p:grpSpPr>
          <a:xfrm flipH="1">
            <a:off x="90555" y="4225820"/>
            <a:ext cx="789510" cy="823523"/>
            <a:chOff x="1703550" y="238125"/>
            <a:chExt cx="4186800" cy="5219200"/>
          </a:xfrm>
        </p:grpSpPr>
        <p:sp>
          <p:nvSpPr>
            <p:cNvPr id="10" name="Google Shape;1108;p56">
              <a:extLst>
                <a:ext uri="{FF2B5EF4-FFF2-40B4-BE49-F238E27FC236}">
                  <a16:creationId xmlns:a16="http://schemas.microsoft.com/office/drawing/2014/main" xmlns="" id="{4E1E3CEA-3011-A8EB-7DAC-755A0693E8A6}"/>
                </a:ext>
              </a:extLst>
            </p:cNvPr>
            <p:cNvSpPr/>
            <p:nvPr/>
          </p:nvSpPr>
          <p:spPr>
            <a:xfrm>
              <a:off x="1703550" y="238125"/>
              <a:ext cx="4186800" cy="5219200"/>
            </a:xfrm>
            <a:custGeom>
              <a:avLst/>
              <a:gdLst/>
              <a:ahLst/>
              <a:cxnLst/>
              <a:rect l="l" t="t" r="r" b="b"/>
              <a:pathLst>
                <a:path w="167472" h="208768" extrusionOk="0">
                  <a:moveTo>
                    <a:pt x="93457" y="0"/>
                  </a:moveTo>
                  <a:cubicBezTo>
                    <a:pt x="73754" y="0"/>
                    <a:pt x="55194" y="7731"/>
                    <a:pt x="41167" y="21725"/>
                  </a:cubicBezTo>
                  <a:cubicBezTo>
                    <a:pt x="27173" y="35751"/>
                    <a:pt x="19442" y="54312"/>
                    <a:pt x="19442" y="74014"/>
                  </a:cubicBezTo>
                  <a:lnTo>
                    <a:pt x="19442" y="89313"/>
                  </a:lnTo>
                  <a:lnTo>
                    <a:pt x="1012" y="123923"/>
                  </a:lnTo>
                  <a:cubicBezTo>
                    <a:pt x="1" y="125815"/>
                    <a:pt x="34" y="128131"/>
                    <a:pt x="1143" y="129958"/>
                  </a:cubicBezTo>
                  <a:cubicBezTo>
                    <a:pt x="2252" y="131784"/>
                    <a:pt x="4241" y="132926"/>
                    <a:pt x="6394" y="132926"/>
                  </a:cubicBezTo>
                  <a:lnTo>
                    <a:pt x="19442" y="132926"/>
                  </a:lnTo>
                  <a:lnTo>
                    <a:pt x="19442" y="147996"/>
                  </a:lnTo>
                  <a:cubicBezTo>
                    <a:pt x="19442" y="169134"/>
                    <a:pt x="36633" y="186357"/>
                    <a:pt x="57771" y="186357"/>
                  </a:cubicBezTo>
                  <a:lnTo>
                    <a:pt x="93359" y="186357"/>
                  </a:lnTo>
                  <a:lnTo>
                    <a:pt x="93359" y="202635"/>
                  </a:lnTo>
                  <a:cubicBezTo>
                    <a:pt x="93359" y="206027"/>
                    <a:pt x="96066" y="208767"/>
                    <a:pt x="99459" y="208767"/>
                  </a:cubicBezTo>
                  <a:lnTo>
                    <a:pt x="161339" y="208767"/>
                  </a:lnTo>
                  <a:cubicBezTo>
                    <a:pt x="164731" y="208767"/>
                    <a:pt x="167471" y="206027"/>
                    <a:pt x="167471" y="202635"/>
                  </a:cubicBezTo>
                  <a:lnTo>
                    <a:pt x="167471" y="74014"/>
                  </a:lnTo>
                  <a:cubicBezTo>
                    <a:pt x="167471" y="54312"/>
                    <a:pt x="159740" y="35751"/>
                    <a:pt x="145714" y="21725"/>
                  </a:cubicBezTo>
                  <a:cubicBezTo>
                    <a:pt x="131720" y="7731"/>
                    <a:pt x="113127" y="0"/>
                    <a:pt x="93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09;p56">
              <a:extLst>
                <a:ext uri="{FF2B5EF4-FFF2-40B4-BE49-F238E27FC236}">
                  <a16:creationId xmlns:a16="http://schemas.microsoft.com/office/drawing/2014/main" xmlns="" id="{086A2CC1-B50D-12DC-FB92-90748550F503}"/>
                </a:ext>
              </a:extLst>
            </p:cNvPr>
            <p:cNvSpPr/>
            <p:nvPr/>
          </p:nvSpPr>
          <p:spPr>
            <a:xfrm>
              <a:off x="4037500" y="238125"/>
              <a:ext cx="1852850" cy="5219200"/>
            </a:xfrm>
            <a:custGeom>
              <a:avLst/>
              <a:gdLst/>
              <a:ahLst/>
              <a:cxnLst/>
              <a:rect l="l" t="t" r="r" b="b"/>
              <a:pathLst>
                <a:path w="74114" h="208768" extrusionOk="0">
                  <a:moveTo>
                    <a:pt x="1" y="0"/>
                  </a:moveTo>
                  <a:lnTo>
                    <a:pt x="1" y="202700"/>
                  </a:lnTo>
                  <a:cubicBezTo>
                    <a:pt x="34" y="206060"/>
                    <a:pt x="2741" y="208767"/>
                    <a:pt x="6101" y="208767"/>
                  </a:cubicBezTo>
                  <a:lnTo>
                    <a:pt x="67981" y="208767"/>
                  </a:lnTo>
                  <a:cubicBezTo>
                    <a:pt x="71373" y="208767"/>
                    <a:pt x="74113" y="206027"/>
                    <a:pt x="74113" y="202635"/>
                  </a:cubicBezTo>
                  <a:lnTo>
                    <a:pt x="74113" y="74014"/>
                  </a:lnTo>
                  <a:cubicBezTo>
                    <a:pt x="74113" y="54312"/>
                    <a:pt x="66382" y="35751"/>
                    <a:pt x="52356" y="21725"/>
                  </a:cubicBezTo>
                  <a:cubicBezTo>
                    <a:pt x="38362" y="7731"/>
                    <a:pt x="19769" y="0"/>
                    <a:pt x="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10;p56">
              <a:extLst>
                <a:ext uri="{FF2B5EF4-FFF2-40B4-BE49-F238E27FC236}">
                  <a16:creationId xmlns:a16="http://schemas.microsoft.com/office/drawing/2014/main" xmlns="" id="{392A811A-A424-E812-67CE-9FB2B3D3670B}"/>
                </a:ext>
              </a:extLst>
            </p:cNvPr>
            <p:cNvSpPr/>
            <p:nvPr/>
          </p:nvSpPr>
          <p:spPr>
            <a:xfrm>
              <a:off x="2798775" y="854625"/>
              <a:ext cx="2477500" cy="2477500"/>
            </a:xfrm>
            <a:custGeom>
              <a:avLst/>
              <a:gdLst/>
              <a:ahLst/>
              <a:cxnLst/>
              <a:rect l="l" t="t" r="r" b="b"/>
              <a:pathLst>
                <a:path w="99100" h="99100" extrusionOk="0">
                  <a:moveTo>
                    <a:pt x="49550" y="1"/>
                  </a:moveTo>
                  <a:cubicBezTo>
                    <a:pt x="22247" y="1"/>
                    <a:pt x="0" y="22247"/>
                    <a:pt x="0" y="49550"/>
                  </a:cubicBezTo>
                  <a:cubicBezTo>
                    <a:pt x="0" y="76853"/>
                    <a:pt x="22247" y="99100"/>
                    <a:pt x="49550" y="99100"/>
                  </a:cubicBezTo>
                  <a:cubicBezTo>
                    <a:pt x="76853" y="99100"/>
                    <a:pt x="99100" y="76853"/>
                    <a:pt x="99100" y="49550"/>
                  </a:cubicBezTo>
                  <a:cubicBezTo>
                    <a:pt x="99100" y="22247"/>
                    <a:pt x="76853" y="1"/>
                    <a:pt x="495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11;p56">
              <a:extLst>
                <a:ext uri="{FF2B5EF4-FFF2-40B4-BE49-F238E27FC236}">
                  <a16:creationId xmlns:a16="http://schemas.microsoft.com/office/drawing/2014/main" xmlns="" id="{D9F86EFB-4006-CD47-7B89-86758BFF9C5A}"/>
                </a:ext>
              </a:extLst>
            </p:cNvPr>
            <p:cNvSpPr/>
            <p:nvPr/>
          </p:nvSpPr>
          <p:spPr>
            <a:xfrm>
              <a:off x="4039950" y="854625"/>
              <a:ext cx="1236325" cy="2477500"/>
            </a:xfrm>
            <a:custGeom>
              <a:avLst/>
              <a:gdLst/>
              <a:ahLst/>
              <a:cxnLst/>
              <a:rect l="l" t="t" r="r" b="b"/>
              <a:pathLst>
                <a:path w="49453" h="99100" extrusionOk="0">
                  <a:moveTo>
                    <a:pt x="1" y="1"/>
                  </a:moveTo>
                  <a:lnTo>
                    <a:pt x="1" y="99100"/>
                  </a:lnTo>
                  <a:cubicBezTo>
                    <a:pt x="27271" y="99035"/>
                    <a:pt x="49453" y="76820"/>
                    <a:pt x="49453" y="49550"/>
                  </a:cubicBezTo>
                  <a:cubicBezTo>
                    <a:pt x="49453" y="22280"/>
                    <a:pt x="27271" y="6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12;p56">
              <a:extLst>
                <a:ext uri="{FF2B5EF4-FFF2-40B4-BE49-F238E27FC236}">
                  <a16:creationId xmlns:a16="http://schemas.microsoft.com/office/drawing/2014/main" xmlns="" id="{3F44CBA6-835A-239E-D912-7ADCDBD48573}"/>
                </a:ext>
              </a:extLst>
            </p:cNvPr>
            <p:cNvSpPr/>
            <p:nvPr/>
          </p:nvSpPr>
          <p:spPr>
            <a:xfrm>
              <a:off x="3568600" y="1639950"/>
              <a:ext cx="305825" cy="305825"/>
            </a:xfrm>
            <a:custGeom>
              <a:avLst/>
              <a:gdLst/>
              <a:ahLst/>
              <a:cxnLst/>
              <a:rect l="l" t="t" r="r" b="b"/>
              <a:pathLst>
                <a:path w="12233" h="12233" extrusionOk="0">
                  <a:moveTo>
                    <a:pt x="12233" y="6100"/>
                  </a:moveTo>
                  <a:cubicBezTo>
                    <a:pt x="12233" y="9493"/>
                    <a:pt x="9493" y="12233"/>
                    <a:pt x="6100" y="12233"/>
                  </a:cubicBezTo>
                  <a:cubicBezTo>
                    <a:pt x="2741" y="12233"/>
                    <a:pt x="1" y="9493"/>
                    <a:pt x="1" y="6100"/>
                  </a:cubicBezTo>
                  <a:cubicBezTo>
                    <a:pt x="1" y="2741"/>
                    <a:pt x="2741" y="1"/>
                    <a:pt x="6100" y="1"/>
                  </a:cubicBezTo>
                  <a:cubicBezTo>
                    <a:pt x="9493" y="1"/>
                    <a:pt x="12233" y="2741"/>
                    <a:pt x="12233" y="61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13;p56">
              <a:extLst>
                <a:ext uri="{FF2B5EF4-FFF2-40B4-BE49-F238E27FC236}">
                  <a16:creationId xmlns:a16="http://schemas.microsoft.com/office/drawing/2014/main" xmlns="" id="{C882C98C-D27F-47F0-7A0C-075DEC20EB9D}"/>
                </a:ext>
              </a:extLst>
            </p:cNvPr>
            <p:cNvSpPr/>
            <p:nvPr/>
          </p:nvSpPr>
          <p:spPr>
            <a:xfrm>
              <a:off x="4200600" y="1639950"/>
              <a:ext cx="305850" cy="305825"/>
            </a:xfrm>
            <a:custGeom>
              <a:avLst/>
              <a:gdLst/>
              <a:ahLst/>
              <a:cxnLst/>
              <a:rect l="l" t="t" r="r" b="b"/>
              <a:pathLst>
                <a:path w="12234" h="12233" extrusionOk="0">
                  <a:moveTo>
                    <a:pt x="12233" y="6100"/>
                  </a:moveTo>
                  <a:cubicBezTo>
                    <a:pt x="12233" y="9493"/>
                    <a:pt x="9493" y="12233"/>
                    <a:pt x="6101" y="12233"/>
                  </a:cubicBezTo>
                  <a:cubicBezTo>
                    <a:pt x="2741" y="12233"/>
                    <a:pt x="1" y="9493"/>
                    <a:pt x="1" y="6100"/>
                  </a:cubicBezTo>
                  <a:cubicBezTo>
                    <a:pt x="1" y="2741"/>
                    <a:pt x="2741" y="1"/>
                    <a:pt x="6101" y="1"/>
                  </a:cubicBezTo>
                  <a:cubicBezTo>
                    <a:pt x="9493" y="1"/>
                    <a:pt x="12233" y="2741"/>
                    <a:pt x="12233" y="61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14;p56">
              <a:extLst>
                <a:ext uri="{FF2B5EF4-FFF2-40B4-BE49-F238E27FC236}">
                  <a16:creationId xmlns:a16="http://schemas.microsoft.com/office/drawing/2014/main" xmlns="" id="{48007782-BC0F-2125-8298-4AE251D8962C}"/>
                </a:ext>
              </a:extLst>
            </p:cNvPr>
            <p:cNvSpPr/>
            <p:nvPr/>
          </p:nvSpPr>
          <p:spPr>
            <a:xfrm rot="10800000" flipH="1">
              <a:off x="3524575" y="2218725"/>
              <a:ext cx="1023450" cy="486300"/>
            </a:xfrm>
            <a:custGeom>
              <a:avLst/>
              <a:gdLst/>
              <a:ahLst/>
              <a:cxnLst/>
              <a:rect l="l" t="t" r="r" b="b"/>
              <a:pathLst>
                <a:path w="40938" h="19452" extrusionOk="0">
                  <a:moveTo>
                    <a:pt x="6934" y="1"/>
                  </a:moveTo>
                  <a:cubicBezTo>
                    <a:pt x="5771" y="1"/>
                    <a:pt x="4596" y="331"/>
                    <a:pt x="3556" y="1021"/>
                  </a:cubicBezTo>
                  <a:cubicBezTo>
                    <a:pt x="750" y="2913"/>
                    <a:pt x="0" y="6697"/>
                    <a:pt x="1892" y="9502"/>
                  </a:cubicBezTo>
                  <a:cubicBezTo>
                    <a:pt x="6067" y="15732"/>
                    <a:pt x="13015" y="19451"/>
                    <a:pt x="20518" y="19451"/>
                  </a:cubicBezTo>
                  <a:cubicBezTo>
                    <a:pt x="27923" y="19451"/>
                    <a:pt x="34838" y="15798"/>
                    <a:pt x="39013" y="9698"/>
                  </a:cubicBezTo>
                  <a:cubicBezTo>
                    <a:pt x="40938" y="6892"/>
                    <a:pt x="40220" y="3076"/>
                    <a:pt x="37415" y="1184"/>
                  </a:cubicBezTo>
                  <a:cubicBezTo>
                    <a:pt x="36363" y="454"/>
                    <a:pt x="35162" y="104"/>
                    <a:pt x="33972" y="104"/>
                  </a:cubicBezTo>
                  <a:cubicBezTo>
                    <a:pt x="32024" y="104"/>
                    <a:pt x="30108" y="1041"/>
                    <a:pt x="28934" y="2782"/>
                  </a:cubicBezTo>
                  <a:cubicBezTo>
                    <a:pt x="27009" y="5555"/>
                    <a:pt x="23878" y="7219"/>
                    <a:pt x="20518" y="7219"/>
                  </a:cubicBezTo>
                  <a:cubicBezTo>
                    <a:pt x="17093" y="7219"/>
                    <a:pt x="13929" y="5522"/>
                    <a:pt x="12037" y="2717"/>
                  </a:cubicBezTo>
                  <a:cubicBezTo>
                    <a:pt x="10846" y="952"/>
                    <a:pt x="8907" y="1"/>
                    <a:pt x="6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15;p56">
              <a:extLst>
                <a:ext uri="{FF2B5EF4-FFF2-40B4-BE49-F238E27FC236}">
                  <a16:creationId xmlns:a16="http://schemas.microsoft.com/office/drawing/2014/main" xmlns="" id="{6EF4359A-1863-84E3-60E4-C313F770BA22}"/>
                </a:ext>
              </a:extLst>
            </p:cNvPr>
            <p:cNvSpPr/>
            <p:nvPr/>
          </p:nvSpPr>
          <p:spPr>
            <a:xfrm rot="10800000" flipH="1">
              <a:off x="4039950" y="2218725"/>
              <a:ext cx="508075" cy="483700"/>
            </a:xfrm>
            <a:custGeom>
              <a:avLst/>
              <a:gdLst/>
              <a:ahLst/>
              <a:cxnLst/>
              <a:rect l="l" t="t" r="r" b="b"/>
              <a:pathLst>
                <a:path w="20323" h="19348" extrusionOk="0">
                  <a:moveTo>
                    <a:pt x="13357" y="0"/>
                  </a:moveTo>
                  <a:cubicBezTo>
                    <a:pt x="11409" y="0"/>
                    <a:pt x="9493" y="937"/>
                    <a:pt x="8319" y="2678"/>
                  </a:cubicBezTo>
                  <a:cubicBezTo>
                    <a:pt x="6427" y="5418"/>
                    <a:pt x="3328" y="7082"/>
                    <a:pt x="1" y="7115"/>
                  </a:cubicBezTo>
                  <a:lnTo>
                    <a:pt x="1" y="19347"/>
                  </a:lnTo>
                  <a:cubicBezTo>
                    <a:pt x="7373" y="19314"/>
                    <a:pt x="14256" y="15661"/>
                    <a:pt x="18398" y="9561"/>
                  </a:cubicBezTo>
                  <a:cubicBezTo>
                    <a:pt x="20323" y="6788"/>
                    <a:pt x="19605" y="2972"/>
                    <a:pt x="16800" y="1080"/>
                  </a:cubicBezTo>
                  <a:cubicBezTo>
                    <a:pt x="15748" y="350"/>
                    <a:pt x="14547" y="0"/>
                    <a:pt x="133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968050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>
            <a:extLst>
              <a:ext uri="{FF2B5EF4-FFF2-40B4-BE49-F238E27FC236}">
                <a16:creationId xmlns:a16="http://schemas.microsoft.com/office/drawing/2014/main" xmlns="" id="{5C82BE0A-638E-86DB-C240-5443CC962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316" y="0"/>
            <a:ext cx="920931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xmlns="" id="{7F330565-4FAB-3988-721F-5B9F2F3CDEFD}"/>
              </a:ext>
            </a:extLst>
          </p:cNvPr>
          <p:cNvSpPr/>
          <p:nvPr/>
        </p:nvSpPr>
        <p:spPr>
          <a:xfrm>
            <a:off x="-65316" y="757003"/>
            <a:ext cx="9209316" cy="2140400"/>
          </a:xfrm>
          <a:prstGeom prst="round2DiagRect">
            <a:avLst/>
          </a:prstGeom>
          <a:solidFill>
            <a:srgbClr val="FAEDE6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C8FA9B4-C3FD-8061-BC6B-699CCF163E84}"/>
              </a:ext>
            </a:extLst>
          </p:cNvPr>
          <p:cNvSpPr txBox="1"/>
          <p:nvPr/>
        </p:nvSpPr>
        <p:spPr>
          <a:xfrm>
            <a:off x="-65316" y="1281301"/>
            <a:ext cx="9318173" cy="1227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cuộc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đã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algn="ctr">
              <a:lnSpc>
                <a:spcPct val="200000"/>
              </a:lnSpc>
            </a:pP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03D8FE8-F17C-260A-C214-B71EEF3F1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708" y="58711"/>
            <a:ext cx="1396584" cy="139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8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6FA931A4-4169-1A38-C2B4-6BEE39E8C6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9" b="94694" l="10000" r="90000">
                        <a14:foregroundMark x1="59357" y1="7653" x2="64500" y2="8571"/>
                        <a14:foregroundMark x1="59071" y1="15306" x2="55071" y2="32449"/>
                        <a14:foregroundMark x1="49429" y1="63980" x2="57857" y2="73367"/>
                        <a14:foregroundMark x1="31786" y1="90102" x2="69714" y2="87755"/>
                        <a14:foregroundMark x1="33286" y1="94490" x2="38357" y2="94694"/>
                        <a14:foregroundMark x1="62214" y1="15714" x2="54500" y2="24184"/>
                        <a14:foregroundMark x1="56286" y1="16837" x2="57071" y2="27857"/>
                        <a14:foregroundMark x1="61000" y1="18061" x2="63000" y2="2285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75" r="20320"/>
          <a:stretch/>
        </p:blipFill>
        <p:spPr bwMode="auto">
          <a:xfrm>
            <a:off x="-29867" y="1733843"/>
            <a:ext cx="2910115" cy="332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103EEF03-D053-FC51-CE97-61BEB711DBA8}"/>
              </a:ext>
            </a:extLst>
          </p:cNvPr>
          <p:cNvSpPr txBox="1">
            <a:spLocks/>
          </p:cNvSpPr>
          <p:nvPr/>
        </p:nvSpPr>
        <p:spPr>
          <a:xfrm>
            <a:off x="2670629" y="1274427"/>
            <a:ext cx="6393541" cy="29542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002060"/>
            </a:solidFill>
          </a:ln>
          <a:effectLst>
            <a:softEdge rad="127000"/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H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hiếu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H đã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nỗ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Năm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7, vì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đã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xin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H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sang một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Khi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H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vì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nhiều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Đến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H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chóng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là H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Khi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chán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nản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H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400" i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en-US" sz="1400" i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mệt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mỏi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1400" i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5705BED7-D6ED-9827-B38C-402E19A75204}"/>
              </a:ext>
            </a:extLst>
          </p:cNvPr>
          <p:cNvSpPr txBox="1">
            <a:spLocks/>
          </p:cNvSpPr>
          <p:nvPr/>
        </p:nvSpPr>
        <p:spPr>
          <a:xfrm>
            <a:off x="3292202" y="0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pPr algn="just"/>
            <a:r>
              <a:rPr lang="en-US" sz="320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2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SVN-Cookies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0601535-782A-B267-E7D7-7B3C6E7924FD}"/>
              </a:ext>
            </a:extLst>
          </p:cNvPr>
          <p:cNvSpPr txBox="1"/>
          <p:nvPr/>
        </p:nvSpPr>
        <p:spPr>
          <a:xfrm>
            <a:off x="3563256" y="4387316"/>
            <a:ext cx="5500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67C8596-D129-BEA2-0441-F10B79DF761A}"/>
              </a:ext>
            </a:extLst>
          </p:cNvPr>
          <p:cNvSpPr txBox="1"/>
          <p:nvPr/>
        </p:nvSpPr>
        <p:spPr>
          <a:xfrm>
            <a:off x="1160304" y="571518"/>
            <a:ext cx="68233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/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tr. 33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任意多边形 2">
            <a:extLst>
              <a:ext uri="{FF2B5EF4-FFF2-40B4-BE49-F238E27FC236}">
                <a16:creationId xmlns:a16="http://schemas.microsoft.com/office/drawing/2014/main" xmlns="" id="{B377CE1B-FD71-3DAD-6020-B54052680698}"/>
              </a:ext>
            </a:extLst>
          </p:cNvPr>
          <p:cNvSpPr/>
          <p:nvPr/>
        </p:nvSpPr>
        <p:spPr>
          <a:xfrm>
            <a:off x="832893" y="81661"/>
            <a:ext cx="7621678" cy="979714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605448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1625883-5159-F780-0A7B-986AD273F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97154">
            <a:off x="967960" y="-122320"/>
            <a:ext cx="656059" cy="656059"/>
          </a:xfrm>
          <a:prstGeom prst="rect">
            <a:avLst/>
          </a:prstGeom>
        </p:spPr>
      </p:pic>
      <p:sp>
        <p:nvSpPr>
          <p:cNvPr id="16" name="Freeform 21">
            <a:extLst>
              <a:ext uri="{FF2B5EF4-FFF2-40B4-BE49-F238E27FC236}">
                <a16:creationId xmlns:a16="http://schemas.microsoft.com/office/drawing/2014/main" xmlns="" id="{9D74EBE2-45EE-E826-8824-137DAC1E002A}"/>
              </a:ext>
            </a:extLst>
          </p:cNvPr>
          <p:cNvSpPr/>
          <p:nvPr/>
        </p:nvSpPr>
        <p:spPr bwMode="auto">
          <a:xfrm>
            <a:off x="3609339" y="4787912"/>
            <a:ext cx="5157289" cy="212259"/>
          </a:xfrm>
          <a:custGeom>
            <a:avLst/>
            <a:gdLst>
              <a:gd name="T0" fmla="*/ 3 w 764"/>
              <a:gd name="T1" fmla="*/ 1 h 70"/>
              <a:gd name="T2" fmla="*/ 0 w 764"/>
              <a:gd name="T3" fmla="*/ 4 h 70"/>
              <a:gd name="T4" fmla="*/ 3 w 764"/>
              <a:gd name="T5" fmla="*/ 8 h 70"/>
              <a:gd name="T6" fmla="*/ 183 w 764"/>
              <a:gd name="T7" fmla="*/ 7 h 70"/>
              <a:gd name="T8" fmla="*/ 625 w 764"/>
              <a:gd name="T9" fmla="*/ 9 h 70"/>
              <a:gd name="T10" fmla="*/ 638 w 764"/>
              <a:gd name="T11" fmla="*/ 9 h 70"/>
              <a:gd name="T12" fmla="*/ 517 w 764"/>
              <a:gd name="T13" fmla="*/ 13 h 70"/>
              <a:gd name="T14" fmla="*/ 241 w 764"/>
              <a:gd name="T15" fmla="*/ 22 h 70"/>
              <a:gd name="T16" fmla="*/ 47 w 764"/>
              <a:gd name="T17" fmla="*/ 33 h 70"/>
              <a:gd name="T18" fmla="*/ 47 w 764"/>
              <a:gd name="T19" fmla="*/ 39 h 70"/>
              <a:gd name="T20" fmla="*/ 215 w 764"/>
              <a:gd name="T21" fmla="*/ 33 h 70"/>
              <a:gd name="T22" fmla="*/ 539 w 764"/>
              <a:gd name="T23" fmla="*/ 40 h 70"/>
              <a:gd name="T24" fmla="*/ 530 w 764"/>
              <a:gd name="T25" fmla="*/ 40 h 70"/>
              <a:gd name="T26" fmla="*/ 236 w 764"/>
              <a:gd name="T27" fmla="*/ 60 h 70"/>
              <a:gd name="T28" fmla="*/ 217 w 764"/>
              <a:gd name="T29" fmla="*/ 63 h 70"/>
              <a:gd name="T30" fmla="*/ 215 w 764"/>
              <a:gd name="T31" fmla="*/ 67 h 70"/>
              <a:gd name="T32" fmla="*/ 218 w 764"/>
              <a:gd name="T33" fmla="*/ 70 h 70"/>
              <a:gd name="T34" fmla="*/ 237 w 764"/>
              <a:gd name="T35" fmla="*/ 67 h 70"/>
              <a:gd name="T36" fmla="*/ 530 w 764"/>
              <a:gd name="T37" fmla="*/ 47 h 70"/>
              <a:gd name="T38" fmla="*/ 575 w 764"/>
              <a:gd name="T39" fmla="*/ 47 h 70"/>
              <a:gd name="T40" fmla="*/ 575 w 764"/>
              <a:gd name="T41" fmla="*/ 41 h 70"/>
              <a:gd name="T42" fmla="*/ 573 w 764"/>
              <a:gd name="T43" fmla="*/ 40 h 70"/>
              <a:gd name="T44" fmla="*/ 560 w 764"/>
              <a:gd name="T45" fmla="*/ 37 h 70"/>
              <a:gd name="T46" fmla="*/ 321 w 764"/>
              <a:gd name="T47" fmla="*/ 22 h 70"/>
              <a:gd name="T48" fmla="*/ 517 w 764"/>
              <a:gd name="T49" fmla="*/ 19 h 70"/>
              <a:gd name="T50" fmla="*/ 668 w 764"/>
              <a:gd name="T51" fmla="*/ 14 h 70"/>
              <a:gd name="T52" fmla="*/ 761 w 764"/>
              <a:gd name="T53" fmla="*/ 8 h 70"/>
              <a:gd name="T54" fmla="*/ 763 w 764"/>
              <a:gd name="T55" fmla="*/ 7 h 70"/>
              <a:gd name="T56" fmla="*/ 763 w 764"/>
              <a:gd name="T57" fmla="*/ 2 h 70"/>
              <a:gd name="T58" fmla="*/ 763 w 764"/>
              <a:gd name="T59" fmla="*/ 2 h 70"/>
              <a:gd name="T60" fmla="*/ 759 w 764"/>
              <a:gd name="T61" fmla="*/ 2 h 70"/>
              <a:gd name="T62" fmla="*/ 759 w 764"/>
              <a:gd name="T63" fmla="*/ 2 h 70"/>
              <a:gd name="T64" fmla="*/ 759 w 764"/>
              <a:gd name="T65" fmla="*/ 2 h 70"/>
              <a:gd name="T66" fmla="*/ 682 w 764"/>
              <a:gd name="T67" fmla="*/ 2 h 70"/>
              <a:gd name="T68" fmla="*/ 625 w 764"/>
              <a:gd name="T69" fmla="*/ 2 h 70"/>
              <a:gd name="T70" fmla="*/ 183 w 764"/>
              <a:gd name="T71" fmla="*/ 1 h 70"/>
              <a:gd name="T72" fmla="*/ 3 w 764"/>
              <a:gd name="T73" fmla="*/ 1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764" h="70">
                <a:moveTo>
                  <a:pt x="3" y="1"/>
                </a:moveTo>
                <a:cubicBezTo>
                  <a:pt x="1" y="1"/>
                  <a:pt x="0" y="3"/>
                  <a:pt x="0" y="4"/>
                </a:cubicBezTo>
                <a:cubicBezTo>
                  <a:pt x="0" y="6"/>
                  <a:pt x="1" y="8"/>
                  <a:pt x="3" y="8"/>
                </a:cubicBezTo>
                <a:cubicBezTo>
                  <a:pt x="59" y="8"/>
                  <a:pt x="121" y="8"/>
                  <a:pt x="183" y="7"/>
                </a:cubicBezTo>
                <a:cubicBezTo>
                  <a:pt x="330" y="7"/>
                  <a:pt x="473" y="7"/>
                  <a:pt x="625" y="9"/>
                </a:cubicBezTo>
                <a:cubicBezTo>
                  <a:pt x="627" y="9"/>
                  <a:pt x="632" y="9"/>
                  <a:pt x="638" y="9"/>
                </a:cubicBezTo>
                <a:cubicBezTo>
                  <a:pt x="581" y="11"/>
                  <a:pt x="523" y="13"/>
                  <a:pt x="517" y="13"/>
                </a:cubicBezTo>
                <a:cubicBezTo>
                  <a:pt x="414" y="7"/>
                  <a:pt x="327" y="15"/>
                  <a:pt x="241" y="22"/>
                </a:cubicBezTo>
                <a:cubicBezTo>
                  <a:pt x="178" y="28"/>
                  <a:pt x="115" y="33"/>
                  <a:pt x="47" y="33"/>
                </a:cubicBezTo>
                <a:cubicBezTo>
                  <a:pt x="47" y="39"/>
                  <a:pt x="47" y="39"/>
                  <a:pt x="47" y="39"/>
                </a:cubicBezTo>
                <a:cubicBezTo>
                  <a:pt x="108" y="39"/>
                  <a:pt x="162" y="36"/>
                  <a:pt x="215" y="33"/>
                </a:cubicBezTo>
                <a:cubicBezTo>
                  <a:pt x="316" y="28"/>
                  <a:pt x="411" y="22"/>
                  <a:pt x="539" y="40"/>
                </a:cubicBezTo>
                <a:cubicBezTo>
                  <a:pt x="530" y="40"/>
                  <a:pt x="530" y="40"/>
                  <a:pt x="530" y="40"/>
                </a:cubicBezTo>
                <a:cubicBezTo>
                  <a:pt x="427" y="40"/>
                  <a:pt x="355" y="40"/>
                  <a:pt x="236" y="60"/>
                </a:cubicBezTo>
                <a:cubicBezTo>
                  <a:pt x="217" y="63"/>
                  <a:pt x="217" y="63"/>
                  <a:pt x="217" y="63"/>
                </a:cubicBezTo>
                <a:cubicBezTo>
                  <a:pt x="216" y="64"/>
                  <a:pt x="214" y="65"/>
                  <a:pt x="215" y="67"/>
                </a:cubicBezTo>
                <a:cubicBezTo>
                  <a:pt x="215" y="69"/>
                  <a:pt x="217" y="70"/>
                  <a:pt x="218" y="70"/>
                </a:cubicBezTo>
                <a:cubicBezTo>
                  <a:pt x="237" y="67"/>
                  <a:pt x="237" y="67"/>
                  <a:pt x="237" y="67"/>
                </a:cubicBezTo>
                <a:cubicBezTo>
                  <a:pt x="356" y="46"/>
                  <a:pt x="427" y="47"/>
                  <a:pt x="530" y="47"/>
                </a:cubicBezTo>
                <a:cubicBezTo>
                  <a:pt x="546" y="47"/>
                  <a:pt x="563" y="47"/>
                  <a:pt x="575" y="47"/>
                </a:cubicBezTo>
                <a:cubicBezTo>
                  <a:pt x="575" y="41"/>
                  <a:pt x="575" y="41"/>
                  <a:pt x="575" y="41"/>
                </a:cubicBezTo>
                <a:cubicBezTo>
                  <a:pt x="574" y="41"/>
                  <a:pt x="574" y="40"/>
                  <a:pt x="573" y="40"/>
                </a:cubicBezTo>
                <a:cubicBezTo>
                  <a:pt x="569" y="39"/>
                  <a:pt x="561" y="37"/>
                  <a:pt x="560" y="37"/>
                </a:cubicBezTo>
                <a:cubicBezTo>
                  <a:pt x="467" y="23"/>
                  <a:pt x="392" y="20"/>
                  <a:pt x="321" y="22"/>
                </a:cubicBezTo>
                <a:cubicBezTo>
                  <a:pt x="382" y="18"/>
                  <a:pt x="446" y="15"/>
                  <a:pt x="517" y="19"/>
                </a:cubicBezTo>
                <a:cubicBezTo>
                  <a:pt x="524" y="20"/>
                  <a:pt x="602" y="17"/>
                  <a:pt x="668" y="14"/>
                </a:cubicBezTo>
                <a:cubicBezTo>
                  <a:pt x="713" y="12"/>
                  <a:pt x="753" y="10"/>
                  <a:pt x="761" y="8"/>
                </a:cubicBezTo>
                <a:cubicBezTo>
                  <a:pt x="762" y="8"/>
                  <a:pt x="763" y="8"/>
                  <a:pt x="763" y="7"/>
                </a:cubicBezTo>
                <a:cubicBezTo>
                  <a:pt x="764" y="6"/>
                  <a:pt x="764" y="4"/>
                  <a:pt x="763" y="2"/>
                </a:cubicBezTo>
                <a:cubicBezTo>
                  <a:pt x="763" y="2"/>
                  <a:pt x="763" y="2"/>
                  <a:pt x="763" y="2"/>
                </a:cubicBezTo>
                <a:cubicBezTo>
                  <a:pt x="763" y="2"/>
                  <a:pt x="761" y="2"/>
                  <a:pt x="759" y="2"/>
                </a:cubicBezTo>
                <a:cubicBezTo>
                  <a:pt x="759" y="2"/>
                  <a:pt x="759" y="2"/>
                  <a:pt x="759" y="2"/>
                </a:cubicBezTo>
                <a:cubicBezTo>
                  <a:pt x="759" y="2"/>
                  <a:pt x="759" y="2"/>
                  <a:pt x="759" y="2"/>
                </a:cubicBezTo>
                <a:cubicBezTo>
                  <a:pt x="748" y="2"/>
                  <a:pt x="713" y="2"/>
                  <a:pt x="682" y="2"/>
                </a:cubicBezTo>
                <a:cubicBezTo>
                  <a:pt x="655" y="2"/>
                  <a:pt x="631" y="2"/>
                  <a:pt x="625" y="2"/>
                </a:cubicBezTo>
                <a:cubicBezTo>
                  <a:pt x="474" y="0"/>
                  <a:pt x="330" y="1"/>
                  <a:pt x="183" y="1"/>
                </a:cubicBezTo>
                <a:cubicBezTo>
                  <a:pt x="126" y="1"/>
                  <a:pt x="68" y="1"/>
                  <a:pt x="3" y="1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rgbClr val="6054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08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16" grpId="0" animBg="1"/>
    </p:bldLst>
  </p:timing>
</p:sld>
</file>

<file path=ppt/theme/theme1.xml><?xml version="1.0" encoding="utf-8"?>
<a:theme xmlns:a="http://schemas.openxmlformats.org/drawingml/2006/main" name="Mental Health In Teenagers by Slidesgo">
  <a:themeElements>
    <a:clrScheme name="Simple Light">
      <a:dk1>
        <a:srgbClr val="000000"/>
      </a:dk1>
      <a:lt1>
        <a:srgbClr val="FFFFFF"/>
      </a:lt1>
      <a:dk2>
        <a:srgbClr val="F7D7D7"/>
      </a:dk2>
      <a:lt2>
        <a:srgbClr val="FFC3E4"/>
      </a:lt2>
      <a:accent1>
        <a:srgbClr val="FF8BD3"/>
      </a:accent1>
      <a:accent2>
        <a:srgbClr val="9670F1"/>
      </a:accent2>
      <a:accent3>
        <a:srgbClr val="6B3D77"/>
      </a:accent3>
      <a:accent4>
        <a:srgbClr val="FF7380"/>
      </a:accent4>
      <a:accent5>
        <a:srgbClr val="7C83BB"/>
      </a:accent5>
      <a:accent6>
        <a:srgbClr val="C693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1147</Words>
  <Application>Microsoft Office PowerPoint</Application>
  <PresentationFormat>On-screen Show (16:9)</PresentationFormat>
  <Paragraphs>72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SVN-Internation</vt:lpstr>
      <vt:lpstr>Erica One</vt:lpstr>
      <vt:lpstr>Dreaming Outloud Script Pro</vt:lpstr>
      <vt:lpstr>SVN-Cookies</vt:lpstr>
      <vt:lpstr>Arial</vt:lpstr>
      <vt:lpstr>Asap</vt:lpstr>
      <vt:lpstr>宋体</vt:lpstr>
      <vt:lpstr>inpin heiti</vt:lpstr>
      <vt:lpstr>Mental Health In Teenagers by Slidesgo</vt:lpstr>
      <vt:lpstr>Nhận diện tình huống  gây căng thẳng</vt:lpstr>
      <vt:lpstr>Mục tiêu bài học</vt:lpstr>
      <vt:lpstr>HOẠT ĐỘNG 1</vt:lpstr>
      <vt:lpstr>PowerPoint Presentation</vt:lpstr>
      <vt:lpstr>HOẠT ĐỘNG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3</vt:lpstr>
      <vt:lpstr>PowerPoint Presentation</vt:lpstr>
      <vt:lpstr>PowerPoint Presentation</vt:lpstr>
      <vt:lpstr>PowerPoint Presentation</vt:lpstr>
      <vt:lpstr>HOẠT ĐỘNG 4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Salud mental en adolescentes</dc:title>
  <cp:lastModifiedBy>ACER</cp:lastModifiedBy>
  <cp:revision>40</cp:revision>
  <dcterms:modified xsi:type="dcterms:W3CDTF">2022-12-09T02:22:27Z</dcterms:modified>
</cp:coreProperties>
</file>