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333" r:id="rId3"/>
    <p:sldId id="335" r:id="rId4"/>
    <p:sldId id="319" r:id="rId5"/>
    <p:sldId id="334" r:id="rId6"/>
    <p:sldId id="394" r:id="rId7"/>
    <p:sldId id="398" r:id="rId8"/>
    <p:sldId id="397" r:id="rId9"/>
    <p:sldId id="419" r:id="rId10"/>
    <p:sldId id="420" r:id="rId11"/>
    <p:sldId id="421" r:id="rId12"/>
    <p:sldId id="422" r:id="rId13"/>
    <p:sldId id="399" r:id="rId14"/>
    <p:sldId id="400" r:id="rId15"/>
    <p:sldId id="401" r:id="rId16"/>
    <p:sldId id="404" r:id="rId17"/>
    <p:sldId id="403" r:id="rId18"/>
    <p:sldId id="402" r:id="rId19"/>
    <p:sldId id="405" r:id="rId20"/>
    <p:sldId id="406" r:id="rId21"/>
    <p:sldId id="407" r:id="rId22"/>
    <p:sldId id="408" r:id="rId23"/>
    <p:sldId id="409" r:id="rId24"/>
    <p:sldId id="423" r:id="rId25"/>
    <p:sldId id="410" r:id="rId26"/>
    <p:sldId id="411" r:id="rId27"/>
    <p:sldId id="412" r:id="rId28"/>
    <p:sldId id="417" r:id="rId29"/>
    <p:sldId id="413" r:id="rId30"/>
    <p:sldId id="414" r:id="rId31"/>
    <p:sldId id="415" r:id="rId32"/>
    <p:sldId id="41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00FF"/>
    <a:srgbClr val="0000CC"/>
    <a:srgbClr val="006600"/>
    <a:srgbClr val="9C0C24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8" autoAdjust="0"/>
    <p:restoredTop sz="98566" autoAdjust="0"/>
  </p:normalViewPr>
  <p:slideViewPr>
    <p:cSldViewPr snapToGrid="0">
      <p:cViewPr varScale="1">
        <p:scale>
          <a:sx n="67" d="100"/>
          <a:sy n="67" d="100"/>
        </p:scale>
        <p:origin x="4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11-24T01:28:58.4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33849 17163 0,'0'-18'63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BCDB4-68F1-4CF5-B86E-7ECC8F61CF4F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9BF97-CCE8-4556-AECF-D3B0ACA3D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03423-AC26-81A6-D911-CC9E4035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9A722-DED6-E4C0-713C-06AAA68E7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08FB-1498-7B9A-946F-62E1B025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FA85-9F4C-191C-F201-193CD17C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831E-DA43-063D-18A1-DB90E8D6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B99-42D0-CE95-4922-976A7F2D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6EB7F-1B14-FDAC-D9F6-7677633F1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353-18A1-E62E-F0E7-0D1DB37C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BAF1-8F12-554D-5626-6E222607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1114-B29E-9DB5-1161-02C36CE1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FAE5C-66BA-BDC3-EED8-AB2E7FDBE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6C9E6-16C6-6AEE-AEA6-FD466789C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8DFEF-F563-6ADA-AE7D-EA7B9CBD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8784B-C865-9894-5752-1B48F7CB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8AD1F-F136-ABB3-FCE9-BBCDA401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9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191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03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239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888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726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62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50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8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424F-6FF3-581E-D9F7-CC3699FF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0A5D7-9373-D28C-F89A-73761696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F51C-A686-C9EF-6705-2D21B90A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D90C3-869F-C288-4F55-A252885B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D1F9-89D8-9F64-B07C-D123DEE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2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57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66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39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75496" y="665021"/>
            <a:ext cx="11041008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3899552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292448" y="2475346"/>
            <a:ext cx="3899552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75496" y="665021"/>
            <a:ext cx="11041008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65" y="0"/>
            <a:ext cx="2368473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4701" y="0"/>
            <a:ext cx="2368473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48" y="5562069"/>
            <a:ext cx="48768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0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75496" y="665021"/>
            <a:ext cx="11041008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65" y="0"/>
            <a:ext cx="2368473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75496" y="665021"/>
            <a:ext cx="11041008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65" y="0"/>
            <a:ext cx="2368473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5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C4D-97AE-9836-D351-8BB24753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F857A-248B-AA0A-6ECD-ED130A5E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E298-89A3-8D15-25E9-03DFDEE5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A0F6F-0B75-E846-009B-1690213F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A3CF-BCE3-2EA9-2FDD-D9867378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1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FA6C-AB45-DD85-3521-91DF4480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F6DC-66D1-6A8D-28C7-C530456E1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55E59-565D-A0D6-B7A4-34CCB370E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6D9F4-C35F-E5D4-C980-AF9C8B9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7EAD-7C89-6EC3-C7A8-B66DDE2B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9EFD7-C7BF-5164-3CF1-8FB389B5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8A87-FB49-3DEE-3661-0A34760C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BB807-E386-B2CB-7253-C78C9FA98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7D980-B07A-E27C-2A45-68A39F972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9F2E8-928C-854C-F944-59D364FCF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64C32-CCC0-5C55-C11E-C5BFD0D83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046D3-876D-4C5B-45C3-7A78EA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E8B65-41C0-F8DC-75B1-B3B31440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5E86F-4264-6A88-EF6C-EF2EE1D6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D308-D658-43EC-8619-1829004A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031-2CC5-7BA1-98FD-2403904D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14F2-E749-902A-31C6-F874B212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2D4EB-9FBC-B70F-8618-4A37A97B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85CE8-8581-2F50-4DAF-FC03F1FD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7FA6-B5DF-8560-6067-2C59387A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D599-BE0F-70D7-28EE-1D8ED488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3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2498-553D-A2DB-F771-00B5A2B9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1FBF-EDCB-43AA-0632-84400D0C6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47BC-9E53-30FA-0FD6-6BE424C74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2C796-6882-D4E3-AA7F-53200436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08152-6956-F4C5-3A69-7CC7C7E2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D2FE6-4227-FD82-4937-8D59EA69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873F-E510-719F-98AC-3E70D87A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9E2E2-2AE6-3EBD-A9E4-7ED224ABC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2EBDC-61E3-44F2-ABB4-2EB1749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2E887-1386-15D9-5ECB-2E2384DF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42CEC-AEEF-DFC4-E282-D593A02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40693-F29B-CF3B-65FE-11FC48F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1EDD5-0880-E869-4D10-C85553C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0795F-1B41-82CD-C290-311DBA831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6E56-0772-62DB-E800-762907124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7B41-D574-4D99-8733-CDF2B4333776}" type="datetimeFigureOut">
              <a:rPr lang="en-US" smtClean="0"/>
              <a:pPr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5C0E-FBAF-B2D2-251A-970E2D4CC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48B1-B142-9FCA-13B3-C5042150F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file:///H:\THT_Chuyen%20de%20Thuc%20hien%20giao%20an%20dien%20tu\GDCD\Yeu%20thuong%20con%20nguoi.ppt#-1,1,Slide 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4" descr="Asian lily">
            <a:hlinkClick r:id="rId2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1" y="3860427"/>
            <a:ext cx="6400800" cy="266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95556"/>
            <a:ext cx="12192000" cy="79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44723"/>
            <a:ext cx="12192000" cy="79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hoahong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289621">
            <a:off x="730252" y="4332477"/>
            <a:ext cx="1835149" cy="198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14"/>
          <p:cNvSpPr>
            <a:spLocks noChangeArrowheads="1" noChangeShapeType="1" noTextEdit="1"/>
          </p:cNvSpPr>
          <p:nvPr/>
        </p:nvSpPr>
        <p:spPr bwMode="auto">
          <a:xfrm>
            <a:off x="2604878" y="2457191"/>
            <a:ext cx="6197600" cy="806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MÔN: KHOA HỌC TỰ NHIÊN 7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6400" y="3591486"/>
            <a:ext cx="10363200" cy="537882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rgbClr val="0000FF"/>
                </a:solidFill>
                <a:ea typeface="+mj-ea"/>
                <a:cs typeface="Times New Roman" pitchFamily="18" charset="0"/>
              </a:rPr>
              <a:t>BỘ SÁCH CÁNH DIỀU</a:t>
            </a:r>
            <a:endParaRPr lang="en-US" sz="4400" kern="0" dirty="0">
              <a:solidFill>
                <a:srgbClr val="0000FF"/>
              </a:solidFill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491320"/>
            <a:ext cx="12192000" cy="63666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ĐỒ THỊ QUÃNG ĐƯỜNG – THỜI GIAN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*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Os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*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8: ĐỒ THỊ QUÃNG ĐƯỜNG – THỜI GIAN.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:\Users\AsuS\Desktop\oat1392173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7543" y="0"/>
            <a:ext cx="10029371" cy="68689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289141" y="5275942"/>
            <a:ext cx="94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 (h)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38285" y="5529943"/>
            <a:ext cx="5820229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291770" y="3476172"/>
            <a:ext cx="4129315" cy="217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35945" y="732971"/>
            <a:ext cx="128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 (km)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83540" y="458651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90800" y="3955163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90800" y="325849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05314" y="2576333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24490" y="568232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3574" y="5675072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346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8158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26428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18966" y="566056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46484" y="5682330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4078516" y="4775201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4869545" y="4100287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5667831" y="3418115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6524173" y="3418115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7336974" y="3418115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3243945" y="5421087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5400000" flipH="1" flipV="1">
            <a:off x="3596691" y="3323044"/>
            <a:ext cx="2002972" cy="24238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773834" y="3519715"/>
            <a:ext cx="1766340" cy="210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:\Users\AsuS\Desktop\oat1392173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2617" y="0"/>
            <a:ext cx="10029371" cy="68689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884215" y="5275942"/>
            <a:ext cx="94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 (s)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33359" y="5529943"/>
            <a:ext cx="5820229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886844" y="3476172"/>
            <a:ext cx="4129315" cy="217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31019" y="732971"/>
            <a:ext cx="128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 (m)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78614" y="458651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85874" y="3955163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85874" y="325849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3043" y="262713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19564" y="568232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68648" y="5675072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1420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14040" y="566056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40" name="Flowchart: Connector 39"/>
          <p:cNvSpPr/>
          <p:nvPr/>
        </p:nvSpPr>
        <p:spPr>
          <a:xfrm>
            <a:off x="6296031" y="2131925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3839019" y="5421087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4802609" y="2228850"/>
            <a:ext cx="1602279" cy="26566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2505752"/>
            <a:ext cx="2140966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lowchart: Connector 18"/>
          <p:cNvSpPr/>
          <p:nvPr/>
        </p:nvSpPr>
        <p:spPr>
          <a:xfrm>
            <a:off x="4671978" y="4746529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955128" y="4876938"/>
            <a:ext cx="837168" cy="72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60257" y="1941926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40" grpId="0" animBg="1"/>
      <p:bldP spid="43" grpId="0" animBg="1"/>
      <p:bldP spid="19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491320"/>
            <a:ext cx="12192000" cy="63666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ĐỒ THỊ QUÃNG ĐƯỜNG – THỜI GIAN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*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Os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*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TÌM QUÃNG ĐƯỜNG TỪ ĐỒ THỊ QUÃNG ĐƯỜNG – THỜI GIAN</a:t>
            </a:r>
          </a:p>
          <a:p>
            <a:pPr algn="just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8: ĐỒ THỊ QUÃNG ĐƯỜNG – THỜI GIAN.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40800" cy="688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7968343" y="174171"/>
            <a:ext cx="4223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8.2,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54401" y="5152574"/>
            <a:ext cx="42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Straight Connector 30"/>
          <p:cNvCxnSpPr>
            <a:endCxn id="21" idx="0"/>
          </p:cNvCxnSpPr>
          <p:nvPr/>
        </p:nvCxnSpPr>
        <p:spPr>
          <a:xfrm rot="16200000" flipH="1">
            <a:off x="2608941" y="4096656"/>
            <a:ext cx="2061033" cy="50801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0800000" flipV="1">
            <a:off x="1524000" y="3084283"/>
            <a:ext cx="2111829" cy="21774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39380" y="2794003"/>
            <a:ext cx="42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5603" y="1473177"/>
            <a:ext cx="4223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6m.</a:t>
            </a: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40800" cy="688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7968343" y="174171"/>
            <a:ext cx="4223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8.2,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8458" y="5167090"/>
            <a:ext cx="42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3077027" y="3614056"/>
            <a:ext cx="3236688" cy="14514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0800000" flipV="1">
            <a:off x="1524002" y="2032000"/>
            <a:ext cx="3149599" cy="29028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39378" y="1748975"/>
            <a:ext cx="42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5603" y="1473177"/>
            <a:ext cx="4223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9m.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4457" y="2894240"/>
            <a:ext cx="4107542" cy="309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055428" y="881951"/>
            <a:ext cx="41365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3s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6s,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B415421-541B-66C2-FE74-40B56EE84E4A}"/>
                  </a:ext>
                </a:extLst>
              </p14:cNvPr>
              <p14:cNvContentPartPr/>
              <p14:nvPr/>
            </p14:nvContentPartPr>
            <p14:xfrm>
              <a:off x="12185640" y="6172200"/>
              <a:ext cx="360" cy="6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B415421-541B-66C2-FE74-40B56EE84E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76280" y="6162840"/>
                <a:ext cx="19080" cy="2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41" grpId="0"/>
      <p:bldP spid="42" grpId="0"/>
      <p:bldP spid="42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491320"/>
            <a:ext cx="12192000" cy="63666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ĐỒ THỊ QUÃNG ĐƯỜNG – THỜI GIAN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TÌM QUÃNG ĐƯỜNG TỪ ĐỒ THỊ QUÃNG ĐƯỜNG – THỜI GIAN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8: ĐỒ THỊ QUÃNG ĐƯỜNG – THỜI GIAN.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5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" y="4844351"/>
            <a:ext cx="1191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Sau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5 s,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vi-VN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3029" y="0"/>
            <a:ext cx="8098971" cy="480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822"/>
            <a:ext cx="4122057" cy="416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Straight Connector 16"/>
          <p:cNvCxnSpPr/>
          <p:nvPr/>
        </p:nvCxnSpPr>
        <p:spPr>
          <a:xfrm rot="5400000">
            <a:off x="6480629" y="2852057"/>
            <a:ext cx="1422400" cy="14515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4891315" y="2162629"/>
            <a:ext cx="2322287" cy="29028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5287043"/>
            <a:ext cx="1191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OA: v = 30 : 5 = 6 </a:t>
            </a:r>
            <a:r>
              <a:rPr lang="vi-VN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m/s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715219"/>
            <a:ext cx="1191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BC: v = (60- 30) : (15-8) ≈ 4,3 </a:t>
            </a:r>
            <a:r>
              <a:rPr lang="vi-VN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m/s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6189640"/>
            <a:ext cx="984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AB (từ g</a:t>
            </a:r>
            <a:r>
              <a:rPr lang="vi-VN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iây thứ 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vi-VN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thứ 8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2628" y="0"/>
            <a:ext cx="4949371" cy="536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90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– Trang 51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8.5)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9840687" y="2336801"/>
            <a:ext cx="3251202" cy="3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8200571" y="725715"/>
            <a:ext cx="3294748" cy="1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1527843"/>
            <a:ext cx="119162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S= 20(m)</a:t>
            </a:r>
          </a:p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t = 4(s)</a:t>
            </a:r>
          </a:p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⇒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   v = S/t = 20 : 4 = 5 (m/s)</a:t>
            </a: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1" cy="446192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-2" y="3831772"/>
            <a:ext cx="100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(t</a:t>
            </a:r>
            <a:r>
              <a:rPr lang="en-US" sz="28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1h),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28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 50 km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16200000" flipH="1">
            <a:off x="9136746" y="2561776"/>
            <a:ext cx="1712685" cy="1451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9129486" y="1741715"/>
            <a:ext cx="870862" cy="3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4416186"/>
            <a:ext cx="1191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1: v</a:t>
            </a:r>
            <a:r>
              <a:rPr lang="en-US" sz="28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=S</a:t>
            </a:r>
            <a:r>
              <a:rPr lang="en-US" sz="28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: t</a:t>
            </a:r>
            <a:r>
              <a:rPr lang="en-US" sz="28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50: 1 = 50 (km/h)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960471"/>
            <a:ext cx="1191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2: v</a:t>
            </a:r>
            <a:r>
              <a:rPr lang="en-US" sz="28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(70-50) : (2-1) = 20 km/h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410415"/>
            <a:ext cx="1191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	=&gt;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874872"/>
            <a:ext cx="1191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1: v’</a:t>
            </a:r>
            <a:r>
              <a:rPr lang="en-US" sz="28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25: 1= 25 km/h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334780"/>
            <a:ext cx="1191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	=&gt;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10" grpId="0"/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7524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CHỦ ĐỀ 4: TỐC ĐỘ</a:t>
            </a:r>
            <a:endParaRPr lang="en-US" sz="32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5492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8: ĐỒ THỊ QUÃNG ĐƯỜNG – THỜI GIAN.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491320"/>
            <a:ext cx="12192000" cy="63666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ĐỒ THỊ QUÃNG ĐƯỜNG – THỜI GIAN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TÌM QUÃNG ĐƯỜNG TỪ ĐỒ THỊ QUÃNG ĐƯỜNG – THỜI GIAN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TỐC ĐỘ VÀ AN TOÀN GIAO THÔNG: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8: ĐỒ THỊ QUÃNG ĐƯỜNG – THỜI GIAN.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331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11760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628" y="1785258"/>
            <a:ext cx="7075713" cy="475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491320"/>
            <a:ext cx="12192000" cy="63666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ĐỒ THỊ QUÃNG ĐƯỜNG – THỜI GIAN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TÌM QUÃNG ĐƯỜNG TỪ ĐỒ THỊ QUÃNG ĐƯỜNG – THỜI GIAN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TỐC ĐỘ VÀ AN TOÀN GIAO THÔNG: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8: ĐỒ THỊ QUÃNG ĐƯỜNG – THỜI GIAN.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6916E-1E6D-DB64-32E2-5C529F08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ortuner vượt nhanh rồi phanh gấp suýt gây tai nạn liên hoàn">
            <a:hlinkClick r:id="" action="ppaction://media"/>
            <a:extLst>
              <a:ext uri="{FF2B5EF4-FFF2-40B4-BE49-F238E27FC236}">
                <a16:creationId xmlns:a16="http://schemas.microsoft.com/office/drawing/2014/main" id="{CA7766DD-35FA-18E2-5FC2-8D8A72C0C8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63185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371575"/>
            <a:ext cx="6749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365804"/>
            <a:ext cx="6749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3997" y="0"/>
            <a:ext cx="5468003" cy="410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" y="1741715"/>
            <a:ext cx="6183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8.5.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859290"/>
            <a:ext cx="6037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8.5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6029" y="0"/>
            <a:ext cx="6145972" cy="577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3543" y="835228"/>
            <a:ext cx="7309077" cy="426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332686" cy="501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939517"/>
              </p:ext>
            </p:extLst>
          </p:nvPr>
        </p:nvGraphicFramePr>
        <p:xfrm>
          <a:off x="406399" y="5219094"/>
          <a:ext cx="1027996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5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(s)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Quãng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(m)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83429" y="5225142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1829" y="5246913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2172" y="5239656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1543" y="5232399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84458" y="5225142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23829" y="5232399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34229" y="5754914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1809" y="5754906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76666" y="5762163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37809" y="5733134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98951" y="5762163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60095" y="5747649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:\Users\AsuS\Desktop\oat1392173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7543" y="0"/>
            <a:ext cx="10029371" cy="68689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289141" y="5275942"/>
            <a:ext cx="94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 (s)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38285" y="5529943"/>
            <a:ext cx="5820229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291770" y="3476172"/>
            <a:ext cx="4129315" cy="217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35945" y="878111"/>
            <a:ext cx="128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 (m)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83540" y="458651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90800" y="3955163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90800" y="325849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05314" y="2576333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24490" y="568232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3574" y="5675072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346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8158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26428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18966" y="566056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4078516" y="4775201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4869545" y="4100287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5667831" y="3418115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6538687" y="2735944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7336974" y="2097315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3243945" y="5421087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endCxn id="42" idx="3"/>
          </p:cNvCxnSpPr>
          <p:nvPr/>
        </p:nvCxnSpPr>
        <p:spPr>
          <a:xfrm flipV="1">
            <a:off x="3386234" y="2270757"/>
            <a:ext cx="3982623" cy="32657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1828800" y="0"/>
          <a:ext cx="979133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(s)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Quãng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(m)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670628" y="1930450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74743" y="0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50 s, ô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675 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069582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1: v = 450 : 40 = 11,25 m/s.</a:t>
            </a:r>
          </a:p>
          <a:p>
            <a:pPr algn="just">
              <a:buFontTx/>
              <a:buChar char="-"/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2: v = (900 - 450) : (60 - 40) = 22,5 m/s</a:t>
            </a:r>
          </a:p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35596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 rot="5400000">
            <a:off x="5900057" y="2968172"/>
            <a:ext cx="2598059" cy="29028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4368800" y="1683657"/>
            <a:ext cx="2873832" cy="1588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861950"/>
            <a:ext cx="6778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180 km.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4 ô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458496"/>
            <a:ext cx="6836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 = 180 : 3 = 60 km/h</a:t>
            </a:r>
          </a:p>
        </p:txBody>
      </p:sp>
      <p:pic>
        <p:nvPicPr>
          <p:cNvPr id="10242" name="Picture 2" descr="C:\Users\AsuS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4663" y="1770743"/>
            <a:ext cx="5267337" cy="5087257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665029" cy="177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4554324"/>
            <a:ext cx="6749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 h 30 min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90 km.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8004630" y="5188861"/>
            <a:ext cx="899886" cy="14512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7547430" y="4731658"/>
            <a:ext cx="928919" cy="1591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3A295B-8024-8404-698B-C267235B9604}"/>
              </a:ext>
            </a:extLst>
          </p:cNvPr>
          <p:cNvSpPr txBox="1"/>
          <p:nvPr/>
        </p:nvSpPr>
        <p:spPr>
          <a:xfrm>
            <a:off x="1057619" y="1163640"/>
            <a:ext cx="10267721" cy="464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  <a:p>
            <a:pPr defTabSz="457200">
              <a:lnSpc>
                <a:spcPct val="150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defTabSz="457200">
              <a:lnSpc>
                <a:spcPct val="150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1m/s = …. km/ h 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1km/ h = ? m/s</a:t>
            </a:r>
          </a:p>
          <a:p>
            <a:pPr defTabSz="457200">
              <a:lnSpc>
                <a:spcPct val="150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60km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1,5h.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22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88346" cy="420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56342" y="4594977"/>
          <a:ext cx="746905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(min)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Quãng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(m)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33371" y="4601025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1771" y="4622796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2114" y="4615539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1485" y="4608282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84171" y="5130797"/>
            <a:ext cx="72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2286" y="5130789"/>
            <a:ext cx="1132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2457" y="5138046"/>
            <a:ext cx="1132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3600" y="5109017"/>
            <a:ext cx="1103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:\Users\AsuS\Desktop\oat1392173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2629" y="-10990"/>
            <a:ext cx="10029371" cy="68689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593935" y="5275942"/>
            <a:ext cx="140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 (min)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89828" y="5544457"/>
            <a:ext cx="5820229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857827" y="3476171"/>
            <a:ext cx="4129315" cy="217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0739" y="878111"/>
            <a:ext cx="128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 (m)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43194" y="4586519"/>
            <a:ext cx="104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28680" y="3969677"/>
            <a:ext cx="112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48592" y="568232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97676" y="5675072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10448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52260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50530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43068" y="566056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6284687" y="4775201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7177310" y="4767944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8759368" y="4114801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3810002" y="5406572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3923263" y="4905829"/>
            <a:ext cx="2492054" cy="6161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4722948" y="0"/>
          <a:ext cx="746905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(min)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Quãng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800" baseline="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(m)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8570586" y="563878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6383429" y="4884059"/>
            <a:ext cx="924510" cy="65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312348" y="4230185"/>
            <a:ext cx="1536965" cy="6168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0" y="4101"/>
            <a:ext cx="21771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15 min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 = 1000 : 900 = 1,11 m/s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0" y="2660215"/>
            <a:ext cx="21771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10 min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 = 1000 : 600 = 1,67 m/s</a:t>
            </a: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8" grpId="0" animBg="1"/>
      <p:bldP spid="39" grpId="0" animBg="1"/>
      <p:bldP spid="40" grpId="0" animBg="1"/>
      <p:bldP spid="43" grpId="0" animBg="1"/>
      <p:bldP spid="35" grpId="0"/>
      <p:bldP spid="64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6088"/>
            <a:ext cx="12192000" cy="4031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1320"/>
            <a:ext cx="12192000" cy="63666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ĐỒ THỊ QUÃNG ĐƯỜNG – THỜI GIAN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8: ĐỒ THỊ QUÃNG ĐƯỜNG – THỜI GIAN.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33384"/>
            <a:ext cx="12192000" cy="250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3649" y="891720"/>
            <a:ext cx="5383665" cy="592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491320"/>
            <a:ext cx="12192000" cy="63666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ĐỒ THỊ QUÃNG ĐƯỜNG – THỜI GIAN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*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Os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*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8: ĐỒ THỊ QUÃNG ĐƯỜNG – THỜI GIAN.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:\Users\AsuS\Desktop\oat1392173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7543" y="0"/>
            <a:ext cx="10029371" cy="68689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289141" y="5275942"/>
            <a:ext cx="94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 (h)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38285" y="5529943"/>
            <a:ext cx="5820229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291770" y="3476172"/>
            <a:ext cx="4129315" cy="217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35945" y="732971"/>
            <a:ext cx="128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 (km)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83540" y="458651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90800" y="3955163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90800" y="325849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05314" y="2576333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24490" y="568232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3574" y="5675072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346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8158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26428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18966" y="566056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46484" y="5682330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3" name="Flowchart: Connector 42"/>
          <p:cNvSpPr/>
          <p:nvPr/>
        </p:nvSpPr>
        <p:spPr>
          <a:xfrm>
            <a:off x="3243945" y="5421087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491320"/>
            <a:ext cx="12192000" cy="636668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ĐỒ THỊ QUÃNG ĐƯỜNG – THỜI GIAN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*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Os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*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trị s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8: ĐỒ THỊ QUÃNG ĐƯỜNG – THỜI GIAN.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:\Users\AsuS\Desktop\oat1392173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7543" y="0"/>
            <a:ext cx="10029371" cy="68689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289141" y="5275942"/>
            <a:ext cx="94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 (h)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38285" y="5529943"/>
            <a:ext cx="5820229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291770" y="3476172"/>
            <a:ext cx="4129315" cy="217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35945" y="732971"/>
            <a:ext cx="128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 (km)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83540" y="458651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90800" y="3955163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90800" y="325849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05314" y="2576333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24490" y="5682329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3574" y="5675072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346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8158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26428" y="5675075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18966" y="5660561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46484" y="5682330"/>
            <a:ext cx="65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4078516" y="4775201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4869545" y="4100287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5667831" y="3418115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6524173" y="3418115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7336974" y="3418115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3243945" y="5421087"/>
            <a:ext cx="217714" cy="2032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5400000" flipH="1" flipV="1">
            <a:off x="3596691" y="3323044"/>
            <a:ext cx="2002972" cy="24238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773834" y="3519715"/>
            <a:ext cx="1766340" cy="210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MỞ ĐẦU KHTN 7-HIỀ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MỞ ĐẦU KHTN 7-HIỀN</Template>
  <TotalTime>2650</TotalTime>
  <Words>1252</Words>
  <Application>Microsoft Office PowerPoint</Application>
  <PresentationFormat>Widescreen</PresentationFormat>
  <Paragraphs>234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等线</vt:lpstr>
      <vt:lpstr>Times New Roman</vt:lpstr>
      <vt:lpstr>MỞ ĐẦU KHTN 7-HIỀN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Thị Thu Hiền</dc:creator>
  <cp:lastModifiedBy>ADMIN</cp:lastModifiedBy>
  <cp:revision>427</cp:revision>
  <dcterms:created xsi:type="dcterms:W3CDTF">2022-07-11T10:05:56Z</dcterms:created>
  <dcterms:modified xsi:type="dcterms:W3CDTF">2023-11-21T01:13:52Z</dcterms:modified>
</cp:coreProperties>
</file>