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9"/>
  </p:notesMasterIdLst>
  <p:sldIdLst>
    <p:sldId id="272" r:id="rId4"/>
    <p:sldId id="613" r:id="rId5"/>
    <p:sldId id="543" r:id="rId6"/>
    <p:sldId id="555" r:id="rId7"/>
    <p:sldId id="556" r:id="rId8"/>
    <p:sldId id="611" r:id="rId9"/>
    <p:sldId id="612" r:id="rId10"/>
    <p:sldId id="274" r:id="rId11"/>
    <p:sldId id="256" r:id="rId12"/>
    <p:sldId id="270" r:id="rId13"/>
    <p:sldId id="258" r:id="rId14"/>
    <p:sldId id="257" r:id="rId15"/>
    <p:sldId id="264" r:id="rId16"/>
    <p:sldId id="615" r:id="rId17"/>
    <p:sldId id="616" r:id="rId18"/>
    <p:sldId id="273" r:id="rId19"/>
    <p:sldId id="265" r:id="rId20"/>
    <p:sldId id="618" r:id="rId21"/>
    <p:sldId id="617" r:id="rId22"/>
    <p:sldId id="619" r:id="rId23"/>
    <p:sldId id="620" r:id="rId24"/>
    <p:sldId id="621" r:id="rId25"/>
    <p:sldId id="276" r:id="rId26"/>
    <p:sldId id="266" r:id="rId27"/>
    <p:sldId id="260" r:id="rId28"/>
  </p:sldIdLst>
  <p:sldSz cx="18288000" cy="10287000"/>
  <p:notesSz cx="6858000" cy="9144000"/>
  <p:embeddedFontLst>
    <p:embeddedFont>
      <p:font typeface="Arimo" panose="020B0604020202020204"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Wingdings 2" panose="05020102010507070707" pitchFamily="18" charset="2"/>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g Pham (Assistant Product Manager)" initials="GP(PM" lastIdx="1" clrIdx="0">
    <p:extLst>
      <p:ext uri="{19B8F6BF-5375-455C-9EA6-DF929625EA0E}">
        <p15:presenceInfo xmlns:p15="http://schemas.microsoft.com/office/powerpoint/2012/main" userId="Giang Pham (Assistant Product Mana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37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667C7E-9AB7-4C38-93A1-E8869B011989}" type="datetimeFigureOut">
              <a:rPr lang="vi-VN" smtClean="0"/>
              <a:t>23/11/2023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F69076-E257-4AAB-8F10-883E5236671E}" type="slidenum">
              <a:rPr lang="vi-VN" smtClean="0"/>
              <a:t>‹#›</a:t>
            </a:fld>
            <a:endParaRPr lang="vi-VN"/>
          </a:p>
        </p:txBody>
      </p:sp>
    </p:spTree>
    <p:extLst>
      <p:ext uri="{BB962C8B-B14F-4D97-AF65-F5344CB8AC3E}">
        <p14:creationId xmlns:p14="http://schemas.microsoft.com/office/powerpoint/2010/main" val="255755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8319-1D47-4DB5-A083-897E335DA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8319-1D47-4DB5-A083-897E335DA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8319-1D47-4DB5-A083-897E335DA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8319-1D47-4DB5-A083-897E335DA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871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8319-1D47-4DB5-A083-897E335DA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5994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45F69076-E257-4AAB-8F10-883E5236671E}" type="slidenum">
              <a:rPr lang="vi-VN" smtClean="0"/>
              <a:t>16</a:t>
            </a:fld>
            <a:endParaRPr lang="vi-VN"/>
          </a:p>
        </p:txBody>
      </p:sp>
    </p:spTree>
    <p:extLst>
      <p:ext uri="{BB962C8B-B14F-4D97-AF65-F5344CB8AC3E}">
        <p14:creationId xmlns:p14="http://schemas.microsoft.com/office/powerpoint/2010/main" val="2364479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45F69076-E257-4AAB-8F10-883E5236671E}" type="slidenum">
              <a:rPr lang="vi-VN" smtClean="0"/>
              <a:t>17</a:t>
            </a:fld>
            <a:endParaRPr lang="vi-VN"/>
          </a:p>
        </p:txBody>
      </p:sp>
    </p:spTree>
    <p:extLst>
      <p:ext uri="{BB962C8B-B14F-4D97-AF65-F5344CB8AC3E}">
        <p14:creationId xmlns:p14="http://schemas.microsoft.com/office/powerpoint/2010/main" val="70275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030944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333241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6" y="6884197"/>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1797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406767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81282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04303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460047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40"/>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4010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40"/>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541681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135444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229817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17983200" y="4572"/>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0" y="0"/>
            <a:ext cx="18288000" cy="37719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2" name="Rectangle 11"/>
          <p:cNvSpPr>
            <a:spLocks noChangeArrowheads="1"/>
          </p:cNvSpPr>
          <p:nvPr/>
        </p:nvSpPr>
        <p:spPr bwMode="auto">
          <a:xfrm>
            <a:off x="292608" y="9587485"/>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9" name="Subtitle 8"/>
          <p:cNvSpPr>
            <a:spLocks noGrp="1"/>
          </p:cNvSpPr>
          <p:nvPr>
            <p:ph type="subTitle" idx="1"/>
          </p:nvPr>
        </p:nvSpPr>
        <p:spPr>
          <a:xfrm>
            <a:off x="2743200" y="4229100"/>
            <a:ext cx="12801600" cy="2628900"/>
          </a:xfrm>
        </p:spPr>
        <p:txBody>
          <a:bodyPr/>
          <a:lstStyle>
            <a:lvl1pPr marL="0" indent="0" algn="ctr">
              <a:buNone/>
              <a:defRPr sz="2400" b="1" cap="all" spc="375" baseline="0">
                <a:solidFill>
                  <a:schemeClr val="tx2"/>
                </a:solidFill>
              </a:defRPr>
            </a:lvl1pPr>
            <a:lvl2pPr marL="685800" indent="0" algn="ctr">
              <a:buNone/>
            </a:lvl2pPr>
            <a:lvl3pPr marL="1371600" indent="0" algn="ctr">
              <a:buNone/>
            </a:lvl3pPr>
            <a:lvl4pPr marL="2057400" indent="0" algn="ctr">
              <a:buNone/>
            </a:lvl4pPr>
            <a:lvl5pPr marL="2743200" indent="0" algn="ctr">
              <a:buNone/>
            </a:lvl5pPr>
            <a:lvl6pPr marL="3429000" indent="0" algn="ctr">
              <a:buNone/>
            </a:lvl6pPr>
            <a:lvl7pPr marL="4114800" indent="0" algn="ctr">
              <a:buNone/>
            </a:lvl7pPr>
            <a:lvl8pPr marL="4800600" indent="0" algn="ctr">
              <a:buNone/>
            </a:lvl8pPr>
            <a:lvl9pPr marL="54864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310896" y="3630168"/>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0" name="Rectangle 9"/>
          <p:cNvSpPr>
            <a:spLocks noChangeArrowheads="1"/>
          </p:cNvSpPr>
          <p:nvPr/>
        </p:nvSpPr>
        <p:spPr bwMode="auto">
          <a:xfrm>
            <a:off x="304800" y="228600"/>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13" name="Oval 12"/>
          <p:cNvSpPr/>
          <p:nvPr/>
        </p:nvSpPr>
        <p:spPr>
          <a:xfrm>
            <a:off x="8534400" y="3172968"/>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4" name="Oval 13"/>
          <p:cNvSpPr/>
          <p:nvPr/>
        </p:nvSpPr>
        <p:spPr>
          <a:xfrm>
            <a:off x="8723376" y="3314700"/>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29" name="Slide Number Placeholder 28"/>
          <p:cNvSpPr>
            <a:spLocks noGrp="1"/>
          </p:cNvSpPr>
          <p:nvPr>
            <p:ph type="sldNum" sz="quarter" idx="12"/>
          </p:nvPr>
        </p:nvSpPr>
        <p:spPr>
          <a:xfrm>
            <a:off x="8686800" y="3299176"/>
            <a:ext cx="914400" cy="661988"/>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8" name="Title 7"/>
          <p:cNvSpPr>
            <a:spLocks noGrp="1"/>
          </p:cNvSpPr>
          <p:nvPr>
            <p:ph type="ctrTitle"/>
          </p:nvPr>
        </p:nvSpPr>
        <p:spPr>
          <a:xfrm>
            <a:off x="1371600" y="571500"/>
            <a:ext cx="15544800" cy="2628900"/>
          </a:xfrm>
        </p:spPr>
        <p:txBody>
          <a:bodyPr anchor="b"/>
          <a:lstStyle>
            <a:lvl1pPr>
              <a:defRPr sz="63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00548558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23376" y="1539558"/>
            <a:ext cx="914400" cy="661988"/>
          </a:xfrm>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03504" y="2290572"/>
            <a:ext cx="17007840" cy="685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4671696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5" name="Rectangle 14"/>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0" y="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17983200" y="28575"/>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304800" y="3429000"/>
            <a:ext cx="17666208" cy="4572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2" name="Rectangle 11"/>
          <p:cNvSpPr>
            <a:spLocks noChangeArrowheads="1"/>
          </p:cNvSpPr>
          <p:nvPr/>
        </p:nvSpPr>
        <p:spPr bwMode="auto">
          <a:xfrm>
            <a:off x="310896" y="213528"/>
            <a:ext cx="17666208" cy="3209544"/>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3" name="Text Placeholder 2"/>
          <p:cNvSpPr>
            <a:spLocks noGrp="1"/>
          </p:cNvSpPr>
          <p:nvPr>
            <p:ph type="body" idx="1"/>
          </p:nvPr>
        </p:nvSpPr>
        <p:spPr>
          <a:xfrm>
            <a:off x="2736852" y="4114800"/>
            <a:ext cx="12960348" cy="2509838"/>
          </a:xfrm>
        </p:spPr>
        <p:txBody>
          <a:bodyPr anchor="t"/>
          <a:lstStyle>
            <a:lvl1pPr marL="0" indent="0" algn="ctr">
              <a:buNone/>
              <a:defRPr sz="2400" b="1" cap="all" spc="375" baseline="0">
                <a:solidFill>
                  <a:schemeClr val="tx2"/>
                </a:solidFill>
              </a:defRPr>
            </a:lvl1pPr>
            <a:lvl2pPr>
              <a:buNone/>
              <a:defRPr sz="2700">
                <a:solidFill>
                  <a:schemeClr val="tx1">
                    <a:tint val="75000"/>
                  </a:schemeClr>
                </a:solidFill>
              </a:defRPr>
            </a:lvl2pPr>
            <a:lvl3pPr>
              <a:buNone/>
              <a:defRPr sz="2400">
                <a:solidFill>
                  <a:schemeClr val="tx1">
                    <a:tint val="75000"/>
                  </a:schemeClr>
                </a:solidFill>
              </a:defRPr>
            </a:lvl3pPr>
            <a:lvl4pPr>
              <a:buNone/>
              <a:defRPr sz="2100">
                <a:solidFill>
                  <a:schemeClr val="tx1">
                    <a:tint val="75000"/>
                  </a:schemeClr>
                </a:solidFill>
              </a:defRPr>
            </a:lvl4pPr>
            <a:lvl5pPr>
              <a:buNone/>
              <a:defRPr sz="21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292608" y="9587485"/>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4" name="Rectangle 13"/>
          <p:cNvSpPr>
            <a:spLocks noChangeArrowheads="1"/>
          </p:cNvSpPr>
          <p:nvPr/>
        </p:nvSpPr>
        <p:spPr bwMode="auto">
          <a:xfrm>
            <a:off x="304800" y="228600"/>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8" name="Straight Connector 7"/>
          <p:cNvSpPr>
            <a:spLocks noChangeShapeType="1"/>
          </p:cNvSpPr>
          <p:nvPr/>
        </p:nvSpPr>
        <p:spPr bwMode="auto">
          <a:xfrm>
            <a:off x="304800" y="3657600"/>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0" name="Oval 9"/>
          <p:cNvSpPr/>
          <p:nvPr/>
        </p:nvSpPr>
        <p:spPr>
          <a:xfrm>
            <a:off x="8534400" y="3172968"/>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1" name="Oval 10"/>
          <p:cNvSpPr/>
          <p:nvPr/>
        </p:nvSpPr>
        <p:spPr>
          <a:xfrm>
            <a:off x="8723376" y="3314700"/>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6" name="Slide Number Placeholder 5"/>
          <p:cNvSpPr>
            <a:spLocks noGrp="1"/>
          </p:cNvSpPr>
          <p:nvPr>
            <p:ph type="sldNum" sz="quarter" idx="12"/>
          </p:nvPr>
        </p:nvSpPr>
        <p:spPr>
          <a:xfrm>
            <a:off x="8686800" y="3299176"/>
            <a:ext cx="914400" cy="661988"/>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 name="Title 1"/>
          <p:cNvSpPr>
            <a:spLocks noGrp="1"/>
          </p:cNvSpPr>
          <p:nvPr>
            <p:ph type="title"/>
          </p:nvPr>
        </p:nvSpPr>
        <p:spPr>
          <a:xfrm>
            <a:off x="1444626" y="800100"/>
            <a:ext cx="15544800" cy="2286000"/>
          </a:xfrm>
        </p:spPr>
        <p:txBody>
          <a:bodyPr anchor="b"/>
          <a:lstStyle>
            <a:lvl1pPr algn="ctr">
              <a:buNone/>
              <a:defRPr sz="63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75999988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3504" y="342900"/>
            <a:ext cx="17068800" cy="1138428"/>
          </a:xfrm>
        </p:spPr>
        <p:txBody>
          <a:bodyPr/>
          <a:lstStyle/>
          <a:p>
            <a:r>
              <a:rPr kumimoji="0" lang="en-US"/>
              <a:t>Click to edit Master title style</a:t>
            </a:r>
          </a:p>
        </p:txBody>
      </p:sp>
      <p:sp>
        <p:nvSpPr>
          <p:cNvPr id="5" name="Date Placeholder 4"/>
          <p:cNvSpPr>
            <a:spLocks noGrp="1"/>
          </p:cNvSpPr>
          <p:nvPr>
            <p:ph type="dt" sz="half" idx="10"/>
          </p:nvPr>
        </p:nvSpPr>
        <p:spPr>
          <a:xfrm>
            <a:off x="11582400" y="9614916"/>
            <a:ext cx="6089904" cy="548640"/>
          </a:xfrm>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flipV="1">
            <a:off x="9126161" y="2363479"/>
            <a:ext cx="17842" cy="7229336"/>
          </a:xfrm>
          <a:prstGeom prst="line">
            <a:avLst/>
          </a:prstGeom>
          <a:noFill/>
          <a:ln w="9525" cap="flat" cmpd="sng" algn="ctr">
            <a:solidFill>
              <a:schemeClr val="tx2"/>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0" name="Content Placeholder 9"/>
          <p:cNvSpPr>
            <a:spLocks noGrp="1"/>
          </p:cNvSpPr>
          <p:nvPr>
            <p:ph sz="half" idx="1"/>
          </p:nvPr>
        </p:nvSpPr>
        <p:spPr>
          <a:xfrm>
            <a:off x="603504" y="2057400"/>
            <a:ext cx="8077200" cy="7022592"/>
          </a:xfrm>
        </p:spPr>
        <p:txBody>
          <a:bodyPr/>
          <a:lstStyle>
            <a:lvl1pPr>
              <a:defRPr sz="375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9601200" y="2057400"/>
            <a:ext cx="8077200" cy="7022592"/>
          </a:xfrm>
        </p:spPr>
        <p:txBody>
          <a:bodyPr/>
          <a:lstStyle>
            <a:lvl1pPr>
              <a:defRPr sz="375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383461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9144000" y="3300413"/>
            <a:ext cx="0" cy="6281928"/>
          </a:xfrm>
          <a:prstGeom prst="line">
            <a:avLst/>
          </a:prstGeom>
          <a:noFill/>
          <a:ln w="9525" cap="flat" cmpd="sng" algn="ctr">
            <a:solidFill>
              <a:schemeClr val="tx2"/>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20" name="Rectangle 19"/>
          <p:cNvSpPr>
            <a:spLocks noChangeArrowheads="1"/>
          </p:cNvSpPr>
          <p:nvPr/>
        </p:nvSpPr>
        <p:spPr bwMode="white">
          <a:xfrm>
            <a:off x="0" y="0"/>
            <a:ext cx="18288000" cy="21717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21" name="Rectangle 20"/>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22" name="Rectangle 21"/>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1" name="Rectangle 10"/>
          <p:cNvSpPr/>
          <p:nvPr/>
        </p:nvSpPr>
        <p:spPr>
          <a:xfrm>
            <a:off x="304800" y="2057400"/>
            <a:ext cx="17666208" cy="13716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3" name="Rectangle 12"/>
          <p:cNvSpPr>
            <a:spLocks noChangeArrowheads="1"/>
          </p:cNvSpPr>
          <p:nvPr/>
        </p:nvSpPr>
        <p:spPr bwMode="auto">
          <a:xfrm>
            <a:off x="291846" y="9587484"/>
            <a:ext cx="17666208" cy="466344"/>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3" name="Text Placeholder 2"/>
          <p:cNvSpPr>
            <a:spLocks noGrp="1"/>
          </p:cNvSpPr>
          <p:nvPr>
            <p:ph type="body" idx="1"/>
          </p:nvPr>
        </p:nvSpPr>
        <p:spPr>
          <a:xfrm>
            <a:off x="603504" y="2286000"/>
            <a:ext cx="8080376" cy="109946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3300" b="1" dirty="0" smtClean="0">
                <a:solidFill>
                  <a:srgbClr val="FFFFFF"/>
                </a:solidFill>
              </a:defRPr>
            </a:lvl1pPr>
            <a:lvl2pPr>
              <a:buNone/>
              <a:defRPr sz="3000" b="1"/>
            </a:lvl2pPr>
            <a:lvl3pPr>
              <a:buNone/>
              <a:defRPr sz="2700" b="1"/>
            </a:lvl3pPr>
            <a:lvl4pPr>
              <a:buNone/>
              <a:defRPr sz="2400" b="1"/>
            </a:lvl4pPr>
            <a:lvl5pPr>
              <a:buNone/>
              <a:defRPr sz="24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9582661" y="2286000"/>
            <a:ext cx="8083550" cy="109728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3300" b="1"/>
            </a:lvl1pPr>
            <a:lvl2pPr>
              <a:buNone/>
              <a:defRPr sz="3000" b="1"/>
            </a:lvl2pPr>
            <a:lvl3pPr>
              <a:buNone/>
              <a:defRPr sz="2700" b="1"/>
            </a:lvl3pPr>
            <a:lvl4pPr>
              <a:buNone/>
              <a:defRPr sz="2400" b="1"/>
            </a:lvl4pPr>
            <a:lvl5pPr>
              <a:buNone/>
              <a:defRPr sz="24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8" name="Footer Placeholder 7"/>
          <p:cNvSpPr>
            <a:spLocks noGrp="1"/>
          </p:cNvSpPr>
          <p:nvPr>
            <p:ph type="ftr" sz="quarter" idx="11"/>
          </p:nvPr>
        </p:nvSpPr>
        <p:spPr>
          <a:xfrm>
            <a:off x="609600" y="9614916"/>
            <a:ext cx="7162800" cy="548640"/>
          </a:xfrm>
        </p:spPr>
        <p:txBody>
          <a:bodyPr/>
          <a:lstStyle/>
          <a:p>
            <a:endParaRPr lang="en-US"/>
          </a:p>
        </p:txBody>
      </p:sp>
      <p:sp>
        <p:nvSpPr>
          <p:cNvPr id="15" name="Straight Connector 14"/>
          <p:cNvSpPr>
            <a:spLocks noChangeShapeType="1"/>
          </p:cNvSpPr>
          <p:nvPr/>
        </p:nvSpPr>
        <p:spPr bwMode="auto">
          <a:xfrm>
            <a:off x="304800" y="1920240"/>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auto">
          <a:xfrm>
            <a:off x="304800" y="233172"/>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24" name="Content Placeholder 23"/>
          <p:cNvSpPr>
            <a:spLocks noGrp="1"/>
          </p:cNvSpPr>
          <p:nvPr>
            <p:ph sz="quarter" idx="2"/>
          </p:nvPr>
        </p:nvSpPr>
        <p:spPr>
          <a:xfrm>
            <a:off x="603504" y="3707074"/>
            <a:ext cx="8083296" cy="5727606"/>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9601200" y="3707075"/>
            <a:ext cx="8077200" cy="573328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8534400" y="1434054"/>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27" name="Oval 26"/>
          <p:cNvSpPr/>
          <p:nvPr/>
        </p:nvSpPr>
        <p:spPr>
          <a:xfrm>
            <a:off x="8723376" y="1575786"/>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9" name="Slide Number Placeholder 8"/>
          <p:cNvSpPr>
            <a:spLocks noGrp="1"/>
          </p:cNvSpPr>
          <p:nvPr>
            <p:ph type="sldNum" sz="quarter" idx="12"/>
          </p:nvPr>
        </p:nvSpPr>
        <p:spPr>
          <a:xfrm>
            <a:off x="8686800" y="1563625"/>
            <a:ext cx="914400" cy="661988"/>
          </a:xfrm>
        </p:spPr>
        <p:txBody>
          <a:bodyPr/>
          <a:lstStyle>
            <a:lvl1pPr algn="ctr">
              <a:defRPr/>
            </a:lvl1pPr>
          </a:lstStyle>
          <a:p>
            <a:fld id="{B6F15528-21DE-4FAA-801E-634DDDAF4B2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08484294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86800" y="1554031"/>
            <a:ext cx="914400" cy="661988"/>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8851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8" name="Rectangle 7"/>
          <p:cNvSpPr>
            <a:spLocks noChangeArrowheads="1"/>
          </p:cNvSpPr>
          <p:nvPr/>
        </p:nvSpPr>
        <p:spPr bwMode="white">
          <a:xfrm>
            <a:off x="0" y="0"/>
            <a:ext cx="18288000" cy="2331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0" name="Rectangle 9"/>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9" name="Rectangle 8"/>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5" name="Rectangle 4"/>
          <p:cNvSpPr>
            <a:spLocks noChangeArrowheads="1"/>
          </p:cNvSpPr>
          <p:nvPr/>
        </p:nvSpPr>
        <p:spPr bwMode="auto">
          <a:xfrm>
            <a:off x="292608" y="9587485"/>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6" name="Rectangle 5"/>
          <p:cNvSpPr>
            <a:spLocks noChangeArrowheads="1"/>
          </p:cNvSpPr>
          <p:nvPr/>
        </p:nvSpPr>
        <p:spPr bwMode="auto">
          <a:xfrm>
            <a:off x="304800" y="237744"/>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2" name="Date Placeholder 1"/>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534400" y="9486900"/>
            <a:ext cx="1219200" cy="661986"/>
          </a:xfrm>
        </p:spPr>
        <p:txBody>
          <a:bodyPr/>
          <a:lstStyle>
            <a:lvl1pPr>
              <a:defRPr>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363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304800" y="228600"/>
            <a:ext cx="17666208" cy="4572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5" name="Rectangle 14"/>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0" y="0"/>
            <a:ext cx="18288000" cy="17830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7" name="Rectangle 16"/>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3" name="Rectangle 12"/>
          <p:cNvSpPr/>
          <p:nvPr/>
        </p:nvSpPr>
        <p:spPr>
          <a:xfrm>
            <a:off x="304800" y="914400"/>
            <a:ext cx="5486400" cy="88011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2" name="Title 1"/>
          <p:cNvSpPr>
            <a:spLocks noGrp="1"/>
          </p:cNvSpPr>
          <p:nvPr>
            <p:ph type="title"/>
          </p:nvPr>
        </p:nvSpPr>
        <p:spPr>
          <a:xfrm>
            <a:off x="762000" y="1371600"/>
            <a:ext cx="4724400" cy="1485900"/>
          </a:xfrm>
        </p:spPr>
        <p:txBody>
          <a:bodyPr anchor="b">
            <a:noAutofit/>
          </a:bodyPr>
          <a:lstStyle>
            <a:lvl1pPr algn="l">
              <a:buNone/>
              <a:defRPr sz="33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762000" y="2971801"/>
            <a:ext cx="4724400" cy="6217445"/>
          </a:xfrm>
        </p:spPr>
        <p:txBody>
          <a:bodyPr/>
          <a:lstStyle>
            <a:lvl1pPr marL="0" indent="0">
              <a:spcAft>
                <a:spcPts val="1500"/>
              </a:spcAft>
              <a:buNone/>
              <a:defRPr sz="2400">
                <a:solidFill>
                  <a:srgbClr val="FFFFFF"/>
                </a:solidFill>
              </a:defRPr>
            </a:lvl1pPr>
            <a:lvl2pPr>
              <a:buNone/>
              <a:defRPr sz="1800"/>
            </a:lvl2pPr>
            <a:lvl3pPr>
              <a:buNone/>
              <a:defRPr sz="1500"/>
            </a:lvl3pPr>
            <a:lvl4pPr>
              <a:buNone/>
              <a:defRPr sz="1350"/>
            </a:lvl4pPr>
            <a:lvl5pPr>
              <a:buNone/>
              <a:defRPr sz="135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304800" y="228600"/>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9" name="Straight Connector 8"/>
          <p:cNvSpPr>
            <a:spLocks noChangeShapeType="1"/>
          </p:cNvSpPr>
          <p:nvPr/>
        </p:nvSpPr>
        <p:spPr bwMode="auto">
          <a:xfrm>
            <a:off x="304800" y="800100"/>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20" name="Content Placeholder 19"/>
          <p:cNvSpPr>
            <a:spLocks noGrp="1"/>
          </p:cNvSpPr>
          <p:nvPr>
            <p:ph sz="quarter" idx="1"/>
          </p:nvPr>
        </p:nvSpPr>
        <p:spPr>
          <a:xfrm>
            <a:off x="6248400" y="1028700"/>
            <a:ext cx="11277600" cy="81153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2590800" y="342900"/>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1" name="Oval 10"/>
          <p:cNvSpPr/>
          <p:nvPr/>
        </p:nvSpPr>
        <p:spPr>
          <a:xfrm>
            <a:off x="2779776" y="484632"/>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7" name="Slide Number Placeholder 6"/>
          <p:cNvSpPr>
            <a:spLocks noGrp="1"/>
          </p:cNvSpPr>
          <p:nvPr>
            <p:ph type="sldNum" sz="quarter" idx="12"/>
          </p:nvPr>
        </p:nvSpPr>
        <p:spPr>
          <a:xfrm>
            <a:off x="2743200" y="469108"/>
            <a:ext cx="914400" cy="661988"/>
          </a:xfrm>
        </p:spPr>
        <p:txBody>
          <a:bodyPr/>
          <a:lstStyle>
            <a:lvl1pPr>
              <a:defRPr>
                <a:solidFill>
                  <a:schemeClr val="accent3">
                    <a:shade val="75000"/>
                  </a:schemeClr>
                </a:solidFill>
              </a:defRPr>
            </a:lvl1pPr>
          </a:lstStyle>
          <a:p>
            <a:fld id="{B6F15528-21DE-4FAA-801E-634DDDAF4B2B}" type="slidenum">
              <a:rPr lang="en-US" smtClean="0"/>
              <a:pPr/>
              <a:t>‹#›</a:t>
            </a:fld>
            <a:endParaRPr lang="en-US"/>
          </a:p>
        </p:txBody>
      </p:sp>
      <p:sp>
        <p:nvSpPr>
          <p:cNvPr id="21" name="Rectangle 20"/>
          <p:cNvSpPr>
            <a:spLocks noChangeArrowheads="1"/>
          </p:cNvSpPr>
          <p:nvPr/>
        </p:nvSpPr>
        <p:spPr bwMode="auto">
          <a:xfrm>
            <a:off x="298704" y="9582578"/>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a:xfrm>
            <a:off x="603504" y="9616272"/>
            <a:ext cx="6766560" cy="548640"/>
          </a:xfrm>
        </p:spPr>
        <p:txBody>
          <a:bodyPr/>
          <a:lstStyle/>
          <a:p>
            <a:endParaRPr lang="en-US"/>
          </a:p>
        </p:txBody>
      </p:sp>
    </p:spTree>
    <p:extLst>
      <p:ext uri="{BB962C8B-B14F-4D97-AF65-F5344CB8AC3E}">
        <p14:creationId xmlns:p14="http://schemas.microsoft.com/office/powerpoint/2010/main" val="112355965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304800" y="800100"/>
            <a:ext cx="17666208"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7" name="Rectangle 16"/>
          <p:cNvSpPr>
            <a:spLocks noChangeArrowheads="1"/>
          </p:cNvSpPr>
          <p:nvPr/>
        </p:nvSpPr>
        <p:spPr bwMode="white">
          <a:xfrm>
            <a:off x="0" y="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20" name="Rectangle 19"/>
          <p:cNvSpPr>
            <a:spLocks noChangeArrowheads="1"/>
          </p:cNvSpPr>
          <p:nvPr/>
        </p:nvSpPr>
        <p:spPr bwMode="auto">
          <a:xfrm>
            <a:off x="304800" y="228600"/>
            <a:ext cx="17666208" cy="452628"/>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8" name="Rectangle 7"/>
          <p:cNvSpPr/>
          <p:nvPr/>
        </p:nvSpPr>
        <p:spPr>
          <a:xfrm>
            <a:off x="304800" y="914400"/>
            <a:ext cx="5486400" cy="88011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5" name="Rectangle 14"/>
          <p:cNvSpPr>
            <a:spLocks noChangeArrowheads="1"/>
          </p:cNvSpPr>
          <p:nvPr/>
        </p:nvSpPr>
        <p:spPr bwMode="auto">
          <a:xfrm>
            <a:off x="304800" y="233172"/>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12" name="Oval 11"/>
          <p:cNvSpPr/>
          <p:nvPr/>
        </p:nvSpPr>
        <p:spPr>
          <a:xfrm>
            <a:off x="2590800" y="342900"/>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3" name="Oval 12"/>
          <p:cNvSpPr/>
          <p:nvPr/>
        </p:nvSpPr>
        <p:spPr>
          <a:xfrm>
            <a:off x="2779776" y="484632"/>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7" name="Slide Number Placeholder 6"/>
          <p:cNvSpPr>
            <a:spLocks noGrp="1"/>
          </p:cNvSpPr>
          <p:nvPr>
            <p:ph type="sldNum" sz="quarter" idx="12"/>
          </p:nvPr>
        </p:nvSpPr>
        <p:spPr>
          <a:xfrm>
            <a:off x="2743200" y="469108"/>
            <a:ext cx="914400" cy="661988"/>
          </a:xfrm>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6000750" y="7543800"/>
            <a:ext cx="11734800" cy="1828800"/>
          </a:xfrm>
        </p:spPr>
        <p:txBody>
          <a:bodyPr anchor="t">
            <a:noAutofit/>
          </a:bodyPr>
          <a:lstStyle>
            <a:lvl1pPr algn="l">
              <a:buNone/>
              <a:defRPr sz="36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6000750" y="914400"/>
            <a:ext cx="11734800" cy="6400800"/>
          </a:xfrm>
        </p:spPr>
        <p:txBody>
          <a:bodyPr/>
          <a:lstStyle>
            <a:lvl1pPr marL="0" indent="0">
              <a:buNone/>
              <a:defRPr sz="48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762000" y="1485900"/>
            <a:ext cx="4876800" cy="7886700"/>
          </a:xfrm>
        </p:spPr>
        <p:txBody>
          <a:bodyPr/>
          <a:lstStyle>
            <a:lvl1pPr marL="0" indent="0">
              <a:spcAft>
                <a:spcPts val="1500"/>
              </a:spcAft>
              <a:buFontTx/>
              <a:buNone/>
              <a:defRPr sz="2400">
                <a:solidFill>
                  <a:srgbClr val="FFFFFF"/>
                </a:solidFill>
              </a:defRPr>
            </a:lvl1pPr>
            <a:lvl2pPr>
              <a:defRPr sz="1800"/>
            </a:lvl2pPr>
            <a:lvl3pPr>
              <a:defRPr sz="1500"/>
            </a:lvl3pPr>
            <a:lvl4pPr>
              <a:defRPr sz="1350"/>
            </a:lvl4pPr>
            <a:lvl5pPr>
              <a:defRPr sz="135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298704" y="9582578"/>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5" name="Date Placeholder 4"/>
          <p:cNvSpPr>
            <a:spLocks noGrp="1"/>
          </p:cNvSpPr>
          <p:nvPr>
            <p:ph type="dt" sz="half" idx="10"/>
          </p:nvPr>
        </p:nvSpPr>
        <p:spPr>
          <a:xfrm>
            <a:off x="11576304" y="9607476"/>
            <a:ext cx="6089904" cy="548640"/>
          </a:xfrm>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a:xfrm>
            <a:off x="603504" y="9616272"/>
            <a:ext cx="7168896" cy="548640"/>
          </a:xfrm>
        </p:spPr>
        <p:txBody>
          <a:bodyPr/>
          <a:lstStyle/>
          <a:p>
            <a:endParaRPr lang="en-US"/>
          </a:p>
        </p:txBody>
      </p:sp>
    </p:spTree>
    <p:extLst>
      <p:ext uri="{BB962C8B-B14F-4D97-AF65-F5344CB8AC3E}">
        <p14:creationId xmlns:p14="http://schemas.microsoft.com/office/powerpoint/2010/main" val="4154859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713316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8" name="Rectangle 7"/>
          <p:cNvSpPr>
            <a:spLocks noChangeArrowheads="1"/>
          </p:cNvSpPr>
          <p:nvPr/>
        </p:nvSpPr>
        <p:spPr bwMode="white">
          <a:xfrm>
            <a:off x="14020800" y="0"/>
            <a:ext cx="42672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9" name="Rectangle 8"/>
          <p:cNvSpPr>
            <a:spLocks noChangeArrowheads="1"/>
          </p:cNvSpPr>
          <p:nvPr/>
        </p:nvSpPr>
        <p:spPr bwMode="white">
          <a:xfrm>
            <a:off x="0" y="0"/>
            <a:ext cx="18288000" cy="2331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0" name="Rectangle 9"/>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1" name="Rectangle 10"/>
          <p:cNvSpPr>
            <a:spLocks noChangeArrowheads="1"/>
          </p:cNvSpPr>
          <p:nvPr/>
        </p:nvSpPr>
        <p:spPr bwMode="auto">
          <a:xfrm>
            <a:off x="292608" y="9587485"/>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2" name="Rectangle 11"/>
          <p:cNvSpPr>
            <a:spLocks noChangeArrowheads="1"/>
          </p:cNvSpPr>
          <p:nvPr/>
        </p:nvSpPr>
        <p:spPr bwMode="auto">
          <a:xfrm>
            <a:off x="304800" y="233172"/>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13" name="Straight Connector 12"/>
          <p:cNvSpPr>
            <a:spLocks noChangeShapeType="1"/>
          </p:cNvSpPr>
          <p:nvPr/>
        </p:nvSpPr>
        <p:spPr bwMode="auto">
          <a:xfrm rot="5400000">
            <a:off x="9605010" y="4917186"/>
            <a:ext cx="9368028"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4" name="Oval 13"/>
          <p:cNvSpPr/>
          <p:nvPr/>
        </p:nvSpPr>
        <p:spPr>
          <a:xfrm>
            <a:off x="13679424" y="4388645"/>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5" name="Oval 14"/>
          <p:cNvSpPr/>
          <p:nvPr/>
        </p:nvSpPr>
        <p:spPr>
          <a:xfrm>
            <a:off x="13868400" y="4530377"/>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6" name="Slide Number Placeholder 5"/>
          <p:cNvSpPr>
            <a:spLocks noGrp="1"/>
          </p:cNvSpPr>
          <p:nvPr>
            <p:ph type="sldNum" sz="quarter" idx="12"/>
          </p:nvPr>
        </p:nvSpPr>
        <p:spPr>
          <a:xfrm>
            <a:off x="13831824" y="4514852"/>
            <a:ext cx="914400" cy="661988"/>
          </a:xfrm>
        </p:spPr>
        <p:txBody>
          <a:bodyPr/>
          <a:lstStyle/>
          <a:p>
            <a:fld id="{B6F15528-21DE-4FAA-801E-634DDDAF4B2B}" type="slidenum">
              <a:rPr lang="en-US" smtClean="0"/>
              <a:pPr/>
              <a:t>‹#›</a:t>
            </a:fld>
            <a:endParaRPr lang="en-US"/>
          </a:p>
        </p:txBody>
      </p:sp>
      <p:sp>
        <p:nvSpPr>
          <p:cNvPr id="3" name="Vertical Text Placeholder 2"/>
          <p:cNvSpPr>
            <a:spLocks noGrp="1"/>
          </p:cNvSpPr>
          <p:nvPr>
            <p:ph type="body" orient="vert" idx="1"/>
          </p:nvPr>
        </p:nvSpPr>
        <p:spPr>
          <a:xfrm>
            <a:off x="609600" y="457200"/>
            <a:ext cx="13106400" cy="8732049"/>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14782800" y="457202"/>
            <a:ext cx="2895600" cy="8777288"/>
          </a:xfrm>
        </p:spPr>
        <p:txBody>
          <a:bodyPr vert="eaVert"/>
          <a:lstStyle/>
          <a:p>
            <a:r>
              <a:rPr kumimoji="0" lang="en-US"/>
              <a:t>Click to edit Master title style</a:t>
            </a:r>
          </a:p>
        </p:txBody>
      </p:sp>
    </p:spTree>
    <p:extLst>
      <p:ext uri="{BB962C8B-B14F-4D97-AF65-F5344CB8AC3E}">
        <p14:creationId xmlns:p14="http://schemas.microsoft.com/office/powerpoint/2010/main" val="125945114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3103B6E6-C6E9-40D9-BFB7-0124447475D5}" type="datetimeFigureOut">
              <a:rPr lang="en-US" smtClean="0"/>
              <a:t>11/23/2023</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3826318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10058400"/>
            <a:ext cx="18288000" cy="228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6" name="Rectangle 15"/>
          <p:cNvSpPr>
            <a:spLocks noChangeArrowheads="1"/>
          </p:cNvSpPr>
          <p:nvPr/>
        </p:nvSpPr>
        <p:spPr bwMode="white">
          <a:xfrm>
            <a:off x="0" y="1"/>
            <a:ext cx="18288000" cy="2090057"/>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8" name="Rectangle 17"/>
          <p:cNvSpPr>
            <a:spLocks noChangeArrowheads="1"/>
          </p:cNvSpPr>
          <p:nvPr/>
        </p:nvSpPr>
        <p:spPr bwMode="white">
          <a:xfrm>
            <a:off x="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9" name="Rectangle 18"/>
          <p:cNvSpPr>
            <a:spLocks noChangeArrowheads="1"/>
          </p:cNvSpPr>
          <p:nvPr/>
        </p:nvSpPr>
        <p:spPr bwMode="white">
          <a:xfrm>
            <a:off x="17983200" y="0"/>
            <a:ext cx="304800" cy="1028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9" name="Rectangle 8"/>
          <p:cNvSpPr>
            <a:spLocks noChangeArrowheads="1"/>
          </p:cNvSpPr>
          <p:nvPr/>
        </p:nvSpPr>
        <p:spPr bwMode="auto">
          <a:xfrm>
            <a:off x="298704" y="9582578"/>
            <a:ext cx="17666208" cy="464345"/>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137160" tIns="68580" rIns="137160" bIns="68580" anchor="ctr" compatLnSpc="1"/>
          <a:lstStyle/>
          <a:p>
            <a:endParaRPr kumimoji="0" lang="en-US" sz="2700"/>
          </a:p>
        </p:txBody>
      </p:sp>
      <p:sp>
        <p:nvSpPr>
          <p:cNvPr id="14" name="Date Placeholder 13"/>
          <p:cNvSpPr>
            <a:spLocks noGrp="1"/>
          </p:cNvSpPr>
          <p:nvPr>
            <p:ph type="dt" sz="half" idx="2"/>
          </p:nvPr>
        </p:nvSpPr>
        <p:spPr>
          <a:xfrm>
            <a:off x="11582400" y="9607476"/>
            <a:ext cx="6089904" cy="548640"/>
          </a:xfrm>
          <a:prstGeom prst="rect">
            <a:avLst/>
          </a:prstGeom>
        </p:spPr>
        <p:txBody>
          <a:bodyPr vert="horz"/>
          <a:lstStyle>
            <a:lvl1pPr algn="r" eaLnBrk="1" latinLnBrk="0" hangingPunct="1">
              <a:defRPr kumimoji="0" sz="2100">
                <a:solidFill>
                  <a:srgbClr val="FFFFFF"/>
                </a:solidFill>
              </a:defRPr>
            </a:lvl1pPr>
          </a:lstStyle>
          <a:p>
            <a:fld id="{1D8BD707-D9CF-40AE-B4C6-C98DA3205C09}" type="datetimeFigureOut">
              <a:rPr lang="en-US" smtClean="0"/>
              <a:pPr/>
              <a:t>11/23/2023</a:t>
            </a:fld>
            <a:endParaRPr lang="en-US"/>
          </a:p>
        </p:txBody>
      </p:sp>
      <p:sp>
        <p:nvSpPr>
          <p:cNvPr id="3" name="Footer Placeholder 2"/>
          <p:cNvSpPr>
            <a:spLocks noGrp="1"/>
          </p:cNvSpPr>
          <p:nvPr>
            <p:ph type="ftr" sz="quarter" idx="3"/>
          </p:nvPr>
        </p:nvSpPr>
        <p:spPr>
          <a:xfrm>
            <a:off x="609600" y="9616272"/>
            <a:ext cx="7162800" cy="548640"/>
          </a:xfrm>
          <a:prstGeom prst="rect">
            <a:avLst/>
          </a:prstGeom>
        </p:spPr>
        <p:txBody>
          <a:bodyPr vert="horz"/>
          <a:lstStyle>
            <a:lvl1pPr algn="l" eaLnBrk="1" latinLnBrk="0" hangingPunct="1">
              <a:defRPr kumimoji="0" sz="1800">
                <a:solidFill>
                  <a:srgbClr val="FFFFFF"/>
                </a:solidFill>
              </a:defRPr>
            </a:lvl1pPr>
          </a:lstStyle>
          <a:p>
            <a:endParaRPr lang="en-US"/>
          </a:p>
        </p:txBody>
      </p:sp>
      <p:sp>
        <p:nvSpPr>
          <p:cNvPr id="8" name="Rectangle 7"/>
          <p:cNvSpPr>
            <a:spLocks noChangeArrowheads="1"/>
          </p:cNvSpPr>
          <p:nvPr/>
        </p:nvSpPr>
        <p:spPr bwMode="auto">
          <a:xfrm>
            <a:off x="304800" y="233172"/>
            <a:ext cx="17666208" cy="9820656"/>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137160" tIns="68580" rIns="137160" bIns="68580" anchor="ctr" compatLnSpc="1"/>
          <a:lstStyle/>
          <a:p>
            <a:endParaRPr kumimoji="0" lang="en-US" sz="2700" dirty="0"/>
          </a:p>
        </p:txBody>
      </p:sp>
      <p:sp>
        <p:nvSpPr>
          <p:cNvPr id="10" name="Straight Connector 9"/>
          <p:cNvSpPr>
            <a:spLocks noChangeShapeType="1"/>
          </p:cNvSpPr>
          <p:nvPr/>
        </p:nvSpPr>
        <p:spPr bwMode="auto">
          <a:xfrm>
            <a:off x="304800" y="1915115"/>
            <a:ext cx="17666208"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137160" tIns="68580" rIns="137160" bIns="68580" anchor="ctr" compatLnSpc="1"/>
          <a:lstStyle/>
          <a:p>
            <a:endParaRPr kumimoji="0" lang="en-US" sz="2700"/>
          </a:p>
        </p:txBody>
      </p:sp>
      <p:sp>
        <p:nvSpPr>
          <p:cNvPr id="12" name="Oval 11"/>
          <p:cNvSpPr/>
          <p:nvPr/>
        </p:nvSpPr>
        <p:spPr>
          <a:xfrm>
            <a:off x="8534400" y="1434054"/>
            <a:ext cx="1219200" cy="9144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15" name="Oval 14"/>
          <p:cNvSpPr/>
          <p:nvPr/>
        </p:nvSpPr>
        <p:spPr>
          <a:xfrm>
            <a:off x="8723376" y="1575786"/>
            <a:ext cx="841248" cy="63093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700"/>
          </a:p>
        </p:txBody>
      </p:sp>
      <p:sp>
        <p:nvSpPr>
          <p:cNvPr id="23" name="Slide Number Placeholder 22"/>
          <p:cNvSpPr>
            <a:spLocks noGrp="1"/>
          </p:cNvSpPr>
          <p:nvPr>
            <p:ph type="sldNum" sz="quarter" idx="4"/>
          </p:nvPr>
        </p:nvSpPr>
        <p:spPr>
          <a:xfrm>
            <a:off x="8686800" y="1560262"/>
            <a:ext cx="914400" cy="661988"/>
          </a:xfrm>
          <a:prstGeom prst="rect">
            <a:avLst/>
          </a:prstGeom>
        </p:spPr>
        <p:txBody>
          <a:bodyPr vert="horz" lIns="45720" rIns="45720" anchor="ctr">
            <a:normAutofit/>
          </a:bodyPr>
          <a:lstStyle>
            <a:lvl1pPr algn="ctr" eaLnBrk="1" latinLnBrk="0" hangingPunct="1">
              <a:defRPr kumimoji="0" sz="2400">
                <a:solidFill>
                  <a:schemeClr val="accent3">
                    <a:shade val="75000"/>
                  </a:schemeClr>
                </a:solidFill>
              </a:defRPr>
            </a:lvl1pPr>
          </a:lstStyle>
          <a:p>
            <a:fld id="{B6F15528-21DE-4FAA-801E-634DDDAF4B2B}" type="slidenum">
              <a:rPr lang="en-US" smtClean="0"/>
              <a:pPr/>
              <a:t>‹#›</a:t>
            </a:fld>
            <a:endParaRPr lang="en-US"/>
          </a:p>
        </p:txBody>
      </p:sp>
      <p:sp>
        <p:nvSpPr>
          <p:cNvPr id="22" name="Title Placeholder 21"/>
          <p:cNvSpPr>
            <a:spLocks noGrp="1"/>
          </p:cNvSpPr>
          <p:nvPr>
            <p:ph type="title"/>
          </p:nvPr>
        </p:nvSpPr>
        <p:spPr>
          <a:xfrm>
            <a:off x="603504" y="342900"/>
            <a:ext cx="17068800" cy="1138428"/>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3504" y="2286000"/>
            <a:ext cx="17068800" cy="689914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167978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950" kern="1200">
          <a:solidFill>
            <a:schemeClr val="accent3">
              <a:shade val="75000"/>
            </a:schemeClr>
          </a:solidFill>
          <a:latin typeface="+mj-lt"/>
          <a:ea typeface="+mj-ea"/>
          <a:cs typeface="+mj-cs"/>
        </a:defRPr>
      </a:lvl1pPr>
    </p:titleStyle>
    <p:bodyStyle>
      <a:lvl1pPr marL="411480" indent="-411480" algn="l" rtl="0" eaLnBrk="1" latinLnBrk="0" hangingPunct="1">
        <a:spcBef>
          <a:spcPct val="20000"/>
        </a:spcBef>
        <a:buClr>
          <a:schemeClr val="accent1"/>
        </a:buClr>
        <a:buSzPct val="85000"/>
        <a:buFont typeface="Wingdings 2"/>
        <a:buChar char=""/>
        <a:defRPr kumimoji="0" sz="4050" kern="1200">
          <a:solidFill>
            <a:schemeClr val="tx1"/>
          </a:solidFill>
          <a:latin typeface="+mn-lt"/>
          <a:ea typeface="+mn-ea"/>
          <a:cs typeface="+mn-cs"/>
        </a:defRPr>
      </a:lvl1pPr>
      <a:lvl2pPr marL="822960" indent="-411480" algn="l" rtl="0" eaLnBrk="1" latinLnBrk="0" hangingPunct="1">
        <a:spcBef>
          <a:spcPct val="20000"/>
        </a:spcBef>
        <a:buClr>
          <a:schemeClr val="accent2"/>
        </a:buClr>
        <a:buSzPct val="70000"/>
        <a:buFont typeface="Wingdings"/>
        <a:buChar char=""/>
        <a:defRPr kumimoji="0" sz="3300" kern="1200">
          <a:solidFill>
            <a:schemeClr val="tx2"/>
          </a:solidFill>
          <a:latin typeface="+mn-lt"/>
          <a:ea typeface="+mn-ea"/>
          <a:cs typeface="+mn-cs"/>
        </a:defRPr>
      </a:lvl2pPr>
      <a:lvl3pPr marL="1234440" indent="-342900" algn="l" rtl="0" eaLnBrk="1" latinLnBrk="0" hangingPunct="1">
        <a:spcBef>
          <a:spcPct val="20000"/>
        </a:spcBef>
        <a:buClr>
          <a:schemeClr val="accent3"/>
        </a:buClr>
        <a:buSzPct val="75000"/>
        <a:buFont typeface="Wingdings 2"/>
        <a:buChar char=""/>
        <a:defRPr kumimoji="0" sz="3000" kern="1200">
          <a:solidFill>
            <a:schemeClr val="tx1"/>
          </a:solidFill>
          <a:latin typeface="+mn-lt"/>
          <a:ea typeface="+mn-ea"/>
          <a:cs typeface="+mn-cs"/>
        </a:defRPr>
      </a:lvl3pPr>
      <a:lvl4pPr marL="1645920" indent="-342900" algn="l" rtl="0" eaLnBrk="1" latinLnBrk="0" hangingPunct="1">
        <a:spcBef>
          <a:spcPct val="20000"/>
        </a:spcBef>
        <a:buClr>
          <a:schemeClr val="accent4"/>
        </a:buClr>
        <a:buSzPct val="70000"/>
        <a:buFont typeface="Wingdings"/>
        <a:buChar char=""/>
        <a:defRPr kumimoji="0" sz="3000" kern="1200">
          <a:solidFill>
            <a:schemeClr val="tx2"/>
          </a:solidFill>
          <a:latin typeface="+mn-lt"/>
          <a:ea typeface="+mn-ea"/>
          <a:cs typeface="+mn-cs"/>
        </a:defRPr>
      </a:lvl4pPr>
      <a:lvl5pPr marL="2057400" indent="-342900" algn="l" rtl="0" eaLnBrk="1" latinLnBrk="0" hangingPunct="1">
        <a:spcBef>
          <a:spcPct val="20000"/>
        </a:spcBef>
        <a:buClr>
          <a:schemeClr val="accent5"/>
        </a:buClr>
        <a:buFontTx/>
        <a:buChar char="•"/>
        <a:defRPr kumimoji="0" sz="2700" kern="1200">
          <a:solidFill>
            <a:schemeClr val="tx1"/>
          </a:solidFill>
          <a:latin typeface="+mn-lt"/>
          <a:ea typeface="+mn-ea"/>
          <a:cs typeface="+mn-cs"/>
        </a:defRPr>
      </a:lvl5pPr>
      <a:lvl6pPr marL="2468880" indent="-274320" algn="l" rtl="0" eaLnBrk="1" latinLnBrk="0" hangingPunct="1">
        <a:spcBef>
          <a:spcPct val="20000"/>
        </a:spcBef>
        <a:buClr>
          <a:schemeClr val="accent6"/>
        </a:buClr>
        <a:buSzPct val="80000"/>
        <a:buFont typeface="Wingdings 2"/>
        <a:buChar char=""/>
        <a:defRPr kumimoji="0" sz="2700" kern="1200">
          <a:solidFill>
            <a:schemeClr val="tx1"/>
          </a:solidFill>
          <a:latin typeface="+mn-lt"/>
          <a:ea typeface="+mn-ea"/>
          <a:cs typeface="+mn-cs"/>
        </a:defRPr>
      </a:lvl6pPr>
      <a:lvl7pPr marL="2880360" indent="-274320" algn="l" rtl="0" eaLnBrk="1" latinLnBrk="0" hangingPunct="1">
        <a:spcBef>
          <a:spcPct val="20000"/>
        </a:spcBef>
        <a:buClr>
          <a:schemeClr val="accent1">
            <a:shade val="75000"/>
          </a:schemeClr>
        </a:buClr>
        <a:buSzPct val="90000"/>
        <a:buChar char="•"/>
        <a:defRPr kumimoji="0" sz="2400" kern="1200" baseline="0">
          <a:solidFill>
            <a:schemeClr val="tx1"/>
          </a:solidFill>
          <a:latin typeface="+mn-lt"/>
          <a:ea typeface="+mn-ea"/>
          <a:cs typeface="+mn-cs"/>
        </a:defRPr>
      </a:lvl7pPr>
      <a:lvl8pPr marL="3154680" indent="-274320" algn="l" rtl="0" eaLnBrk="1" latinLnBrk="0" hangingPunct="1">
        <a:spcBef>
          <a:spcPct val="20000"/>
        </a:spcBef>
        <a:buClr>
          <a:schemeClr val="accent4">
            <a:shade val="75000"/>
          </a:schemeClr>
        </a:buClr>
        <a:buChar char="•"/>
        <a:defRPr kumimoji="0" sz="2400" kern="1200">
          <a:solidFill>
            <a:schemeClr val="tx1"/>
          </a:solidFill>
          <a:latin typeface="+mn-lt"/>
          <a:ea typeface="+mn-ea"/>
          <a:cs typeface="+mn-cs"/>
        </a:defRPr>
      </a:lvl8pPr>
      <a:lvl9pPr marL="3566160" indent="-274320" algn="l" rtl="0" eaLnBrk="1" latinLnBrk="0" hangingPunct="1">
        <a:spcBef>
          <a:spcPct val="20000"/>
        </a:spcBef>
        <a:buClr>
          <a:schemeClr val="accent2">
            <a:shade val="75000"/>
          </a:schemeClr>
        </a:buClr>
        <a:buSzPct val="90000"/>
        <a:buChar char="•"/>
        <a:defRPr kumimoji="0" sz="21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85800" algn="l" rtl="0" eaLnBrk="1" latinLnBrk="0" hangingPunct="1">
        <a:defRPr kumimoji="0" kern="1200">
          <a:solidFill>
            <a:schemeClr val="tx1"/>
          </a:solidFill>
          <a:latin typeface="+mn-lt"/>
          <a:ea typeface="+mn-ea"/>
          <a:cs typeface="+mn-cs"/>
        </a:defRPr>
      </a:lvl2pPr>
      <a:lvl3pPr marL="1371600" algn="l" rtl="0" eaLnBrk="1" latinLnBrk="0" hangingPunct="1">
        <a:defRPr kumimoji="0" kern="1200">
          <a:solidFill>
            <a:schemeClr val="tx1"/>
          </a:solidFill>
          <a:latin typeface="+mn-lt"/>
          <a:ea typeface="+mn-ea"/>
          <a:cs typeface="+mn-cs"/>
        </a:defRPr>
      </a:lvl3pPr>
      <a:lvl4pPr marL="2057400" algn="l" rtl="0" eaLnBrk="1" latinLnBrk="0" hangingPunct="1">
        <a:defRPr kumimoji="0" kern="1200">
          <a:solidFill>
            <a:schemeClr val="tx1"/>
          </a:solidFill>
          <a:latin typeface="+mn-lt"/>
          <a:ea typeface="+mn-ea"/>
          <a:cs typeface="+mn-cs"/>
        </a:defRPr>
      </a:lvl4pPr>
      <a:lvl5pPr marL="2743200" algn="l" rtl="0" eaLnBrk="1" latinLnBrk="0" hangingPunct="1">
        <a:defRPr kumimoji="0" kern="1200">
          <a:solidFill>
            <a:schemeClr val="tx1"/>
          </a:solidFill>
          <a:latin typeface="+mn-lt"/>
          <a:ea typeface="+mn-ea"/>
          <a:cs typeface="+mn-cs"/>
        </a:defRPr>
      </a:lvl5pPr>
      <a:lvl6pPr marL="3429000" algn="l" rtl="0" eaLnBrk="1" latinLnBrk="0" hangingPunct="1">
        <a:defRPr kumimoji="0" kern="1200">
          <a:solidFill>
            <a:schemeClr val="tx1"/>
          </a:solidFill>
          <a:latin typeface="+mn-lt"/>
          <a:ea typeface="+mn-ea"/>
          <a:cs typeface="+mn-cs"/>
        </a:defRPr>
      </a:lvl6pPr>
      <a:lvl7pPr marL="4114800" algn="l" rtl="0" eaLnBrk="1" latinLnBrk="0" hangingPunct="1">
        <a:defRPr kumimoji="0" kern="1200">
          <a:solidFill>
            <a:schemeClr val="tx1"/>
          </a:solidFill>
          <a:latin typeface="+mn-lt"/>
          <a:ea typeface="+mn-ea"/>
          <a:cs typeface="+mn-cs"/>
        </a:defRPr>
      </a:lvl7pPr>
      <a:lvl8pPr marL="4800600" algn="l" rtl="0" eaLnBrk="1" latinLnBrk="0" hangingPunct="1">
        <a:defRPr kumimoji="0" kern="1200">
          <a:solidFill>
            <a:schemeClr val="tx1"/>
          </a:solidFill>
          <a:latin typeface="+mn-lt"/>
          <a:ea typeface="+mn-ea"/>
          <a:cs typeface="+mn-cs"/>
        </a:defRPr>
      </a:lvl8pPr>
      <a:lvl9pPr marL="54864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23" y="2931"/>
            <a:ext cx="18288000" cy="10287000"/>
          </a:xfrm>
          <a:prstGeom prst="rect">
            <a:avLst/>
          </a:prstGeom>
        </p:spPr>
      </p:pic>
      <p:sp>
        <p:nvSpPr>
          <p:cNvPr id="3" name="TextBox 2"/>
          <p:cNvSpPr txBox="1"/>
          <p:nvPr/>
        </p:nvSpPr>
        <p:spPr>
          <a:xfrm>
            <a:off x="926123" y="571500"/>
            <a:ext cx="16459200" cy="7103868"/>
          </a:xfrm>
          <a:prstGeom prst="rect">
            <a:avLst/>
          </a:prstGeom>
          <a:noFill/>
        </p:spPr>
        <p:txBody>
          <a:bodyPr wrap="square" rtlCol="0">
            <a:spAutoFit/>
          </a:bodyPr>
          <a:lstStyle/>
          <a:p>
            <a:pPr algn="ctr">
              <a:lnSpc>
                <a:spcPct val="200000"/>
              </a:lnSpc>
            </a:pPr>
            <a:r>
              <a:rPr lang="en-US" sz="8000" b="1">
                <a:solidFill>
                  <a:srgbClr val="FF0000"/>
                </a:solidFill>
                <a:latin typeface="Times New Roman" panose="02020603050405020304" pitchFamily="18" charset="0"/>
                <a:cs typeface="Times New Roman" panose="02020603050405020304" pitchFamily="18" charset="0"/>
              </a:rPr>
              <a:t>Nhiệt liệt chào mừng các thầy cô giáo và các em đến với tiết học Hoạt động trải nghiệm hướng nghiệp 6</a:t>
            </a:r>
            <a:endParaRPr lang="vi-VN" sz="8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04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2.36111E-6 -1.60494E-6 L 2.36111E-6 -0.07207 " pathEditMode="relative" rAng="0" ptsTypes="AA">
                                      <p:cBhvr>
                                        <p:cTn id="13" dur="250" accel="50000" decel="50000" autoRev="1" fill="hold">
                                          <p:stCondLst>
                                            <p:cond delay="0"/>
                                          </p:stCondLst>
                                        </p:cTn>
                                        <p:tgtEl>
                                          <p:spTgt spid="3"/>
                                        </p:tgtEl>
                                        <p:attrNameLst>
                                          <p:attrName>ppt_x</p:attrName>
                                          <p:attrName>ppt_y</p:attrName>
                                        </p:attrNameLst>
                                      </p:cBhvr>
                                      <p:rCtr x="0" y="-3611"/>
                                    </p:animMotion>
                                    <p:animRot by="1500000">
                                      <p:cBhvr>
                                        <p:cTn id="14" dur="125" fill="hold">
                                          <p:stCondLst>
                                            <p:cond delay="0"/>
                                          </p:stCondLst>
                                        </p:cTn>
                                        <p:tgtEl>
                                          <p:spTgt spid="3"/>
                                        </p:tgtEl>
                                        <p:attrNameLst>
                                          <p:attrName>r</p:attrName>
                                        </p:attrNameLst>
                                      </p:cBhvr>
                                    </p:animRot>
                                    <p:animRot by="-1500000">
                                      <p:cBhvr>
                                        <p:cTn id="15" dur="125" fill="hold">
                                          <p:stCondLst>
                                            <p:cond delay="125"/>
                                          </p:stCondLst>
                                        </p:cTn>
                                        <p:tgtEl>
                                          <p:spTgt spid="3"/>
                                        </p:tgtEl>
                                        <p:attrNameLst>
                                          <p:attrName>r</p:attrName>
                                        </p:attrNameLst>
                                      </p:cBhvr>
                                    </p:animRot>
                                    <p:animRot by="-1500000">
                                      <p:cBhvr>
                                        <p:cTn id="16" dur="125" fill="hold">
                                          <p:stCondLst>
                                            <p:cond delay="250"/>
                                          </p:stCondLst>
                                        </p:cTn>
                                        <p:tgtEl>
                                          <p:spTgt spid="3"/>
                                        </p:tgtEl>
                                        <p:attrNameLst>
                                          <p:attrName>r</p:attrName>
                                        </p:attrNameLst>
                                      </p:cBhvr>
                                    </p:animRot>
                                    <p:animRot by="1500000">
                                      <p:cBhvr>
                                        <p:cTn id="17"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6625" y="2582742"/>
            <a:ext cx="10508975" cy="7704258"/>
          </a:xfrm>
          <a:prstGeom prst="rect">
            <a:avLst/>
          </a:prstGeom>
          <a:solidFill>
            <a:srgbClr val="E13D51"/>
          </a:solidFill>
        </p:spPr>
        <p:txBody>
          <a:bodyPr/>
          <a:lstStyle/>
          <a:p>
            <a:endParaRPr lang="en-US"/>
          </a:p>
        </p:txBody>
      </p:sp>
      <p:sp>
        <p:nvSpPr>
          <p:cNvPr id="5" name="TextBox 5"/>
          <p:cNvSpPr txBox="1"/>
          <p:nvPr/>
        </p:nvSpPr>
        <p:spPr>
          <a:xfrm>
            <a:off x="773491" y="3435672"/>
            <a:ext cx="8975241" cy="4985980"/>
          </a:xfrm>
          <a:prstGeom prst="rect">
            <a:avLst/>
          </a:prstGeom>
        </p:spPr>
        <p:txBody>
          <a:bodyPr wrap="square" lIns="0" tIns="0" rIns="0" bIns="0" rtlCol="0" anchor="t">
            <a:spAutoFit/>
          </a:bodyPr>
          <a:lstStyle/>
          <a:p>
            <a:pPr>
              <a:lnSpc>
                <a:spcPct val="150000"/>
              </a:lnSpc>
            </a:pPr>
            <a:r>
              <a:rPr lang="vi-VN" sz="5400" b="1">
                <a:solidFill>
                  <a:schemeClr val="bg1"/>
                </a:solidFill>
              </a:rPr>
              <a:t>1. Những câu chuyện về lòng nhân ái</a:t>
            </a:r>
          </a:p>
          <a:p>
            <a:pPr>
              <a:lnSpc>
                <a:spcPct val="150000"/>
              </a:lnSpc>
            </a:pPr>
            <a:r>
              <a:rPr lang="vi-VN" sz="5400" b="1">
                <a:solidFill>
                  <a:schemeClr val="bg1"/>
                </a:solidFill>
              </a:rPr>
              <a:t>2. Vẽ tranh theo chủ đề Những tấm lòng nhân ái</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0"/>
            <a:ext cx="10506075" cy="258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p:cNvSpPr/>
          <p:nvPr/>
        </p:nvSpPr>
        <p:spPr>
          <a:xfrm>
            <a:off x="10515600" y="1"/>
            <a:ext cx="7772400" cy="10287000"/>
          </a:xfrm>
          <a:prstGeom prst="rect">
            <a:avLst/>
          </a:prstGeom>
          <a:solidFill>
            <a:srgbClr val="DAF4FA"/>
          </a:solidFill>
        </p:spPr>
        <p:txBody>
          <a:bodyPr/>
          <a:lstStyle/>
          <a:p>
            <a:endParaRPr lang="en-US"/>
          </a:p>
        </p:txBody>
      </p:sp>
      <p:pic>
        <p:nvPicPr>
          <p:cNvPr id="4100" name="Picture 4" descr="Dàn ý Nghị luận xã hội về lòng nhân ái lớp 9 chi tiết đầy đ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11459"/>
            <a:ext cx="8229600" cy="102984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3D51"/>
        </a:solidFill>
        <a:effectLst/>
      </p:bgPr>
    </p:bg>
    <p:spTree>
      <p:nvGrpSpPr>
        <p:cNvPr id="1" name=""/>
        <p:cNvGrpSpPr/>
        <p:nvPr/>
      </p:nvGrpSpPr>
      <p:grpSpPr>
        <a:xfrm>
          <a:off x="0" y="0"/>
          <a:ext cx="0" cy="0"/>
          <a:chOff x="0" y="0"/>
          <a:chExt cx="0" cy="0"/>
        </a:xfrm>
      </p:grpSpPr>
      <p:sp>
        <p:nvSpPr>
          <p:cNvPr id="2" name="AutoShape 2"/>
          <p:cNvSpPr/>
          <p:nvPr/>
        </p:nvSpPr>
        <p:spPr>
          <a:xfrm>
            <a:off x="0" y="1028700"/>
            <a:ext cx="17259300" cy="9258300"/>
          </a:xfrm>
          <a:prstGeom prst="rect">
            <a:avLst/>
          </a:prstGeom>
          <a:solidFill>
            <a:srgbClr val="DAF4FA"/>
          </a:solidFill>
        </p:spPr>
        <p:txBody>
          <a:bodyPr/>
          <a:lstStyle/>
          <a:p>
            <a:endParaRPr lang="en-US"/>
          </a:p>
        </p:txBody>
      </p:sp>
      <p:sp>
        <p:nvSpPr>
          <p:cNvPr id="6" name="TextBox 6"/>
          <p:cNvSpPr txBox="1"/>
          <p:nvPr/>
        </p:nvSpPr>
        <p:spPr>
          <a:xfrm>
            <a:off x="533400" y="1799392"/>
            <a:ext cx="12039600" cy="677108"/>
          </a:xfrm>
          <a:prstGeom prst="rect">
            <a:avLst/>
          </a:prstGeom>
        </p:spPr>
        <p:txBody>
          <a:bodyPr wrap="square" lIns="0" tIns="0" rIns="0" bIns="0" rtlCol="0" anchor="t">
            <a:spAutoFit/>
          </a:bodyPr>
          <a:lstStyle/>
          <a:p>
            <a:r>
              <a:rPr lang="en-US" sz="4400" b="1">
                <a:solidFill>
                  <a:srgbClr val="FF0000"/>
                </a:solidFill>
                <a:latin typeface="Arial" pitchFamily="34" charset="0"/>
                <a:cs typeface="Arial" pitchFamily="34" charset="0"/>
              </a:rPr>
              <a:t>1. NHỮNG CÂU CHUYỆN VỀ LÒNG NHÂN ÁI</a:t>
            </a:r>
            <a:r>
              <a:rPr lang="en-US" sz="4400">
                <a:solidFill>
                  <a:srgbClr val="FF0000"/>
                </a:solidFill>
                <a:latin typeface="Arial" pitchFamily="34" charset="0"/>
                <a:cs typeface="Arial" pitchFamily="34" charset="0"/>
              </a:rPr>
              <a:t> </a:t>
            </a:r>
            <a:endParaRPr lang="vi-VN" sz="4400">
              <a:solidFill>
                <a:srgbClr val="FF0000"/>
              </a:solidFill>
              <a:latin typeface="Arial" pitchFamily="34" charset="0"/>
              <a:cs typeface="Arial" pitchFamily="34" charset="0"/>
            </a:endParaRPr>
          </a:p>
        </p:txBody>
      </p:sp>
      <p:pic>
        <p:nvPicPr>
          <p:cNvPr id="5122" name="Picture 2" descr="Lòng nhân ái: “Bữa tiệc đêm trong nhà vệ sinh”| MUC Wo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43465"/>
            <a:ext cx="14592301" cy="70435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8288000" cy="3162300"/>
          </a:xfrm>
          <a:prstGeom prst="rect">
            <a:avLst/>
          </a:prstGeom>
          <a:solidFill>
            <a:srgbClr val="FFD6E5"/>
          </a:solidFill>
        </p:spPr>
        <p:txBody>
          <a:bodyPr/>
          <a:lstStyle/>
          <a:p>
            <a:endParaRPr lang="en-US">
              <a:latin typeface="Times New Roman" panose="02020603050405020304" pitchFamily="18" charset="0"/>
              <a:cs typeface="Times New Roman" panose="02020603050405020304" pitchFamily="18" charset="0"/>
            </a:endParaRPr>
          </a:p>
        </p:txBody>
      </p:sp>
      <p:sp>
        <p:nvSpPr>
          <p:cNvPr id="7" name="TextBox 7"/>
          <p:cNvSpPr txBox="1"/>
          <p:nvPr/>
        </p:nvSpPr>
        <p:spPr>
          <a:xfrm>
            <a:off x="457200" y="3643858"/>
            <a:ext cx="4982866" cy="2390334"/>
          </a:xfrm>
          <a:prstGeom prst="rect">
            <a:avLst/>
          </a:prstGeom>
        </p:spPr>
        <p:txBody>
          <a:bodyPr wrap="square" lIns="0" tIns="0" rIns="0" bIns="0" rtlCol="0" anchor="t">
            <a:spAutoFit/>
          </a:bodyPr>
          <a:lstStyle/>
          <a:p>
            <a:pPr algn="just">
              <a:lnSpc>
                <a:spcPct val="150000"/>
              </a:lnSpc>
            </a:pPr>
            <a:r>
              <a:rPr lang="en-US" sz="3600">
                <a:latin typeface="Times New Roman" panose="02020603050405020304" pitchFamily="18" charset="0"/>
                <a:cs typeface="Times New Roman" panose="02020603050405020304" pitchFamily="18" charset="0"/>
              </a:rPr>
              <a:t>Theo em, các nhân vật trong câu chuyện đã gặp những khó khăn gì?</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6362700" y="6833319"/>
            <a:ext cx="5562600" cy="2393412"/>
          </a:xfrm>
          <a:prstGeom prst="rect">
            <a:avLst/>
          </a:prstGeom>
        </p:spPr>
        <p:txBody>
          <a:bodyPr wrap="square" lIns="0" tIns="0" rIns="0" bIns="0" rtlCol="0" anchor="t">
            <a:spAutoFit/>
          </a:bodyPr>
          <a:lstStyle/>
          <a:p>
            <a:pPr lvl="0" algn="just">
              <a:lnSpc>
                <a:spcPct val="150000"/>
              </a:lnSpc>
              <a:spcBef>
                <a:spcPct val="0"/>
              </a:spcBef>
            </a:pPr>
            <a:r>
              <a:rPr lang="en-US" sz="3600">
                <a:latin typeface="Times New Roman" panose="02020603050405020304" pitchFamily="18" charset="0"/>
                <a:cs typeface="Times New Roman" panose="02020603050405020304" pitchFamily="18" charset="0"/>
              </a:rPr>
              <a:t>Qua các nhân vật, lòng nhân ái được biểu hiện như thế nào? </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12725400" y="4010541"/>
            <a:ext cx="5121882" cy="1559338"/>
          </a:xfrm>
          <a:prstGeom prst="rect">
            <a:avLst/>
          </a:prstGeom>
        </p:spPr>
        <p:txBody>
          <a:bodyPr wrap="square" lIns="0" tIns="0" rIns="0" bIns="0" rtlCol="0" anchor="t">
            <a:spAutoFit/>
          </a:bodyPr>
          <a:lstStyle/>
          <a:p>
            <a:pPr algn="just">
              <a:lnSpc>
                <a:spcPct val="150000"/>
              </a:lnSpc>
              <a:spcBef>
                <a:spcPct val="0"/>
              </a:spcBef>
            </a:pPr>
            <a:r>
              <a:rPr lang="vi-VN" sz="3600">
                <a:latin typeface="Times New Roman" panose="02020603050405020304" pitchFamily="18" charset="0"/>
                <a:cs typeface="Times New Roman" panose="02020603050405020304" pitchFamily="18" charset="0"/>
              </a:rPr>
              <a:t>Qua đó em rút ra được bài học gì cho bản th</a:t>
            </a:r>
            <a:r>
              <a:rPr lang="en-US" sz="3600">
                <a:latin typeface="Times New Roman" panose="02020603050405020304" pitchFamily="18" charset="0"/>
                <a:cs typeface="Times New Roman" panose="02020603050405020304" pitchFamily="18" charset="0"/>
              </a:rPr>
              <a:t>â</a:t>
            </a:r>
            <a:r>
              <a:rPr lang="vi-VN" sz="3600">
                <a:latin typeface="Times New Roman" panose="02020603050405020304" pitchFamily="18" charset="0"/>
                <a:cs typeface="Times New Roman" panose="02020603050405020304" pitchFamily="18" charset="0"/>
              </a:rPr>
              <a:t>n?</a:t>
            </a:r>
            <a:endParaRPr lang="en-US" sz="3600">
              <a:solidFill>
                <a:srgbClr val="FF0000"/>
              </a:solidFill>
              <a:latin typeface="Times New Roman" panose="02020603050405020304" pitchFamily="18" charset="0"/>
              <a:cs typeface="Times New Roman" panose="02020603050405020304" pitchFamily="18" charset="0"/>
            </a:endParaRPr>
          </a:p>
        </p:txBody>
      </p:sp>
      <p:pic>
        <p:nvPicPr>
          <p:cNvPr id="6146" name="Picture 2" descr="Dạy con về lòng nhân ái không khó, ba mẹ hãy nắm vững những điều s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8" y="6566504"/>
            <a:ext cx="6090490" cy="3758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iết đoạn văn về lòng nhân ái hay, có sử dụng từ mượn - Tác giả tr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925" y="3162300"/>
            <a:ext cx="6123585" cy="3412858"/>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Nghị luận về lòng nhân ái - Theki.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Times New Roman" panose="02020603050405020304" pitchFamily="18" charset="0"/>
              <a:cs typeface="Times New Roman" panose="02020603050405020304" pitchFamily="18" charset="0"/>
            </a:endParaRP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7510" y="6604048"/>
            <a:ext cx="6090490" cy="372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5ADCEC27-594C-B94D-802E-E00C7DEA03E6}"/>
              </a:ext>
            </a:extLst>
          </p:cNvPr>
          <p:cNvSpPr/>
          <p:nvPr/>
        </p:nvSpPr>
        <p:spPr>
          <a:xfrm>
            <a:off x="3460284" y="110914"/>
            <a:ext cx="11367431" cy="1067600"/>
          </a:xfrm>
          <a:prstGeom prst="rect">
            <a:avLst/>
          </a:prstGeom>
        </p:spPr>
        <p:txBody>
          <a:bodyPr wrap="square">
            <a:spAutoFit/>
          </a:bodyPr>
          <a:lstStyle/>
          <a:p>
            <a:pPr algn="ctr">
              <a:lnSpc>
                <a:spcPct val="150000"/>
              </a:lnSpc>
            </a:pPr>
            <a:r>
              <a:rPr lang="en-US" sz="4800" b="1">
                <a:solidFill>
                  <a:srgbClr val="7030A0"/>
                </a:solidFill>
                <a:latin typeface="Times New Roman" panose="02020603050405020304" pitchFamily="18" charset="0"/>
                <a:cs typeface="Times New Roman" panose="02020603050405020304" pitchFamily="18" charset="0"/>
              </a:rPr>
              <a:t>NHIỆM VỤ HỌC TẬP 1</a:t>
            </a:r>
            <a:endParaRPr lang="vi-VN" sz="4800" b="1">
              <a:solidFill>
                <a:srgbClr val="7030A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1F8A26D-92C2-F639-FE91-ED8347E39D7C}"/>
              </a:ext>
            </a:extLst>
          </p:cNvPr>
          <p:cNvSpPr/>
          <p:nvPr/>
        </p:nvSpPr>
        <p:spPr>
          <a:xfrm>
            <a:off x="198458" y="1083628"/>
            <a:ext cx="17874517" cy="823752"/>
          </a:xfrm>
          <a:prstGeom prst="rect">
            <a:avLst/>
          </a:prstGeom>
        </p:spPr>
        <p:txBody>
          <a:bodyPr wrap="square">
            <a:spAutoFit/>
          </a:bodyPr>
          <a:lstStyle/>
          <a:p>
            <a:pPr algn="just">
              <a:lnSpc>
                <a:spcPct val="150000"/>
              </a:lnSpc>
            </a:pPr>
            <a:r>
              <a:rPr lang="en-US" sz="3600" b="1">
                <a:solidFill>
                  <a:srgbClr val="FF0000"/>
                </a:solidFill>
                <a:latin typeface="Times New Roman" panose="02020603050405020304" pitchFamily="18" charset="0"/>
                <a:cs typeface="Times New Roman" panose="02020603050405020304" pitchFamily="18" charset="0"/>
              </a:rPr>
              <a:t>* Kể lại câu chuyện về lòng nhân ái mà em đã sưu tầm, chứng kiến hoặc là người tham gia.</a:t>
            </a:r>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46636B4-CDAB-9ACC-B9B2-EBEB4F2945EB}"/>
              </a:ext>
            </a:extLst>
          </p:cNvPr>
          <p:cNvSpPr/>
          <p:nvPr/>
        </p:nvSpPr>
        <p:spPr>
          <a:xfrm>
            <a:off x="155575" y="2054922"/>
            <a:ext cx="16177970" cy="820674"/>
          </a:xfrm>
          <a:prstGeom prst="rect">
            <a:avLst/>
          </a:prstGeom>
        </p:spPr>
        <p:txBody>
          <a:bodyPr wrap="square">
            <a:spAutoFit/>
          </a:bodyPr>
          <a:lstStyle/>
          <a:p>
            <a:pPr algn="just">
              <a:lnSpc>
                <a:spcPct val="150000"/>
              </a:lnSpc>
            </a:pPr>
            <a:r>
              <a:rPr lang="en-US" sz="3600" b="1">
                <a:solidFill>
                  <a:srgbClr val="FF0000"/>
                </a:solidFill>
                <a:latin typeface="Times New Roman" panose="02020603050405020304" pitchFamily="18" charset="0"/>
                <a:cs typeface="Times New Roman" panose="02020603050405020304" pitchFamily="18" charset="0"/>
              </a:rPr>
              <a:t>* Thảo luận theo nhóm cặp đôi: Thời gian (2 phút).</a:t>
            </a:r>
            <a:endParaRPr lang="vi-VN"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barn(inVertical)">
                                      <p:cBhvr>
                                        <p:cTn id="31" dur="500"/>
                                        <p:tgtEl>
                                          <p:spTgt spid="614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148"/>
                                        </p:tgtEl>
                                        <p:attrNameLst>
                                          <p:attrName>style.visibility</p:attrName>
                                        </p:attrNameLst>
                                      </p:cBhvr>
                                      <p:to>
                                        <p:strVal val="visible"/>
                                      </p:to>
                                    </p:set>
                                    <p:animEffect transition="in" filter="barn(inVertical)">
                                      <p:cBhvr>
                                        <p:cTn id="36" dur="500"/>
                                        <p:tgtEl>
                                          <p:spTgt spid="614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heel(1)">
                                      <p:cBhvr>
                                        <p:cTn id="44" dur="2000"/>
                                        <p:tgtEl>
                                          <p:spTgt spid="18"/>
                                        </p:tgtEl>
                                      </p:cBhvr>
                                    </p:animEffect>
                                  </p:childTnLst>
                                </p:cTn>
                              </p:par>
                              <p:par>
                                <p:cTn id="45" presetID="21" presetClass="entr" presetSubtype="1" fill="hold" nodeType="withEffect">
                                  <p:stCondLst>
                                    <p:cond delay="0"/>
                                  </p:stCondLst>
                                  <p:childTnLst>
                                    <p:set>
                                      <p:cBhvr>
                                        <p:cTn id="46" dur="1" fill="hold">
                                          <p:stCondLst>
                                            <p:cond delay="0"/>
                                          </p:stCondLst>
                                        </p:cTn>
                                        <p:tgtEl>
                                          <p:spTgt spid="6151"/>
                                        </p:tgtEl>
                                        <p:attrNameLst>
                                          <p:attrName>style.visibility</p:attrName>
                                        </p:attrNameLst>
                                      </p:cBhvr>
                                      <p:to>
                                        <p:strVal val="visible"/>
                                      </p:to>
                                    </p:set>
                                    <p:animEffect transition="in" filter="wheel(1)">
                                      <p:cBhvr>
                                        <p:cTn id="47" dur="20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8"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6E5"/>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E13D51"/>
          </a:solidFill>
        </p:spPr>
        <p:txBody>
          <a:bodyPr/>
          <a:lstStyle/>
          <a:p>
            <a:endParaRPr lang="en-US"/>
          </a:p>
        </p:txBody>
      </p:sp>
      <p:sp>
        <p:nvSpPr>
          <p:cNvPr id="3" name="AutoShape 3"/>
          <p:cNvSpPr/>
          <p:nvPr/>
        </p:nvSpPr>
        <p:spPr>
          <a:xfrm>
            <a:off x="2110030" y="1939956"/>
            <a:ext cx="14067940" cy="6407088"/>
          </a:xfrm>
          <a:prstGeom prst="rect">
            <a:avLst/>
          </a:prstGeom>
          <a:solidFill>
            <a:srgbClr val="FFFFFF"/>
          </a:solidFill>
        </p:spPr>
        <p:txBody>
          <a:bodyPr/>
          <a:lstStyle/>
          <a:p>
            <a:endParaRPr lang="en-US"/>
          </a:p>
        </p:txBody>
      </p:sp>
      <p:grpSp>
        <p:nvGrpSpPr>
          <p:cNvPr id="4" name="Group 4"/>
          <p:cNvGrpSpPr/>
          <p:nvPr/>
        </p:nvGrpSpPr>
        <p:grpSpPr>
          <a:xfrm>
            <a:off x="3290787" y="1701370"/>
            <a:ext cx="11706425" cy="4434325"/>
            <a:chOff x="0" y="-2764813"/>
            <a:chExt cx="15608567" cy="5912433"/>
          </a:xfrm>
        </p:grpSpPr>
        <p:sp>
          <p:nvSpPr>
            <p:cNvPr id="5" name="TextBox 5"/>
            <p:cNvSpPr txBox="1"/>
            <p:nvPr/>
          </p:nvSpPr>
          <p:spPr>
            <a:xfrm>
              <a:off x="0" y="-2764813"/>
              <a:ext cx="15608567" cy="1546150"/>
            </a:xfrm>
            <a:prstGeom prst="rect">
              <a:avLst/>
            </a:prstGeom>
          </p:spPr>
          <p:txBody>
            <a:bodyPr lIns="0" tIns="0" rIns="0" bIns="0" rtlCol="0" anchor="t">
              <a:spAutoFit/>
            </a:bodyPr>
            <a:lstStyle/>
            <a:p>
              <a:pPr algn="ctr">
                <a:lnSpc>
                  <a:spcPts val="10560"/>
                </a:lnSpc>
              </a:pPr>
              <a:r>
                <a:rPr lang="en-US" sz="4800" b="1" u="sng">
                  <a:solidFill>
                    <a:srgbClr val="E13D51"/>
                  </a:solidFill>
                  <a:latin typeface="Arial" pitchFamily="34" charset="0"/>
                  <a:cs typeface="Arial" pitchFamily="34" charset="0"/>
                </a:rPr>
                <a:t>KẾT LUẬN</a:t>
              </a:r>
            </a:p>
          </p:txBody>
        </p:sp>
        <p:sp>
          <p:nvSpPr>
            <p:cNvPr id="6" name="TextBox 6"/>
            <p:cNvSpPr txBox="1"/>
            <p:nvPr/>
          </p:nvSpPr>
          <p:spPr>
            <a:xfrm>
              <a:off x="0" y="2555919"/>
              <a:ext cx="15608567" cy="591701"/>
            </a:xfrm>
            <a:prstGeom prst="rect">
              <a:avLst/>
            </a:prstGeom>
          </p:spPr>
          <p:txBody>
            <a:bodyPr lIns="0" tIns="0" rIns="0" bIns="0" rtlCol="0" anchor="t">
              <a:spAutoFit/>
            </a:bodyPr>
            <a:lstStyle/>
            <a:p>
              <a:pPr algn="ctr">
                <a:lnSpc>
                  <a:spcPts val="3359"/>
                </a:lnSpc>
              </a:pPr>
              <a:endParaRPr lang="en-US" sz="4000">
                <a:solidFill>
                  <a:srgbClr val="000000"/>
                </a:solidFill>
                <a:latin typeface="Arial" pitchFamily="34" charset="0"/>
                <a:cs typeface="Arial" pitchFamily="34" charset="0"/>
              </a:endParaRPr>
            </a:p>
          </p:txBody>
        </p:sp>
      </p:grpSp>
      <p:sp>
        <p:nvSpPr>
          <p:cNvPr id="7" name="AutoShape 7"/>
          <p:cNvSpPr/>
          <p:nvPr/>
        </p:nvSpPr>
        <p:spPr>
          <a:xfrm>
            <a:off x="0" y="0"/>
            <a:ext cx="2110030" cy="1939956"/>
          </a:xfrm>
          <a:prstGeom prst="rect">
            <a:avLst/>
          </a:prstGeom>
          <a:solidFill>
            <a:srgbClr val="FFFFFF"/>
          </a:solidFill>
        </p:spPr>
        <p:txBody>
          <a:bodyPr/>
          <a:lstStyle/>
          <a:p>
            <a:endParaRPr lang="en-US"/>
          </a:p>
        </p:txBody>
      </p:sp>
      <p:sp>
        <p:nvSpPr>
          <p:cNvPr id="8" name="AutoShape 8"/>
          <p:cNvSpPr/>
          <p:nvPr/>
        </p:nvSpPr>
        <p:spPr>
          <a:xfrm>
            <a:off x="16177970" y="8347044"/>
            <a:ext cx="2110030" cy="1939956"/>
          </a:xfrm>
          <a:prstGeom prst="rect">
            <a:avLst/>
          </a:prstGeom>
          <a:solidFill>
            <a:srgbClr val="E13D51"/>
          </a:solidFill>
        </p:spPr>
        <p:txBody>
          <a:bodyPr/>
          <a:lstStyle/>
          <a:p>
            <a:endParaRPr lang="en-US"/>
          </a:p>
        </p:txBody>
      </p:sp>
      <p:sp>
        <p:nvSpPr>
          <p:cNvPr id="9" name="AutoShape 9"/>
          <p:cNvSpPr/>
          <p:nvPr/>
        </p:nvSpPr>
        <p:spPr>
          <a:xfrm>
            <a:off x="0" y="8347044"/>
            <a:ext cx="2110030" cy="1939956"/>
          </a:xfrm>
          <a:prstGeom prst="rect">
            <a:avLst/>
          </a:prstGeom>
          <a:solidFill>
            <a:srgbClr val="FFFFFF"/>
          </a:solidFill>
        </p:spPr>
        <p:txBody>
          <a:bodyPr/>
          <a:lstStyle/>
          <a:p>
            <a:endParaRPr lang="en-US"/>
          </a:p>
        </p:txBody>
      </p:sp>
      <p:sp>
        <p:nvSpPr>
          <p:cNvPr id="10" name="AutoShape 10"/>
          <p:cNvSpPr/>
          <p:nvPr/>
        </p:nvSpPr>
        <p:spPr>
          <a:xfrm>
            <a:off x="16177970" y="0"/>
            <a:ext cx="2110030" cy="1939956"/>
          </a:xfrm>
          <a:prstGeom prst="rect">
            <a:avLst/>
          </a:prstGeom>
          <a:solidFill>
            <a:srgbClr val="E13D51"/>
          </a:solidFill>
        </p:spPr>
        <p:txBody>
          <a:bodyPr/>
          <a:lstStyle/>
          <a:p>
            <a:endParaRPr lang="en-US"/>
          </a:p>
        </p:txBody>
      </p:sp>
      <p:sp>
        <p:nvSpPr>
          <p:cNvPr id="11" name="Rectangle 10"/>
          <p:cNvSpPr/>
          <p:nvPr/>
        </p:nvSpPr>
        <p:spPr>
          <a:xfrm>
            <a:off x="2438400" y="3102357"/>
            <a:ext cx="13335000" cy="4594912"/>
          </a:xfrm>
          <a:prstGeom prst="rect">
            <a:avLst/>
          </a:prstGeom>
        </p:spPr>
        <p:txBody>
          <a:bodyPr wrap="square">
            <a:spAutoFit/>
          </a:bodyPr>
          <a:lstStyle/>
          <a:p>
            <a:pPr algn="just">
              <a:lnSpc>
                <a:spcPct val="150000"/>
              </a:lnSpc>
            </a:pPr>
            <a:r>
              <a:rPr lang="en-US" sz="4000">
                <a:latin typeface="Arial" pitchFamily="34" charset="0"/>
                <a:cs typeface="Arial" pitchFamily="34" charset="0"/>
              </a:rPr>
              <a:t>- Cuộc sống không bao giờ bằng lặng nên mỗi người luôn phải đối mặt với những khó khăn, thử thách.</a:t>
            </a:r>
            <a:endParaRPr lang="vi-VN" sz="4000">
              <a:latin typeface="Arial" pitchFamily="34" charset="0"/>
              <a:cs typeface="Arial" pitchFamily="34" charset="0"/>
            </a:endParaRPr>
          </a:p>
          <a:p>
            <a:pPr algn="just">
              <a:lnSpc>
                <a:spcPct val="150000"/>
              </a:lnSpc>
            </a:pPr>
            <a:r>
              <a:rPr lang="en-US" sz="4000">
                <a:latin typeface="Arial" pitchFamily="34" charset="0"/>
                <a:cs typeface="Arial" pitchFamily="34" charset="0"/>
              </a:rPr>
              <a:t>- Biết yêu thương, đồng cảm, sẻ chia, biết giúp đỡ những người có hoàn cảnh khó khăn chính là biểu hiện của lòng nhân ái.</a:t>
            </a:r>
            <a:endParaRPr lang="vi-VN" sz="400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68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296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p:cNvSpPr/>
          <p:nvPr/>
        </p:nvSpPr>
        <p:spPr>
          <a:xfrm>
            <a:off x="0" y="0"/>
            <a:ext cx="18288000" cy="1504950"/>
          </a:xfrm>
          <a:prstGeom prst="rect">
            <a:avLst/>
          </a:prstGeom>
          <a:solidFill>
            <a:srgbClr val="E13D51"/>
          </a:solidFill>
        </p:spPr>
        <p:txBody>
          <a:bodyPr/>
          <a:lstStyle/>
          <a:p>
            <a:endParaRPr lang="en-US"/>
          </a:p>
        </p:txBody>
      </p:sp>
      <p:sp>
        <p:nvSpPr>
          <p:cNvPr id="3" name="AutoShape 4"/>
          <p:cNvSpPr/>
          <p:nvPr/>
        </p:nvSpPr>
        <p:spPr>
          <a:xfrm>
            <a:off x="0" y="1504950"/>
            <a:ext cx="18288000" cy="8794040"/>
          </a:xfrm>
          <a:prstGeom prst="rect">
            <a:avLst/>
          </a:prstGeom>
          <a:solidFill>
            <a:srgbClr val="FFD6E5"/>
          </a:solidFill>
        </p:spPr>
        <p:txBody>
          <a:bodyPr/>
          <a:lstStyle/>
          <a:p>
            <a:endParaRPr lang="en-US"/>
          </a:p>
        </p:txBody>
      </p:sp>
      <p:sp>
        <p:nvSpPr>
          <p:cNvPr id="5" name="TextBox 4"/>
          <p:cNvSpPr txBox="1"/>
          <p:nvPr/>
        </p:nvSpPr>
        <p:spPr>
          <a:xfrm>
            <a:off x="876300" y="232708"/>
            <a:ext cx="16497300" cy="923330"/>
          </a:xfrm>
          <a:prstGeom prst="rect">
            <a:avLst/>
          </a:prstGeom>
          <a:noFill/>
        </p:spPr>
        <p:txBody>
          <a:bodyPr wrap="square" rtlCol="0">
            <a:spAutoFit/>
          </a:bodyPr>
          <a:lstStyle/>
          <a:p>
            <a:r>
              <a:rPr lang="en-US" sz="5400" b="1">
                <a:solidFill>
                  <a:schemeClr val="bg1"/>
                </a:solidFill>
                <a:latin typeface="Arial" pitchFamily="34" charset="0"/>
                <a:cs typeface="Arial" pitchFamily="34" charset="0"/>
              </a:rPr>
              <a:t>2. Vẽ tranh theo chủ đề </a:t>
            </a:r>
            <a:r>
              <a:rPr lang="en-US" sz="5400" b="1" i="1">
                <a:solidFill>
                  <a:schemeClr val="bg1"/>
                </a:solidFill>
                <a:latin typeface="Arial" pitchFamily="34" charset="0"/>
                <a:cs typeface="Arial" pitchFamily="34" charset="0"/>
              </a:rPr>
              <a:t>Những tấm lòng nhân ái</a:t>
            </a:r>
            <a:r>
              <a:rPr lang="en-US" sz="5400" i="1">
                <a:solidFill>
                  <a:schemeClr val="bg1"/>
                </a:solidFill>
                <a:latin typeface="Arial" pitchFamily="34" charset="0"/>
                <a:cs typeface="Arial" pitchFamily="34" charset="0"/>
              </a:rPr>
              <a:t> </a:t>
            </a:r>
            <a:endParaRPr lang="vi-VN" sz="5400" i="1">
              <a:solidFill>
                <a:schemeClr val="bg1"/>
              </a:solidFill>
              <a:latin typeface="Arial" pitchFamily="34" charset="0"/>
              <a:cs typeface="Arial" pitchFamily="34" charset="0"/>
            </a:endParaRPr>
          </a:p>
        </p:txBody>
      </p:sp>
      <p:pic>
        <p:nvPicPr>
          <p:cNvPr id="7170" name="Picture 2" descr="C:\Users\DELL\Downloads\HDTN_6_SGK_27_5_2021_v1_Page25.jpg"/>
          <p:cNvPicPr>
            <a:picLocks noChangeAspect="1" noChangeArrowheads="1"/>
          </p:cNvPicPr>
          <p:nvPr/>
        </p:nvPicPr>
        <p:blipFill rotWithShape="1">
          <a:blip r:embed="rId3">
            <a:extLst>
              <a:ext uri="{28A0092B-C50C-407E-A947-70E740481C1C}">
                <a14:useLocalDpi xmlns:a14="http://schemas.microsoft.com/office/drawing/2010/main" val="0"/>
              </a:ext>
            </a:extLst>
          </a:blip>
          <a:srcRect l="67071" t="67743" r="9222" b="8487"/>
          <a:stretch/>
        </p:blipFill>
        <p:spPr bwMode="auto">
          <a:xfrm>
            <a:off x="12039599" y="2555939"/>
            <a:ext cx="5334001" cy="64123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61277" y="2731305"/>
            <a:ext cx="11097322" cy="6060826"/>
          </a:xfrm>
          <a:prstGeom prst="rect">
            <a:avLst/>
          </a:prstGeom>
        </p:spPr>
        <p:txBody>
          <a:bodyPr wrap="square">
            <a:spAutoFit/>
          </a:bodyPr>
          <a:lstStyle/>
          <a:p>
            <a:pPr algn="just">
              <a:lnSpc>
                <a:spcPct val="150000"/>
              </a:lnSpc>
            </a:pPr>
            <a:r>
              <a:rPr lang="en-US" sz="4400">
                <a:latin typeface="Arial" pitchFamily="34" charset="0"/>
                <a:cs typeface="Arial" pitchFamily="34" charset="0"/>
              </a:rPr>
              <a:t>- Mỗi nhóm thảo luận ý tưởng và cùng nhau vẽ một bức tranh thể hiện lòng nhân ái. </a:t>
            </a:r>
          </a:p>
          <a:p>
            <a:pPr algn="just">
              <a:lnSpc>
                <a:spcPct val="150000"/>
              </a:lnSpc>
            </a:pPr>
            <a:r>
              <a:rPr lang="en-US" sz="4400">
                <a:latin typeface="Arial" pitchFamily="34" charset="0"/>
                <a:cs typeface="Arial" pitchFamily="34" charset="0"/>
              </a:rPr>
              <a:t>- Thảo luận nhóm bàn: 3 phút</a:t>
            </a:r>
          </a:p>
          <a:p>
            <a:pPr algn="just">
              <a:lnSpc>
                <a:spcPct val="150000"/>
              </a:lnSpc>
            </a:pPr>
            <a:r>
              <a:rPr lang="en-US" sz="4400">
                <a:latin typeface="Arial" pitchFamily="34" charset="0"/>
                <a:cs typeface="Arial" pitchFamily="34" charset="0"/>
              </a:rPr>
              <a:t>	Trong những bức tranh mà các nhóm đã hoàn thành, em thích nhất bức tranh nào? Vì sao?</a:t>
            </a:r>
            <a:endParaRPr lang="vi-VN" sz="4400">
              <a:latin typeface="Arial" pitchFamily="34" charset="0"/>
              <a:cs typeface="Arial" pitchFamily="34" charset="0"/>
            </a:endParaRPr>
          </a:p>
        </p:txBody>
      </p:sp>
      <p:sp>
        <p:nvSpPr>
          <p:cNvPr id="7" name="Rectangle 6">
            <a:extLst>
              <a:ext uri="{FF2B5EF4-FFF2-40B4-BE49-F238E27FC236}">
                <a16:creationId xmlns:a16="http://schemas.microsoft.com/office/drawing/2014/main" id="{841CF2CF-F863-9967-4860-4A112A4F50DA}"/>
              </a:ext>
            </a:extLst>
          </p:cNvPr>
          <p:cNvSpPr/>
          <p:nvPr/>
        </p:nvSpPr>
        <p:spPr>
          <a:xfrm>
            <a:off x="426223" y="1667331"/>
            <a:ext cx="11367431" cy="901593"/>
          </a:xfrm>
          <a:prstGeom prst="rect">
            <a:avLst/>
          </a:prstGeom>
        </p:spPr>
        <p:txBody>
          <a:bodyPr wrap="square">
            <a:spAutoFit/>
          </a:bodyPr>
          <a:lstStyle/>
          <a:p>
            <a:pPr algn="ctr">
              <a:lnSpc>
                <a:spcPct val="150000"/>
              </a:lnSpc>
            </a:pPr>
            <a:r>
              <a:rPr lang="en-US" sz="4000" b="1">
                <a:solidFill>
                  <a:srgbClr val="7030A0"/>
                </a:solidFill>
                <a:latin typeface="Arial" pitchFamily="34" charset="0"/>
                <a:cs typeface="Arial" pitchFamily="34" charset="0"/>
              </a:rPr>
              <a:t>NHIỆM VỤ HỌC TẬP 2</a:t>
            </a:r>
            <a:endParaRPr lang="vi-VN" sz="4000" b="1">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21478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3D51"/>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DAF4FA"/>
          </a:solidFill>
        </p:spPr>
        <p:txBody>
          <a:bodyPr/>
          <a:lstStyle/>
          <a:p>
            <a:endParaRPr lang="en-US"/>
          </a:p>
        </p:txBody>
      </p:sp>
      <p:sp>
        <p:nvSpPr>
          <p:cNvPr id="5" name="TextBox 5"/>
          <p:cNvSpPr txBox="1"/>
          <p:nvPr/>
        </p:nvSpPr>
        <p:spPr>
          <a:xfrm>
            <a:off x="1905000" y="5220294"/>
            <a:ext cx="5334000" cy="577081"/>
          </a:xfrm>
          <a:prstGeom prst="rect">
            <a:avLst/>
          </a:prstGeom>
        </p:spPr>
        <p:txBody>
          <a:bodyPr wrap="square" lIns="0" tIns="0" rIns="0" bIns="0" rtlCol="0" anchor="t">
            <a:spAutoFit/>
          </a:bodyPr>
          <a:lstStyle/>
          <a:p>
            <a:pPr>
              <a:lnSpc>
                <a:spcPts val="4480"/>
              </a:lnSpc>
            </a:pPr>
            <a:r>
              <a:rPr lang="en-US" sz="7200" b="1" u="sng">
                <a:solidFill>
                  <a:srgbClr val="E13D51"/>
                </a:solidFill>
                <a:latin typeface="Arial" pitchFamily="34" charset="0"/>
                <a:cs typeface="Arial" pitchFamily="34" charset="0"/>
              </a:rPr>
              <a:t>KẾT LUẬN</a:t>
            </a:r>
          </a:p>
        </p:txBody>
      </p:sp>
      <p:sp>
        <p:nvSpPr>
          <p:cNvPr id="6" name="TextBox 6"/>
          <p:cNvSpPr txBox="1"/>
          <p:nvPr/>
        </p:nvSpPr>
        <p:spPr>
          <a:xfrm>
            <a:off x="1028700" y="3119106"/>
            <a:ext cx="3623931" cy="346249"/>
          </a:xfrm>
          <a:prstGeom prst="rect">
            <a:avLst/>
          </a:prstGeom>
        </p:spPr>
        <p:txBody>
          <a:bodyPr lIns="0" tIns="0" rIns="0" bIns="0" rtlCol="0" anchor="t">
            <a:spAutoFit/>
          </a:bodyPr>
          <a:lstStyle/>
          <a:p>
            <a:pPr>
              <a:lnSpc>
                <a:spcPts val="2729"/>
              </a:lnSpc>
            </a:pPr>
            <a:endParaRPr lang="en-US" sz="4000">
              <a:solidFill>
                <a:srgbClr val="000000"/>
              </a:solidFill>
              <a:latin typeface="Arial" pitchFamily="34" charset="0"/>
              <a:cs typeface="Arial" pitchFamily="34" charset="0"/>
            </a:endParaRPr>
          </a:p>
        </p:txBody>
      </p:sp>
      <p:sp>
        <p:nvSpPr>
          <p:cNvPr id="7" name="AutoShape 7"/>
          <p:cNvSpPr/>
          <p:nvPr/>
        </p:nvSpPr>
        <p:spPr>
          <a:xfrm>
            <a:off x="9144000" y="4610100"/>
            <a:ext cx="9144000" cy="5676900"/>
          </a:xfrm>
          <a:prstGeom prst="rect">
            <a:avLst/>
          </a:prstGeom>
          <a:solidFill>
            <a:srgbClr val="FFFFFF"/>
          </a:solidFill>
        </p:spPr>
        <p:txBody>
          <a:bodyPr/>
          <a:lstStyle/>
          <a:p>
            <a:endParaRPr lang="en-US"/>
          </a:p>
        </p:txBody>
      </p:sp>
      <p:sp>
        <p:nvSpPr>
          <p:cNvPr id="8" name="TextBox 8"/>
          <p:cNvSpPr txBox="1"/>
          <p:nvPr/>
        </p:nvSpPr>
        <p:spPr>
          <a:xfrm>
            <a:off x="9424641" y="642493"/>
            <a:ext cx="8354961" cy="3221331"/>
          </a:xfrm>
          <a:prstGeom prst="rect">
            <a:avLst/>
          </a:prstGeom>
        </p:spPr>
        <p:txBody>
          <a:bodyPr wrap="square" lIns="0" tIns="0" rIns="0" bIns="0" rtlCol="0" anchor="t">
            <a:spAutoFit/>
          </a:bodyPr>
          <a:lstStyle/>
          <a:p>
            <a:pPr marL="571500" indent="-571500" algn="just">
              <a:lnSpc>
                <a:spcPct val="150000"/>
              </a:lnSpc>
              <a:buClr>
                <a:schemeClr val="bg1"/>
              </a:buClr>
              <a:buFont typeface="Wingdings" pitchFamily="2" charset="2"/>
              <a:buChar char="v"/>
            </a:pPr>
            <a:r>
              <a:rPr lang="en-US" sz="3600">
                <a:solidFill>
                  <a:schemeClr val="bg1"/>
                </a:solidFill>
                <a:latin typeface="Arial" pitchFamily="34" charset="0"/>
                <a:cs typeface="Arial" pitchFamily="34" charset="0"/>
              </a:rPr>
              <a:t>Những bức tranh do các nhóm tạo ra thể hiện suy nghĩ, mong muốn và hành động của chúng ta về lòng nhân ái và các hoạt động thiện nguyện.</a:t>
            </a:r>
          </a:p>
        </p:txBody>
      </p:sp>
      <p:sp>
        <p:nvSpPr>
          <p:cNvPr id="10" name="TextBox 10"/>
          <p:cNvSpPr txBox="1"/>
          <p:nvPr/>
        </p:nvSpPr>
        <p:spPr>
          <a:xfrm>
            <a:off x="9424640" y="5194883"/>
            <a:ext cx="8354961" cy="4154984"/>
          </a:xfrm>
          <a:prstGeom prst="rect">
            <a:avLst/>
          </a:prstGeom>
        </p:spPr>
        <p:txBody>
          <a:bodyPr wrap="square" lIns="0" tIns="0" rIns="0" bIns="0" rtlCol="0" anchor="t">
            <a:spAutoFit/>
          </a:bodyPr>
          <a:lstStyle/>
          <a:p>
            <a:pPr marL="571500" indent="-571500" algn="just">
              <a:lnSpc>
                <a:spcPct val="150000"/>
              </a:lnSpc>
              <a:buFont typeface="Wingdings" pitchFamily="2" charset="2"/>
              <a:buChar char="v"/>
            </a:pPr>
            <a:r>
              <a:rPr lang="en-US" sz="3600">
                <a:latin typeface="Arial" pitchFamily="34" charset="0"/>
                <a:cs typeface="Arial" pitchFamily="34" charset="0"/>
              </a:rPr>
              <a:t>Hoạt động thiện nguyện có sự tham gia của nhiều người sẽ giúp đỡ được nhiều trường hợp khó khăn hơn, vì vậy chúng ta cần chung tay lập kế hoạch và cùng thực hiện. </a:t>
            </a:r>
            <a:endParaRPr lang="en-US" sz="3600">
              <a:solidFill>
                <a:srgbClr val="E13D51"/>
              </a:solidFill>
              <a:latin typeface="Arial" pitchFamily="34" charset="0"/>
              <a:cs typeface="Arial" pitchFamily="34" charset="0"/>
            </a:endParaRPr>
          </a:p>
        </p:txBody>
      </p:sp>
      <p:pic>
        <p:nvPicPr>
          <p:cNvPr id="11"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0059" y="1011872"/>
            <a:ext cx="2569030" cy="2748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8288000" cy="10287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520" b="0" i="0" u="none" strike="noStrike" kern="1200" cap="none" spc="0" normalizeH="0" baseline="0" noProof="0">
                <a:ln>
                  <a:noFill/>
                </a:ln>
                <a:solidFill>
                  <a:prstClr val="white"/>
                </a:solidFill>
                <a:effectLst/>
                <a:uLnTx/>
                <a:uFillTx/>
                <a:latin typeface="Georgia"/>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205" b="8911"/>
            <a:stretch/>
          </p:blipFill>
          <p:spPr>
            <a:xfrm>
              <a:off x="0" y="0"/>
              <a:ext cx="12192000" cy="6858000"/>
            </a:xfrm>
            <a:prstGeom prst="rect">
              <a:avLst/>
            </a:prstGeom>
          </p:spPr>
        </p:pic>
      </p:grpSp>
      <p:sp>
        <p:nvSpPr>
          <p:cNvPr id="8" name="Heart 7"/>
          <p:cNvSpPr/>
          <p:nvPr/>
        </p:nvSpPr>
        <p:spPr>
          <a:xfrm>
            <a:off x="4572000" y="800101"/>
            <a:ext cx="9029700" cy="678179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LUYỆN</a:t>
            </a:r>
            <a:r>
              <a:rPr kumimoji="0" lang="en-US" sz="8800" b="1" i="0" u="none" strike="noStrike" kern="120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rPr>
              <a:t> TẬP</a:t>
            </a:r>
            <a:endParaRPr kumimoji="0" lang="en-US" sz="8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4902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1BFCBDC-ECC4-BB87-8330-2033B9986FE8}"/>
              </a:ext>
            </a:extLst>
          </p:cNvPr>
          <p:cNvSpPr txBox="1"/>
          <p:nvPr/>
        </p:nvSpPr>
        <p:spPr>
          <a:xfrm>
            <a:off x="952498" y="2095500"/>
            <a:ext cx="16383000" cy="2312108"/>
          </a:xfrm>
          <a:prstGeom prst="rect">
            <a:avLst/>
          </a:prstGeom>
        </p:spPr>
        <p:txBody>
          <a:bodyPr wrap="square" lIns="0" tIns="0" rIns="0" bIns="0" rtlCol="0" anchor="t">
            <a:spAutoFit/>
          </a:bodyPr>
          <a:lstStyle/>
          <a:p>
            <a:pPr algn="just">
              <a:lnSpc>
                <a:spcPts val="9600"/>
              </a:lnSpc>
            </a:pPr>
            <a:r>
              <a:rPr lang="en-US" sz="4800">
                <a:latin typeface="Arial" pitchFamily="34" charset="0"/>
                <a:cs typeface="Arial" pitchFamily="34" charset="0"/>
              </a:rPr>
              <a:t>Em hãy sưu tầm thêm những câu ca dao, tục ngữ, thành ngữ nói về lòng nhân ái?</a:t>
            </a:r>
          </a:p>
        </p:txBody>
      </p:sp>
      <p:sp>
        <p:nvSpPr>
          <p:cNvPr id="3" name="Rectangle 2">
            <a:extLst>
              <a:ext uri="{FF2B5EF4-FFF2-40B4-BE49-F238E27FC236}">
                <a16:creationId xmlns:a16="http://schemas.microsoft.com/office/drawing/2014/main" id="{46FECC68-F467-61F5-A72B-8B33EBAEE731}"/>
              </a:ext>
            </a:extLst>
          </p:cNvPr>
          <p:cNvSpPr/>
          <p:nvPr/>
        </p:nvSpPr>
        <p:spPr>
          <a:xfrm>
            <a:off x="3460283" y="647700"/>
            <a:ext cx="11367431" cy="1184876"/>
          </a:xfrm>
          <a:prstGeom prst="rect">
            <a:avLst/>
          </a:prstGeom>
        </p:spPr>
        <p:txBody>
          <a:bodyPr wrap="square">
            <a:spAutoFit/>
          </a:bodyPr>
          <a:lstStyle/>
          <a:p>
            <a:pPr algn="ctr">
              <a:lnSpc>
                <a:spcPct val="150000"/>
              </a:lnSpc>
            </a:pPr>
            <a:r>
              <a:rPr lang="en-US" sz="5400" b="1">
                <a:solidFill>
                  <a:srgbClr val="7030A0"/>
                </a:solidFill>
                <a:latin typeface="Arial" pitchFamily="34" charset="0"/>
                <a:cs typeface="Arial" pitchFamily="34" charset="0"/>
              </a:rPr>
              <a:t>NHIỆM VỤ HỌC TẬP 3</a:t>
            </a:r>
            <a:endParaRPr lang="vi-VN" sz="5400" b="1">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377711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8288000" cy="10287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1520">
                <a:solidFill>
                  <a:prstClr val="white"/>
                </a:solidFill>
                <a:latin typeface="Georgia"/>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205" b="8911"/>
            <a:stretch/>
          </p:blipFill>
          <p:spPr>
            <a:xfrm>
              <a:off x="0" y="0"/>
              <a:ext cx="12192000" cy="6858000"/>
            </a:xfrm>
            <a:prstGeom prst="rect">
              <a:avLst/>
            </a:prstGeom>
          </p:spPr>
        </p:pic>
      </p:grpSp>
      <p:sp>
        <p:nvSpPr>
          <p:cNvPr id="8" name="Heart 7"/>
          <p:cNvSpPr/>
          <p:nvPr/>
        </p:nvSpPr>
        <p:spPr>
          <a:xfrm>
            <a:off x="4572000" y="800101"/>
            <a:ext cx="9029700" cy="678179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800" b="1">
                <a:solidFill>
                  <a:srgbClr val="FFFF00"/>
                </a:solidFill>
                <a:latin typeface="Times New Roman" panose="02020603050405020304" pitchFamily="18" charset="0"/>
                <a:cs typeface="Times New Roman" panose="02020603050405020304" pitchFamily="18" charset="0"/>
              </a:rPr>
              <a:t>KHỞI </a:t>
            </a:r>
            <a:r>
              <a:rPr lang="en-US" sz="8800" b="1" dirty="0">
                <a:solidFill>
                  <a:srgbClr val="FFFF00"/>
                </a:solidFill>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408724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8288000" cy="10287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520" b="0" i="0" u="none" strike="noStrike" kern="1200" cap="none" spc="0" normalizeH="0" baseline="0" noProof="0">
                <a:ln>
                  <a:noFill/>
                </a:ln>
                <a:solidFill>
                  <a:prstClr val="white"/>
                </a:solidFill>
                <a:effectLst/>
                <a:uLnTx/>
                <a:uFillTx/>
                <a:latin typeface="Georgia"/>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6205" b="8911"/>
            <a:stretch/>
          </p:blipFill>
          <p:spPr>
            <a:xfrm>
              <a:off x="0" y="0"/>
              <a:ext cx="12192000" cy="6858000"/>
            </a:xfrm>
            <a:prstGeom prst="rect">
              <a:avLst/>
            </a:prstGeom>
          </p:spPr>
        </p:pic>
      </p:grpSp>
      <p:sp>
        <p:nvSpPr>
          <p:cNvPr id="8" name="Heart 7"/>
          <p:cNvSpPr/>
          <p:nvPr/>
        </p:nvSpPr>
        <p:spPr>
          <a:xfrm>
            <a:off x="4572000" y="800101"/>
            <a:ext cx="9029700" cy="678179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VẬN</a:t>
            </a:r>
            <a:r>
              <a:rPr kumimoji="0" lang="en-US" sz="8800" b="1" i="0" u="none" strike="noStrike" kern="1200" cap="none" spc="0" normalizeH="0" noProof="0">
                <a:ln>
                  <a:noFill/>
                </a:ln>
                <a:solidFill>
                  <a:srgbClr val="FFFF00"/>
                </a:solidFill>
                <a:effectLst/>
                <a:uLnTx/>
                <a:uFillTx/>
                <a:latin typeface="Times New Roman" panose="02020603050405020304" pitchFamily="18" charset="0"/>
                <a:ea typeface="+mn-ea"/>
                <a:cs typeface="Times New Roman" panose="02020603050405020304" pitchFamily="18" charset="0"/>
              </a:rPr>
              <a:t> DỤNG</a:t>
            </a:r>
            <a:endParaRPr kumimoji="0" lang="en-US" sz="8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098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1BFCBDC-ECC4-BB87-8330-2033B9986FE8}"/>
              </a:ext>
            </a:extLst>
          </p:cNvPr>
          <p:cNvSpPr txBox="1"/>
          <p:nvPr/>
        </p:nvSpPr>
        <p:spPr>
          <a:xfrm>
            <a:off x="952498" y="2095500"/>
            <a:ext cx="16383000" cy="2294539"/>
          </a:xfrm>
          <a:prstGeom prst="rect">
            <a:avLst/>
          </a:prstGeom>
        </p:spPr>
        <p:txBody>
          <a:bodyPr wrap="square" lIns="0" tIns="0" rIns="0" bIns="0" rtlCol="0" anchor="t">
            <a:spAutoFit/>
          </a:bodyPr>
          <a:lstStyle/>
          <a:p>
            <a:pPr algn="just">
              <a:lnSpc>
                <a:spcPts val="9600"/>
              </a:lnSpc>
            </a:pPr>
            <a:r>
              <a:rPr lang="en-US" sz="4800">
                <a:latin typeface="Arial" pitchFamily="34" charset="0"/>
                <a:cs typeface="Arial" pitchFamily="34" charset="0"/>
              </a:rPr>
              <a:t>Sau tiết học này, em dự định sẽ có những việc làm gì để thể hiện lòng nhân ái?</a:t>
            </a:r>
          </a:p>
        </p:txBody>
      </p:sp>
      <p:sp>
        <p:nvSpPr>
          <p:cNvPr id="3" name="Rectangle 2">
            <a:extLst>
              <a:ext uri="{FF2B5EF4-FFF2-40B4-BE49-F238E27FC236}">
                <a16:creationId xmlns:a16="http://schemas.microsoft.com/office/drawing/2014/main" id="{46FECC68-F467-61F5-A72B-8B33EBAEE731}"/>
              </a:ext>
            </a:extLst>
          </p:cNvPr>
          <p:cNvSpPr/>
          <p:nvPr/>
        </p:nvSpPr>
        <p:spPr>
          <a:xfrm>
            <a:off x="3460283" y="647700"/>
            <a:ext cx="11367431" cy="1184876"/>
          </a:xfrm>
          <a:prstGeom prst="rect">
            <a:avLst/>
          </a:prstGeom>
        </p:spPr>
        <p:txBody>
          <a:bodyPr wrap="square">
            <a:spAutoFit/>
          </a:bodyPr>
          <a:lstStyle/>
          <a:p>
            <a:pPr algn="ctr">
              <a:lnSpc>
                <a:spcPct val="150000"/>
              </a:lnSpc>
            </a:pPr>
            <a:r>
              <a:rPr lang="en-US" sz="5400" b="1">
                <a:solidFill>
                  <a:srgbClr val="7030A0"/>
                </a:solidFill>
                <a:latin typeface="Arial" pitchFamily="34" charset="0"/>
                <a:cs typeface="Arial" pitchFamily="34" charset="0"/>
              </a:rPr>
              <a:t>NHIỆM VỤ HỌC TẬP 4</a:t>
            </a:r>
            <a:endParaRPr lang="vi-VN" sz="5400" b="1">
              <a:solidFill>
                <a:srgbClr val="7030A0"/>
              </a:solidFill>
              <a:latin typeface="Arial" pitchFamily="34" charset="0"/>
              <a:cs typeface="Arial" pitchFamily="34" charset="0"/>
            </a:endParaRPr>
          </a:p>
        </p:txBody>
      </p:sp>
    </p:spTree>
    <p:extLst>
      <p:ext uri="{BB962C8B-B14F-4D97-AF65-F5344CB8AC3E}">
        <p14:creationId xmlns:p14="http://schemas.microsoft.com/office/powerpoint/2010/main" val="116490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ỐN PHƯƠNG TRỜI ta về đây chung vui">
            <a:hlinkClick r:id="" action="ppaction://media"/>
            <a:extLst>
              <a:ext uri="{FF2B5EF4-FFF2-40B4-BE49-F238E27FC236}">
                <a16:creationId xmlns:a16="http://schemas.microsoft.com/office/drawing/2014/main" id="{E7344868-2CB6-1759-18D7-FA8DBA302E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8807"/>
            <a:ext cx="18288000" cy="10287000"/>
          </a:xfrm>
          <a:prstGeom prst="rect">
            <a:avLst/>
          </a:prstGeom>
        </p:spPr>
      </p:pic>
    </p:spTree>
    <p:extLst>
      <p:ext uri="{BB962C8B-B14F-4D97-AF65-F5344CB8AC3E}">
        <p14:creationId xmlns:p14="http://schemas.microsoft.com/office/powerpoint/2010/main" val="198556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E13D51"/>
          </a:solidFill>
        </p:spPr>
        <p:txBody>
          <a:bodyPr/>
          <a:lstStyle/>
          <a:p>
            <a:endParaRPr lang="en-US"/>
          </a:p>
        </p:txBody>
      </p:sp>
      <p:sp>
        <p:nvSpPr>
          <p:cNvPr id="3" name="AutoShape 3"/>
          <p:cNvSpPr/>
          <p:nvPr/>
        </p:nvSpPr>
        <p:spPr>
          <a:xfrm>
            <a:off x="2110030" y="1939956"/>
            <a:ext cx="14067940" cy="6407088"/>
          </a:xfrm>
          <a:prstGeom prst="rect">
            <a:avLst/>
          </a:prstGeom>
          <a:solidFill>
            <a:srgbClr val="FFFFFF"/>
          </a:solidFill>
        </p:spPr>
        <p:txBody>
          <a:bodyPr/>
          <a:lstStyle/>
          <a:p>
            <a:endParaRPr lang="en-US"/>
          </a:p>
        </p:txBody>
      </p:sp>
      <p:sp>
        <p:nvSpPr>
          <p:cNvPr id="4" name="AutoShape 7"/>
          <p:cNvSpPr/>
          <p:nvPr/>
        </p:nvSpPr>
        <p:spPr>
          <a:xfrm>
            <a:off x="0" y="0"/>
            <a:ext cx="2110030" cy="1939956"/>
          </a:xfrm>
          <a:prstGeom prst="rect">
            <a:avLst/>
          </a:prstGeom>
          <a:solidFill>
            <a:srgbClr val="FFFFFF"/>
          </a:solidFill>
        </p:spPr>
        <p:txBody>
          <a:bodyPr/>
          <a:lstStyle/>
          <a:p>
            <a:endParaRPr lang="en-US"/>
          </a:p>
        </p:txBody>
      </p:sp>
      <p:sp>
        <p:nvSpPr>
          <p:cNvPr id="5" name="AutoShape 8"/>
          <p:cNvSpPr/>
          <p:nvPr/>
        </p:nvSpPr>
        <p:spPr>
          <a:xfrm>
            <a:off x="16177970" y="8347044"/>
            <a:ext cx="2110030" cy="1939956"/>
          </a:xfrm>
          <a:prstGeom prst="rect">
            <a:avLst/>
          </a:prstGeom>
          <a:solidFill>
            <a:srgbClr val="E13D51"/>
          </a:solidFill>
        </p:spPr>
        <p:txBody>
          <a:bodyPr/>
          <a:lstStyle/>
          <a:p>
            <a:endParaRPr lang="en-US"/>
          </a:p>
        </p:txBody>
      </p:sp>
      <p:sp>
        <p:nvSpPr>
          <p:cNvPr id="6" name="AutoShape 9"/>
          <p:cNvSpPr/>
          <p:nvPr/>
        </p:nvSpPr>
        <p:spPr>
          <a:xfrm>
            <a:off x="0" y="8347044"/>
            <a:ext cx="2110030" cy="1939956"/>
          </a:xfrm>
          <a:prstGeom prst="rect">
            <a:avLst/>
          </a:prstGeom>
          <a:solidFill>
            <a:srgbClr val="FFFFFF"/>
          </a:solidFill>
        </p:spPr>
        <p:txBody>
          <a:bodyPr/>
          <a:lstStyle/>
          <a:p>
            <a:endParaRPr lang="en-US"/>
          </a:p>
        </p:txBody>
      </p:sp>
      <p:sp>
        <p:nvSpPr>
          <p:cNvPr id="7" name="AutoShape 10"/>
          <p:cNvSpPr/>
          <p:nvPr/>
        </p:nvSpPr>
        <p:spPr>
          <a:xfrm>
            <a:off x="16177970" y="0"/>
            <a:ext cx="2110030" cy="1939956"/>
          </a:xfrm>
          <a:prstGeom prst="rect">
            <a:avLst/>
          </a:prstGeom>
          <a:solidFill>
            <a:srgbClr val="E13D51"/>
          </a:solidFill>
        </p:spPr>
        <p:txBody>
          <a:bodyPr/>
          <a:lstStyle/>
          <a:p>
            <a:endParaRPr lang="en-US"/>
          </a:p>
        </p:txBody>
      </p:sp>
      <p:sp>
        <p:nvSpPr>
          <p:cNvPr id="8" name="Rectangle 7"/>
          <p:cNvSpPr/>
          <p:nvPr/>
        </p:nvSpPr>
        <p:spPr>
          <a:xfrm>
            <a:off x="3888223" y="2400300"/>
            <a:ext cx="11367431" cy="1306255"/>
          </a:xfrm>
          <a:prstGeom prst="rect">
            <a:avLst/>
          </a:prstGeom>
        </p:spPr>
        <p:txBody>
          <a:bodyPr wrap="square">
            <a:spAutoFit/>
          </a:bodyPr>
          <a:lstStyle/>
          <a:p>
            <a:pPr algn="ctr">
              <a:lnSpc>
                <a:spcPct val="150000"/>
              </a:lnSpc>
            </a:pPr>
            <a:r>
              <a:rPr lang="vi-VN" sz="6000" b="1">
                <a:solidFill>
                  <a:srgbClr val="FF0000"/>
                </a:solidFill>
              </a:rPr>
              <a:t>HƯỚNG DẪN VỀ NHÀ</a:t>
            </a:r>
          </a:p>
        </p:txBody>
      </p:sp>
      <p:sp>
        <p:nvSpPr>
          <p:cNvPr id="9" name="Rectangle 1"/>
          <p:cNvSpPr>
            <a:spLocks noChangeArrowheads="1"/>
          </p:cNvSpPr>
          <p:nvPr/>
        </p:nvSpPr>
        <p:spPr bwMode="auto">
          <a:xfrm>
            <a:off x="3048001" y="4375013"/>
            <a:ext cx="14184984" cy="31584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200000"/>
              </a:lnSpc>
              <a:spcBef>
                <a:spcPct val="0"/>
              </a:spcBef>
              <a:spcAft>
                <a:spcPct val="0"/>
              </a:spcAft>
              <a:buClrTx/>
              <a:buSzTx/>
              <a:buFontTx/>
              <a:buNone/>
              <a:tabLst/>
            </a:pPr>
            <a:r>
              <a:rPr kumimoji="0" lang="en-US" sz="5400" b="1" i="0" u="none" strike="noStrike" cap="none" normalizeH="0" baseline="0">
                <a:ln>
                  <a:noFill/>
                </a:ln>
                <a:solidFill>
                  <a:srgbClr val="002060"/>
                </a:solidFill>
                <a:effectLst/>
                <a:latin typeface="Arial" pitchFamily="34" charset="0"/>
                <a:ea typeface="Calibri" pitchFamily="34" charset="0"/>
                <a:cs typeface="Arial" pitchFamily="34" charset="0"/>
              </a:rPr>
              <a:t>Chuẩn</a:t>
            </a:r>
            <a:r>
              <a:rPr kumimoji="0" lang="en-US" sz="5400" b="1" i="0" u="none" strike="noStrike" cap="none" normalizeH="0">
                <a:ln>
                  <a:noFill/>
                </a:ln>
                <a:solidFill>
                  <a:srgbClr val="002060"/>
                </a:solidFill>
                <a:effectLst/>
                <a:latin typeface="Arial" pitchFamily="34" charset="0"/>
                <a:ea typeface="Calibri" pitchFamily="34" charset="0"/>
                <a:cs typeface="Arial" pitchFamily="34" charset="0"/>
              </a:rPr>
              <a:t> bị tiết sinh hoạt: </a:t>
            </a:r>
            <a:endParaRPr kumimoji="0" lang="en-US" sz="5400" b="1" i="0" u="none" strike="noStrike" cap="none" normalizeH="0" baseline="0">
              <a:ln>
                <a:noFill/>
              </a:ln>
              <a:solidFill>
                <a:srgbClr val="002060"/>
              </a:solidFill>
              <a:effectLst/>
              <a:latin typeface="Arial" pitchFamily="34" charset="0"/>
              <a:ea typeface="Calibri" pitchFamily="34" charset="0"/>
              <a:cs typeface="Arial" pitchFamily="34" charset="0"/>
            </a:endParaRPr>
          </a:p>
          <a:p>
            <a:pPr>
              <a:lnSpc>
                <a:spcPct val="200000"/>
              </a:lnSpc>
            </a:pPr>
            <a:r>
              <a:rPr lang="en-US" sz="5400" b="1">
                <a:solidFill>
                  <a:srgbClr val="002060"/>
                </a:solidFill>
                <a:latin typeface="Arial" pitchFamily="34" charset="0"/>
                <a:cs typeface="Arial" pitchFamily="34" charset="0"/>
              </a:rPr>
              <a:t>Gìn giữ truyền thống tương thân, tương ái</a:t>
            </a:r>
            <a:endParaRPr lang="vi-VN" sz="540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30400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1" name="TextBox 3"/>
          <p:cNvSpPr txBox="1"/>
          <p:nvPr/>
        </p:nvSpPr>
        <p:spPr>
          <a:xfrm>
            <a:off x="4495800" y="3695700"/>
            <a:ext cx="11157916" cy="2598917"/>
          </a:xfrm>
          <a:prstGeom prst="rect">
            <a:avLst/>
          </a:prstGeom>
        </p:spPr>
        <p:txBody>
          <a:bodyPr wrap="square" lIns="0" tIns="0" rIns="0" bIns="0" rtlCol="0" anchor="t">
            <a:spAutoFit/>
          </a:bodyPr>
          <a:lstStyle/>
          <a:p>
            <a:pPr marL="0" lvl="0" indent="0" algn="ctr">
              <a:lnSpc>
                <a:spcPct val="150000"/>
              </a:lnSpc>
              <a:spcBef>
                <a:spcPct val="0"/>
              </a:spcBef>
            </a:pPr>
            <a:r>
              <a:rPr lang="en-US" sz="6000" b="1" i="1" u="none" spc="-112">
                <a:solidFill>
                  <a:srgbClr val="FF0000"/>
                </a:solidFill>
                <a:latin typeface="Arial" pitchFamily="34" charset="0"/>
                <a:cs typeface="Arial" pitchFamily="34" charset="0"/>
              </a:rPr>
              <a:t>Cảm ơn thầy cô và các em đã chú ý lắng nghe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0"/>
                                  </p:iterate>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1"/>
                                        </p:tgtEl>
                                        <p:attrNameLst>
                                          <p:attrName>ppt_x</p:attrName>
                                          <p:attrName>ppt_y</p:attrName>
                                        </p:attrNameLst>
                                      </p:cBhvr>
                                    </p:animMotion>
                                    <p:animRot by="1500000">
                                      <p:cBhvr>
                                        <p:cTn id="15" dur="125" fill="hold">
                                          <p:stCondLst>
                                            <p:cond delay="0"/>
                                          </p:stCondLst>
                                        </p:cTn>
                                        <p:tgtEl>
                                          <p:spTgt spid="21"/>
                                        </p:tgtEl>
                                        <p:attrNameLst>
                                          <p:attrName>r</p:attrName>
                                        </p:attrNameLst>
                                      </p:cBhvr>
                                    </p:animRot>
                                    <p:animRot by="-1500000">
                                      <p:cBhvr>
                                        <p:cTn id="16" dur="125" fill="hold">
                                          <p:stCondLst>
                                            <p:cond delay="125"/>
                                          </p:stCondLst>
                                        </p:cTn>
                                        <p:tgtEl>
                                          <p:spTgt spid="21"/>
                                        </p:tgtEl>
                                        <p:attrNameLst>
                                          <p:attrName>r</p:attrName>
                                        </p:attrNameLst>
                                      </p:cBhvr>
                                    </p:animRot>
                                    <p:animRot by="-1500000">
                                      <p:cBhvr>
                                        <p:cTn id="17" dur="125" fill="hold">
                                          <p:stCondLst>
                                            <p:cond delay="250"/>
                                          </p:stCondLst>
                                        </p:cTn>
                                        <p:tgtEl>
                                          <p:spTgt spid="21"/>
                                        </p:tgtEl>
                                        <p:attrNameLst>
                                          <p:attrName>r</p:attrName>
                                        </p:attrNameLst>
                                      </p:cBhvr>
                                    </p:animRot>
                                    <p:animRot by="1500000">
                                      <p:cBhvr>
                                        <p:cTn id="18" dur="125" fill="hold">
                                          <p:stCondLst>
                                            <p:cond delay="375"/>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F4FA"/>
        </a:solidFill>
        <a:effectLst/>
      </p:bgPr>
    </p:bg>
    <p:spTree>
      <p:nvGrpSpPr>
        <p:cNvPr id="1" name=""/>
        <p:cNvGrpSpPr/>
        <p:nvPr/>
      </p:nvGrpSpPr>
      <p:grpSpPr>
        <a:xfrm>
          <a:off x="0" y="0"/>
          <a:ext cx="0" cy="0"/>
          <a:chOff x="0" y="0"/>
          <a:chExt cx="0" cy="0"/>
        </a:xfrm>
      </p:grpSpPr>
      <p:sp>
        <p:nvSpPr>
          <p:cNvPr id="10" name="AutoShape 2"/>
          <p:cNvSpPr/>
          <p:nvPr/>
        </p:nvSpPr>
        <p:spPr>
          <a:xfrm rot="5400000">
            <a:off x="8059807" y="93594"/>
            <a:ext cx="10325098" cy="10137913"/>
          </a:xfrm>
          <a:prstGeom prst="rect">
            <a:avLst/>
          </a:prstGeom>
          <a:solidFill>
            <a:srgbClr val="FFD6E5"/>
          </a:solidFill>
        </p:spPr>
        <p:txBody>
          <a:bodyPr/>
          <a:lstStyle/>
          <a:p>
            <a:endParaRPr lang="en-US"/>
          </a:p>
        </p:txBody>
      </p:sp>
      <p:sp>
        <p:nvSpPr>
          <p:cNvPr id="2" name="AutoShape 2"/>
          <p:cNvSpPr/>
          <p:nvPr/>
        </p:nvSpPr>
        <p:spPr>
          <a:xfrm>
            <a:off x="0" y="0"/>
            <a:ext cx="8153400" cy="10287000"/>
          </a:xfrm>
          <a:prstGeom prst="rect">
            <a:avLst/>
          </a:prstGeom>
          <a:solidFill>
            <a:srgbClr val="E13D51"/>
          </a:solidFill>
        </p:spPr>
        <p:txBody>
          <a:bodyPr/>
          <a:lstStyle/>
          <a:p>
            <a:endParaRPr lang="en-US"/>
          </a:p>
        </p:txBody>
      </p:sp>
      <p:sp>
        <p:nvSpPr>
          <p:cNvPr id="3" name="TextBox 3"/>
          <p:cNvSpPr txBox="1"/>
          <p:nvPr/>
        </p:nvSpPr>
        <p:spPr>
          <a:xfrm>
            <a:off x="930134" y="3180695"/>
            <a:ext cx="6613666" cy="3693319"/>
          </a:xfrm>
          <a:prstGeom prst="rect">
            <a:avLst/>
          </a:prstGeom>
        </p:spPr>
        <p:txBody>
          <a:bodyPr wrap="square" lIns="0" tIns="0" rIns="0" bIns="0" rtlCol="0" anchor="t">
            <a:spAutoFit/>
          </a:bodyPr>
          <a:lstStyle/>
          <a:p>
            <a:pPr algn="just">
              <a:lnSpc>
                <a:spcPts val="9600"/>
              </a:lnSpc>
            </a:pPr>
            <a:r>
              <a:rPr lang="en-US" sz="5400" b="1">
                <a:solidFill>
                  <a:schemeClr val="bg1"/>
                </a:solidFill>
                <a:latin typeface="Arial" pitchFamily="34" charset="0"/>
                <a:cs typeface="Arial" pitchFamily="34" charset="0"/>
              </a:rPr>
              <a:t>Sưu tầm những câu ca dao tục ngữ về lòng nhân ái</a:t>
            </a:r>
          </a:p>
        </p:txBody>
      </p:sp>
      <p:pic>
        <p:nvPicPr>
          <p:cNvPr id="3074" name="Picture 2" descr="Sách - Sức Mạnh Của Lòng Nhân Ái | Shopee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l="17120" r="16439"/>
          <a:stretch/>
        </p:blipFill>
        <p:spPr bwMode="auto">
          <a:xfrm>
            <a:off x="8153399" y="31199"/>
            <a:ext cx="10134600" cy="103220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839200" y="114300"/>
            <a:ext cx="9144000" cy="10353796"/>
          </a:xfrm>
          <a:prstGeom prst="rect">
            <a:avLst/>
          </a:prstGeom>
        </p:spPr>
        <p:txBody>
          <a:bodyPr>
            <a:spAutoFit/>
          </a:bodyPr>
          <a:lstStyle/>
          <a:p>
            <a:pPr marL="514350" indent="-514350">
              <a:lnSpc>
                <a:spcPct val="150000"/>
              </a:lnSpc>
              <a:buFont typeface="+mj-lt"/>
              <a:buAutoNum type="arabicPeriod"/>
            </a:pPr>
            <a:r>
              <a:rPr lang="vi-VN" sz="2800"/>
              <a:t>Thương người như thể thương thân.</a:t>
            </a:r>
          </a:p>
          <a:p>
            <a:pPr marL="514350" indent="-514350">
              <a:lnSpc>
                <a:spcPct val="150000"/>
              </a:lnSpc>
              <a:buFont typeface="+mj-lt"/>
              <a:buAutoNum type="arabicPeriod"/>
            </a:pPr>
            <a:r>
              <a:rPr lang="vi-VN" sz="2800"/>
              <a:t>Một giọt máu đào hơn ao nước lã .</a:t>
            </a:r>
          </a:p>
          <a:p>
            <a:pPr marL="514350" indent="-514350">
              <a:lnSpc>
                <a:spcPct val="150000"/>
              </a:lnSpc>
              <a:buFont typeface="+mj-lt"/>
              <a:buAutoNum type="arabicPeriod"/>
            </a:pPr>
            <a:r>
              <a:rPr lang="vi-VN" sz="2800"/>
              <a:t>Lá lành đùm lá rách.</a:t>
            </a:r>
          </a:p>
          <a:p>
            <a:pPr marL="514350" indent="-514350">
              <a:lnSpc>
                <a:spcPct val="150000"/>
              </a:lnSpc>
              <a:buFont typeface="+mj-lt"/>
              <a:buAutoNum type="arabicPeriod"/>
            </a:pPr>
            <a:r>
              <a:rPr lang="vi-VN" sz="2800"/>
              <a:t>Rách lành đùm bọc, dỡ hay đỡ đần.</a:t>
            </a:r>
          </a:p>
          <a:p>
            <a:pPr marL="514350" indent="-514350">
              <a:lnSpc>
                <a:spcPct val="150000"/>
              </a:lnSpc>
              <a:buFont typeface="+mj-lt"/>
              <a:buAutoNum type="arabicPeriod"/>
            </a:pPr>
            <a:r>
              <a:rPr lang="vi-VN" sz="2800"/>
              <a:t>Một miếng khi đói bằng một gói khi no.</a:t>
            </a:r>
          </a:p>
          <a:p>
            <a:pPr marL="514350" indent="-514350">
              <a:lnSpc>
                <a:spcPct val="150000"/>
              </a:lnSpc>
              <a:buFont typeface="+mj-lt"/>
              <a:buAutoNum type="arabicPeriod"/>
            </a:pPr>
            <a:r>
              <a:rPr lang="vi-VN" sz="2800"/>
              <a:t>Một con ngựa đau cả tàu bỏ cỏ.</a:t>
            </a:r>
          </a:p>
          <a:p>
            <a:pPr marL="514350" indent="-514350">
              <a:lnSpc>
                <a:spcPct val="150000"/>
              </a:lnSpc>
              <a:buFont typeface="+mj-lt"/>
              <a:buAutoNum type="arabicPeriod"/>
            </a:pPr>
            <a:r>
              <a:rPr lang="vi-VN" sz="2800"/>
              <a:t>Ăn ở có nhân, mười phần chẳng khó.</a:t>
            </a:r>
          </a:p>
          <a:p>
            <a:pPr marL="514350" indent="-514350">
              <a:lnSpc>
                <a:spcPct val="150000"/>
              </a:lnSpc>
              <a:buFont typeface="+mj-lt"/>
              <a:buAutoNum type="arabicPeriod"/>
            </a:pPr>
            <a:r>
              <a:rPr lang="vi-VN" sz="2800"/>
              <a:t>Bền người hơn bền của.</a:t>
            </a:r>
          </a:p>
          <a:p>
            <a:pPr marL="514350" indent="-514350">
              <a:lnSpc>
                <a:spcPct val="150000"/>
              </a:lnSpc>
              <a:buFont typeface="+mj-lt"/>
              <a:buAutoNum type="arabicPeriod"/>
            </a:pPr>
            <a:r>
              <a:rPr lang="vi-VN" sz="2800"/>
              <a:t>Tìm nơi có đức gửi thân, tìm nơi có nhân gửi của.</a:t>
            </a:r>
          </a:p>
          <a:p>
            <a:pPr marL="514350" indent="-514350">
              <a:lnSpc>
                <a:spcPct val="150000"/>
              </a:lnSpc>
              <a:buFont typeface="+mj-lt"/>
              <a:buAutoNum type="arabicPeriod"/>
            </a:pPr>
            <a:r>
              <a:rPr lang="vi-VN" sz="2800"/>
              <a:t> Ở đời có đức, mặc sức mà ăn.</a:t>
            </a:r>
          </a:p>
          <a:p>
            <a:pPr marL="514350" indent="-514350">
              <a:lnSpc>
                <a:spcPct val="150000"/>
              </a:lnSpc>
              <a:buFont typeface="+mj-lt"/>
              <a:buAutoNum type="arabicPeriod"/>
            </a:pPr>
            <a:r>
              <a:rPr lang="vi-VN" sz="2800"/>
              <a:t>Chia ngọt sẻ bùi.</a:t>
            </a:r>
          </a:p>
          <a:p>
            <a:pPr marL="514350" indent="-514350">
              <a:lnSpc>
                <a:spcPct val="150000"/>
              </a:lnSpc>
              <a:buFont typeface="+mj-lt"/>
              <a:buAutoNum type="arabicPeriod"/>
            </a:pPr>
            <a:r>
              <a:rPr lang="vi-VN" sz="2800"/>
              <a:t> Nhường cơm sẻ áo.</a:t>
            </a:r>
          </a:p>
          <a:p>
            <a:pPr marL="514350" indent="-514350">
              <a:lnSpc>
                <a:spcPct val="150000"/>
              </a:lnSpc>
              <a:buFont typeface="+mj-lt"/>
              <a:buAutoNum type="arabicPeriod"/>
            </a:pPr>
            <a:r>
              <a:rPr lang="vi-VN" sz="2800"/>
              <a:t> Môi hở răng lạnh.</a:t>
            </a:r>
          </a:p>
          <a:p>
            <a:pPr marL="514350" indent="-514350">
              <a:lnSpc>
                <a:spcPct val="150000"/>
              </a:lnSpc>
              <a:buFont typeface="+mj-lt"/>
              <a:buAutoNum type="arabicPeriod"/>
            </a:pPr>
            <a:r>
              <a:rPr lang="vi-VN" sz="2800"/>
              <a:t> Máu chảy ruột mềm.</a:t>
            </a:r>
          </a:p>
          <a:p>
            <a:pPr marL="514350" indent="-514350">
              <a:lnSpc>
                <a:spcPct val="150000"/>
              </a:lnSpc>
              <a:buFont typeface="+mj-lt"/>
              <a:buAutoNum type="arabicPeriod"/>
            </a:pPr>
            <a:r>
              <a:rPr lang="vi-VN" sz="2800"/>
              <a:t> Oán cừu thì cởi, nhân nghĩa thì thắt.</a:t>
            </a:r>
          </a:p>
          <a:p>
            <a:pPr marL="514350" indent="-514350">
              <a:lnSpc>
                <a:spcPct val="150000"/>
              </a:lnSpc>
              <a:buFont typeface="+mj-lt"/>
              <a:buAutoNum type="arabicPeriod"/>
            </a:pPr>
            <a:endParaRPr lang="vi-V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14300"/>
            <a:ext cx="12344400" cy="17145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2743200" y="1440656"/>
            <a:ext cx="12915900" cy="1302545"/>
          </a:xfrm>
        </p:spPr>
        <p:txBody>
          <a:bodyPr>
            <a:normAutofit/>
          </a:bodyPr>
          <a:lstStyle/>
          <a:p>
            <a:pPr marL="0" indent="0" algn="ctr">
              <a:buNone/>
            </a:pPr>
            <a:r>
              <a:rPr lang="en-US" sz="66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1" y="1"/>
            <a:ext cx="3177350" cy="139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222632" y="8116472"/>
            <a:ext cx="8915400" cy="738664"/>
          </a:xfrm>
          <a:prstGeom prst="rect">
            <a:avLst/>
          </a:prstGeom>
          <a:noFill/>
        </p:spPr>
        <p:txBody>
          <a:bodyPr wrap="square" rtlCol="0">
            <a:spAutoFit/>
          </a:bodyPr>
          <a:lstStyle/>
          <a:p>
            <a:pPr algn="ctr" defTabSz="1371600"/>
            <a:r>
              <a:rPr lang="en-US" sz="4200" b="1">
                <a:solidFill>
                  <a:prstClr val="black"/>
                </a:solidFill>
                <a:latin typeface="Cambria" pitchFamily="18" charset="0"/>
                <a:ea typeface="Cambria" pitchFamily="18" charset="0"/>
              </a:rPr>
              <a:t>MỘT CON NGỰA ĐAU CẢ TÀU BỎ CỎ</a:t>
            </a:r>
            <a:endParaRPr lang="en-US" sz="4200" b="1" dirty="0">
              <a:solidFill>
                <a:prstClr val="black"/>
              </a:solidFill>
              <a:latin typeface="Cambria" pitchFamily="18" charset="0"/>
              <a:ea typeface="Cambria" pitchFamily="18" charset="0"/>
            </a:endParaRPr>
          </a:p>
        </p:txBody>
      </p:sp>
      <p:sp>
        <p:nvSpPr>
          <p:cNvPr id="4" name="TextBox 3"/>
          <p:cNvSpPr txBox="1"/>
          <p:nvPr/>
        </p:nvSpPr>
        <p:spPr>
          <a:xfrm>
            <a:off x="1981200" y="2416729"/>
            <a:ext cx="14859000" cy="1754326"/>
          </a:xfrm>
          <a:prstGeom prst="rect">
            <a:avLst/>
          </a:prstGeom>
          <a:noFill/>
        </p:spPr>
        <p:txBody>
          <a:bodyPr wrap="square" rtlCol="0">
            <a:spAutoFit/>
          </a:bodyPr>
          <a:lstStyle/>
          <a:p>
            <a:pPr defTabSz="1371600"/>
            <a:r>
              <a:rPr lang="en-US" sz="5400">
                <a:solidFill>
                  <a:srgbClr val="FF0000"/>
                </a:solidFill>
                <a:latin typeface="Cambria" pitchFamily="18" charset="0"/>
                <a:ea typeface="Cambria" pitchFamily="18" charset="0"/>
              </a:rPr>
              <a:t>Hãy tìm những câu ca dao, tục ngữ, thành ngữ thể  hiện rõ nhất nội dung của những bức tranh sau?</a:t>
            </a:r>
            <a:endParaRPr lang="en-US" sz="5400" dirty="0">
              <a:solidFill>
                <a:srgbClr val="FF0000"/>
              </a:solidFill>
              <a:latin typeface="Cambria" pitchFamily="18" charset="0"/>
              <a:ea typeface="Cambria" pitchFamily="18" charset="0"/>
            </a:endParaRPr>
          </a:p>
        </p:txBody>
      </p:sp>
      <p:pic>
        <p:nvPicPr>
          <p:cNvPr id="5" name="Picture 4"/>
          <p:cNvPicPr>
            <a:picLocks noChangeAspect="1"/>
          </p:cNvPicPr>
          <p:nvPr/>
        </p:nvPicPr>
        <p:blipFill>
          <a:blip r:embed="rId4"/>
          <a:stretch>
            <a:fillRect/>
          </a:stretch>
        </p:blipFill>
        <p:spPr>
          <a:xfrm>
            <a:off x="2708031" y="4832028"/>
            <a:ext cx="3863151" cy="2572061"/>
          </a:xfrm>
          <a:prstGeom prst="rect">
            <a:avLst/>
          </a:prstGeom>
        </p:spPr>
      </p:pic>
      <p:pic>
        <p:nvPicPr>
          <p:cNvPr id="6" name="Picture 5"/>
          <p:cNvPicPr>
            <a:picLocks noChangeAspect="1"/>
          </p:cNvPicPr>
          <p:nvPr/>
        </p:nvPicPr>
        <p:blipFill>
          <a:blip r:embed="rId5"/>
          <a:stretch>
            <a:fillRect/>
          </a:stretch>
        </p:blipFill>
        <p:spPr>
          <a:xfrm>
            <a:off x="6950739" y="4832029"/>
            <a:ext cx="4773386" cy="2572059"/>
          </a:xfrm>
          <a:prstGeom prst="rect">
            <a:avLst/>
          </a:prstGeom>
        </p:spPr>
      </p:pic>
      <p:pic>
        <p:nvPicPr>
          <p:cNvPr id="7" name="Picture 6"/>
          <p:cNvPicPr>
            <a:picLocks noChangeAspect="1"/>
          </p:cNvPicPr>
          <p:nvPr/>
        </p:nvPicPr>
        <p:blipFill>
          <a:blip r:embed="rId6"/>
          <a:stretch>
            <a:fillRect/>
          </a:stretch>
        </p:blipFill>
        <p:spPr>
          <a:xfrm>
            <a:off x="12090129" y="4777599"/>
            <a:ext cx="3762404" cy="2626490"/>
          </a:xfrm>
          <a:prstGeom prst="rect">
            <a:avLst/>
          </a:prstGeom>
        </p:spPr>
      </p:pic>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14300"/>
            <a:ext cx="12344400" cy="1714500"/>
          </a:xfrm>
        </p:spPr>
        <p:txBody>
          <a:bodyPr/>
          <a:lstStyle/>
          <a:p>
            <a:r>
              <a:rPr lang="en-US" b="1" dirty="0">
                <a:solidFill>
                  <a:srgbClr val="FF0000"/>
                </a:solidFill>
                <a:latin typeface="Cambria" pitchFamily="18" charset="0"/>
                <a:ea typeface="Cambria" pitchFamily="18" charset="0"/>
              </a:rPr>
              <a:t>KHỞI ĐỘNG</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1" y="1"/>
            <a:ext cx="3177350" cy="139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629400" y="7353300"/>
            <a:ext cx="5372100" cy="738664"/>
          </a:xfrm>
          <a:prstGeom prst="rect">
            <a:avLst/>
          </a:prstGeom>
          <a:noFill/>
        </p:spPr>
        <p:txBody>
          <a:bodyPr wrap="square" rtlCol="0">
            <a:spAutoFit/>
          </a:bodyPr>
          <a:lstStyle/>
          <a:p>
            <a:pPr algn="ctr" defTabSz="1371600"/>
            <a:r>
              <a:rPr lang="en-US" sz="4200" b="1">
                <a:solidFill>
                  <a:prstClr val="black"/>
                </a:solidFill>
                <a:latin typeface="Cambria" pitchFamily="18" charset="0"/>
                <a:ea typeface="Cambria" pitchFamily="18" charset="0"/>
              </a:rPr>
              <a:t>CHỊ NGÃ EM NÂNG</a:t>
            </a:r>
            <a:endParaRPr lang="en-US" sz="4200" b="1" dirty="0">
              <a:solidFill>
                <a:prstClr val="black"/>
              </a:solidFill>
              <a:latin typeface="Cambria" pitchFamily="18" charset="0"/>
              <a:ea typeface="Cambria" pitchFamily="18" charset="0"/>
            </a:endParaRPr>
          </a:p>
        </p:txBody>
      </p:sp>
      <p:pic>
        <p:nvPicPr>
          <p:cNvPr id="5" name="Picture 4"/>
          <p:cNvPicPr>
            <a:picLocks noChangeAspect="1"/>
          </p:cNvPicPr>
          <p:nvPr/>
        </p:nvPicPr>
        <p:blipFill>
          <a:blip r:embed="rId4"/>
          <a:stretch>
            <a:fillRect/>
          </a:stretch>
        </p:blipFill>
        <p:spPr>
          <a:xfrm>
            <a:off x="5486400" y="3104208"/>
            <a:ext cx="7658100" cy="3642330"/>
          </a:xfrm>
          <a:prstGeom prst="rect">
            <a:avLst/>
          </a:prstGeom>
        </p:spPr>
      </p:pic>
      <p:sp>
        <p:nvSpPr>
          <p:cNvPr id="8" name="Content Placeholder 2">
            <a:extLst>
              <a:ext uri="{FF2B5EF4-FFF2-40B4-BE49-F238E27FC236}">
                <a16:creationId xmlns:a16="http://schemas.microsoft.com/office/drawing/2014/main" id="{C7EE5565-4338-0671-EE4E-3C0C67911897}"/>
              </a:ext>
            </a:extLst>
          </p:cNvPr>
          <p:cNvSpPr txBox="1">
            <a:spLocks/>
          </p:cNvSpPr>
          <p:nvPr/>
        </p:nvSpPr>
        <p:spPr>
          <a:xfrm>
            <a:off x="2743200" y="1440656"/>
            <a:ext cx="12915900" cy="1302545"/>
          </a:xfrm>
          <a:prstGeom prst="rect">
            <a:avLst/>
          </a:prstGeom>
        </p:spPr>
        <p:txBody>
          <a:bodyPr vert="horz" lIns="91440" tIns="45720" rIns="91440" bIns="45720" rtlCol="0">
            <a:normAutofit/>
          </a:bodyPr>
          <a:lst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a:lstStyle>
          <a:p>
            <a:pPr marL="0" indent="0" algn="ctr">
              <a:buFont typeface="Arial" panose="020B0604020202020204" pitchFamily="34" charset="0"/>
              <a:buNone/>
            </a:pPr>
            <a:r>
              <a:rPr lang="en-US" sz="6600" b="1">
                <a:solidFill>
                  <a:srgbClr val="0D30DD"/>
                </a:solidFill>
                <a:latin typeface="Cambria" pitchFamily="18" charset="0"/>
                <a:ea typeface="Cambria" pitchFamily="18" charset="0"/>
              </a:rPr>
              <a:t>TRÒ CHƠI ĐUỔI HÌNH BẮT CHỮ</a:t>
            </a:r>
            <a:endParaRPr lang="en-US" sz="66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14300"/>
            <a:ext cx="12344400" cy="17145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2743200" y="1440656"/>
            <a:ext cx="12915900" cy="1302545"/>
          </a:xfrm>
        </p:spPr>
        <p:txBody>
          <a:bodyPr>
            <a:normAutofit/>
          </a:bodyPr>
          <a:lstStyle/>
          <a:p>
            <a:pPr marL="0" indent="0" algn="ctr">
              <a:buNone/>
            </a:pPr>
            <a:r>
              <a:rPr lang="en-US" sz="66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1" y="1"/>
            <a:ext cx="3177350" cy="139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200400" y="7614555"/>
            <a:ext cx="12115800" cy="1200329"/>
          </a:xfrm>
          <a:prstGeom prst="rect">
            <a:avLst/>
          </a:prstGeom>
          <a:noFill/>
        </p:spPr>
        <p:txBody>
          <a:bodyPr wrap="square" rtlCol="0">
            <a:spAutoFit/>
          </a:bodyPr>
          <a:lstStyle/>
          <a:p>
            <a:pPr algn="ctr" defTabSz="1371600"/>
            <a:r>
              <a:rPr lang="en-US" sz="3600" b="1">
                <a:solidFill>
                  <a:prstClr val="black"/>
                </a:solidFill>
                <a:latin typeface="Cambria" pitchFamily="18" charset="0"/>
                <a:ea typeface="Cambria" pitchFamily="18" charset="0"/>
              </a:rPr>
              <a:t>BẦU ƠI THƯƠNG LẤY BÍ CÙNG</a:t>
            </a:r>
          </a:p>
          <a:p>
            <a:pPr algn="ctr" defTabSz="1371600"/>
            <a:r>
              <a:rPr lang="en-US" sz="3600" b="1">
                <a:solidFill>
                  <a:prstClr val="black"/>
                </a:solidFill>
                <a:latin typeface="Cambria" pitchFamily="18" charset="0"/>
                <a:ea typeface="Cambria" pitchFamily="18" charset="0"/>
              </a:rPr>
              <a:t>TUY RẰNG KHÁC GIỐNG NHƯNG CHUNG MỘT GIÀN</a:t>
            </a:r>
            <a:endParaRPr lang="en-US" sz="3600" b="1" dirty="0">
              <a:solidFill>
                <a:prstClr val="black"/>
              </a:solidFill>
              <a:latin typeface="Cambria" pitchFamily="18" charset="0"/>
              <a:ea typeface="Cambria" pitchFamily="18" charset="0"/>
            </a:endParaRPr>
          </a:p>
        </p:txBody>
      </p:sp>
      <p:pic>
        <p:nvPicPr>
          <p:cNvPr id="5" name="Picture 4"/>
          <p:cNvPicPr>
            <a:picLocks noChangeAspect="1"/>
          </p:cNvPicPr>
          <p:nvPr/>
        </p:nvPicPr>
        <p:blipFill>
          <a:blip r:embed="rId4"/>
          <a:stretch>
            <a:fillRect/>
          </a:stretch>
        </p:blipFill>
        <p:spPr>
          <a:xfrm>
            <a:off x="2514600" y="3429000"/>
            <a:ext cx="4218213" cy="3543300"/>
          </a:xfrm>
          <a:prstGeom prst="rect">
            <a:avLst/>
          </a:prstGeom>
        </p:spPr>
      </p:pic>
      <p:pic>
        <p:nvPicPr>
          <p:cNvPr id="6" name="Picture 5"/>
          <p:cNvPicPr>
            <a:picLocks noChangeAspect="1"/>
          </p:cNvPicPr>
          <p:nvPr/>
        </p:nvPicPr>
        <p:blipFill>
          <a:blip r:embed="rId5"/>
          <a:stretch>
            <a:fillRect/>
          </a:stretch>
        </p:blipFill>
        <p:spPr>
          <a:xfrm>
            <a:off x="7086602" y="3429001"/>
            <a:ext cx="3657600" cy="3543299"/>
          </a:xfrm>
          <a:prstGeom prst="rect">
            <a:avLst/>
          </a:prstGeom>
        </p:spPr>
      </p:pic>
      <p:pic>
        <p:nvPicPr>
          <p:cNvPr id="7" name="Picture 6"/>
          <p:cNvPicPr>
            <a:picLocks noChangeAspect="1"/>
          </p:cNvPicPr>
          <p:nvPr/>
        </p:nvPicPr>
        <p:blipFill>
          <a:blip r:embed="rId6"/>
          <a:stretch>
            <a:fillRect/>
          </a:stretch>
        </p:blipFill>
        <p:spPr>
          <a:xfrm>
            <a:off x="11076214" y="3429001"/>
            <a:ext cx="4354286" cy="3543299"/>
          </a:xfrm>
          <a:prstGeom prst="rect">
            <a:avLst/>
          </a:prstGeom>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14300"/>
            <a:ext cx="12344400" cy="17145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2743200" y="1440656"/>
            <a:ext cx="12915900" cy="1302545"/>
          </a:xfrm>
        </p:spPr>
        <p:txBody>
          <a:bodyPr>
            <a:normAutofit/>
          </a:bodyPr>
          <a:lstStyle/>
          <a:p>
            <a:pPr marL="0" indent="0" algn="ctr">
              <a:buNone/>
            </a:pPr>
            <a:r>
              <a:rPr lang="en-US" sz="6600" b="1" dirty="0">
                <a:solidFill>
                  <a:srgbClr val="0D30DD"/>
                </a:solidFill>
                <a:latin typeface="Cambria" pitchFamily="18" charset="0"/>
                <a:ea typeface="Cambria" pitchFamily="18" charset="0"/>
              </a:rPr>
              <a:t>TRÒ CHƠI ĐUỔI HÌNH BẮT CHỮ</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1" y="1"/>
            <a:ext cx="3177350" cy="139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200400" y="8801101"/>
            <a:ext cx="12115800" cy="646331"/>
          </a:xfrm>
          <a:prstGeom prst="rect">
            <a:avLst/>
          </a:prstGeom>
          <a:noFill/>
        </p:spPr>
        <p:txBody>
          <a:bodyPr wrap="square" rtlCol="0">
            <a:spAutoFit/>
          </a:bodyPr>
          <a:lstStyle/>
          <a:p>
            <a:pPr algn="ctr" defTabSz="1371600"/>
            <a:r>
              <a:rPr lang="en-US" sz="3600" b="1">
                <a:solidFill>
                  <a:prstClr val="black"/>
                </a:solidFill>
                <a:latin typeface="Cambria" pitchFamily="18" charset="0"/>
                <a:ea typeface="Cambria" pitchFamily="18" charset="0"/>
              </a:rPr>
              <a:t>LÁ LÀNH ĐÙM LÁ RÁCH</a:t>
            </a:r>
            <a:endParaRPr lang="en-US" sz="3600" b="1" dirty="0">
              <a:solidFill>
                <a:prstClr val="black"/>
              </a:solidFill>
              <a:latin typeface="Cambria" pitchFamily="18" charset="0"/>
              <a:ea typeface="Cambria" pitchFamily="18" charset="0"/>
            </a:endParaRPr>
          </a:p>
        </p:txBody>
      </p:sp>
      <p:pic>
        <p:nvPicPr>
          <p:cNvPr id="8" name="Picture 7"/>
          <p:cNvPicPr>
            <a:picLocks noChangeAspect="1"/>
          </p:cNvPicPr>
          <p:nvPr/>
        </p:nvPicPr>
        <p:blipFill>
          <a:blip r:embed="rId4"/>
          <a:stretch>
            <a:fillRect/>
          </a:stretch>
        </p:blipFill>
        <p:spPr>
          <a:xfrm>
            <a:off x="2968283" y="3665943"/>
            <a:ext cx="5542656" cy="4449357"/>
          </a:xfrm>
          <a:prstGeom prst="rect">
            <a:avLst/>
          </a:prstGeom>
        </p:spPr>
      </p:pic>
      <p:pic>
        <p:nvPicPr>
          <p:cNvPr id="9" name="Picture 8"/>
          <p:cNvPicPr>
            <a:picLocks noChangeAspect="1"/>
          </p:cNvPicPr>
          <p:nvPr/>
        </p:nvPicPr>
        <p:blipFill>
          <a:blip r:embed="rId5"/>
          <a:stretch>
            <a:fillRect/>
          </a:stretch>
        </p:blipFill>
        <p:spPr>
          <a:xfrm>
            <a:off x="9601200" y="3665944"/>
            <a:ext cx="5372100" cy="4449356"/>
          </a:xfrm>
          <a:prstGeom prst="rect">
            <a:avLst/>
          </a:prstGeom>
        </p:spPr>
      </p:pic>
    </p:spTree>
    <p:extLst>
      <p:ext uri="{BB962C8B-B14F-4D97-AF65-F5344CB8AC3E}">
        <p14:creationId xmlns:p14="http://schemas.microsoft.com/office/powerpoint/2010/main" val="34618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14300"/>
            <a:ext cx="12344400" cy="1714500"/>
          </a:xfrm>
        </p:spPr>
        <p:txBody>
          <a:bodyPr/>
          <a:lstStyle/>
          <a:p>
            <a:r>
              <a:rPr lang="en-US" b="1" dirty="0">
                <a:solidFill>
                  <a:srgbClr val="FF0000"/>
                </a:solidFill>
                <a:latin typeface="Cambria" pitchFamily="18" charset="0"/>
                <a:ea typeface="Cambria" pitchFamily="18" charset="0"/>
              </a:rPr>
              <a:t>KHỞI ĐỘNG</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1" y="1"/>
            <a:ext cx="3177350" cy="139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086100" y="8435939"/>
            <a:ext cx="12115800" cy="769441"/>
          </a:xfrm>
          <a:prstGeom prst="rect">
            <a:avLst/>
          </a:prstGeom>
          <a:noFill/>
        </p:spPr>
        <p:txBody>
          <a:bodyPr wrap="square" rtlCol="0">
            <a:spAutoFit/>
          </a:bodyPr>
          <a:lstStyle/>
          <a:p>
            <a:pPr algn="ctr" defTabSz="1371600"/>
            <a:r>
              <a:rPr lang="en-US" sz="4400" b="1">
                <a:solidFill>
                  <a:srgbClr val="FF0000"/>
                </a:solidFill>
                <a:latin typeface="Cambria" pitchFamily="18" charset="0"/>
                <a:ea typeface="Cambria" pitchFamily="18" charset="0"/>
              </a:rPr>
              <a:t>XÂY DỰNG DỰ ÁN NHÂN ÁI</a:t>
            </a:r>
            <a:endParaRPr lang="en-US" sz="4400" b="1" dirty="0">
              <a:solidFill>
                <a:srgbClr val="FF0000"/>
              </a:solidFill>
              <a:latin typeface="Cambria" pitchFamily="18" charset="0"/>
              <a:ea typeface="Cambria" pitchFamily="18" charset="0"/>
            </a:endParaRPr>
          </a:p>
        </p:txBody>
      </p:sp>
      <p:pic>
        <p:nvPicPr>
          <p:cNvPr id="5" name="Picture 4"/>
          <p:cNvPicPr>
            <a:picLocks noChangeAspect="1"/>
          </p:cNvPicPr>
          <p:nvPr/>
        </p:nvPicPr>
        <p:blipFill>
          <a:blip r:embed="rId4"/>
          <a:stretch>
            <a:fillRect/>
          </a:stretch>
        </p:blipFill>
        <p:spPr>
          <a:xfrm>
            <a:off x="3786857" y="1527895"/>
            <a:ext cx="10714286" cy="6471756"/>
          </a:xfrm>
          <a:prstGeom prst="rect">
            <a:avLst/>
          </a:prstGeom>
        </p:spPr>
      </p:pic>
    </p:spTree>
    <p:extLst>
      <p:ext uri="{BB962C8B-B14F-4D97-AF65-F5344CB8AC3E}">
        <p14:creationId xmlns:p14="http://schemas.microsoft.com/office/powerpoint/2010/main" val="409987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n tỏa lòng nhân ái | tại TP Vinh Nghệ 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 y="1"/>
            <a:ext cx="18301252"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284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373848" y="-7567493"/>
            <a:ext cx="17480646" cy="18228343"/>
          </a:xfrm>
          <a:prstGeom prst="rect">
            <a:avLst/>
          </a:prstGeom>
          <a:solidFill>
            <a:srgbClr val="FFD6E5"/>
          </a:solidFill>
        </p:spPr>
        <p:txBody>
          <a:bodyPr/>
          <a:lstStyle/>
          <a:p>
            <a:endParaRPr lang="en-US"/>
          </a:p>
        </p:txBody>
      </p:sp>
      <p:sp>
        <p:nvSpPr>
          <p:cNvPr id="4" name="AutoShape 4"/>
          <p:cNvSpPr/>
          <p:nvPr/>
        </p:nvSpPr>
        <p:spPr>
          <a:xfrm>
            <a:off x="0" y="4282776"/>
            <a:ext cx="9350674" cy="5839846"/>
          </a:xfrm>
          <a:prstGeom prst="rect">
            <a:avLst/>
          </a:prstGeom>
          <a:solidFill>
            <a:srgbClr val="E13D51"/>
          </a:solidFill>
        </p:spPr>
        <p:txBody>
          <a:bodyPr/>
          <a:lstStyle/>
          <a:p>
            <a:endParaRPr lang="en-US"/>
          </a:p>
        </p:txBody>
      </p:sp>
      <p:sp>
        <p:nvSpPr>
          <p:cNvPr id="5" name="TextBox 5"/>
          <p:cNvSpPr txBox="1"/>
          <p:nvPr/>
        </p:nvSpPr>
        <p:spPr>
          <a:xfrm>
            <a:off x="945567" y="5173874"/>
            <a:ext cx="7459541" cy="1240532"/>
          </a:xfrm>
          <a:prstGeom prst="rect">
            <a:avLst/>
          </a:prstGeom>
        </p:spPr>
        <p:txBody>
          <a:bodyPr lIns="0" tIns="0" rIns="0" bIns="0" rtlCol="0" anchor="t">
            <a:spAutoFit/>
          </a:bodyPr>
          <a:lstStyle/>
          <a:p>
            <a:pPr>
              <a:lnSpc>
                <a:spcPts val="10272"/>
              </a:lnSpc>
            </a:pPr>
            <a:endParaRPr lang="en-US" sz="8560">
              <a:solidFill>
                <a:srgbClr val="FFD6E5"/>
              </a:solidFill>
              <a:latin typeface="Arimo"/>
            </a:endParaRPr>
          </a:p>
        </p:txBody>
      </p:sp>
      <p:sp>
        <p:nvSpPr>
          <p:cNvPr id="7" name="TextBox 7"/>
          <p:cNvSpPr txBox="1"/>
          <p:nvPr/>
        </p:nvSpPr>
        <p:spPr>
          <a:xfrm>
            <a:off x="10599423" y="9377386"/>
            <a:ext cx="5097270" cy="491481"/>
          </a:xfrm>
          <a:prstGeom prst="rect">
            <a:avLst/>
          </a:prstGeom>
        </p:spPr>
        <p:txBody>
          <a:bodyPr lIns="0" tIns="0" rIns="0" bIns="0" rtlCol="0" anchor="t">
            <a:spAutoFit/>
          </a:bodyPr>
          <a:lstStyle/>
          <a:p>
            <a:pPr algn="ctr">
              <a:lnSpc>
                <a:spcPts val="4200"/>
              </a:lnSpc>
            </a:pPr>
            <a:r>
              <a:rPr lang="en-US" sz="3000">
                <a:solidFill>
                  <a:srgbClr val="000000"/>
                </a:solidFill>
                <a:latin typeface="Arimo"/>
              </a:rPr>
              <a:t>Giáo viên: Lê Văn Trường</a:t>
            </a:r>
          </a:p>
        </p:txBody>
      </p:sp>
      <p:sp>
        <p:nvSpPr>
          <p:cNvPr id="8" name="TextBox 7"/>
          <p:cNvSpPr txBox="1"/>
          <p:nvPr/>
        </p:nvSpPr>
        <p:spPr>
          <a:xfrm>
            <a:off x="83103" y="5562916"/>
            <a:ext cx="9291015" cy="1063433"/>
          </a:xfrm>
          <a:prstGeom prst="rect">
            <a:avLst/>
          </a:prstGeom>
          <a:noFill/>
        </p:spPr>
        <p:txBody>
          <a:bodyPr wrap="square" rtlCol="0">
            <a:spAutoFit/>
          </a:bodyPr>
          <a:lstStyle/>
          <a:p>
            <a:pPr algn="ctr">
              <a:lnSpc>
                <a:spcPct val="150000"/>
              </a:lnSpc>
            </a:pPr>
            <a:r>
              <a:rPr lang="en-US" sz="4800" b="1">
                <a:solidFill>
                  <a:schemeClr val="bg1"/>
                </a:solidFill>
                <a:latin typeface="Arial" pitchFamily="34" charset="0"/>
                <a:cs typeface="Arial" pitchFamily="34" charset="0"/>
              </a:rPr>
              <a:t>I. XÂY DỰNG DỰ ÁN NHÂN ÁI</a:t>
            </a:r>
            <a:endParaRPr lang="vi-VN" sz="4800" b="1">
              <a:solidFill>
                <a:schemeClr val="bg1"/>
              </a:solidFill>
              <a:latin typeface="Arial" pitchFamily="34" charset="0"/>
              <a:cs typeface="Arial"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673" y="0"/>
            <a:ext cx="8877670" cy="895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A0BD8443-FFD7-8C92-68D2-5D86AE4CC400}"/>
              </a:ext>
            </a:extLst>
          </p:cNvPr>
          <p:cNvSpPr txBox="1"/>
          <p:nvPr/>
        </p:nvSpPr>
        <p:spPr>
          <a:xfrm>
            <a:off x="-182706" y="7213114"/>
            <a:ext cx="9291015" cy="1063433"/>
          </a:xfrm>
          <a:prstGeom prst="rect">
            <a:avLst/>
          </a:prstGeom>
          <a:noFill/>
        </p:spPr>
        <p:txBody>
          <a:bodyPr wrap="square" rtlCol="0">
            <a:spAutoFit/>
          </a:bodyPr>
          <a:lstStyle/>
          <a:p>
            <a:pPr algn="ctr">
              <a:lnSpc>
                <a:spcPct val="150000"/>
              </a:lnSpc>
            </a:pPr>
            <a:r>
              <a:rPr lang="en-US" sz="4800" b="1">
                <a:solidFill>
                  <a:schemeClr val="bg1"/>
                </a:solidFill>
                <a:latin typeface="Arial" pitchFamily="34" charset="0"/>
                <a:cs typeface="Arial" pitchFamily="34" charset="0"/>
              </a:rPr>
              <a:t>II. GIỮ GÌN CHO TƯƠNG LAI</a:t>
            </a:r>
            <a:endParaRPr lang="vi-VN" sz="4800" b="1">
              <a:solidFill>
                <a:schemeClr val="bg1"/>
              </a:solidFill>
              <a:latin typeface="Arial" pitchFamily="34" charset="0"/>
              <a:cs typeface="Arial" pitchFamily="34" charset="0"/>
            </a:endParaRPr>
          </a:p>
        </p:txBody>
      </p:sp>
    </p:spTree>
  </p:cSld>
  <p:clrMapOvr>
    <a:masterClrMapping/>
  </p:clrMapOvr>
  <p:transition spd="slow">
    <p:push dir="u"/>
  </p:transition>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683</Words>
  <Application>Microsoft Office PowerPoint</Application>
  <PresentationFormat>Custom</PresentationFormat>
  <Paragraphs>74</Paragraphs>
  <Slides>25</Slides>
  <Notes>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Wingdings</vt:lpstr>
      <vt:lpstr>Georgia</vt:lpstr>
      <vt:lpstr>Calibri Light</vt:lpstr>
      <vt:lpstr>Cambria</vt:lpstr>
      <vt:lpstr>Wingdings 2</vt:lpstr>
      <vt:lpstr>Arimo</vt:lpstr>
      <vt:lpstr>Times New Roman</vt:lpstr>
      <vt:lpstr>Arial</vt:lpstr>
      <vt:lpstr>Calibri</vt:lpstr>
      <vt:lpstr>Office Theme</vt:lpstr>
      <vt:lpstr>1_Office Theme</vt:lpstr>
      <vt:lpstr>Civic</vt:lpstr>
      <vt:lpstr>PowerPoint Presentation</vt:lpstr>
      <vt:lpstr>PowerPoint Presentation</vt:lpstr>
      <vt:lpstr>KHỞI ĐỘNG</vt:lpstr>
      <vt:lpstr>KHỞI ĐỘNG</vt:lpstr>
      <vt:lpstr>KHỞI ĐỘNG</vt:lpstr>
      <vt:lpstr>KHỞI ĐỘNG</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và Hồng Hình học Tiếng Anh Định hướng Lớp học Bản thuyết trình Giáo dục</dc:title>
  <dc:creator>DELL</dc:creator>
  <cp:lastModifiedBy>Phạm Văn Biển</cp:lastModifiedBy>
  <cp:revision>34</cp:revision>
  <dcterms:created xsi:type="dcterms:W3CDTF">2006-08-16T00:00:00Z</dcterms:created>
  <dcterms:modified xsi:type="dcterms:W3CDTF">2023-11-23T13:29:04Z</dcterms:modified>
  <dc:identifier>DAEnU-mnbm4</dc:identifier>
</cp:coreProperties>
</file>