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39"/>
  </p:notesMasterIdLst>
  <p:sldIdLst>
    <p:sldId id="257" r:id="rId3"/>
    <p:sldId id="260" r:id="rId4"/>
    <p:sldId id="259" r:id="rId5"/>
    <p:sldId id="262" r:id="rId6"/>
    <p:sldId id="308" r:id="rId7"/>
    <p:sldId id="307" r:id="rId8"/>
    <p:sldId id="310" r:id="rId9"/>
    <p:sldId id="315" r:id="rId10"/>
    <p:sldId id="311" r:id="rId11"/>
    <p:sldId id="313" r:id="rId12"/>
    <p:sldId id="316" r:id="rId13"/>
    <p:sldId id="317" r:id="rId14"/>
    <p:sldId id="318" r:id="rId15"/>
    <p:sldId id="320" r:id="rId16"/>
    <p:sldId id="319" r:id="rId17"/>
    <p:sldId id="270" r:id="rId18"/>
    <p:sldId id="321" r:id="rId19"/>
    <p:sldId id="343" r:id="rId20"/>
    <p:sldId id="330" r:id="rId21"/>
    <p:sldId id="329" r:id="rId22"/>
    <p:sldId id="324" r:id="rId23"/>
    <p:sldId id="325" r:id="rId24"/>
    <p:sldId id="331" r:id="rId25"/>
    <p:sldId id="333" r:id="rId26"/>
    <p:sldId id="334" r:id="rId27"/>
    <p:sldId id="335" r:id="rId28"/>
    <p:sldId id="338" r:id="rId29"/>
    <p:sldId id="337" r:id="rId30"/>
    <p:sldId id="336" r:id="rId31"/>
    <p:sldId id="339" r:id="rId32"/>
    <p:sldId id="309" r:id="rId33"/>
    <p:sldId id="340" r:id="rId34"/>
    <p:sldId id="341" r:id="rId35"/>
    <p:sldId id="326" r:id="rId36"/>
    <p:sldId id="327" r:id="rId37"/>
    <p:sldId id="342" r:id="rId38"/>
  </p:sldIdLst>
  <p:sldSz cx="9144000" cy="5143500" type="screen16x9"/>
  <p:notesSz cx="6858000" cy="9144000"/>
  <p:embeddedFontLst>
    <p:embeddedFont>
      <p:font typeface="Satisfy" panose="020B0604020202020204" charset="0"/>
      <p:regular r:id="rId40"/>
    </p:embeddedFont>
    <p:embeddedFont>
      <p:font typeface="Yu Gothic UI Semibold" panose="020B0700000000000000" pitchFamily="34" charset="-128"/>
      <p:bold r:id="rId41"/>
    </p:embeddedFont>
    <p:embeddedFont>
      <p:font typeface="Raleway ExtraBold" panose="020B0604020202020204" charset="-93"/>
      <p:bold r:id="rId42"/>
      <p:boldItalic r:id="rId43"/>
    </p:embeddedFont>
    <p:embeddedFont>
      <p:font typeface="Raleway" panose="020B0604020202020204" charset="-93"/>
      <p:regular r:id="rId44"/>
      <p:bold r:id="rId45"/>
      <p:italic r:id="rId46"/>
      <p:boldItalic r:id="rId47"/>
    </p:embeddedFont>
    <p:embeddedFont>
      <p:font typeface="Roboto" panose="020B0604020202020204" charset="0"/>
      <p:regular r:id="rId48"/>
      <p:bold r:id="rId49"/>
      <p:italic r:id="rId50"/>
      <p:boldItalic r:id="rId51"/>
    </p:embeddedFont>
    <p:embeddedFont>
      <p:font typeface="Tahoma" panose="020B0604030504040204" pitchFamily="34" charset="0"/>
      <p:regular r:id="rId52"/>
      <p:bold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Raleway Medium" panose="020B0604020202020204" charset="-93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A4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B70BA5-34D5-4D34-89E5-39E9FBB4CA37}">
  <a:tblStyle styleId="{82B70BA5-34D5-4D34-89E5-39E9FBB4CA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2" autoAdjust="0"/>
    <p:restoredTop sz="94660"/>
  </p:normalViewPr>
  <p:slideViewPr>
    <p:cSldViewPr snapToGrid="0">
      <p:cViewPr varScale="1">
        <p:scale>
          <a:sx n="97" d="100"/>
          <a:sy n="97" d="100"/>
        </p:scale>
        <p:origin x="69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3.xml"/><Relationship Id="rId61" Type="http://schemas.openxmlformats.org/officeDocument/2006/relationships/font" Target="fonts/font22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23600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8c93b100a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8c93b100a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8c93b100a0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8c93b100a0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8c93b100a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8c93b100a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9cee5dcd4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9cee5dcd4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9cee5dcd4c_0_1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9cee5dcd4c_0_1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881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8c93b100a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8c93b100a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96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9cee5dcd4c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9cee5dcd4c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9cee5dcd4c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9cee5dcd4c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046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8c93b100a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8c93b100a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11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493075"/>
            <a:ext cx="3858900" cy="16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00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279775"/>
            <a:ext cx="38589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85444" y="3338674"/>
            <a:ext cx="1749778" cy="1640354"/>
            <a:chOff x="2659875" y="2458475"/>
            <a:chExt cx="389775" cy="365400"/>
          </a:xfrm>
        </p:grpSpPr>
        <p:sp>
          <p:nvSpPr>
            <p:cNvPr id="13" name="Google Shape;13;p2"/>
            <p:cNvSpPr/>
            <p:nvPr/>
          </p:nvSpPr>
          <p:spPr>
            <a:xfrm>
              <a:off x="2659875" y="2704900"/>
              <a:ext cx="161500" cy="118975"/>
            </a:xfrm>
            <a:custGeom>
              <a:avLst/>
              <a:gdLst/>
              <a:ahLst/>
              <a:cxnLst/>
              <a:rect l="l" t="t" r="r" b="b"/>
              <a:pathLst>
                <a:path w="6460" h="4759" extrusionOk="0">
                  <a:moveTo>
                    <a:pt x="2933" y="2594"/>
                  </a:moveTo>
                  <a:cubicBezTo>
                    <a:pt x="2784" y="2104"/>
                    <a:pt x="2668" y="1725"/>
                    <a:pt x="1622" y="2073"/>
                  </a:cubicBezTo>
                  <a:cubicBezTo>
                    <a:pt x="576" y="2422"/>
                    <a:pt x="705" y="2787"/>
                    <a:pt x="874" y="3269"/>
                  </a:cubicBezTo>
                  <a:cubicBezTo>
                    <a:pt x="896" y="3330"/>
                    <a:pt x="918" y="3394"/>
                    <a:pt x="932" y="3437"/>
                  </a:cubicBezTo>
                  <a:cubicBezTo>
                    <a:pt x="1024" y="3720"/>
                    <a:pt x="1223" y="3939"/>
                    <a:pt x="1470" y="4065"/>
                  </a:cubicBezTo>
                  <a:cubicBezTo>
                    <a:pt x="1717" y="4190"/>
                    <a:pt x="2012" y="4220"/>
                    <a:pt x="2295" y="4128"/>
                  </a:cubicBezTo>
                  <a:cubicBezTo>
                    <a:pt x="2578" y="4034"/>
                    <a:pt x="2798" y="3835"/>
                    <a:pt x="2923" y="3589"/>
                  </a:cubicBezTo>
                  <a:cubicBezTo>
                    <a:pt x="3048" y="3342"/>
                    <a:pt x="3079" y="3048"/>
                    <a:pt x="2986" y="2764"/>
                  </a:cubicBezTo>
                  <a:cubicBezTo>
                    <a:pt x="2972" y="2721"/>
                    <a:pt x="2952" y="2657"/>
                    <a:pt x="2933" y="2594"/>
                  </a:cubicBezTo>
                  <a:close/>
                  <a:moveTo>
                    <a:pt x="5840" y="1642"/>
                  </a:moveTo>
                  <a:cubicBezTo>
                    <a:pt x="5690" y="1152"/>
                    <a:pt x="5574" y="773"/>
                    <a:pt x="4529" y="1121"/>
                  </a:cubicBezTo>
                  <a:cubicBezTo>
                    <a:pt x="3482" y="1469"/>
                    <a:pt x="3610" y="1835"/>
                    <a:pt x="3780" y="2317"/>
                  </a:cubicBezTo>
                  <a:cubicBezTo>
                    <a:pt x="3802" y="2379"/>
                    <a:pt x="3823" y="2442"/>
                    <a:pt x="3837" y="2484"/>
                  </a:cubicBezTo>
                  <a:cubicBezTo>
                    <a:pt x="3931" y="2768"/>
                    <a:pt x="4130" y="2987"/>
                    <a:pt x="4376" y="3112"/>
                  </a:cubicBezTo>
                  <a:cubicBezTo>
                    <a:pt x="4623" y="3237"/>
                    <a:pt x="4918" y="3268"/>
                    <a:pt x="5201" y="3175"/>
                  </a:cubicBezTo>
                  <a:cubicBezTo>
                    <a:pt x="5485" y="3083"/>
                    <a:pt x="5704" y="2883"/>
                    <a:pt x="5829" y="2636"/>
                  </a:cubicBezTo>
                  <a:cubicBezTo>
                    <a:pt x="5954" y="2390"/>
                    <a:pt x="5984" y="2095"/>
                    <a:pt x="5892" y="1812"/>
                  </a:cubicBezTo>
                  <a:cubicBezTo>
                    <a:pt x="5878" y="1769"/>
                    <a:pt x="5859" y="1705"/>
                    <a:pt x="5840" y="1642"/>
                  </a:cubicBezTo>
                  <a:close/>
                  <a:moveTo>
                    <a:pt x="5287" y="1218"/>
                  </a:moveTo>
                  <a:cubicBezTo>
                    <a:pt x="5321" y="1230"/>
                    <a:pt x="5373" y="1259"/>
                    <a:pt x="5400" y="1280"/>
                  </a:cubicBezTo>
                  <a:cubicBezTo>
                    <a:pt x="5420" y="1295"/>
                    <a:pt x="5437" y="1313"/>
                    <a:pt x="5453" y="1331"/>
                  </a:cubicBezTo>
                  <a:cubicBezTo>
                    <a:pt x="5442" y="1320"/>
                    <a:pt x="5456" y="1335"/>
                    <a:pt x="5457" y="1336"/>
                  </a:cubicBezTo>
                  <a:cubicBezTo>
                    <a:pt x="5461" y="1341"/>
                    <a:pt x="5465" y="1347"/>
                    <a:pt x="5468" y="1351"/>
                  </a:cubicBezTo>
                  <a:cubicBezTo>
                    <a:pt x="5478" y="1363"/>
                    <a:pt x="5486" y="1376"/>
                    <a:pt x="5494" y="1389"/>
                  </a:cubicBezTo>
                  <a:cubicBezTo>
                    <a:pt x="5502" y="1399"/>
                    <a:pt x="5508" y="1410"/>
                    <a:pt x="5514" y="1423"/>
                  </a:cubicBezTo>
                  <a:cubicBezTo>
                    <a:pt x="5506" y="1407"/>
                    <a:pt x="5516" y="1427"/>
                    <a:pt x="5516" y="1429"/>
                  </a:cubicBezTo>
                  <a:cubicBezTo>
                    <a:pt x="5519" y="1435"/>
                    <a:pt x="5522" y="1441"/>
                    <a:pt x="5525" y="1447"/>
                  </a:cubicBezTo>
                  <a:cubicBezTo>
                    <a:pt x="5538" y="1474"/>
                    <a:pt x="5549" y="1502"/>
                    <a:pt x="5559" y="1530"/>
                  </a:cubicBezTo>
                  <a:cubicBezTo>
                    <a:pt x="5579" y="1587"/>
                    <a:pt x="5594" y="1646"/>
                    <a:pt x="5606" y="1706"/>
                  </a:cubicBezTo>
                  <a:cubicBezTo>
                    <a:pt x="5601" y="1682"/>
                    <a:pt x="5608" y="1720"/>
                    <a:pt x="5610" y="1728"/>
                  </a:cubicBezTo>
                  <a:cubicBezTo>
                    <a:pt x="5612" y="1735"/>
                    <a:pt x="5613" y="1743"/>
                    <a:pt x="5614" y="1750"/>
                  </a:cubicBezTo>
                  <a:cubicBezTo>
                    <a:pt x="5620" y="1775"/>
                    <a:pt x="5612" y="1733"/>
                    <a:pt x="5616" y="1757"/>
                  </a:cubicBezTo>
                  <a:cubicBezTo>
                    <a:pt x="5617" y="1765"/>
                    <a:pt x="5619" y="1772"/>
                    <a:pt x="5620" y="1780"/>
                  </a:cubicBezTo>
                  <a:cubicBezTo>
                    <a:pt x="5625" y="1812"/>
                    <a:pt x="5629" y="1844"/>
                    <a:pt x="5632" y="1877"/>
                  </a:cubicBezTo>
                  <a:cubicBezTo>
                    <a:pt x="5638" y="1939"/>
                    <a:pt x="5640" y="2002"/>
                    <a:pt x="5640" y="2064"/>
                  </a:cubicBezTo>
                  <a:cubicBezTo>
                    <a:pt x="5640" y="2092"/>
                    <a:pt x="5640" y="2121"/>
                    <a:pt x="5638" y="2150"/>
                  </a:cubicBezTo>
                  <a:cubicBezTo>
                    <a:pt x="5638" y="2164"/>
                    <a:pt x="5636" y="2178"/>
                    <a:pt x="5635" y="2192"/>
                  </a:cubicBezTo>
                  <a:cubicBezTo>
                    <a:pt x="5637" y="2170"/>
                    <a:pt x="5635" y="2194"/>
                    <a:pt x="5635" y="2196"/>
                  </a:cubicBezTo>
                  <a:cubicBezTo>
                    <a:pt x="5634" y="2206"/>
                    <a:pt x="5633" y="2215"/>
                    <a:pt x="5633" y="2223"/>
                  </a:cubicBezTo>
                  <a:cubicBezTo>
                    <a:pt x="5627" y="2275"/>
                    <a:pt x="5620" y="2326"/>
                    <a:pt x="5608" y="2376"/>
                  </a:cubicBezTo>
                  <a:cubicBezTo>
                    <a:pt x="5601" y="2405"/>
                    <a:pt x="5593" y="2433"/>
                    <a:pt x="5598" y="2463"/>
                  </a:cubicBezTo>
                  <a:cubicBezTo>
                    <a:pt x="5608" y="2527"/>
                    <a:pt x="5674" y="2551"/>
                    <a:pt x="5723" y="2507"/>
                  </a:cubicBezTo>
                  <a:cubicBezTo>
                    <a:pt x="5763" y="2470"/>
                    <a:pt x="5772" y="2405"/>
                    <a:pt x="5784" y="2353"/>
                  </a:cubicBezTo>
                  <a:cubicBezTo>
                    <a:pt x="5796" y="2295"/>
                    <a:pt x="5803" y="2236"/>
                    <a:pt x="5807" y="2176"/>
                  </a:cubicBezTo>
                  <a:cubicBezTo>
                    <a:pt x="5817" y="2054"/>
                    <a:pt x="5812" y="1931"/>
                    <a:pt x="5797" y="1809"/>
                  </a:cubicBezTo>
                  <a:cubicBezTo>
                    <a:pt x="5780" y="1682"/>
                    <a:pt x="5748" y="1558"/>
                    <a:pt x="5693" y="1442"/>
                  </a:cubicBezTo>
                  <a:cubicBezTo>
                    <a:pt x="5643" y="1340"/>
                    <a:pt x="5574" y="1238"/>
                    <a:pt x="5480" y="1172"/>
                  </a:cubicBezTo>
                  <a:cubicBezTo>
                    <a:pt x="5429" y="1136"/>
                    <a:pt x="5374" y="1110"/>
                    <a:pt x="5312" y="1100"/>
                  </a:cubicBezTo>
                  <a:cubicBezTo>
                    <a:pt x="5234" y="1087"/>
                    <a:pt x="5214" y="1195"/>
                    <a:pt x="5287" y="1218"/>
                  </a:cubicBezTo>
                  <a:moveTo>
                    <a:pt x="5507" y="2642"/>
                  </a:moveTo>
                  <a:cubicBezTo>
                    <a:pt x="5500" y="2643"/>
                    <a:pt x="5501" y="2643"/>
                    <a:pt x="5510" y="2642"/>
                  </a:cubicBezTo>
                  <a:cubicBezTo>
                    <a:pt x="5503" y="2642"/>
                    <a:pt x="5496" y="2643"/>
                    <a:pt x="5490" y="2646"/>
                  </a:cubicBezTo>
                  <a:cubicBezTo>
                    <a:pt x="5478" y="2649"/>
                    <a:pt x="5468" y="2657"/>
                    <a:pt x="5458" y="2664"/>
                  </a:cubicBezTo>
                  <a:cubicBezTo>
                    <a:pt x="5448" y="2671"/>
                    <a:pt x="5440" y="2679"/>
                    <a:pt x="5431" y="2688"/>
                  </a:cubicBezTo>
                  <a:cubicBezTo>
                    <a:pt x="5421" y="2697"/>
                    <a:pt x="5416" y="2712"/>
                    <a:pt x="5410" y="2725"/>
                  </a:cubicBezTo>
                  <a:cubicBezTo>
                    <a:pt x="5392" y="2764"/>
                    <a:pt x="5406" y="2809"/>
                    <a:pt x="5444" y="2828"/>
                  </a:cubicBezTo>
                  <a:cubicBezTo>
                    <a:pt x="5483" y="2849"/>
                    <a:pt x="5526" y="2831"/>
                    <a:pt x="5547" y="2795"/>
                  </a:cubicBezTo>
                  <a:cubicBezTo>
                    <a:pt x="5550" y="2791"/>
                    <a:pt x="5551" y="2787"/>
                    <a:pt x="5553" y="2784"/>
                  </a:cubicBezTo>
                  <a:cubicBezTo>
                    <a:pt x="5565" y="2771"/>
                    <a:pt x="5571" y="2753"/>
                    <a:pt x="5574" y="2737"/>
                  </a:cubicBezTo>
                  <a:cubicBezTo>
                    <a:pt x="5576" y="2731"/>
                    <a:pt x="5575" y="2725"/>
                    <a:pt x="5574" y="2719"/>
                  </a:cubicBezTo>
                  <a:cubicBezTo>
                    <a:pt x="5575" y="2713"/>
                    <a:pt x="5575" y="2706"/>
                    <a:pt x="5575" y="2700"/>
                  </a:cubicBezTo>
                  <a:cubicBezTo>
                    <a:pt x="5574" y="2709"/>
                    <a:pt x="5574" y="2710"/>
                    <a:pt x="5575" y="2704"/>
                  </a:cubicBezTo>
                  <a:cubicBezTo>
                    <a:pt x="5584" y="2662"/>
                    <a:pt x="5544" y="2632"/>
                    <a:pt x="5507" y="2642"/>
                  </a:cubicBezTo>
                  <a:close/>
                  <a:moveTo>
                    <a:pt x="2362" y="2215"/>
                  </a:moveTo>
                  <a:cubicBezTo>
                    <a:pt x="2371" y="2217"/>
                    <a:pt x="2381" y="2219"/>
                    <a:pt x="2390" y="2222"/>
                  </a:cubicBezTo>
                  <a:cubicBezTo>
                    <a:pt x="2406" y="2226"/>
                    <a:pt x="2379" y="2216"/>
                    <a:pt x="2394" y="2222"/>
                  </a:cubicBezTo>
                  <a:cubicBezTo>
                    <a:pt x="2399" y="2225"/>
                    <a:pt x="2404" y="2227"/>
                    <a:pt x="2408" y="2229"/>
                  </a:cubicBezTo>
                  <a:cubicBezTo>
                    <a:pt x="2412" y="2231"/>
                    <a:pt x="2418" y="2234"/>
                    <a:pt x="2422" y="2236"/>
                  </a:cubicBezTo>
                  <a:cubicBezTo>
                    <a:pt x="2424" y="2237"/>
                    <a:pt x="2438" y="2248"/>
                    <a:pt x="2426" y="2240"/>
                  </a:cubicBezTo>
                  <a:cubicBezTo>
                    <a:pt x="2437" y="2247"/>
                    <a:pt x="2447" y="2256"/>
                    <a:pt x="2457" y="2264"/>
                  </a:cubicBezTo>
                  <a:cubicBezTo>
                    <a:pt x="2466" y="2272"/>
                    <a:pt x="2474" y="2281"/>
                    <a:pt x="2481" y="2290"/>
                  </a:cubicBezTo>
                  <a:cubicBezTo>
                    <a:pt x="2495" y="2305"/>
                    <a:pt x="2474" y="2280"/>
                    <a:pt x="2487" y="2296"/>
                  </a:cubicBezTo>
                  <a:cubicBezTo>
                    <a:pt x="2491" y="2301"/>
                    <a:pt x="2495" y="2306"/>
                    <a:pt x="2499" y="2312"/>
                  </a:cubicBezTo>
                  <a:cubicBezTo>
                    <a:pt x="2516" y="2334"/>
                    <a:pt x="2532" y="2359"/>
                    <a:pt x="2548" y="2384"/>
                  </a:cubicBezTo>
                  <a:cubicBezTo>
                    <a:pt x="2563" y="2408"/>
                    <a:pt x="2576" y="2434"/>
                    <a:pt x="2589" y="2460"/>
                  </a:cubicBezTo>
                  <a:cubicBezTo>
                    <a:pt x="2599" y="2481"/>
                    <a:pt x="2583" y="2447"/>
                    <a:pt x="2593" y="2469"/>
                  </a:cubicBezTo>
                  <a:cubicBezTo>
                    <a:pt x="2596" y="2476"/>
                    <a:pt x="2599" y="2482"/>
                    <a:pt x="2602" y="2489"/>
                  </a:cubicBezTo>
                  <a:cubicBezTo>
                    <a:pt x="2609" y="2505"/>
                    <a:pt x="2616" y="2520"/>
                    <a:pt x="2623" y="2536"/>
                  </a:cubicBezTo>
                  <a:cubicBezTo>
                    <a:pt x="2646" y="2592"/>
                    <a:pt x="2667" y="2649"/>
                    <a:pt x="2687" y="2705"/>
                  </a:cubicBezTo>
                  <a:cubicBezTo>
                    <a:pt x="2702" y="2754"/>
                    <a:pt x="2717" y="2804"/>
                    <a:pt x="2730" y="2854"/>
                  </a:cubicBezTo>
                  <a:cubicBezTo>
                    <a:pt x="2745" y="2911"/>
                    <a:pt x="2752" y="2946"/>
                    <a:pt x="2756" y="3009"/>
                  </a:cubicBezTo>
                  <a:cubicBezTo>
                    <a:pt x="2764" y="3166"/>
                    <a:pt x="2722" y="3330"/>
                    <a:pt x="2657" y="3473"/>
                  </a:cubicBezTo>
                  <a:cubicBezTo>
                    <a:pt x="2640" y="3512"/>
                    <a:pt x="2619" y="3551"/>
                    <a:pt x="2597" y="3589"/>
                  </a:cubicBezTo>
                  <a:cubicBezTo>
                    <a:pt x="2570" y="3634"/>
                    <a:pt x="2530" y="3668"/>
                    <a:pt x="2531" y="3731"/>
                  </a:cubicBezTo>
                  <a:cubicBezTo>
                    <a:pt x="2531" y="3785"/>
                    <a:pt x="2589" y="3820"/>
                    <a:pt x="2638" y="3805"/>
                  </a:cubicBezTo>
                  <a:cubicBezTo>
                    <a:pt x="2691" y="3789"/>
                    <a:pt x="2715" y="3741"/>
                    <a:pt x="2743" y="3695"/>
                  </a:cubicBezTo>
                  <a:cubicBezTo>
                    <a:pt x="2764" y="3659"/>
                    <a:pt x="2785" y="3620"/>
                    <a:pt x="2804" y="3581"/>
                  </a:cubicBezTo>
                  <a:cubicBezTo>
                    <a:pt x="2842" y="3501"/>
                    <a:pt x="2872" y="3415"/>
                    <a:pt x="2894" y="3329"/>
                  </a:cubicBezTo>
                  <a:cubicBezTo>
                    <a:pt x="2934" y="3172"/>
                    <a:pt x="2946" y="3000"/>
                    <a:pt x="2901" y="2843"/>
                  </a:cubicBezTo>
                  <a:cubicBezTo>
                    <a:pt x="2872" y="2744"/>
                    <a:pt x="2835" y="2646"/>
                    <a:pt x="2793" y="2551"/>
                  </a:cubicBezTo>
                  <a:cubicBezTo>
                    <a:pt x="2742" y="2435"/>
                    <a:pt x="2682" y="2320"/>
                    <a:pt x="2598" y="2225"/>
                  </a:cubicBezTo>
                  <a:cubicBezTo>
                    <a:pt x="2538" y="2157"/>
                    <a:pt x="2464" y="2104"/>
                    <a:pt x="2371" y="2098"/>
                  </a:cubicBezTo>
                  <a:cubicBezTo>
                    <a:pt x="2304" y="2094"/>
                    <a:pt x="2295" y="2208"/>
                    <a:pt x="2362" y="2215"/>
                  </a:cubicBezTo>
                  <a:close/>
                  <a:moveTo>
                    <a:pt x="2366" y="3843"/>
                  </a:moveTo>
                  <a:cubicBezTo>
                    <a:pt x="2360" y="3846"/>
                    <a:pt x="2360" y="3846"/>
                    <a:pt x="2367" y="3842"/>
                  </a:cubicBezTo>
                  <a:cubicBezTo>
                    <a:pt x="2378" y="3841"/>
                    <a:pt x="2388" y="3840"/>
                    <a:pt x="2399" y="3840"/>
                  </a:cubicBezTo>
                  <a:cubicBezTo>
                    <a:pt x="2384" y="3838"/>
                    <a:pt x="2372" y="3839"/>
                    <a:pt x="2357" y="3842"/>
                  </a:cubicBezTo>
                  <a:cubicBezTo>
                    <a:pt x="2355" y="3843"/>
                    <a:pt x="2351" y="3844"/>
                    <a:pt x="2349" y="3845"/>
                  </a:cubicBezTo>
                  <a:cubicBezTo>
                    <a:pt x="2361" y="3842"/>
                    <a:pt x="2363" y="3842"/>
                    <a:pt x="2355" y="3843"/>
                  </a:cubicBezTo>
                  <a:cubicBezTo>
                    <a:pt x="2342" y="3845"/>
                    <a:pt x="2330" y="3847"/>
                    <a:pt x="2318" y="3852"/>
                  </a:cubicBezTo>
                  <a:cubicBezTo>
                    <a:pt x="2303" y="3856"/>
                    <a:pt x="2291" y="3865"/>
                    <a:pt x="2282" y="3876"/>
                  </a:cubicBezTo>
                  <a:cubicBezTo>
                    <a:pt x="2290" y="3868"/>
                    <a:pt x="2291" y="3867"/>
                    <a:pt x="2284" y="3874"/>
                  </a:cubicBezTo>
                  <a:cubicBezTo>
                    <a:pt x="2256" y="3895"/>
                    <a:pt x="2241" y="3928"/>
                    <a:pt x="2253" y="3963"/>
                  </a:cubicBezTo>
                  <a:cubicBezTo>
                    <a:pt x="2263" y="3995"/>
                    <a:pt x="2296" y="4019"/>
                    <a:pt x="2330" y="4017"/>
                  </a:cubicBezTo>
                  <a:cubicBezTo>
                    <a:pt x="2344" y="4016"/>
                    <a:pt x="2358" y="4014"/>
                    <a:pt x="2370" y="4011"/>
                  </a:cubicBezTo>
                  <a:cubicBezTo>
                    <a:pt x="2394" y="4002"/>
                    <a:pt x="2413" y="3984"/>
                    <a:pt x="2426" y="3963"/>
                  </a:cubicBezTo>
                  <a:cubicBezTo>
                    <a:pt x="2439" y="3944"/>
                    <a:pt x="2449" y="3918"/>
                    <a:pt x="2447" y="3897"/>
                  </a:cubicBezTo>
                  <a:cubicBezTo>
                    <a:pt x="2445" y="3907"/>
                    <a:pt x="2443" y="3917"/>
                    <a:pt x="2440" y="3927"/>
                  </a:cubicBezTo>
                  <a:cubicBezTo>
                    <a:pt x="2442" y="3922"/>
                    <a:pt x="2445" y="3919"/>
                    <a:pt x="2447" y="3915"/>
                  </a:cubicBezTo>
                  <a:cubicBezTo>
                    <a:pt x="2459" y="3893"/>
                    <a:pt x="2453" y="3864"/>
                    <a:pt x="2434" y="3847"/>
                  </a:cubicBezTo>
                  <a:cubicBezTo>
                    <a:pt x="2413" y="3829"/>
                    <a:pt x="2389" y="3831"/>
                    <a:pt x="2366" y="3843"/>
                  </a:cubicBezTo>
                  <a:close/>
                  <a:moveTo>
                    <a:pt x="1007" y="2522"/>
                  </a:moveTo>
                  <a:cubicBezTo>
                    <a:pt x="1010" y="2523"/>
                    <a:pt x="1015" y="2523"/>
                    <a:pt x="1018" y="2523"/>
                  </a:cubicBezTo>
                  <a:cubicBezTo>
                    <a:pt x="1009" y="2520"/>
                    <a:pt x="1000" y="2521"/>
                    <a:pt x="991" y="2524"/>
                  </a:cubicBezTo>
                  <a:cubicBezTo>
                    <a:pt x="976" y="2531"/>
                    <a:pt x="966" y="2537"/>
                    <a:pt x="955" y="2549"/>
                  </a:cubicBezTo>
                  <a:cubicBezTo>
                    <a:pt x="940" y="2566"/>
                    <a:pt x="926" y="2587"/>
                    <a:pt x="915" y="2608"/>
                  </a:cubicBezTo>
                  <a:cubicBezTo>
                    <a:pt x="895" y="2647"/>
                    <a:pt x="883" y="2690"/>
                    <a:pt x="877" y="2732"/>
                  </a:cubicBezTo>
                  <a:cubicBezTo>
                    <a:pt x="871" y="2778"/>
                    <a:pt x="871" y="2823"/>
                    <a:pt x="875" y="2869"/>
                  </a:cubicBezTo>
                  <a:cubicBezTo>
                    <a:pt x="880" y="2915"/>
                    <a:pt x="887" y="2966"/>
                    <a:pt x="910" y="3007"/>
                  </a:cubicBezTo>
                  <a:cubicBezTo>
                    <a:pt x="938" y="3056"/>
                    <a:pt x="1015" y="3027"/>
                    <a:pt x="1012" y="2973"/>
                  </a:cubicBezTo>
                  <a:cubicBezTo>
                    <a:pt x="1010" y="2939"/>
                    <a:pt x="997" y="2905"/>
                    <a:pt x="992" y="2871"/>
                  </a:cubicBezTo>
                  <a:cubicBezTo>
                    <a:pt x="987" y="2837"/>
                    <a:pt x="984" y="2800"/>
                    <a:pt x="987" y="2765"/>
                  </a:cubicBezTo>
                  <a:cubicBezTo>
                    <a:pt x="990" y="2732"/>
                    <a:pt x="997" y="2697"/>
                    <a:pt x="1011" y="2666"/>
                  </a:cubicBezTo>
                  <a:cubicBezTo>
                    <a:pt x="1017" y="2653"/>
                    <a:pt x="1024" y="2641"/>
                    <a:pt x="1033" y="2628"/>
                  </a:cubicBezTo>
                  <a:cubicBezTo>
                    <a:pt x="1038" y="2622"/>
                    <a:pt x="1048" y="2614"/>
                    <a:pt x="1051" y="2604"/>
                  </a:cubicBezTo>
                  <a:cubicBezTo>
                    <a:pt x="1055" y="2594"/>
                    <a:pt x="1056" y="2580"/>
                    <a:pt x="1060" y="2570"/>
                  </a:cubicBezTo>
                  <a:cubicBezTo>
                    <a:pt x="1070" y="2539"/>
                    <a:pt x="1033" y="2514"/>
                    <a:pt x="1007" y="2522"/>
                  </a:cubicBezTo>
                  <a:close/>
                  <a:moveTo>
                    <a:pt x="3877" y="1567"/>
                  </a:moveTo>
                  <a:cubicBezTo>
                    <a:pt x="3808" y="1603"/>
                    <a:pt x="3766" y="1699"/>
                    <a:pt x="3752" y="1773"/>
                  </a:cubicBezTo>
                  <a:cubicBezTo>
                    <a:pt x="3744" y="1812"/>
                    <a:pt x="3744" y="1852"/>
                    <a:pt x="3749" y="1892"/>
                  </a:cubicBezTo>
                  <a:cubicBezTo>
                    <a:pt x="3755" y="1933"/>
                    <a:pt x="3767" y="1985"/>
                    <a:pt x="3793" y="2017"/>
                  </a:cubicBezTo>
                  <a:cubicBezTo>
                    <a:pt x="3837" y="2071"/>
                    <a:pt x="3913" y="2032"/>
                    <a:pt x="3899" y="1967"/>
                  </a:cubicBezTo>
                  <a:cubicBezTo>
                    <a:pt x="3893" y="1939"/>
                    <a:pt x="3879" y="1914"/>
                    <a:pt x="3875" y="1885"/>
                  </a:cubicBezTo>
                  <a:cubicBezTo>
                    <a:pt x="3871" y="1857"/>
                    <a:pt x="3872" y="1829"/>
                    <a:pt x="3877" y="1800"/>
                  </a:cubicBezTo>
                  <a:cubicBezTo>
                    <a:pt x="3883" y="1771"/>
                    <a:pt x="3894" y="1746"/>
                    <a:pt x="3907" y="1720"/>
                  </a:cubicBezTo>
                  <a:cubicBezTo>
                    <a:pt x="3923" y="1692"/>
                    <a:pt x="3946" y="1670"/>
                    <a:pt x="3960" y="1641"/>
                  </a:cubicBezTo>
                  <a:cubicBezTo>
                    <a:pt x="3988" y="1586"/>
                    <a:pt x="3926" y="1541"/>
                    <a:pt x="3877" y="1567"/>
                  </a:cubicBezTo>
                  <a:close/>
                  <a:moveTo>
                    <a:pt x="3318" y="1826"/>
                  </a:moveTo>
                  <a:cubicBezTo>
                    <a:pt x="3286" y="1746"/>
                    <a:pt x="3302" y="1657"/>
                    <a:pt x="3317" y="1575"/>
                  </a:cubicBezTo>
                  <a:cubicBezTo>
                    <a:pt x="3333" y="1493"/>
                    <a:pt x="3364" y="1416"/>
                    <a:pt x="3408" y="1345"/>
                  </a:cubicBezTo>
                  <a:cubicBezTo>
                    <a:pt x="3449" y="1279"/>
                    <a:pt x="3507" y="1218"/>
                    <a:pt x="3566" y="1168"/>
                  </a:cubicBezTo>
                  <a:cubicBezTo>
                    <a:pt x="3598" y="1140"/>
                    <a:pt x="3633" y="1115"/>
                    <a:pt x="3670" y="1094"/>
                  </a:cubicBezTo>
                  <a:cubicBezTo>
                    <a:pt x="3690" y="1082"/>
                    <a:pt x="3708" y="1069"/>
                    <a:pt x="3727" y="1057"/>
                  </a:cubicBezTo>
                  <a:cubicBezTo>
                    <a:pt x="3747" y="1044"/>
                    <a:pt x="3768" y="1038"/>
                    <a:pt x="3787" y="1024"/>
                  </a:cubicBezTo>
                  <a:cubicBezTo>
                    <a:pt x="3803" y="1011"/>
                    <a:pt x="3794" y="990"/>
                    <a:pt x="3775" y="989"/>
                  </a:cubicBezTo>
                  <a:cubicBezTo>
                    <a:pt x="3752" y="987"/>
                    <a:pt x="3732" y="992"/>
                    <a:pt x="3708" y="999"/>
                  </a:cubicBezTo>
                  <a:cubicBezTo>
                    <a:pt x="3686" y="1005"/>
                    <a:pt x="3663" y="1007"/>
                    <a:pt x="3642" y="1016"/>
                  </a:cubicBezTo>
                  <a:cubicBezTo>
                    <a:pt x="3596" y="1035"/>
                    <a:pt x="3553" y="1059"/>
                    <a:pt x="3512" y="1086"/>
                  </a:cubicBezTo>
                  <a:cubicBezTo>
                    <a:pt x="3432" y="1139"/>
                    <a:pt x="3371" y="1210"/>
                    <a:pt x="3321" y="1292"/>
                  </a:cubicBezTo>
                  <a:cubicBezTo>
                    <a:pt x="3274" y="1369"/>
                    <a:pt x="3244" y="1458"/>
                    <a:pt x="3231" y="1548"/>
                  </a:cubicBezTo>
                  <a:cubicBezTo>
                    <a:pt x="3229" y="1571"/>
                    <a:pt x="3227" y="1594"/>
                    <a:pt x="3226" y="1617"/>
                  </a:cubicBezTo>
                  <a:cubicBezTo>
                    <a:pt x="3225" y="1644"/>
                    <a:pt x="3233" y="1666"/>
                    <a:pt x="3237" y="1692"/>
                  </a:cubicBezTo>
                  <a:cubicBezTo>
                    <a:pt x="3244" y="1741"/>
                    <a:pt x="3255" y="1788"/>
                    <a:pt x="3262" y="1836"/>
                  </a:cubicBezTo>
                  <a:cubicBezTo>
                    <a:pt x="3268" y="1879"/>
                    <a:pt x="3333" y="1863"/>
                    <a:pt x="3318" y="1826"/>
                  </a:cubicBezTo>
                  <a:close/>
                  <a:moveTo>
                    <a:pt x="3979" y="942"/>
                  </a:moveTo>
                  <a:cubicBezTo>
                    <a:pt x="4029" y="942"/>
                    <a:pt x="4118" y="931"/>
                    <a:pt x="4132" y="873"/>
                  </a:cubicBezTo>
                  <a:cubicBezTo>
                    <a:pt x="4135" y="860"/>
                    <a:pt x="4130" y="843"/>
                    <a:pt x="4119" y="834"/>
                  </a:cubicBezTo>
                  <a:cubicBezTo>
                    <a:pt x="4079" y="800"/>
                    <a:pt x="4020" y="834"/>
                    <a:pt x="3974" y="835"/>
                  </a:cubicBezTo>
                  <a:cubicBezTo>
                    <a:pt x="3904" y="837"/>
                    <a:pt x="3910" y="943"/>
                    <a:pt x="3979" y="942"/>
                  </a:cubicBezTo>
                  <a:close/>
                  <a:moveTo>
                    <a:pt x="3390" y="3424"/>
                  </a:moveTo>
                  <a:cubicBezTo>
                    <a:pt x="3359" y="3446"/>
                    <a:pt x="3348" y="3479"/>
                    <a:pt x="3339" y="3514"/>
                  </a:cubicBezTo>
                  <a:cubicBezTo>
                    <a:pt x="3329" y="3549"/>
                    <a:pt x="3319" y="3583"/>
                    <a:pt x="3307" y="3617"/>
                  </a:cubicBezTo>
                  <a:cubicBezTo>
                    <a:pt x="3288" y="3678"/>
                    <a:pt x="3268" y="3738"/>
                    <a:pt x="3243" y="3797"/>
                  </a:cubicBezTo>
                  <a:cubicBezTo>
                    <a:pt x="3198" y="3902"/>
                    <a:pt x="3137" y="3999"/>
                    <a:pt x="3068" y="4086"/>
                  </a:cubicBezTo>
                  <a:cubicBezTo>
                    <a:pt x="3034" y="4129"/>
                    <a:pt x="2997" y="4167"/>
                    <a:pt x="2958" y="4204"/>
                  </a:cubicBezTo>
                  <a:cubicBezTo>
                    <a:pt x="2919" y="4241"/>
                    <a:pt x="2873" y="4271"/>
                    <a:pt x="2824" y="4305"/>
                  </a:cubicBezTo>
                  <a:cubicBezTo>
                    <a:pt x="2770" y="4342"/>
                    <a:pt x="2715" y="4374"/>
                    <a:pt x="2658" y="4406"/>
                  </a:cubicBezTo>
                  <a:cubicBezTo>
                    <a:pt x="2628" y="4425"/>
                    <a:pt x="2597" y="4441"/>
                    <a:pt x="2566" y="4458"/>
                  </a:cubicBezTo>
                  <a:cubicBezTo>
                    <a:pt x="2528" y="4479"/>
                    <a:pt x="2474" y="4496"/>
                    <a:pt x="2469" y="4546"/>
                  </a:cubicBezTo>
                  <a:cubicBezTo>
                    <a:pt x="2466" y="4577"/>
                    <a:pt x="2476" y="4603"/>
                    <a:pt x="2504" y="4619"/>
                  </a:cubicBezTo>
                  <a:cubicBezTo>
                    <a:pt x="2551" y="4647"/>
                    <a:pt x="2600" y="4611"/>
                    <a:pt x="2642" y="4589"/>
                  </a:cubicBezTo>
                  <a:cubicBezTo>
                    <a:pt x="2674" y="4573"/>
                    <a:pt x="2704" y="4555"/>
                    <a:pt x="2735" y="4538"/>
                  </a:cubicBezTo>
                  <a:cubicBezTo>
                    <a:pt x="2793" y="4504"/>
                    <a:pt x="2849" y="4465"/>
                    <a:pt x="2903" y="4425"/>
                  </a:cubicBezTo>
                  <a:cubicBezTo>
                    <a:pt x="2956" y="4383"/>
                    <a:pt x="2996" y="4344"/>
                    <a:pt x="3044" y="4300"/>
                  </a:cubicBezTo>
                  <a:cubicBezTo>
                    <a:pt x="3087" y="4260"/>
                    <a:pt x="3127" y="4217"/>
                    <a:pt x="3163" y="4170"/>
                  </a:cubicBezTo>
                  <a:cubicBezTo>
                    <a:pt x="3240" y="4075"/>
                    <a:pt x="3296" y="3968"/>
                    <a:pt x="3341" y="3855"/>
                  </a:cubicBezTo>
                  <a:cubicBezTo>
                    <a:pt x="3367" y="3790"/>
                    <a:pt x="3390" y="3724"/>
                    <a:pt x="3410" y="3657"/>
                  </a:cubicBezTo>
                  <a:cubicBezTo>
                    <a:pt x="3421" y="3623"/>
                    <a:pt x="3430" y="3589"/>
                    <a:pt x="3438" y="3554"/>
                  </a:cubicBezTo>
                  <a:cubicBezTo>
                    <a:pt x="3448" y="3512"/>
                    <a:pt x="3458" y="3473"/>
                    <a:pt x="3437" y="3433"/>
                  </a:cubicBezTo>
                  <a:cubicBezTo>
                    <a:pt x="3428" y="3417"/>
                    <a:pt x="3404" y="3413"/>
                    <a:pt x="3390" y="3424"/>
                  </a:cubicBezTo>
                  <a:moveTo>
                    <a:pt x="2262" y="4599"/>
                  </a:moveTo>
                  <a:cubicBezTo>
                    <a:pt x="2252" y="4601"/>
                    <a:pt x="2241" y="4603"/>
                    <a:pt x="2231" y="4604"/>
                  </a:cubicBezTo>
                  <a:cubicBezTo>
                    <a:pt x="2226" y="4604"/>
                    <a:pt x="2220" y="4605"/>
                    <a:pt x="2215" y="4606"/>
                  </a:cubicBezTo>
                  <a:cubicBezTo>
                    <a:pt x="2209" y="4607"/>
                    <a:pt x="2203" y="4609"/>
                    <a:pt x="2197" y="4610"/>
                  </a:cubicBezTo>
                  <a:cubicBezTo>
                    <a:pt x="2188" y="4611"/>
                    <a:pt x="2186" y="4612"/>
                    <a:pt x="2192" y="4611"/>
                  </a:cubicBezTo>
                  <a:cubicBezTo>
                    <a:pt x="2165" y="4616"/>
                    <a:pt x="2149" y="4621"/>
                    <a:pt x="2129" y="4640"/>
                  </a:cubicBezTo>
                  <a:cubicBezTo>
                    <a:pt x="2112" y="4657"/>
                    <a:pt x="2110" y="4682"/>
                    <a:pt x="2115" y="4703"/>
                  </a:cubicBezTo>
                  <a:cubicBezTo>
                    <a:pt x="2126" y="4750"/>
                    <a:pt x="2178" y="4758"/>
                    <a:pt x="2217" y="4749"/>
                  </a:cubicBezTo>
                  <a:cubicBezTo>
                    <a:pt x="2247" y="4743"/>
                    <a:pt x="2273" y="4729"/>
                    <a:pt x="2301" y="4715"/>
                  </a:cubicBezTo>
                  <a:cubicBezTo>
                    <a:pt x="2356" y="4687"/>
                    <a:pt x="2323" y="4590"/>
                    <a:pt x="2262" y="4599"/>
                  </a:cubicBezTo>
                  <a:close/>
                  <a:moveTo>
                    <a:pt x="453" y="2170"/>
                  </a:moveTo>
                  <a:cubicBezTo>
                    <a:pt x="387" y="2184"/>
                    <a:pt x="358" y="2243"/>
                    <a:pt x="333" y="2300"/>
                  </a:cubicBezTo>
                  <a:cubicBezTo>
                    <a:pt x="304" y="2367"/>
                    <a:pt x="282" y="2437"/>
                    <a:pt x="265" y="2508"/>
                  </a:cubicBezTo>
                  <a:cubicBezTo>
                    <a:pt x="250" y="2574"/>
                    <a:pt x="239" y="2642"/>
                    <a:pt x="233" y="2710"/>
                  </a:cubicBezTo>
                  <a:cubicBezTo>
                    <a:pt x="230" y="2743"/>
                    <a:pt x="228" y="2777"/>
                    <a:pt x="227" y="2811"/>
                  </a:cubicBezTo>
                  <a:cubicBezTo>
                    <a:pt x="226" y="2847"/>
                    <a:pt x="226" y="2893"/>
                    <a:pt x="257" y="2917"/>
                  </a:cubicBezTo>
                  <a:cubicBezTo>
                    <a:pt x="251" y="2910"/>
                    <a:pt x="247" y="2902"/>
                    <a:pt x="242" y="2894"/>
                  </a:cubicBezTo>
                  <a:cubicBezTo>
                    <a:pt x="252" y="2919"/>
                    <a:pt x="266" y="2940"/>
                    <a:pt x="297" y="2940"/>
                  </a:cubicBezTo>
                  <a:cubicBezTo>
                    <a:pt x="326" y="2939"/>
                    <a:pt x="339" y="2912"/>
                    <a:pt x="346" y="2889"/>
                  </a:cubicBezTo>
                  <a:cubicBezTo>
                    <a:pt x="341" y="2897"/>
                    <a:pt x="337" y="2904"/>
                    <a:pt x="334" y="2913"/>
                  </a:cubicBezTo>
                  <a:cubicBezTo>
                    <a:pt x="357" y="2888"/>
                    <a:pt x="355" y="2853"/>
                    <a:pt x="355" y="2821"/>
                  </a:cubicBezTo>
                  <a:cubicBezTo>
                    <a:pt x="355" y="2793"/>
                    <a:pt x="356" y="2765"/>
                    <a:pt x="360" y="2737"/>
                  </a:cubicBezTo>
                  <a:cubicBezTo>
                    <a:pt x="365" y="2672"/>
                    <a:pt x="376" y="2608"/>
                    <a:pt x="391" y="2545"/>
                  </a:cubicBezTo>
                  <a:cubicBezTo>
                    <a:pt x="405" y="2484"/>
                    <a:pt x="423" y="2424"/>
                    <a:pt x="445" y="2367"/>
                  </a:cubicBezTo>
                  <a:cubicBezTo>
                    <a:pt x="458" y="2336"/>
                    <a:pt x="473" y="2307"/>
                    <a:pt x="485" y="2276"/>
                  </a:cubicBezTo>
                  <a:cubicBezTo>
                    <a:pt x="493" y="2250"/>
                    <a:pt x="497" y="2227"/>
                    <a:pt x="494" y="2198"/>
                  </a:cubicBezTo>
                  <a:cubicBezTo>
                    <a:pt x="492" y="2176"/>
                    <a:pt x="473" y="2166"/>
                    <a:pt x="453" y="2170"/>
                  </a:cubicBezTo>
                  <a:close/>
                  <a:moveTo>
                    <a:pt x="83" y="2357"/>
                  </a:moveTo>
                  <a:cubicBezTo>
                    <a:pt x="73" y="2375"/>
                    <a:pt x="61" y="2390"/>
                    <a:pt x="49" y="2407"/>
                  </a:cubicBezTo>
                  <a:cubicBezTo>
                    <a:pt x="31" y="2431"/>
                    <a:pt x="18" y="2464"/>
                    <a:pt x="15" y="2495"/>
                  </a:cubicBezTo>
                  <a:cubicBezTo>
                    <a:pt x="7" y="2552"/>
                    <a:pt x="1" y="2644"/>
                    <a:pt x="66" y="2671"/>
                  </a:cubicBezTo>
                  <a:cubicBezTo>
                    <a:pt x="86" y="2680"/>
                    <a:pt x="113" y="2683"/>
                    <a:pt x="131" y="2668"/>
                  </a:cubicBezTo>
                  <a:cubicBezTo>
                    <a:pt x="180" y="2629"/>
                    <a:pt x="170" y="2573"/>
                    <a:pt x="171" y="2518"/>
                  </a:cubicBezTo>
                  <a:cubicBezTo>
                    <a:pt x="171" y="2495"/>
                    <a:pt x="172" y="2472"/>
                    <a:pt x="170" y="2449"/>
                  </a:cubicBezTo>
                  <a:cubicBezTo>
                    <a:pt x="168" y="2428"/>
                    <a:pt x="162" y="2408"/>
                    <a:pt x="166" y="2387"/>
                  </a:cubicBezTo>
                  <a:cubicBezTo>
                    <a:pt x="177" y="2337"/>
                    <a:pt x="107" y="2312"/>
                    <a:pt x="83" y="2357"/>
                  </a:cubicBezTo>
                  <a:close/>
                  <a:moveTo>
                    <a:pt x="6378" y="2209"/>
                  </a:moveTo>
                  <a:cubicBezTo>
                    <a:pt x="6404" y="2203"/>
                    <a:pt x="6358" y="2217"/>
                    <a:pt x="6354" y="2219"/>
                  </a:cubicBezTo>
                  <a:cubicBezTo>
                    <a:pt x="6341" y="2227"/>
                    <a:pt x="6330" y="2240"/>
                    <a:pt x="6324" y="2254"/>
                  </a:cubicBezTo>
                  <a:cubicBezTo>
                    <a:pt x="6315" y="2273"/>
                    <a:pt x="6308" y="2294"/>
                    <a:pt x="6304" y="2315"/>
                  </a:cubicBezTo>
                  <a:cubicBezTo>
                    <a:pt x="6296" y="2361"/>
                    <a:pt x="6292" y="2408"/>
                    <a:pt x="6286" y="2455"/>
                  </a:cubicBezTo>
                  <a:cubicBezTo>
                    <a:pt x="6278" y="2507"/>
                    <a:pt x="6274" y="2559"/>
                    <a:pt x="6259" y="2610"/>
                  </a:cubicBezTo>
                  <a:cubicBezTo>
                    <a:pt x="6245" y="2656"/>
                    <a:pt x="6206" y="2705"/>
                    <a:pt x="6195" y="2747"/>
                  </a:cubicBezTo>
                  <a:cubicBezTo>
                    <a:pt x="6184" y="2791"/>
                    <a:pt x="6232" y="2838"/>
                    <a:pt x="6276" y="2820"/>
                  </a:cubicBezTo>
                  <a:cubicBezTo>
                    <a:pt x="6335" y="2795"/>
                    <a:pt x="6364" y="2736"/>
                    <a:pt x="6386" y="2679"/>
                  </a:cubicBezTo>
                  <a:cubicBezTo>
                    <a:pt x="6406" y="2623"/>
                    <a:pt x="6421" y="2566"/>
                    <a:pt x="6431" y="2508"/>
                  </a:cubicBezTo>
                  <a:cubicBezTo>
                    <a:pt x="6435" y="2484"/>
                    <a:pt x="6437" y="2460"/>
                    <a:pt x="6439" y="2436"/>
                  </a:cubicBezTo>
                  <a:cubicBezTo>
                    <a:pt x="6439" y="2428"/>
                    <a:pt x="6440" y="2419"/>
                    <a:pt x="6441" y="2410"/>
                  </a:cubicBezTo>
                  <a:cubicBezTo>
                    <a:pt x="6441" y="2408"/>
                    <a:pt x="6443" y="2386"/>
                    <a:pt x="6441" y="2402"/>
                  </a:cubicBezTo>
                  <a:cubicBezTo>
                    <a:pt x="6443" y="2389"/>
                    <a:pt x="6444" y="2377"/>
                    <a:pt x="6445" y="2364"/>
                  </a:cubicBezTo>
                  <a:cubicBezTo>
                    <a:pt x="6450" y="2315"/>
                    <a:pt x="6459" y="2273"/>
                    <a:pt x="6435" y="2229"/>
                  </a:cubicBezTo>
                  <a:cubicBezTo>
                    <a:pt x="6424" y="2209"/>
                    <a:pt x="6398" y="2204"/>
                    <a:pt x="6378" y="2209"/>
                  </a:cubicBezTo>
                  <a:close/>
                  <a:moveTo>
                    <a:pt x="6301" y="1960"/>
                  </a:moveTo>
                  <a:cubicBezTo>
                    <a:pt x="6308" y="1981"/>
                    <a:pt x="6312" y="2006"/>
                    <a:pt x="6327" y="2023"/>
                  </a:cubicBezTo>
                  <a:cubicBezTo>
                    <a:pt x="6351" y="2054"/>
                    <a:pt x="6396" y="2039"/>
                    <a:pt x="6397" y="2000"/>
                  </a:cubicBezTo>
                  <a:cubicBezTo>
                    <a:pt x="6399" y="1977"/>
                    <a:pt x="6388" y="1954"/>
                    <a:pt x="6381" y="1933"/>
                  </a:cubicBezTo>
                  <a:cubicBezTo>
                    <a:pt x="6373" y="1912"/>
                    <a:pt x="6349" y="1899"/>
                    <a:pt x="6328" y="1906"/>
                  </a:cubicBezTo>
                  <a:cubicBezTo>
                    <a:pt x="6306" y="1914"/>
                    <a:pt x="6294" y="1938"/>
                    <a:pt x="6301" y="1960"/>
                  </a:cubicBezTo>
                  <a:close/>
                  <a:moveTo>
                    <a:pt x="4557" y="84"/>
                  </a:moveTo>
                  <a:cubicBezTo>
                    <a:pt x="4613" y="91"/>
                    <a:pt x="4669" y="108"/>
                    <a:pt x="4724" y="120"/>
                  </a:cubicBezTo>
                  <a:cubicBezTo>
                    <a:pt x="4792" y="135"/>
                    <a:pt x="4858" y="158"/>
                    <a:pt x="4923" y="182"/>
                  </a:cubicBezTo>
                  <a:cubicBezTo>
                    <a:pt x="4990" y="207"/>
                    <a:pt x="5056" y="236"/>
                    <a:pt x="5121" y="267"/>
                  </a:cubicBezTo>
                  <a:cubicBezTo>
                    <a:pt x="5151" y="281"/>
                    <a:pt x="5179" y="295"/>
                    <a:pt x="5207" y="310"/>
                  </a:cubicBezTo>
                  <a:cubicBezTo>
                    <a:pt x="5223" y="319"/>
                    <a:pt x="5238" y="325"/>
                    <a:pt x="5255" y="331"/>
                  </a:cubicBezTo>
                  <a:cubicBezTo>
                    <a:pt x="5265" y="335"/>
                    <a:pt x="5283" y="339"/>
                    <a:pt x="5300" y="337"/>
                  </a:cubicBezTo>
                  <a:cubicBezTo>
                    <a:pt x="5331" y="334"/>
                    <a:pt x="5358" y="303"/>
                    <a:pt x="5345" y="271"/>
                  </a:cubicBezTo>
                  <a:cubicBezTo>
                    <a:pt x="5338" y="253"/>
                    <a:pt x="5327" y="242"/>
                    <a:pt x="5313" y="230"/>
                  </a:cubicBezTo>
                  <a:cubicBezTo>
                    <a:pt x="5319" y="238"/>
                    <a:pt x="5324" y="247"/>
                    <a:pt x="5330" y="255"/>
                  </a:cubicBezTo>
                  <a:cubicBezTo>
                    <a:pt x="5313" y="217"/>
                    <a:pt x="5281" y="202"/>
                    <a:pt x="5246" y="184"/>
                  </a:cubicBezTo>
                  <a:cubicBezTo>
                    <a:pt x="5216" y="169"/>
                    <a:pt x="5186" y="155"/>
                    <a:pt x="5156" y="141"/>
                  </a:cubicBezTo>
                  <a:cubicBezTo>
                    <a:pt x="5088" y="110"/>
                    <a:pt x="5017" y="86"/>
                    <a:pt x="4945" y="65"/>
                  </a:cubicBezTo>
                  <a:cubicBezTo>
                    <a:pt x="4821" y="29"/>
                    <a:pt x="4672" y="0"/>
                    <a:pt x="4553" y="66"/>
                  </a:cubicBezTo>
                  <a:cubicBezTo>
                    <a:pt x="4546" y="70"/>
                    <a:pt x="4549" y="82"/>
                    <a:pt x="4557" y="84"/>
                  </a:cubicBezTo>
                  <a:close/>
                  <a:moveTo>
                    <a:pt x="1460" y="923"/>
                  </a:moveTo>
                  <a:cubicBezTo>
                    <a:pt x="1504" y="918"/>
                    <a:pt x="1540" y="912"/>
                    <a:pt x="1584" y="894"/>
                  </a:cubicBezTo>
                  <a:cubicBezTo>
                    <a:pt x="1634" y="874"/>
                    <a:pt x="1683" y="853"/>
                    <a:pt x="1734" y="832"/>
                  </a:cubicBezTo>
                  <a:cubicBezTo>
                    <a:pt x="1781" y="813"/>
                    <a:pt x="1829" y="796"/>
                    <a:pt x="1877" y="779"/>
                  </a:cubicBezTo>
                  <a:cubicBezTo>
                    <a:pt x="1913" y="767"/>
                    <a:pt x="1995" y="733"/>
                    <a:pt x="1978" y="681"/>
                  </a:cubicBezTo>
                  <a:cubicBezTo>
                    <a:pt x="1962" y="632"/>
                    <a:pt x="1885" y="650"/>
                    <a:pt x="1851" y="660"/>
                  </a:cubicBezTo>
                  <a:cubicBezTo>
                    <a:pt x="1799" y="674"/>
                    <a:pt x="1747" y="699"/>
                    <a:pt x="1697" y="720"/>
                  </a:cubicBezTo>
                  <a:cubicBezTo>
                    <a:pt x="1649" y="740"/>
                    <a:pt x="1602" y="763"/>
                    <a:pt x="1558" y="789"/>
                  </a:cubicBezTo>
                  <a:cubicBezTo>
                    <a:pt x="1534" y="802"/>
                    <a:pt x="1511" y="816"/>
                    <a:pt x="1490" y="833"/>
                  </a:cubicBezTo>
                  <a:cubicBezTo>
                    <a:pt x="1471" y="850"/>
                    <a:pt x="1458" y="871"/>
                    <a:pt x="1444" y="891"/>
                  </a:cubicBezTo>
                  <a:cubicBezTo>
                    <a:pt x="1435" y="903"/>
                    <a:pt x="1442" y="926"/>
                    <a:pt x="1460" y="923"/>
                  </a:cubicBezTo>
                  <a:close/>
                  <a:moveTo>
                    <a:pt x="1566" y="1904"/>
                  </a:moveTo>
                  <a:cubicBezTo>
                    <a:pt x="2660" y="1540"/>
                    <a:pt x="2884" y="1869"/>
                    <a:pt x="3048" y="2366"/>
                  </a:cubicBezTo>
                  <a:cubicBezTo>
                    <a:pt x="3059" y="2355"/>
                    <a:pt x="3071" y="2345"/>
                    <a:pt x="3083" y="2335"/>
                  </a:cubicBezTo>
                  <a:cubicBezTo>
                    <a:pt x="3138" y="2290"/>
                    <a:pt x="3202" y="2254"/>
                    <a:pt x="3273" y="2230"/>
                  </a:cubicBezTo>
                  <a:cubicBezTo>
                    <a:pt x="3343" y="2208"/>
                    <a:pt x="3416" y="2199"/>
                    <a:pt x="3487" y="2202"/>
                  </a:cubicBezTo>
                  <a:cubicBezTo>
                    <a:pt x="3510" y="2203"/>
                    <a:pt x="3533" y="2206"/>
                    <a:pt x="3555" y="2210"/>
                  </a:cubicBezTo>
                  <a:cubicBezTo>
                    <a:pt x="3391" y="1712"/>
                    <a:pt x="3373" y="1318"/>
                    <a:pt x="4472" y="951"/>
                  </a:cubicBezTo>
                  <a:cubicBezTo>
                    <a:pt x="4777" y="850"/>
                    <a:pt x="5014" y="803"/>
                    <a:pt x="5202" y="798"/>
                  </a:cubicBezTo>
                  <a:cubicBezTo>
                    <a:pt x="5029" y="693"/>
                    <a:pt x="4821" y="597"/>
                    <a:pt x="4591" y="535"/>
                  </a:cubicBezTo>
                  <a:cubicBezTo>
                    <a:pt x="4238" y="440"/>
                    <a:pt x="3836" y="432"/>
                    <a:pt x="3438" y="612"/>
                  </a:cubicBezTo>
                  <a:cubicBezTo>
                    <a:pt x="3393" y="632"/>
                    <a:pt x="3341" y="612"/>
                    <a:pt x="3321" y="566"/>
                  </a:cubicBezTo>
                  <a:cubicBezTo>
                    <a:pt x="3300" y="522"/>
                    <a:pt x="3321" y="468"/>
                    <a:pt x="3365" y="448"/>
                  </a:cubicBezTo>
                  <a:cubicBezTo>
                    <a:pt x="3805" y="249"/>
                    <a:pt x="4249" y="259"/>
                    <a:pt x="4637" y="363"/>
                  </a:cubicBezTo>
                  <a:cubicBezTo>
                    <a:pt x="5069" y="478"/>
                    <a:pt x="5434" y="714"/>
                    <a:pt x="5651" y="912"/>
                  </a:cubicBezTo>
                  <a:cubicBezTo>
                    <a:pt x="5713" y="956"/>
                    <a:pt x="5763" y="1012"/>
                    <a:pt x="5805" y="1077"/>
                  </a:cubicBezTo>
                  <a:cubicBezTo>
                    <a:pt x="5814" y="1089"/>
                    <a:pt x="5822" y="1100"/>
                    <a:pt x="5829" y="1112"/>
                  </a:cubicBezTo>
                  <a:cubicBezTo>
                    <a:pt x="5833" y="1119"/>
                    <a:pt x="5837" y="1126"/>
                    <a:pt x="5839" y="1134"/>
                  </a:cubicBezTo>
                  <a:cubicBezTo>
                    <a:pt x="5910" y="1263"/>
                    <a:pt x="5958" y="1421"/>
                    <a:pt x="6010" y="1590"/>
                  </a:cubicBezTo>
                  <a:cubicBezTo>
                    <a:pt x="6024" y="1637"/>
                    <a:pt x="6039" y="1685"/>
                    <a:pt x="6062" y="1756"/>
                  </a:cubicBezTo>
                  <a:cubicBezTo>
                    <a:pt x="6170" y="2086"/>
                    <a:pt x="6134" y="2429"/>
                    <a:pt x="5989" y="2718"/>
                  </a:cubicBezTo>
                  <a:cubicBezTo>
                    <a:pt x="5843" y="3005"/>
                    <a:pt x="5587" y="3237"/>
                    <a:pt x="5257" y="3345"/>
                  </a:cubicBezTo>
                  <a:cubicBezTo>
                    <a:pt x="4926" y="3454"/>
                    <a:pt x="4583" y="3418"/>
                    <a:pt x="4296" y="3272"/>
                  </a:cubicBezTo>
                  <a:cubicBezTo>
                    <a:pt x="4009" y="3126"/>
                    <a:pt x="3776" y="2871"/>
                    <a:pt x="3668" y="2540"/>
                  </a:cubicBezTo>
                  <a:cubicBezTo>
                    <a:pt x="3651" y="2491"/>
                    <a:pt x="3638" y="2452"/>
                    <a:pt x="3626" y="2417"/>
                  </a:cubicBezTo>
                  <a:cubicBezTo>
                    <a:pt x="3625" y="2417"/>
                    <a:pt x="3624" y="2417"/>
                    <a:pt x="3624" y="2416"/>
                  </a:cubicBezTo>
                  <a:cubicBezTo>
                    <a:pt x="3578" y="2395"/>
                    <a:pt x="3528" y="2383"/>
                    <a:pt x="3478" y="2381"/>
                  </a:cubicBezTo>
                  <a:cubicBezTo>
                    <a:pt x="3429" y="2378"/>
                    <a:pt x="3378" y="2384"/>
                    <a:pt x="3328" y="2401"/>
                  </a:cubicBezTo>
                  <a:cubicBezTo>
                    <a:pt x="3278" y="2417"/>
                    <a:pt x="3233" y="2442"/>
                    <a:pt x="3196" y="2473"/>
                  </a:cubicBezTo>
                  <a:cubicBezTo>
                    <a:pt x="3163" y="2500"/>
                    <a:pt x="3134" y="2532"/>
                    <a:pt x="3111" y="2567"/>
                  </a:cubicBezTo>
                  <a:cubicBezTo>
                    <a:pt x="3123" y="2608"/>
                    <a:pt x="3136" y="2650"/>
                    <a:pt x="3156" y="2708"/>
                  </a:cubicBezTo>
                  <a:cubicBezTo>
                    <a:pt x="3264" y="3039"/>
                    <a:pt x="3228" y="3382"/>
                    <a:pt x="3082" y="3669"/>
                  </a:cubicBezTo>
                  <a:cubicBezTo>
                    <a:pt x="2936" y="3957"/>
                    <a:pt x="2681" y="4189"/>
                    <a:pt x="2351" y="4297"/>
                  </a:cubicBezTo>
                  <a:cubicBezTo>
                    <a:pt x="2020" y="4405"/>
                    <a:pt x="1677" y="4370"/>
                    <a:pt x="1389" y="4224"/>
                  </a:cubicBezTo>
                  <a:cubicBezTo>
                    <a:pt x="1102" y="4078"/>
                    <a:pt x="870" y="3823"/>
                    <a:pt x="761" y="3492"/>
                  </a:cubicBezTo>
                  <a:cubicBezTo>
                    <a:pt x="739" y="3421"/>
                    <a:pt x="722" y="3374"/>
                    <a:pt x="706" y="3328"/>
                  </a:cubicBezTo>
                  <a:cubicBezTo>
                    <a:pt x="603" y="3035"/>
                    <a:pt x="513" y="2779"/>
                    <a:pt x="606" y="2544"/>
                  </a:cubicBezTo>
                  <a:cubicBezTo>
                    <a:pt x="667" y="2258"/>
                    <a:pt x="822" y="1863"/>
                    <a:pt x="1094" y="1523"/>
                  </a:cubicBezTo>
                  <a:cubicBezTo>
                    <a:pt x="1346" y="1210"/>
                    <a:pt x="1697" y="940"/>
                    <a:pt x="2170" y="840"/>
                  </a:cubicBezTo>
                  <a:cubicBezTo>
                    <a:pt x="2218" y="830"/>
                    <a:pt x="2265" y="860"/>
                    <a:pt x="2275" y="908"/>
                  </a:cubicBezTo>
                  <a:cubicBezTo>
                    <a:pt x="2286" y="957"/>
                    <a:pt x="2255" y="1004"/>
                    <a:pt x="2207" y="1015"/>
                  </a:cubicBezTo>
                  <a:cubicBezTo>
                    <a:pt x="1780" y="1105"/>
                    <a:pt x="1462" y="1350"/>
                    <a:pt x="1233" y="1635"/>
                  </a:cubicBezTo>
                  <a:cubicBezTo>
                    <a:pt x="1083" y="1823"/>
                    <a:pt x="971" y="2025"/>
                    <a:pt x="893" y="2213"/>
                  </a:cubicBezTo>
                  <a:cubicBezTo>
                    <a:pt x="1047" y="2107"/>
                    <a:pt x="1264" y="2004"/>
                    <a:pt x="1566" y="1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940325" y="2458475"/>
              <a:ext cx="109325" cy="163200"/>
            </a:xfrm>
            <a:custGeom>
              <a:avLst/>
              <a:gdLst/>
              <a:ahLst/>
              <a:cxnLst/>
              <a:rect l="l" t="t" r="r" b="b"/>
              <a:pathLst>
                <a:path w="4373" h="6528" extrusionOk="0">
                  <a:moveTo>
                    <a:pt x="3995" y="1404"/>
                  </a:moveTo>
                  <a:lnTo>
                    <a:pt x="3823" y="1297"/>
                  </a:lnTo>
                  <a:lnTo>
                    <a:pt x="3585" y="1151"/>
                  </a:lnTo>
                  <a:lnTo>
                    <a:pt x="3273" y="960"/>
                  </a:lnTo>
                  <a:lnTo>
                    <a:pt x="3036" y="814"/>
                  </a:lnTo>
                  <a:lnTo>
                    <a:pt x="2863" y="709"/>
                  </a:lnTo>
                  <a:cubicBezTo>
                    <a:pt x="2963" y="577"/>
                    <a:pt x="3101" y="488"/>
                    <a:pt x="3249" y="449"/>
                  </a:cubicBezTo>
                  <a:cubicBezTo>
                    <a:pt x="3417" y="406"/>
                    <a:pt x="3600" y="427"/>
                    <a:pt x="3757" y="523"/>
                  </a:cubicBezTo>
                  <a:cubicBezTo>
                    <a:pt x="3913" y="620"/>
                    <a:pt x="4015" y="772"/>
                    <a:pt x="4052" y="943"/>
                  </a:cubicBezTo>
                  <a:cubicBezTo>
                    <a:pt x="4085" y="1093"/>
                    <a:pt x="4068" y="1255"/>
                    <a:pt x="3995" y="1404"/>
                  </a:cubicBezTo>
                  <a:close/>
                  <a:moveTo>
                    <a:pt x="309" y="5486"/>
                  </a:moveTo>
                  <a:lnTo>
                    <a:pt x="260" y="5106"/>
                  </a:lnTo>
                  <a:lnTo>
                    <a:pt x="362" y="5168"/>
                  </a:lnTo>
                  <a:lnTo>
                    <a:pt x="599" y="5314"/>
                  </a:lnTo>
                  <a:lnTo>
                    <a:pt x="911" y="5505"/>
                  </a:lnTo>
                  <a:lnTo>
                    <a:pt x="1148" y="5651"/>
                  </a:lnTo>
                  <a:lnTo>
                    <a:pt x="1246" y="5711"/>
                  </a:lnTo>
                  <a:lnTo>
                    <a:pt x="874" y="5833"/>
                  </a:lnTo>
                  <a:close/>
                  <a:moveTo>
                    <a:pt x="694" y="5893"/>
                  </a:moveTo>
                  <a:lnTo>
                    <a:pt x="333" y="5671"/>
                  </a:lnTo>
                  <a:lnTo>
                    <a:pt x="374" y="5999"/>
                  </a:lnTo>
                  <a:close/>
                  <a:moveTo>
                    <a:pt x="893" y="5980"/>
                  </a:moveTo>
                  <a:cubicBezTo>
                    <a:pt x="890" y="5981"/>
                    <a:pt x="885" y="5982"/>
                    <a:pt x="882" y="5983"/>
                  </a:cubicBezTo>
                  <a:lnTo>
                    <a:pt x="336" y="6164"/>
                  </a:lnTo>
                  <a:cubicBezTo>
                    <a:pt x="332" y="6166"/>
                    <a:pt x="327" y="6167"/>
                    <a:pt x="322" y="6167"/>
                  </a:cubicBezTo>
                  <a:cubicBezTo>
                    <a:pt x="283" y="6172"/>
                    <a:pt x="246" y="6144"/>
                    <a:pt x="241" y="6105"/>
                  </a:cubicBezTo>
                  <a:lnTo>
                    <a:pt x="170" y="5544"/>
                  </a:lnTo>
                  <a:cubicBezTo>
                    <a:pt x="169" y="5541"/>
                    <a:pt x="169" y="5538"/>
                    <a:pt x="169" y="5534"/>
                  </a:cubicBezTo>
                  <a:lnTo>
                    <a:pt x="99" y="4978"/>
                  </a:lnTo>
                  <a:lnTo>
                    <a:pt x="99" y="4978"/>
                  </a:lnTo>
                  <a:lnTo>
                    <a:pt x="99" y="4977"/>
                  </a:lnTo>
                  <a:lnTo>
                    <a:pt x="98" y="4977"/>
                  </a:lnTo>
                  <a:lnTo>
                    <a:pt x="98" y="4976"/>
                  </a:lnTo>
                  <a:lnTo>
                    <a:pt x="98" y="4975"/>
                  </a:lnTo>
                  <a:lnTo>
                    <a:pt x="98" y="4974"/>
                  </a:lnTo>
                  <a:lnTo>
                    <a:pt x="98" y="4973"/>
                  </a:lnTo>
                  <a:lnTo>
                    <a:pt x="98" y="4972"/>
                  </a:lnTo>
                  <a:lnTo>
                    <a:pt x="98" y="4971"/>
                  </a:lnTo>
                  <a:lnTo>
                    <a:pt x="97" y="4970"/>
                  </a:lnTo>
                  <a:lnTo>
                    <a:pt x="97" y="4970"/>
                  </a:lnTo>
                  <a:lnTo>
                    <a:pt x="97" y="4970"/>
                  </a:lnTo>
                  <a:lnTo>
                    <a:pt x="97" y="4969"/>
                  </a:lnTo>
                  <a:lnTo>
                    <a:pt x="97" y="4969"/>
                  </a:lnTo>
                  <a:lnTo>
                    <a:pt x="97" y="4968"/>
                  </a:lnTo>
                  <a:lnTo>
                    <a:pt x="97" y="4968"/>
                  </a:lnTo>
                  <a:lnTo>
                    <a:pt x="97" y="4967"/>
                  </a:lnTo>
                  <a:lnTo>
                    <a:pt x="97" y="4967"/>
                  </a:lnTo>
                  <a:lnTo>
                    <a:pt x="97" y="4966"/>
                  </a:lnTo>
                  <a:lnTo>
                    <a:pt x="97" y="4966"/>
                  </a:lnTo>
                  <a:lnTo>
                    <a:pt x="97" y="4965"/>
                  </a:lnTo>
                  <a:lnTo>
                    <a:pt x="97" y="4964"/>
                  </a:lnTo>
                  <a:lnTo>
                    <a:pt x="97" y="4964"/>
                  </a:lnTo>
                  <a:lnTo>
                    <a:pt x="97" y="4963"/>
                  </a:lnTo>
                  <a:lnTo>
                    <a:pt x="97" y="4963"/>
                  </a:lnTo>
                  <a:lnTo>
                    <a:pt x="97" y="4963"/>
                  </a:lnTo>
                  <a:lnTo>
                    <a:pt x="97" y="4963"/>
                  </a:lnTo>
                  <a:lnTo>
                    <a:pt x="97" y="4961"/>
                  </a:lnTo>
                  <a:lnTo>
                    <a:pt x="97" y="4961"/>
                  </a:lnTo>
                  <a:lnTo>
                    <a:pt x="97" y="4960"/>
                  </a:lnTo>
                  <a:lnTo>
                    <a:pt x="97" y="4960"/>
                  </a:lnTo>
                  <a:lnTo>
                    <a:pt x="97" y="4959"/>
                  </a:lnTo>
                  <a:lnTo>
                    <a:pt x="97" y="4959"/>
                  </a:lnTo>
                  <a:lnTo>
                    <a:pt x="97" y="4958"/>
                  </a:lnTo>
                  <a:lnTo>
                    <a:pt x="98" y="4957"/>
                  </a:lnTo>
                  <a:lnTo>
                    <a:pt x="98" y="4957"/>
                  </a:lnTo>
                  <a:lnTo>
                    <a:pt x="98" y="4957"/>
                  </a:lnTo>
                  <a:lnTo>
                    <a:pt x="98" y="4956"/>
                  </a:lnTo>
                  <a:lnTo>
                    <a:pt x="98" y="4956"/>
                  </a:lnTo>
                  <a:lnTo>
                    <a:pt x="98" y="4955"/>
                  </a:lnTo>
                  <a:lnTo>
                    <a:pt x="98" y="4955"/>
                  </a:lnTo>
                  <a:lnTo>
                    <a:pt x="98" y="4954"/>
                  </a:lnTo>
                  <a:lnTo>
                    <a:pt x="98" y="4954"/>
                  </a:lnTo>
                  <a:lnTo>
                    <a:pt x="98" y="4953"/>
                  </a:lnTo>
                  <a:lnTo>
                    <a:pt x="98" y="4952"/>
                  </a:lnTo>
                  <a:lnTo>
                    <a:pt x="99" y="4951"/>
                  </a:lnTo>
                  <a:lnTo>
                    <a:pt x="99" y="4951"/>
                  </a:lnTo>
                  <a:lnTo>
                    <a:pt x="99" y="4950"/>
                  </a:lnTo>
                  <a:lnTo>
                    <a:pt x="99" y="4950"/>
                  </a:lnTo>
                  <a:lnTo>
                    <a:pt x="99" y="4949"/>
                  </a:lnTo>
                  <a:lnTo>
                    <a:pt x="99" y="4949"/>
                  </a:lnTo>
                  <a:lnTo>
                    <a:pt x="100" y="4947"/>
                  </a:lnTo>
                  <a:lnTo>
                    <a:pt x="100" y="4947"/>
                  </a:lnTo>
                  <a:lnTo>
                    <a:pt x="100" y="4946"/>
                  </a:lnTo>
                  <a:lnTo>
                    <a:pt x="100" y="4946"/>
                  </a:lnTo>
                  <a:lnTo>
                    <a:pt x="100" y="4945"/>
                  </a:lnTo>
                  <a:lnTo>
                    <a:pt x="100" y="4945"/>
                  </a:lnTo>
                  <a:lnTo>
                    <a:pt x="100" y="4943"/>
                  </a:lnTo>
                  <a:lnTo>
                    <a:pt x="100" y="4943"/>
                  </a:lnTo>
                  <a:lnTo>
                    <a:pt x="100" y="4942"/>
                  </a:lnTo>
                  <a:lnTo>
                    <a:pt x="100" y="4942"/>
                  </a:lnTo>
                  <a:lnTo>
                    <a:pt x="100" y="4942"/>
                  </a:lnTo>
                  <a:lnTo>
                    <a:pt x="100" y="4942"/>
                  </a:lnTo>
                  <a:lnTo>
                    <a:pt x="101" y="4942"/>
                  </a:lnTo>
                  <a:lnTo>
                    <a:pt x="101" y="4940"/>
                  </a:lnTo>
                  <a:lnTo>
                    <a:pt x="101" y="4940"/>
                  </a:lnTo>
                  <a:lnTo>
                    <a:pt x="101" y="4940"/>
                  </a:lnTo>
                  <a:lnTo>
                    <a:pt x="102" y="4938"/>
                  </a:lnTo>
                  <a:lnTo>
                    <a:pt x="102" y="4937"/>
                  </a:lnTo>
                  <a:lnTo>
                    <a:pt x="103" y="4936"/>
                  </a:lnTo>
                  <a:lnTo>
                    <a:pt x="103" y="4936"/>
                  </a:lnTo>
                  <a:lnTo>
                    <a:pt x="103" y="4935"/>
                  </a:lnTo>
                  <a:lnTo>
                    <a:pt x="103" y="4935"/>
                  </a:lnTo>
                  <a:lnTo>
                    <a:pt x="104" y="4935"/>
                  </a:lnTo>
                  <a:lnTo>
                    <a:pt x="104" y="4933"/>
                  </a:lnTo>
                  <a:lnTo>
                    <a:pt x="105" y="4933"/>
                  </a:lnTo>
                  <a:lnTo>
                    <a:pt x="105" y="4931"/>
                  </a:lnTo>
                  <a:lnTo>
                    <a:pt x="105" y="4931"/>
                  </a:lnTo>
                  <a:cubicBezTo>
                    <a:pt x="106" y="4930"/>
                    <a:pt x="107" y="4929"/>
                    <a:pt x="107" y="4928"/>
                  </a:cubicBezTo>
                  <a:lnTo>
                    <a:pt x="107" y="4928"/>
                  </a:lnTo>
                  <a:lnTo>
                    <a:pt x="107" y="4927"/>
                  </a:lnTo>
                  <a:lnTo>
                    <a:pt x="2642" y="801"/>
                  </a:lnTo>
                  <a:cubicBezTo>
                    <a:pt x="2650" y="784"/>
                    <a:pt x="2658" y="766"/>
                    <a:pt x="2667" y="750"/>
                  </a:cubicBezTo>
                  <a:cubicBezTo>
                    <a:pt x="2677" y="730"/>
                    <a:pt x="2688" y="710"/>
                    <a:pt x="2699" y="692"/>
                  </a:cubicBezTo>
                  <a:cubicBezTo>
                    <a:pt x="2820" y="495"/>
                    <a:pt x="3008" y="363"/>
                    <a:pt x="3212" y="310"/>
                  </a:cubicBezTo>
                  <a:cubicBezTo>
                    <a:pt x="3418" y="255"/>
                    <a:pt x="3641" y="282"/>
                    <a:pt x="3833" y="400"/>
                  </a:cubicBezTo>
                  <a:cubicBezTo>
                    <a:pt x="4024" y="517"/>
                    <a:pt x="4148" y="704"/>
                    <a:pt x="4194" y="912"/>
                  </a:cubicBezTo>
                  <a:cubicBezTo>
                    <a:pt x="4238" y="1119"/>
                    <a:pt x="4206" y="1345"/>
                    <a:pt x="4084" y="1543"/>
                  </a:cubicBezTo>
                  <a:cubicBezTo>
                    <a:pt x="4073" y="1562"/>
                    <a:pt x="4061" y="1579"/>
                    <a:pt x="4048" y="1597"/>
                  </a:cubicBezTo>
                  <a:cubicBezTo>
                    <a:pt x="4037" y="1613"/>
                    <a:pt x="4025" y="1628"/>
                    <a:pt x="4013" y="1643"/>
                  </a:cubicBezTo>
                  <a:lnTo>
                    <a:pt x="1478" y="5768"/>
                  </a:lnTo>
                  <a:cubicBezTo>
                    <a:pt x="1468" y="5785"/>
                    <a:pt x="1452" y="5796"/>
                    <a:pt x="1435" y="5801"/>
                  </a:cubicBezTo>
                  <a:close/>
                  <a:moveTo>
                    <a:pt x="1286" y="5565"/>
                  </a:moveTo>
                  <a:lnTo>
                    <a:pt x="3809" y="1460"/>
                  </a:lnTo>
                  <a:lnTo>
                    <a:pt x="3915" y="1524"/>
                  </a:lnTo>
                  <a:lnTo>
                    <a:pt x="1393" y="5630"/>
                  </a:lnTo>
                  <a:close/>
                  <a:moveTo>
                    <a:pt x="3571" y="1314"/>
                  </a:moveTo>
                  <a:lnTo>
                    <a:pt x="3685" y="1384"/>
                  </a:lnTo>
                  <a:lnTo>
                    <a:pt x="1162" y="5489"/>
                  </a:lnTo>
                  <a:lnTo>
                    <a:pt x="1049" y="5419"/>
                  </a:lnTo>
                  <a:close/>
                  <a:moveTo>
                    <a:pt x="614" y="5152"/>
                  </a:moveTo>
                  <a:lnTo>
                    <a:pt x="499" y="5082"/>
                  </a:lnTo>
                  <a:lnTo>
                    <a:pt x="3022" y="976"/>
                  </a:lnTo>
                  <a:lnTo>
                    <a:pt x="3135" y="1046"/>
                  </a:lnTo>
                  <a:close/>
                  <a:moveTo>
                    <a:pt x="925" y="5343"/>
                  </a:moveTo>
                  <a:lnTo>
                    <a:pt x="737" y="5228"/>
                  </a:lnTo>
                  <a:lnTo>
                    <a:pt x="3259" y="1122"/>
                  </a:lnTo>
                  <a:lnTo>
                    <a:pt x="3447" y="1237"/>
                  </a:lnTo>
                  <a:close/>
                  <a:moveTo>
                    <a:pt x="3589" y="576"/>
                  </a:moveTo>
                  <a:cubicBezTo>
                    <a:pt x="3688" y="604"/>
                    <a:pt x="3768" y="662"/>
                    <a:pt x="3828" y="746"/>
                  </a:cubicBezTo>
                  <a:cubicBezTo>
                    <a:pt x="3858" y="788"/>
                    <a:pt x="3879" y="836"/>
                    <a:pt x="3897" y="884"/>
                  </a:cubicBezTo>
                  <a:cubicBezTo>
                    <a:pt x="3910" y="921"/>
                    <a:pt x="3911" y="966"/>
                    <a:pt x="3935" y="998"/>
                  </a:cubicBezTo>
                  <a:cubicBezTo>
                    <a:pt x="3940" y="1004"/>
                    <a:pt x="3950" y="1000"/>
                    <a:pt x="3952" y="993"/>
                  </a:cubicBezTo>
                  <a:cubicBezTo>
                    <a:pt x="3966" y="951"/>
                    <a:pt x="3941" y="900"/>
                    <a:pt x="3927" y="861"/>
                  </a:cubicBezTo>
                  <a:cubicBezTo>
                    <a:pt x="3910" y="813"/>
                    <a:pt x="3886" y="766"/>
                    <a:pt x="3857" y="725"/>
                  </a:cubicBezTo>
                  <a:cubicBezTo>
                    <a:pt x="3792" y="636"/>
                    <a:pt x="3706" y="572"/>
                    <a:pt x="3598" y="544"/>
                  </a:cubicBezTo>
                  <a:cubicBezTo>
                    <a:pt x="3578" y="539"/>
                    <a:pt x="3569" y="570"/>
                    <a:pt x="3589" y="576"/>
                  </a:cubicBezTo>
                  <a:close/>
                  <a:moveTo>
                    <a:pt x="3920" y="1095"/>
                  </a:moveTo>
                  <a:cubicBezTo>
                    <a:pt x="3919" y="1107"/>
                    <a:pt x="3917" y="1118"/>
                    <a:pt x="3915" y="1129"/>
                  </a:cubicBezTo>
                  <a:cubicBezTo>
                    <a:pt x="3913" y="1139"/>
                    <a:pt x="3914" y="1149"/>
                    <a:pt x="3913" y="1159"/>
                  </a:cubicBezTo>
                  <a:cubicBezTo>
                    <a:pt x="3913" y="1165"/>
                    <a:pt x="3922" y="1171"/>
                    <a:pt x="3927" y="1168"/>
                  </a:cubicBezTo>
                  <a:cubicBezTo>
                    <a:pt x="3938" y="1161"/>
                    <a:pt x="3947" y="1151"/>
                    <a:pt x="3950" y="1139"/>
                  </a:cubicBezTo>
                  <a:cubicBezTo>
                    <a:pt x="3954" y="1125"/>
                    <a:pt x="3955" y="1111"/>
                    <a:pt x="3956" y="1096"/>
                  </a:cubicBezTo>
                  <a:cubicBezTo>
                    <a:pt x="3957" y="1073"/>
                    <a:pt x="3922" y="1073"/>
                    <a:pt x="3920" y="1095"/>
                  </a:cubicBezTo>
                  <a:close/>
                  <a:moveTo>
                    <a:pt x="2800" y="372"/>
                  </a:moveTo>
                  <a:cubicBezTo>
                    <a:pt x="2819" y="347"/>
                    <a:pt x="2830" y="318"/>
                    <a:pt x="2852" y="295"/>
                  </a:cubicBezTo>
                  <a:cubicBezTo>
                    <a:pt x="2882" y="262"/>
                    <a:pt x="2922" y="236"/>
                    <a:pt x="2960" y="214"/>
                  </a:cubicBezTo>
                  <a:cubicBezTo>
                    <a:pt x="3038" y="168"/>
                    <a:pt x="3124" y="135"/>
                    <a:pt x="3211" y="111"/>
                  </a:cubicBezTo>
                  <a:cubicBezTo>
                    <a:pt x="3439" y="47"/>
                    <a:pt x="3666" y="174"/>
                    <a:pt x="3869" y="261"/>
                  </a:cubicBezTo>
                  <a:cubicBezTo>
                    <a:pt x="3892" y="271"/>
                    <a:pt x="3908" y="233"/>
                    <a:pt x="3886" y="221"/>
                  </a:cubicBezTo>
                  <a:cubicBezTo>
                    <a:pt x="3684" y="109"/>
                    <a:pt x="3424" y="1"/>
                    <a:pt x="3190" y="65"/>
                  </a:cubicBezTo>
                  <a:cubicBezTo>
                    <a:pt x="3094" y="92"/>
                    <a:pt x="3000" y="131"/>
                    <a:pt x="2915" y="183"/>
                  </a:cubicBezTo>
                  <a:cubicBezTo>
                    <a:pt x="2863" y="215"/>
                    <a:pt x="2748" y="293"/>
                    <a:pt x="2774" y="369"/>
                  </a:cubicBezTo>
                  <a:cubicBezTo>
                    <a:pt x="2778" y="381"/>
                    <a:pt x="2792" y="383"/>
                    <a:pt x="2800" y="372"/>
                  </a:cubicBezTo>
                  <a:close/>
                  <a:moveTo>
                    <a:pt x="4071" y="392"/>
                  </a:moveTo>
                  <a:cubicBezTo>
                    <a:pt x="4086" y="401"/>
                    <a:pt x="4103" y="414"/>
                    <a:pt x="4122" y="414"/>
                  </a:cubicBezTo>
                  <a:cubicBezTo>
                    <a:pt x="4129" y="414"/>
                    <a:pt x="4133" y="406"/>
                    <a:pt x="4131" y="400"/>
                  </a:cubicBezTo>
                  <a:cubicBezTo>
                    <a:pt x="4122" y="382"/>
                    <a:pt x="4104" y="373"/>
                    <a:pt x="4088" y="363"/>
                  </a:cubicBezTo>
                  <a:cubicBezTo>
                    <a:pt x="4070" y="352"/>
                    <a:pt x="4052" y="380"/>
                    <a:pt x="4071" y="392"/>
                  </a:cubicBezTo>
                  <a:close/>
                  <a:moveTo>
                    <a:pt x="4333" y="1414"/>
                  </a:moveTo>
                  <a:cubicBezTo>
                    <a:pt x="4292" y="1463"/>
                    <a:pt x="4265" y="1523"/>
                    <a:pt x="4234" y="1578"/>
                  </a:cubicBezTo>
                  <a:cubicBezTo>
                    <a:pt x="4214" y="1613"/>
                    <a:pt x="4193" y="1647"/>
                    <a:pt x="4172" y="1680"/>
                  </a:cubicBezTo>
                  <a:cubicBezTo>
                    <a:pt x="4152" y="1711"/>
                    <a:pt x="4126" y="1740"/>
                    <a:pt x="4119" y="1776"/>
                  </a:cubicBezTo>
                  <a:cubicBezTo>
                    <a:pt x="4118" y="1784"/>
                    <a:pt x="4125" y="1795"/>
                    <a:pt x="4133" y="1791"/>
                  </a:cubicBezTo>
                  <a:cubicBezTo>
                    <a:pt x="4195" y="1770"/>
                    <a:pt x="4232" y="1684"/>
                    <a:pt x="4263" y="1632"/>
                  </a:cubicBezTo>
                  <a:cubicBezTo>
                    <a:pt x="4299" y="1568"/>
                    <a:pt x="4339" y="1503"/>
                    <a:pt x="4366" y="1434"/>
                  </a:cubicBezTo>
                  <a:cubicBezTo>
                    <a:pt x="4373" y="1417"/>
                    <a:pt x="4346" y="1399"/>
                    <a:pt x="4333" y="1414"/>
                  </a:cubicBezTo>
                  <a:close/>
                  <a:moveTo>
                    <a:pt x="4028" y="1915"/>
                  </a:moveTo>
                  <a:cubicBezTo>
                    <a:pt x="4000" y="1943"/>
                    <a:pt x="3970" y="1976"/>
                    <a:pt x="3963" y="2017"/>
                  </a:cubicBezTo>
                  <a:cubicBezTo>
                    <a:pt x="3961" y="2025"/>
                    <a:pt x="3971" y="2031"/>
                    <a:pt x="3978" y="2025"/>
                  </a:cubicBezTo>
                  <a:cubicBezTo>
                    <a:pt x="4009" y="2003"/>
                    <a:pt x="4026" y="1968"/>
                    <a:pt x="4052" y="1941"/>
                  </a:cubicBezTo>
                  <a:cubicBezTo>
                    <a:pt x="4068" y="1925"/>
                    <a:pt x="4044" y="1900"/>
                    <a:pt x="4028" y="1915"/>
                  </a:cubicBezTo>
                  <a:close/>
                  <a:moveTo>
                    <a:pt x="2321" y="4791"/>
                  </a:moveTo>
                  <a:cubicBezTo>
                    <a:pt x="2325" y="4784"/>
                    <a:pt x="2337" y="4791"/>
                    <a:pt x="2333" y="4799"/>
                  </a:cubicBezTo>
                  <a:cubicBezTo>
                    <a:pt x="2213" y="5001"/>
                    <a:pt x="2103" y="5210"/>
                    <a:pt x="1987" y="5415"/>
                  </a:cubicBezTo>
                  <a:cubicBezTo>
                    <a:pt x="1932" y="5513"/>
                    <a:pt x="1876" y="5611"/>
                    <a:pt x="1821" y="5710"/>
                  </a:cubicBezTo>
                  <a:cubicBezTo>
                    <a:pt x="1791" y="5761"/>
                    <a:pt x="1760" y="5813"/>
                    <a:pt x="1729" y="5864"/>
                  </a:cubicBezTo>
                  <a:cubicBezTo>
                    <a:pt x="1704" y="5905"/>
                    <a:pt x="1682" y="5947"/>
                    <a:pt x="1649" y="5982"/>
                  </a:cubicBezTo>
                  <a:cubicBezTo>
                    <a:pt x="1640" y="5993"/>
                    <a:pt x="1621" y="5981"/>
                    <a:pt x="1626" y="5968"/>
                  </a:cubicBezTo>
                  <a:cubicBezTo>
                    <a:pt x="1644" y="5918"/>
                    <a:pt x="1677" y="5872"/>
                    <a:pt x="1704" y="5825"/>
                  </a:cubicBezTo>
                  <a:cubicBezTo>
                    <a:pt x="1735" y="5774"/>
                    <a:pt x="1765" y="5722"/>
                    <a:pt x="1795" y="5671"/>
                  </a:cubicBezTo>
                  <a:cubicBezTo>
                    <a:pt x="1852" y="5573"/>
                    <a:pt x="1909" y="5475"/>
                    <a:pt x="1965" y="5377"/>
                  </a:cubicBezTo>
                  <a:cubicBezTo>
                    <a:pt x="2079" y="5179"/>
                    <a:pt x="2199" y="4984"/>
                    <a:pt x="2321" y="4791"/>
                  </a:cubicBezTo>
                  <a:close/>
                  <a:moveTo>
                    <a:pt x="1862" y="5755"/>
                  </a:moveTo>
                  <a:cubicBezTo>
                    <a:pt x="1819" y="5793"/>
                    <a:pt x="1776" y="5848"/>
                    <a:pt x="1755" y="5902"/>
                  </a:cubicBezTo>
                  <a:cubicBezTo>
                    <a:pt x="1752" y="5911"/>
                    <a:pt x="1763" y="5919"/>
                    <a:pt x="1770" y="5914"/>
                  </a:cubicBezTo>
                  <a:cubicBezTo>
                    <a:pt x="1822" y="5888"/>
                    <a:pt x="1858" y="5824"/>
                    <a:pt x="1888" y="5776"/>
                  </a:cubicBezTo>
                  <a:cubicBezTo>
                    <a:pt x="1897" y="5760"/>
                    <a:pt x="1876" y="5743"/>
                    <a:pt x="1862" y="5755"/>
                  </a:cubicBezTo>
                  <a:close/>
                  <a:moveTo>
                    <a:pt x="38" y="5871"/>
                  </a:moveTo>
                  <a:cubicBezTo>
                    <a:pt x="43" y="5855"/>
                    <a:pt x="66" y="5859"/>
                    <a:pt x="66" y="5875"/>
                  </a:cubicBezTo>
                  <a:cubicBezTo>
                    <a:pt x="72" y="6008"/>
                    <a:pt x="39" y="6150"/>
                    <a:pt x="93" y="6277"/>
                  </a:cubicBezTo>
                  <a:cubicBezTo>
                    <a:pt x="114" y="6328"/>
                    <a:pt x="148" y="6376"/>
                    <a:pt x="203" y="6394"/>
                  </a:cubicBezTo>
                  <a:cubicBezTo>
                    <a:pt x="269" y="6415"/>
                    <a:pt x="331" y="6390"/>
                    <a:pt x="396" y="6402"/>
                  </a:cubicBezTo>
                  <a:cubicBezTo>
                    <a:pt x="409" y="6405"/>
                    <a:pt x="414" y="6425"/>
                    <a:pt x="403" y="6433"/>
                  </a:cubicBezTo>
                  <a:cubicBezTo>
                    <a:pt x="348" y="6472"/>
                    <a:pt x="250" y="6470"/>
                    <a:pt x="188" y="6445"/>
                  </a:cubicBezTo>
                  <a:cubicBezTo>
                    <a:pt x="131" y="6422"/>
                    <a:pt x="85" y="6381"/>
                    <a:pt x="59" y="6324"/>
                  </a:cubicBezTo>
                  <a:cubicBezTo>
                    <a:pt x="0" y="6191"/>
                    <a:pt x="0" y="6009"/>
                    <a:pt x="38" y="5871"/>
                  </a:cubicBezTo>
                  <a:moveTo>
                    <a:pt x="16" y="6420"/>
                  </a:moveTo>
                  <a:cubicBezTo>
                    <a:pt x="31" y="6477"/>
                    <a:pt x="113" y="6527"/>
                    <a:pt x="169" y="6505"/>
                  </a:cubicBezTo>
                  <a:cubicBezTo>
                    <a:pt x="177" y="6503"/>
                    <a:pt x="176" y="6491"/>
                    <a:pt x="169" y="6487"/>
                  </a:cubicBezTo>
                  <a:cubicBezTo>
                    <a:pt x="135" y="6463"/>
                    <a:pt x="66" y="6456"/>
                    <a:pt x="50" y="6412"/>
                  </a:cubicBezTo>
                  <a:cubicBezTo>
                    <a:pt x="42" y="6391"/>
                    <a:pt x="10" y="6397"/>
                    <a:pt x="16" y="6420"/>
                  </a:cubicBezTo>
                  <a:close/>
                  <a:moveTo>
                    <a:pt x="1771" y="1876"/>
                  </a:moveTo>
                  <a:cubicBezTo>
                    <a:pt x="1785" y="1862"/>
                    <a:pt x="1803" y="1884"/>
                    <a:pt x="1791" y="1898"/>
                  </a:cubicBezTo>
                  <a:cubicBezTo>
                    <a:pt x="1697" y="2013"/>
                    <a:pt x="1628" y="2145"/>
                    <a:pt x="1555" y="2273"/>
                  </a:cubicBezTo>
                  <a:cubicBezTo>
                    <a:pt x="1480" y="2403"/>
                    <a:pt x="1404" y="2533"/>
                    <a:pt x="1327" y="2664"/>
                  </a:cubicBezTo>
                  <a:cubicBezTo>
                    <a:pt x="1174" y="2922"/>
                    <a:pt x="1022" y="3192"/>
                    <a:pt x="830" y="3423"/>
                  </a:cubicBezTo>
                  <a:cubicBezTo>
                    <a:pt x="819" y="3435"/>
                    <a:pt x="800" y="3418"/>
                    <a:pt x="808" y="3405"/>
                  </a:cubicBezTo>
                  <a:cubicBezTo>
                    <a:pt x="891" y="3267"/>
                    <a:pt x="984" y="3135"/>
                    <a:pt x="1070" y="2999"/>
                  </a:cubicBezTo>
                  <a:cubicBezTo>
                    <a:pt x="1152" y="2869"/>
                    <a:pt x="1231" y="2738"/>
                    <a:pt x="1310" y="2606"/>
                  </a:cubicBezTo>
                  <a:cubicBezTo>
                    <a:pt x="1387" y="2477"/>
                    <a:pt x="1463" y="2348"/>
                    <a:pt x="1538" y="2218"/>
                  </a:cubicBezTo>
                  <a:cubicBezTo>
                    <a:pt x="1607" y="2099"/>
                    <a:pt x="1675" y="1976"/>
                    <a:pt x="1771" y="1876"/>
                  </a:cubicBezTo>
                  <a:close/>
                  <a:moveTo>
                    <a:pt x="723" y="3552"/>
                  </a:moveTo>
                  <a:cubicBezTo>
                    <a:pt x="742" y="3532"/>
                    <a:pt x="769" y="3562"/>
                    <a:pt x="751" y="3581"/>
                  </a:cubicBezTo>
                  <a:cubicBezTo>
                    <a:pt x="734" y="3600"/>
                    <a:pt x="719" y="3621"/>
                    <a:pt x="706" y="3641"/>
                  </a:cubicBezTo>
                  <a:cubicBezTo>
                    <a:pt x="694" y="3658"/>
                    <a:pt x="684" y="3676"/>
                    <a:pt x="665" y="3686"/>
                  </a:cubicBezTo>
                  <a:cubicBezTo>
                    <a:pt x="656" y="3691"/>
                    <a:pt x="645" y="3684"/>
                    <a:pt x="645" y="3674"/>
                  </a:cubicBezTo>
                  <a:cubicBezTo>
                    <a:pt x="645" y="3650"/>
                    <a:pt x="661" y="3629"/>
                    <a:pt x="673" y="3611"/>
                  </a:cubicBezTo>
                  <a:cubicBezTo>
                    <a:pt x="688" y="3589"/>
                    <a:pt x="705" y="3569"/>
                    <a:pt x="723" y="3552"/>
                  </a:cubicBezTo>
                  <a:close/>
                  <a:moveTo>
                    <a:pt x="1573" y="1940"/>
                  </a:moveTo>
                  <a:cubicBezTo>
                    <a:pt x="1584" y="1921"/>
                    <a:pt x="1613" y="1939"/>
                    <a:pt x="1601" y="1957"/>
                  </a:cubicBezTo>
                  <a:cubicBezTo>
                    <a:pt x="1585" y="1983"/>
                    <a:pt x="1569" y="2017"/>
                    <a:pt x="1544" y="2036"/>
                  </a:cubicBezTo>
                  <a:cubicBezTo>
                    <a:pt x="1538" y="2040"/>
                    <a:pt x="1528" y="2034"/>
                    <a:pt x="1529" y="2027"/>
                  </a:cubicBezTo>
                  <a:cubicBezTo>
                    <a:pt x="1533" y="1996"/>
                    <a:pt x="1557" y="1966"/>
                    <a:pt x="1573" y="1940"/>
                  </a:cubicBezTo>
                  <a:close/>
                  <a:moveTo>
                    <a:pt x="2279" y="2892"/>
                  </a:moveTo>
                  <a:cubicBezTo>
                    <a:pt x="2276" y="2871"/>
                    <a:pt x="2307" y="2864"/>
                    <a:pt x="2312" y="2884"/>
                  </a:cubicBezTo>
                  <a:cubicBezTo>
                    <a:pt x="2317" y="2904"/>
                    <a:pt x="2317" y="2922"/>
                    <a:pt x="2315" y="2941"/>
                  </a:cubicBezTo>
                  <a:cubicBezTo>
                    <a:pt x="2312" y="2959"/>
                    <a:pt x="2309" y="2980"/>
                    <a:pt x="2293" y="2990"/>
                  </a:cubicBezTo>
                  <a:cubicBezTo>
                    <a:pt x="2288" y="2994"/>
                    <a:pt x="2281" y="2990"/>
                    <a:pt x="2277" y="2986"/>
                  </a:cubicBezTo>
                  <a:cubicBezTo>
                    <a:pt x="2270" y="2973"/>
                    <a:pt x="2275" y="2955"/>
                    <a:pt x="2277" y="2941"/>
                  </a:cubicBezTo>
                  <a:cubicBezTo>
                    <a:pt x="2280" y="2926"/>
                    <a:pt x="2282" y="2909"/>
                    <a:pt x="2279" y="2892"/>
                  </a:cubicBezTo>
                  <a:close/>
                  <a:moveTo>
                    <a:pt x="2219" y="2994"/>
                  </a:moveTo>
                  <a:cubicBezTo>
                    <a:pt x="2226" y="2986"/>
                    <a:pt x="2240" y="2995"/>
                    <a:pt x="2237" y="3005"/>
                  </a:cubicBezTo>
                  <a:cubicBezTo>
                    <a:pt x="2236" y="3008"/>
                    <a:pt x="2238" y="3012"/>
                    <a:pt x="2237" y="3015"/>
                  </a:cubicBezTo>
                  <a:cubicBezTo>
                    <a:pt x="2236" y="3020"/>
                    <a:pt x="2234" y="3023"/>
                    <a:pt x="2234" y="3028"/>
                  </a:cubicBezTo>
                  <a:cubicBezTo>
                    <a:pt x="2231" y="3037"/>
                    <a:pt x="2227" y="3048"/>
                    <a:pt x="2227" y="3058"/>
                  </a:cubicBezTo>
                  <a:cubicBezTo>
                    <a:pt x="2223" y="3077"/>
                    <a:pt x="2227" y="3100"/>
                    <a:pt x="2217" y="3117"/>
                  </a:cubicBezTo>
                  <a:cubicBezTo>
                    <a:pt x="2214" y="3122"/>
                    <a:pt x="2206" y="3124"/>
                    <a:pt x="2201" y="3120"/>
                  </a:cubicBezTo>
                  <a:cubicBezTo>
                    <a:pt x="2179" y="3105"/>
                    <a:pt x="2184" y="3070"/>
                    <a:pt x="2189" y="3047"/>
                  </a:cubicBezTo>
                  <a:cubicBezTo>
                    <a:pt x="2192" y="3036"/>
                    <a:pt x="2196" y="3024"/>
                    <a:pt x="2201" y="3014"/>
                  </a:cubicBezTo>
                  <a:cubicBezTo>
                    <a:pt x="2204" y="3008"/>
                    <a:pt x="2206" y="3002"/>
                    <a:pt x="2210" y="2999"/>
                  </a:cubicBezTo>
                  <a:cubicBezTo>
                    <a:pt x="2213" y="2996"/>
                    <a:pt x="2216" y="2996"/>
                    <a:pt x="2219" y="2994"/>
                  </a:cubicBezTo>
                  <a:close/>
                  <a:moveTo>
                    <a:pt x="2132" y="3137"/>
                  </a:moveTo>
                  <a:cubicBezTo>
                    <a:pt x="2145" y="3115"/>
                    <a:pt x="2179" y="3135"/>
                    <a:pt x="2166" y="3158"/>
                  </a:cubicBezTo>
                  <a:cubicBezTo>
                    <a:pt x="2147" y="3190"/>
                    <a:pt x="2137" y="3226"/>
                    <a:pt x="2129" y="3263"/>
                  </a:cubicBezTo>
                  <a:cubicBezTo>
                    <a:pt x="2126" y="3277"/>
                    <a:pt x="2106" y="3275"/>
                    <a:pt x="2103" y="3263"/>
                  </a:cubicBezTo>
                  <a:cubicBezTo>
                    <a:pt x="2092" y="3218"/>
                    <a:pt x="2109" y="3174"/>
                    <a:pt x="2132" y="3137"/>
                  </a:cubicBezTo>
                  <a:close/>
                  <a:moveTo>
                    <a:pt x="1176" y="4618"/>
                  </a:moveTo>
                  <a:cubicBezTo>
                    <a:pt x="1180" y="4592"/>
                    <a:pt x="1219" y="4591"/>
                    <a:pt x="1218" y="4619"/>
                  </a:cubicBezTo>
                  <a:cubicBezTo>
                    <a:pt x="1215" y="4667"/>
                    <a:pt x="1214" y="4727"/>
                    <a:pt x="1188" y="4770"/>
                  </a:cubicBezTo>
                  <a:cubicBezTo>
                    <a:pt x="1183" y="4778"/>
                    <a:pt x="1173" y="4775"/>
                    <a:pt x="1169" y="4766"/>
                  </a:cubicBezTo>
                  <a:cubicBezTo>
                    <a:pt x="1153" y="4720"/>
                    <a:pt x="1170" y="4665"/>
                    <a:pt x="1176" y="4618"/>
                  </a:cubicBezTo>
                  <a:close/>
                  <a:moveTo>
                    <a:pt x="1125" y="4760"/>
                  </a:moveTo>
                  <a:cubicBezTo>
                    <a:pt x="1143" y="4744"/>
                    <a:pt x="1168" y="4770"/>
                    <a:pt x="1150" y="4788"/>
                  </a:cubicBezTo>
                  <a:cubicBezTo>
                    <a:pt x="1128" y="4810"/>
                    <a:pt x="1140" y="4849"/>
                    <a:pt x="1135" y="4877"/>
                  </a:cubicBezTo>
                  <a:cubicBezTo>
                    <a:pt x="1133" y="4885"/>
                    <a:pt x="1121" y="4888"/>
                    <a:pt x="1116" y="4881"/>
                  </a:cubicBezTo>
                  <a:cubicBezTo>
                    <a:pt x="1089" y="4846"/>
                    <a:pt x="1091" y="4791"/>
                    <a:pt x="1125" y="4760"/>
                  </a:cubicBezTo>
                  <a:close/>
                  <a:moveTo>
                    <a:pt x="947" y="5651"/>
                  </a:moveTo>
                  <a:cubicBezTo>
                    <a:pt x="949" y="5652"/>
                    <a:pt x="948" y="5658"/>
                    <a:pt x="945" y="5657"/>
                  </a:cubicBezTo>
                  <a:cubicBezTo>
                    <a:pt x="861" y="5639"/>
                    <a:pt x="781" y="5613"/>
                    <a:pt x="707" y="5566"/>
                  </a:cubicBezTo>
                  <a:cubicBezTo>
                    <a:pt x="657" y="5533"/>
                    <a:pt x="566" y="5483"/>
                    <a:pt x="547" y="5422"/>
                  </a:cubicBezTo>
                  <a:cubicBezTo>
                    <a:pt x="542" y="5408"/>
                    <a:pt x="559" y="5400"/>
                    <a:pt x="569" y="5405"/>
                  </a:cubicBezTo>
                  <a:cubicBezTo>
                    <a:pt x="599" y="5419"/>
                    <a:pt x="620" y="5451"/>
                    <a:pt x="644" y="5472"/>
                  </a:cubicBezTo>
                  <a:cubicBezTo>
                    <a:pt x="675" y="5498"/>
                    <a:pt x="707" y="5521"/>
                    <a:pt x="740" y="5542"/>
                  </a:cubicBezTo>
                  <a:cubicBezTo>
                    <a:pt x="806" y="5583"/>
                    <a:pt x="871" y="5630"/>
                    <a:pt x="947" y="5651"/>
                  </a:cubicBezTo>
                  <a:close/>
                  <a:moveTo>
                    <a:pt x="851" y="5698"/>
                  </a:moveTo>
                  <a:cubicBezTo>
                    <a:pt x="835" y="5684"/>
                    <a:pt x="767" y="5602"/>
                    <a:pt x="744" y="5638"/>
                  </a:cubicBezTo>
                  <a:cubicBezTo>
                    <a:pt x="731" y="5660"/>
                    <a:pt x="755" y="5682"/>
                    <a:pt x="771" y="5693"/>
                  </a:cubicBezTo>
                  <a:cubicBezTo>
                    <a:pt x="791" y="5709"/>
                    <a:pt x="812" y="5716"/>
                    <a:pt x="835" y="5725"/>
                  </a:cubicBezTo>
                  <a:cubicBezTo>
                    <a:pt x="850" y="5731"/>
                    <a:pt x="864" y="5708"/>
                    <a:pt x="851" y="5698"/>
                  </a:cubicBezTo>
                  <a:close/>
                  <a:moveTo>
                    <a:pt x="3245" y="1288"/>
                  </a:moveTo>
                  <a:cubicBezTo>
                    <a:pt x="3234" y="1270"/>
                    <a:pt x="3263" y="1255"/>
                    <a:pt x="3273" y="1273"/>
                  </a:cubicBezTo>
                  <a:cubicBezTo>
                    <a:pt x="3281" y="1285"/>
                    <a:pt x="3289" y="1298"/>
                    <a:pt x="3293" y="1312"/>
                  </a:cubicBezTo>
                  <a:cubicBezTo>
                    <a:pt x="3297" y="1330"/>
                    <a:pt x="3293" y="1345"/>
                    <a:pt x="3281" y="1356"/>
                  </a:cubicBezTo>
                  <a:cubicBezTo>
                    <a:pt x="3277" y="1362"/>
                    <a:pt x="3271" y="1358"/>
                    <a:pt x="3269" y="1353"/>
                  </a:cubicBezTo>
                  <a:cubicBezTo>
                    <a:pt x="3268" y="1351"/>
                    <a:pt x="3266" y="1342"/>
                    <a:pt x="3268" y="1345"/>
                  </a:cubicBezTo>
                  <a:cubicBezTo>
                    <a:pt x="3266" y="1343"/>
                    <a:pt x="3264" y="1339"/>
                    <a:pt x="3264" y="1336"/>
                  </a:cubicBezTo>
                  <a:cubicBezTo>
                    <a:pt x="3263" y="1329"/>
                    <a:pt x="3262" y="1323"/>
                    <a:pt x="3260" y="1317"/>
                  </a:cubicBezTo>
                  <a:cubicBezTo>
                    <a:pt x="3257" y="1307"/>
                    <a:pt x="3251" y="1297"/>
                    <a:pt x="3245" y="1288"/>
                  </a:cubicBezTo>
                  <a:close/>
                  <a:moveTo>
                    <a:pt x="3221" y="1341"/>
                  </a:moveTo>
                  <a:cubicBezTo>
                    <a:pt x="3215" y="1353"/>
                    <a:pt x="3211" y="1365"/>
                    <a:pt x="3208" y="1378"/>
                  </a:cubicBezTo>
                  <a:cubicBezTo>
                    <a:pt x="3206" y="1390"/>
                    <a:pt x="3203" y="1403"/>
                    <a:pt x="3209" y="1414"/>
                  </a:cubicBezTo>
                  <a:cubicBezTo>
                    <a:pt x="3211" y="1418"/>
                    <a:pt x="3218" y="1420"/>
                    <a:pt x="3222" y="1416"/>
                  </a:cubicBezTo>
                  <a:cubicBezTo>
                    <a:pt x="3228" y="1408"/>
                    <a:pt x="3229" y="1401"/>
                    <a:pt x="3230" y="1391"/>
                  </a:cubicBezTo>
                  <a:cubicBezTo>
                    <a:pt x="3231" y="1377"/>
                    <a:pt x="3234" y="1364"/>
                    <a:pt x="3240" y="1353"/>
                  </a:cubicBezTo>
                  <a:cubicBezTo>
                    <a:pt x="3247" y="1340"/>
                    <a:pt x="3228" y="1329"/>
                    <a:pt x="3221" y="1341"/>
                  </a:cubicBezTo>
                  <a:close/>
                  <a:moveTo>
                    <a:pt x="3010" y="706"/>
                  </a:moveTo>
                  <a:cubicBezTo>
                    <a:pt x="3040" y="655"/>
                    <a:pt x="3088" y="635"/>
                    <a:pt x="3138" y="609"/>
                  </a:cubicBezTo>
                  <a:cubicBezTo>
                    <a:pt x="3145" y="606"/>
                    <a:pt x="3142" y="595"/>
                    <a:pt x="3135" y="595"/>
                  </a:cubicBezTo>
                  <a:cubicBezTo>
                    <a:pt x="3071" y="596"/>
                    <a:pt x="3013" y="634"/>
                    <a:pt x="2977" y="686"/>
                  </a:cubicBezTo>
                  <a:cubicBezTo>
                    <a:pt x="2963" y="706"/>
                    <a:pt x="2997" y="728"/>
                    <a:pt x="3010" y="706"/>
                  </a:cubicBezTo>
                  <a:close/>
                  <a:moveTo>
                    <a:pt x="270" y="4941"/>
                  </a:moveTo>
                  <a:lnTo>
                    <a:pt x="376" y="5006"/>
                  </a:lnTo>
                  <a:lnTo>
                    <a:pt x="2898" y="900"/>
                  </a:lnTo>
                  <a:lnTo>
                    <a:pt x="2791" y="8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05550" y="2677975"/>
              <a:ext cx="85125" cy="119275"/>
            </a:xfrm>
            <a:custGeom>
              <a:avLst/>
              <a:gdLst/>
              <a:ahLst/>
              <a:cxnLst/>
              <a:rect l="l" t="t" r="r" b="b"/>
              <a:pathLst>
                <a:path w="3405" h="4771" extrusionOk="0">
                  <a:moveTo>
                    <a:pt x="2867" y="872"/>
                  </a:moveTo>
                  <a:cubicBezTo>
                    <a:pt x="2883" y="745"/>
                    <a:pt x="2864" y="608"/>
                    <a:pt x="2808" y="461"/>
                  </a:cubicBezTo>
                  <a:cubicBezTo>
                    <a:pt x="2710" y="354"/>
                    <a:pt x="2592" y="278"/>
                    <a:pt x="2451" y="235"/>
                  </a:cubicBezTo>
                  <a:cubicBezTo>
                    <a:pt x="2302" y="188"/>
                    <a:pt x="2126" y="178"/>
                    <a:pt x="1926" y="202"/>
                  </a:cubicBezTo>
                  <a:cubicBezTo>
                    <a:pt x="1925" y="202"/>
                    <a:pt x="1924" y="202"/>
                    <a:pt x="1923" y="202"/>
                  </a:cubicBezTo>
                  <a:cubicBezTo>
                    <a:pt x="1624" y="229"/>
                    <a:pt x="1358" y="299"/>
                    <a:pt x="1124" y="413"/>
                  </a:cubicBezTo>
                  <a:cubicBezTo>
                    <a:pt x="892" y="526"/>
                    <a:pt x="691" y="684"/>
                    <a:pt x="521" y="885"/>
                  </a:cubicBezTo>
                  <a:cubicBezTo>
                    <a:pt x="396" y="1074"/>
                    <a:pt x="306" y="1295"/>
                    <a:pt x="252" y="1550"/>
                  </a:cubicBezTo>
                  <a:cubicBezTo>
                    <a:pt x="196" y="1808"/>
                    <a:pt x="176" y="2102"/>
                    <a:pt x="192" y="2428"/>
                  </a:cubicBezTo>
                  <a:lnTo>
                    <a:pt x="192" y="2429"/>
                  </a:lnTo>
                  <a:cubicBezTo>
                    <a:pt x="213" y="2843"/>
                    <a:pt x="281" y="3201"/>
                    <a:pt x="396" y="3501"/>
                  </a:cubicBezTo>
                  <a:cubicBezTo>
                    <a:pt x="507" y="3795"/>
                    <a:pt x="664" y="4033"/>
                    <a:pt x="865" y="4216"/>
                  </a:cubicBezTo>
                  <a:cubicBezTo>
                    <a:pt x="865" y="4217"/>
                    <a:pt x="867" y="4219"/>
                    <a:pt x="869" y="4220"/>
                  </a:cubicBezTo>
                  <a:cubicBezTo>
                    <a:pt x="1018" y="4356"/>
                    <a:pt x="1198" y="4453"/>
                    <a:pt x="1409" y="4513"/>
                  </a:cubicBezTo>
                  <a:cubicBezTo>
                    <a:pt x="1622" y="4573"/>
                    <a:pt x="1865" y="4594"/>
                    <a:pt x="2140" y="4578"/>
                  </a:cubicBezTo>
                  <a:cubicBezTo>
                    <a:pt x="2285" y="4556"/>
                    <a:pt x="2447" y="4501"/>
                    <a:pt x="2627" y="4414"/>
                  </a:cubicBezTo>
                  <a:cubicBezTo>
                    <a:pt x="2803" y="4329"/>
                    <a:pt x="2995" y="4213"/>
                    <a:pt x="3204" y="4066"/>
                  </a:cubicBezTo>
                  <a:cubicBezTo>
                    <a:pt x="3227" y="3938"/>
                    <a:pt x="3225" y="3814"/>
                    <a:pt x="3197" y="3693"/>
                  </a:cubicBezTo>
                  <a:cubicBezTo>
                    <a:pt x="3170" y="3584"/>
                    <a:pt x="3122" y="3477"/>
                    <a:pt x="3053" y="3373"/>
                  </a:cubicBezTo>
                  <a:cubicBezTo>
                    <a:pt x="2879" y="3465"/>
                    <a:pt x="2715" y="3539"/>
                    <a:pt x="2559" y="3595"/>
                  </a:cubicBezTo>
                  <a:cubicBezTo>
                    <a:pt x="2383" y="3660"/>
                    <a:pt x="2217" y="3703"/>
                    <a:pt x="2062" y="3723"/>
                  </a:cubicBezTo>
                  <a:lnTo>
                    <a:pt x="2059" y="3724"/>
                  </a:lnTo>
                  <a:cubicBezTo>
                    <a:pt x="1893" y="3746"/>
                    <a:pt x="1739" y="3724"/>
                    <a:pt x="1600" y="3657"/>
                  </a:cubicBezTo>
                  <a:cubicBezTo>
                    <a:pt x="1462" y="3593"/>
                    <a:pt x="1339" y="3487"/>
                    <a:pt x="1230" y="3340"/>
                  </a:cubicBezTo>
                  <a:cubicBezTo>
                    <a:pt x="1228" y="3338"/>
                    <a:pt x="1226" y="3335"/>
                    <a:pt x="1224" y="3334"/>
                  </a:cubicBezTo>
                  <a:cubicBezTo>
                    <a:pt x="1118" y="3175"/>
                    <a:pt x="1040" y="3025"/>
                    <a:pt x="992" y="2886"/>
                  </a:cubicBezTo>
                  <a:cubicBezTo>
                    <a:pt x="943" y="2743"/>
                    <a:pt x="926" y="2611"/>
                    <a:pt x="938" y="2487"/>
                  </a:cubicBezTo>
                  <a:cubicBezTo>
                    <a:pt x="928" y="2309"/>
                    <a:pt x="942" y="2143"/>
                    <a:pt x="978" y="1989"/>
                  </a:cubicBezTo>
                  <a:cubicBezTo>
                    <a:pt x="1015" y="1833"/>
                    <a:pt x="1074" y="1689"/>
                    <a:pt x="1157" y="1558"/>
                  </a:cubicBezTo>
                  <a:cubicBezTo>
                    <a:pt x="1158" y="1557"/>
                    <a:pt x="1159" y="1555"/>
                    <a:pt x="1160" y="1554"/>
                  </a:cubicBezTo>
                  <a:cubicBezTo>
                    <a:pt x="1245" y="1418"/>
                    <a:pt x="1353" y="1311"/>
                    <a:pt x="1484" y="1235"/>
                  </a:cubicBezTo>
                  <a:cubicBezTo>
                    <a:pt x="1614" y="1159"/>
                    <a:pt x="1764" y="1113"/>
                    <a:pt x="1935" y="1097"/>
                  </a:cubicBezTo>
                  <a:lnTo>
                    <a:pt x="1935" y="1098"/>
                  </a:lnTo>
                  <a:cubicBezTo>
                    <a:pt x="1937" y="1098"/>
                    <a:pt x="1939" y="1097"/>
                    <a:pt x="1941" y="1097"/>
                  </a:cubicBezTo>
                  <a:cubicBezTo>
                    <a:pt x="2128" y="1096"/>
                    <a:pt x="2292" y="1104"/>
                    <a:pt x="2434" y="1121"/>
                  </a:cubicBezTo>
                  <a:cubicBezTo>
                    <a:pt x="2551" y="1137"/>
                    <a:pt x="2653" y="1159"/>
                    <a:pt x="2739" y="1186"/>
                  </a:cubicBezTo>
                  <a:cubicBezTo>
                    <a:pt x="2810" y="1088"/>
                    <a:pt x="2852" y="983"/>
                    <a:pt x="2867" y="872"/>
                  </a:cubicBezTo>
                  <a:close/>
                  <a:moveTo>
                    <a:pt x="2966" y="383"/>
                  </a:moveTo>
                  <a:cubicBezTo>
                    <a:pt x="3036" y="563"/>
                    <a:pt x="3061" y="733"/>
                    <a:pt x="3040" y="895"/>
                  </a:cubicBezTo>
                  <a:cubicBezTo>
                    <a:pt x="3019" y="1057"/>
                    <a:pt x="2951" y="1207"/>
                    <a:pt x="2837" y="1346"/>
                  </a:cubicBezTo>
                  <a:cubicBezTo>
                    <a:pt x="2812" y="1377"/>
                    <a:pt x="2771" y="1386"/>
                    <a:pt x="2737" y="1372"/>
                  </a:cubicBezTo>
                  <a:lnTo>
                    <a:pt x="2737" y="1372"/>
                  </a:lnTo>
                  <a:cubicBezTo>
                    <a:pt x="2650" y="1338"/>
                    <a:pt x="2542" y="1311"/>
                    <a:pt x="2412" y="1295"/>
                  </a:cubicBezTo>
                  <a:cubicBezTo>
                    <a:pt x="2280" y="1278"/>
                    <a:pt x="2126" y="1270"/>
                    <a:pt x="1950" y="1272"/>
                  </a:cubicBezTo>
                  <a:lnTo>
                    <a:pt x="1950" y="1273"/>
                  </a:lnTo>
                  <a:cubicBezTo>
                    <a:pt x="1804" y="1285"/>
                    <a:pt x="1678" y="1323"/>
                    <a:pt x="1572" y="1386"/>
                  </a:cubicBezTo>
                  <a:cubicBezTo>
                    <a:pt x="1466" y="1448"/>
                    <a:pt x="1379" y="1535"/>
                    <a:pt x="1307" y="1648"/>
                  </a:cubicBezTo>
                  <a:cubicBezTo>
                    <a:pt x="1306" y="1648"/>
                    <a:pt x="1305" y="1650"/>
                    <a:pt x="1305" y="1651"/>
                  </a:cubicBezTo>
                  <a:cubicBezTo>
                    <a:pt x="1233" y="1765"/>
                    <a:pt x="1181" y="1891"/>
                    <a:pt x="1149" y="2028"/>
                  </a:cubicBezTo>
                  <a:cubicBezTo>
                    <a:pt x="1116" y="2169"/>
                    <a:pt x="1104" y="2322"/>
                    <a:pt x="1113" y="2486"/>
                  </a:cubicBezTo>
                  <a:cubicBezTo>
                    <a:pt x="1113" y="2491"/>
                    <a:pt x="1113" y="2495"/>
                    <a:pt x="1113" y="2500"/>
                  </a:cubicBezTo>
                  <a:lnTo>
                    <a:pt x="1113" y="2500"/>
                  </a:lnTo>
                  <a:cubicBezTo>
                    <a:pt x="1101" y="2599"/>
                    <a:pt x="1117" y="2709"/>
                    <a:pt x="1158" y="2829"/>
                  </a:cubicBezTo>
                  <a:cubicBezTo>
                    <a:pt x="1201" y="2954"/>
                    <a:pt x="1271" y="3089"/>
                    <a:pt x="1370" y="3236"/>
                  </a:cubicBezTo>
                  <a:lnTo>
                    <a:pt x="1370" y="3236"/>
                  </a:lnTo>
                  <a:cubicBezTo>
                    <a:pt x="1462" y="3360"/>
                    <a:pt x="1562" y="3447"/>
                    <a:pt x="1673" y="3499"/>
                  </a:cubicBezTo>
                  <a:cubicBezTo>
                    <a:pt x="1783" y="3551"/>
                    <a:pt x="1904" y="3568"/>
                    <a:pt x="2036" y="3550"/>
                  </a:cubicBezTo>
                  <a:lnTo>
                    <a:pt x="2039" y="3550"/>
                  </a:lnTo>
                  <a:cubicBezTo>
                    <a:pt x="2180" y="3532"/>
                    <a:pt x="2334" y="3492"/>
                    <a:pt x="2499" y="3431"/>
                  </a:cubicBezTo>
                  <a:cubicBezTo>
                    <a:pt x="2668" y="3369"/>
                    <a:pt x="2847" y="3286"/>
                    <a:pt x="3037" y="3182"/>
                  </a:cubicBezTo>
                  <a:cubicBezTo>
                    <a:pt x="3075" y="3162"/>
                    <a:pt x="3122" y="3173"/>
                    <a:pt x="3148" y="3206"/>
                  </a:cubicBezTo>
                  <a:lnTo>
                    <a:pt x="3149" y="3206"/>
                  </a:lnTo>
                  <a:cubicBezTo>
                    <a:pt x="3258" y="3349"/>
                    <a:pt x="3330" y="3499"/>
                    <a:pt x="3367" y="3653"/>
                  </a:cubicBezTo>
                  <a:cubicBezTo>
                    <a:pt x="3404" y="3809"/>
                    <a:pt x="3404" y="3970"/>
                    <a:pt x="3369" y="4136"/>
                  </a:cubicBezTo>
                  <a:cubicBezTo>
                    <a:pt x="3363" y="4160"/>
                    <a:pt x="3348" y="4180"/>
                    <a:pt x="3328" y="4192"/>
                  </a:cubicBezTo>
                  <a:cubicBezTo>
                    <a:pt x="3102" y="4352"/>
                    <a:pt x="2894" y="4479"/>
                    <a:pt x="2702" y="4572"/>
                  </a:cubicBezTo>
                  <a:cubicBezTo>
                    <a:pt x="2506" y="4667"/>
                    <a:pt x="2326" y="4727"/>
                    <a:pt x="2164" y="4752"/>
                  </a:cubicBezTo>
                  <a:cubicBezTo>
                    <a:pt x="2160" y="4752"/>
                    <a:pt x="2156" y="4752"/>
                    <a:pt x="2152" y="4752"/>
                  </a:cubicBezTo>
                  <a:cubicBezTo>
                    <a:pt x="1856" y="4771"/>
                    <a:pt x="1593" y="4747"/>
                    <a:pt x="1361" y="4682"/>
                  </a:cubicBezTo>
                  <a:cubicBezTo>
                    <a:pt x="1124" y="4614"/>
                    <a:pt x="921" y="4504"/>
                    <a:pt x="751" y="4350"/>
                  </a:cubicBezTo>
                  <a:cubicBezTo>
                    <a:pt x="749" y="4348"/>
                    <a:pt x="748" y="4346"/>
                    <a:pt x="747" y="4345"/>
                  </a:cubicBezTo>
                  <a:cubicBezTo>
                    <a:pt x="525" y="4143"/>
                    <a:pt x="353" y="3882"/>
                    <a:pt x="232" y="3563"/>
                  </a:cubicBezTo>
                  <a:cubicBezTo>
                    <a:pt x="111" y="3246"/>
                    <a:pt x="39" y="2871"/>
                    <a:pt x="18" y="2438"/>
                  </a:cubicBezTo>
                  <a:lnTo>
                    <a:pt x="18" y="2437"/>
                  </a:lnTo>
                  <a:cubicBezTo>
                    <a:pt x="0" y="2094"/>
                    <a:pt x="21" y="1786"/>
                    <a:pt x="80" y="1513"/>
                  </a:cubicBezTo>
                  <a:cubicBezTo>
                    <a:pt x="140" y="1235"/>
                    <a:pt x="239" y="994"/>
                    <a:pt x="376" y="786"/>
                  </a:cubicBezTo>
                  <a:cubicBezTo>
                    <a:pt x="379" y="781"/>
                    <a:pt x="383" y="777"/>
                    <a:pt x="387" y="773"/>
                  </a:cubicBezTo>
                  <a:cubicBezTo>
                    <a:pt x="574" y="553"/>
                    <a:pt x="794" y="381"/>
                    <a:pt x="1047" y="257"/>
                  </a:cubicBezTo>
                  <a:cubicBezTo>
                    <a:pt x="1301" y="132"/>
                    <a:pt x="1587" y="56"/>
                    <a:pt x="1906" y="29"/>
                  </a:cubicBezTo>
                  <a:cubicBezTo>
                    <a:pt x="2130" y="1"/>
                    <a:pt x="2329" y="14"/>
                    <a:pt x="2503" y="67"/>
                  </a:cubicBezTo>
                  <a:cubicBezTo>
                    <a:pt x="2680" y="122"/>
                    <a:pt x="2829" y="219"/>
                    <a:pt x="2950" y="358"/>
                  </a:cubicBezTo>
                  <a:cubicBezTo>
                    <a:pt x="2957" y="366"/>
                    <a:pt x="2962" y="374"/>
                    <a:pt x="2965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883525" y="2670675"/>
              <a:ext cx="59225" cy="82200"/>
            </a:xfrm>
            <a:custGeom>
              <a:avLst/>
              <a:gdLst/>
              <a:ahLst/>
              <a:cxnLst/>
              <a:rect l="l" t="t" r="r" b="b"/>
              <a:pathLst>
                <a:path w="2369" h="3288" extrusionOk="0">
                  <a:moveTo>
                    <a:pt x="645" y="3253"/>
                  </a:moveTo>
                  <a:cubicBezTo>
                    <a:pt x="163" y="2288"/>
                    <a:pt x="718" y="701"/>
                    <a:pt x="1685" y="405"/>
                  </a:cubicBezTo>
                  <a:cubicBezTo>
                    <a:pt x="2369" y="303"/>
                    <a:pt x="2303" y="0"/>
                    <a:pt x="1562" y="259"/>
                  </a:cubicBezTo>
                  <a:cubicBezTo>
                    <a:pt x="513" y="682"/>
                    <a:pt x="0" y="2401"/>
                    <a:pt x="623" y="3274"/>
                  </a:cubicBezTo>
                  <a:cubicBezTo>
                    <a:pt x="634" y="3288"/>
                    <a:pt x="655" y="3268"/>
                    <a:pt x="645" y="3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43500" y="2799575"/>
              <a:ext cx="31450" cy="6775"/>
            </a:xfrm>
            <a:custGeom>
              <a:avLst/>
              <a:gdLst/>
              <a:ahLst/>
              <a:cxnLst/>
              <a:rect l="l" t="t" r="r" b="b"/>
              <a:pathLst>
                <a:path w="1258" h="271" extrusionOk="0">
                  <a:moveTo>
                    <a:pt x="54" y="95"/>
                  </a:moveTo>
                  <a:cubicBezTo>
                    <a:pt x="102" y="115"/>
                    <a:pt x="150" y="121"/>
                    <a:pt x="200" y="133"/>
                  </a:cubicBezTo>
                  <a:cubicBezTo>
                    <a:pt x="247" y="145"/>
                    <a:pt x="295" y="151"/>
                    <a:pt x="343" y="156"/>
                  </a:cubicBezTo>
                  <a:cubicBezTo>
                    <a:pt x="438" y="163"/>
                    <a:pt x="538" y="152"/>
                    <a:pt x="633" y="139"/>
                  </a:cubicBezTo>
                  <a:cubicBezTo>
                    <a:pt x="732" y="125"/>
                    <a:pt x="830" y="101"/>
                    <a:pt x="926" y="71"/>
                  </a:cubicBezTo>
                  <a:cubicBezTo>
                    <a:pt x="1022" y="41"/>
                    <a:pt x="1118" y="0"/>
                    <a:pt x="1219" y="1"/>
                  </a:cubicBezTo>
                  <a:cubicBezTo>
                    <a:pt x="1251" y="1"/>
                    <a:pt x="1258" y="41"/>
                    <a:pt x="1239" y="60"/>
                  </a:cubicBezTo>
                  <a:cubicBezTo>
                    <a:pt x="1164" y="134"/>
                    <a:pt x="1056" y="163"/>
                    <a:pt x="957" y="194"/>
                  </a:cubicBezTo>
                  <a:cubicBezTo>
                    <a:pt x="856" y="225"/>
                    <a:pt x="751" y="246"/>
                    <a:pt x="646" y="259"/>
                  </a:cubicBezTo>
                  <a:cubicBezTo>
                    <a:pt x="592" y="266"/>
                    <a:pt x="536" y="271"/>
                    <a:pt x="482" y="268"/>
                  </a:cubicBezTo>
                  <a:cubicBezTo>
                    <a:pt x="429" y="266"/>
                    <a:pt x="378" y="259"/>
                    <a:pt x="326" y="251"/>
                  </a:cubicBezTo>
                  <a:cubicBezTo>
                    <a:pt x="274" y="242"/>
                    <a:pt x="221" y="230"/>
                    <a:pt x="171" y="214"/>
                  </a:cubicBezTo>
                  <a:cubicBezTo>
                    <a:pt x="122" y="198"/>
                    <a:pt x="75" y="169"/>
                    <a:pt x="28" y="144"/>
                  </a:cubicBezTo>
                  <a:cubicBezTo>
                    <a:pt x="1" y="129"/>
                    <a:pt x="25" y="84"/>
                    <a:pt x="5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547" y="-562"/>
            <a:ext cx="9142413" cy="5143151"/>
            <a:chOff x="1358125" y="1891500"/>
            <a:chExt cx="1729225" cy="972700"/>
          </a:xfrm>
        </p:grpSpPr>
        <p:sp>
          <p:nvSpPr>
            <p:cNvPr id="19" name="Google Shape;19;p2"/>
            <p:cNvSpPr/>
            <p:nvPr/>
          </p:nvSpPr>
          <p:spPr>
            <a:xfrm>
              <a:off x="1358125" y="2201850"/>
              <a:ext cx="721550" cy="662350"/>
            </a:xfrm>
            <a:custGeom>
              <a:avLst/>
              <a:gdLst/>
              <a:ahLst/>
              <a:cxnLst/>
              <a:rect l="l" t="t" r="r" b="b"/>
              <a:pathLst>
                <a:path w="28862" h="26494" extrusionOk="0">
                  <a:moveTo>
                    <a:pt x="4726" y="0"/>
                  </a:moveTo>
                  <a:cubicBezTo>
                    <a:pt x="3109" y="0"/>
                    <a:pt x="1530" y="148"/>
                    <a:pt x="1" y="428"/>
                  </a:cubicBezTo>
                  <a:lnTo>
                    <a:pt x="1" y="26494"/>
                  </a:lnTo>
                  <a:lnTo>
                    <a:pt x="28438" y="26494"/>
                  </a:lnTo>
                  <a:cubicBezTo>
                    <a:pt x="28715" y="25139"/>
                    <a:pt x="28861" y="23741"/>
                    <a:pt x="28861" y="22310"/>
                  </a:cubicBezTo>
                  <a:cubicBezTo>
                    <a:pt x="28861" y="9989"/>
                    <a:pt x="18055" y="0"/>
                    <a:pt x="4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806825" y="1891500"/>
              <a:ext cx="280525" cy="280500"/>
            </a:xfrm>
            <a:custGeom>
              <a:avLst/>
              <a:gdLst/>
              <a:ahLst/>
              <a:cxnLst/>
              <a:rect l="l" t="t" r="r" b="b"/>
              <a:pathLst>
                <a:path w="11221" h="11220" extrusionOk="0">
                  <a:moveTo>
                    <a:pt x="1" y="1"/>
                  </a:moveTo>
                  <a:cubicBezTo>
                    <a:pt x="1" y="6196"/>
                    <a:pt x="5024" y="11220"/>
                    <a:pt x="11221" y="11220"/>
                  </a:cubicBezTo>
                  <a:lnTo>
                    <a:pt x="11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26425" y="1953325"/>
              <a:ext cx="78450" cy="78425"/>
            </a:xfrm>
            <a:custGeom>
              <a:avLst/>
              <a:gdLst/>
              <a:ahLst/>
              <a:cxnLst/>
              <a:rect l="l" t="t" r="r" b="b"/>
              <a:pathLst>
                <a:path w="3138" h="3137" extrusionOk="0">
                  <a:moveTo>
                    <a:pt x="1569" y="2237"/>
                  </a:moveTo>
                  <a:cubicBezTo>
                    <a:pt x="1201" y="2237"/>
                    <a:pt x="902" y="1937"/>
                    <a:pt x="902" y="1569"/>
                  </a:cubicBezTo>
                  <a:cubicBezTo>
                    <a:pt x="902" y="1200"/>
                    <a:pt x="1201" y="901"/>
                    <a:pt x="1569" y="901"/>
                  </a:cubicBezTo>
                  <a:cubicBezTo>
                    <a:pt x="1937" y="901"/>
                    <a:pt x="2236" y="1200"/>
                    <a:pt x="2236" y="1569"/>
                  </a:cubicBezTo>
                  <a:cubicBezTo>
                    <a:pt x="2236" y="1937"/>
                    <a:pt x="1937" y="2237"/>
                    <a:pt x="1569" y="2237"/>
                  </a:cubicBezTo>
                  <a:close/>
                  <a:moveTo>
                    <a:pt x="1569" y="0"/>
                  </a:moveTo>
                  <a:cubicBezTo>
                    <a:pt x="703" y="0"/>
                    <a:pt x="1" y="702"/>
                    <a:pt x="1" y="1569"/>
                  </a:cubicBezTo>
                  <a:cubicBezTo>
                    <a:pt x="1" y="2435"/>
                    <a:pt x="703" y="3137"/>
                    <a:pt x="1569" y="3137"/>
                  </a:cubicBezTo>
                  <a:cubicBezTo>
                    <a:pt x="2435" y="3137"/>
                    <a:pt x="3137" y="2435"/>
                    <a:pt x="3137" y="1569"/>
                  </a:cubicBezTo>
                  <a:cubicBezTo>
                    <a:pt x="3137" y="702"/>
                    <a:pt x="2435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1_1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7"/>
          <p:cNvSpPr txBox="1">
            <a:spLocks noGrp="1"/>
          </p:cNvSpPr>
          <p:nvPr>
            <p:ph type="title"/>
          </p:nvPr>
        </p:nvSpPr>
        <p:spPr>
          <a:xfrm>
            <a:off x="713225" y="7326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41" name="Google Shape;541;p17"/>
          <p:cNvSpPr/>
          <p:nvPr/>
        </p:nvSpPr>
        <p:spPr>
          <a:xfrm>
            <a:off x="8210327" y="4340349"/>
            <a:ext cx="1884298" cy="1883698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7"/>
          <p:cNvSpPr/>
          <p:nvPr/>
        </p:nvSpPr>
        <p:spPr>
          <a:xfrm rot="-5400000" flipH="1">
            <a:off x="1121" y="-1132"/>
            <a:ext cx="1209264" cy="1211503"/>
          </a:xfrm>
          <a:custGeom>
            <a:avLst/>
            <a:gdLst/>
            <a:ahLst/>
            <a:cxnLst/>
            <a:rect l="l" t="t" r="r" b="b"/>
            <a:pathLst>
              <a:path w="11220" h="11221" extrusionOk="0">
                <a:moveTo>
                  <a:pt x="11220" y="1"/>
                </a:moveTo>
                <a:cubicBezTo>
                  <a:pt x="11220" y="6197"/>
                  <a:pt x="6196" y="11221"/>
                  <a:pt x="1" y="1122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1"/>
          </p:nvPr>
        </p:nvSpPr>
        <p:spPr>
          <a:xfrm>
            <a:off x="933625" y="1861500"/>
            <a:ext cx="21282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7"/>
          <p:cNvSpPr txBox="1">
            <a:spLocks noGrp="1"/>
          </p:cNvSpPr>
          <p:nvPr>
            <p:ph type="subTitle" idx="2"/>
          </p:nvPr>
        </p:nvSpPr>
        <p:spPr>
          <a:xfrm>
            <a:off x="933625" y="2358500"/>
            <a:ext cx="2128200" cy="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7"/>
          <p:cNvSpPr txBox="1">
            <a:spLocks noGrp="1"/>
          </p:cNvSpPr>
          <p:nvPr>
            <p:ph type="subTitle" idx="3"/>
          </p:nvPr>
        </p:nvSpPr>
        <p:spPr>
          <a:xfrm>
            <a:off x="3507875" y="1861500"/>
            <a:ext cx="21282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17"/>
          <p:cNvSpPr txBox="1">
            <a:spLocks noGrp="1"/>
          </p:cNvSpPr>
          <p:nvPr>
            <p:ph type="subTitle" idx="4"/>
          </p:nvPr>
        </p:nvSpPr>
        <p:spPr>
          <a:xfrm>
            <a:off x="3507875" y="2358500"/>
            <a:ext cx="2128200" cy="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7"/>
          <p:cNvSpPr txBox="1">
            <a:spLocks noGrp="1"/>
          </p:cNvSpPr>
          <p:nvPr>
            <p:ph type="subTitle" idx="5"/>
          </p:nvPr>
        </p:nvSpPr>
        <p:spPr>
          <a:xfrm>
            <a:off x="6082125" y="1861500"/>
            <a:ext cx="21282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7"/>
          <p:cNvSpPr txBox="1">
            <a:spLocks noGrp="1"/>
          </p:cNvSpPr>
          <p:nvPr>
            <p:ph type="subTitle" idx="6"/>
          </p:nvPr>
        </p:nvSpPr>
        <p:spPr>
          <a:xfrm>
            <a:off x="6082125" y="2358500"/>
            <a:ext cx="2128200" cy="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17"/>
          <p:cNvSpPr txBox="1">
            <a:spLocks noGrp="1"/>
          </p:cNvSpPr>
          <p:nvPr>
            <p:ph type="subTitle" idx="7"/>
          </p:nvPr>
        </p:nvSpPr>
        <p:spPr>
          <a:xfrm>
            <a:off x="933625" y="3223025"/>
            <a:ext cx="21282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7"/>
          <p:cNvSpPr txBox="1">
            <a:spLocks noGrp="1"/>
          </p:cNvSpPr>
          <p:nvPr>
            <p:ph type="subTitle" idx="8"/>
          </p:nvPr>
        </p:nvSpPr>
        <p:spPr>
          <a:xfrm>
            <a:off x="933625" y="3720025"/>
            <a:ext cx="2128200" cy="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7"/>
          <p:cNvSpPr txBox="1">
            <a:spLocks noGrp="1"/>
          </p:cNvSpPr>
          <p:nvPr>
            <p:ph type="subTitle" idx="9"/>
          </p:nvPr>
        </p:nvSpPr>
        <p:spPr>
          <a:xfrm>
            <a:off x="3507875" y="3223025"/>
            <a:ext cx="21282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7"/>
          <p:cNvSpPr txBox="1">
            <a:spLocks noGrp="1"/>
          </p:cNvSpPr>
          <p:nvPr>
            <p:ph type="subTitle" idx="13"/>
          </p:nvPr>
        </p:nvSpPr>
        <p:spPr>
          <a:xfrm>
            <a:off x="3507875" y="3720025"/>
            <a:ext cx="2128200" cy="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7"/>
          <p:cNvSpPr txBox="1">
            <a:spLocks noGrp="1"/>
          </p:cNvSpPr>
          <p:nvPr>
            <p:ph type="subTitle" idx="14"/>
          </p:nvPr>
        </p:nvSpPr>
        <p:spPr>
          <a:xfrm>
            <a:off x="6082125" y="3223025"/>
            <a:ext cx="21282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7"/>
          <p:cNvSpPr txBox="1">
            <a:spLocks noGrp="1"/>
          </p:cNvSpPr>
          <p:nvPr>
            <p:ph type="subTitle" idx="15"/>
          </p:nvPr>
        </p:nvSpPr>
        <p:spPr>
          <a:xfrm>
            <a:off x="6082125" y="3720025"/>
            <a:ext cx="2128200" cy="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5" name="Google Shape;555;p17"/>
          <p:cNvGrpSpPr/>
          <p:nvPr/>
        </p:nvGrpSpPr>
        <p:grpSpPr>
          <a:xfrm>
            <a:off x="8190942" y="324689"/>
            <a:ext cx="541913" cy="831928"/>
            <a:chOff x="8303775" y="324675"/>
            <a:chExt cx="428796" cy="658275"/>
          </a:xfrm>
        </p:grpSpPr>
        <p:sp>
          <p:nvSpPr>
            <p:cNvPr id="556" name="Google Shape;556;p17"/>
            <p:cNvSpPr/>
            <p:nvPr/>
          </p:nvSpPr>
          <p:spPr>
            <a:xfrm>
              <a:off x="8377509" y="542853"/>
              <a:ext cx="77118" cy="351726"/>
            </a:xfrm>
            <a:custGeom>
              <a:avLst/>
              <a:gdLst/>
              <a:ahLst/>
              <a:cxnLst/>
              <a:rect l="l" t="t" r="r" b="b"/>
              <a:pathLst>
                <a:path w="1938" h="8839" extrusionOk="0">
                  <a:moveTo>
                    <a:pt x="9" y="213"/>
                  </a:moveTo>
                  <a:cubicBezTo>
                    <a:pt x="1" y="109"/>
                    <a:pt x="77" y="18"/>
                    <a:pt x="180" y="10"/>
                  </a:cubicBezTo>
                  <a:cubicBezTo>
                    <a:pt x="283" y="1"/>
                    <a:pt x="375" y="77"/>
                    <a:pt x="384" y="180"/>
                  </a:cubicBezTo>
                  <a:lnTo>
                    <a:pt x="1090" y="8440"/>
                  </a:lnTo>
                  <a:lnTo>
                    <a:pt x="1538" y="8401"/>
                  </a:lnTo>
                  <a:lnTo>
                    <a:pt x="850" y="352"/>
                  </a:lnTo>
                  <a:cubicBezTo>
                    <a:pt x="841" y="248"/>
                    <a:pt x="917" y="157"/>
                    <a:pt x="1020" y="148"/>
                  </a:cubicBezTo>
                  <a:cubicBezTo>
                    <a:pt x="1124" y="140"/>
                    <a:pt x="1215" y="216"/>
                    <a:pt x="1224" y="319"/>
                  </a:cubicBezTo>
                  <a:lnTo>
                    <a:pt x="1928" y="8556"/>
                  </a:lnTo>
                  <a:cubicBezTo>
                    <a:pt x="1937" y="8660"/>
                    <a:pt x="1860" y="8750"/>
                    <a:pt x="1757" y="8759"/>
                  </a:cubicBezTo>
                  <a:lnTo>
                    <a:pt x="935" y="8830"/>
                  </a:lnTo>
                  <a:cubicBezTo>
                    <a:pt x="832" y="8839"/>
                    <a:pt x="741" y="8763"/>
                    <a:pt x="732" y="86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8439823" y="507757"/>
              <a:ext cx="254354" cy="295817"/>
            </a:xfrm>
            <a:custGeom>
              <a:avLst/>
              <a:gdLst/>
              <a:ahLst/>
              <a:cxnLst/>
              <a:rect l="l" t="t" r="r" b="b"/>
              <a:pathLst>
                <a:path w="6392" h="7434" extrusionOk="0">
                  <a:moveTo>
                    <a:pt x="560" y="332"/>
                  </a:moveTo>
                  <a:cubicBezTo>
                    <a:pt x="493" y="252"/>
                    <a:pt x="503" y="134"/>
                    <a:pt x="582" y="67"/>
                  </a:cubicBezTo>
                  <a:cubicBezTo>
                    <a:pt x="662" y="0"/>
                    <a:pt x="781" y="11"/>
                    <a:pt x="847" y="89"/>
                  </a:cubicBezTo>
                  <a:lnTo>
                    <a:pt x="6324" y="6570"/>
                  </a:lnTo>
                  <a:cubicBezTo>
                    <a:pt x="6391" y="6649"/>
                    <a:pt x="6381" y="6767"/>
                    <a:pt x="6301" y="6834"/>
                  </a:cubicBezTo>
                  <a:lnTo>
                    <a:pt x="5671" y="7366"/>
                  </a:lnTo>
                  <a:cubicBezTo>
                    <a:pt x="5592" y="7433"/>
                    <a:pt x="5474" y="7423"/>
                    <a:pt x="5406" y="7343"/>
                  </a:cubicBezTo>
                  <a:lnTo>
                    <a:pt x="68" y="1029"/>
                  </a:lnTo>
                  <a:cubicBezTo>
                    <a:pt x="1" y="949"/>
                    <a:pt x="11" y="830"/>
                    <a:pt x="91" y="764"/>
                  </a:cubicBezTo>
                  <a:cubicBezTo>
                    <a:pt x="170" y="697"/>
                    <a:pt x="288" y="707"/>
                    <a:pt x="355" y="786"/>
                  </a:cubicBezTo>
                  <a:lnTo>
                    <a:pt x="5572" y="6958"/>
                  </a:lnTo>
                  <a:lnTo>
                    <a:pt x="5916" y="666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8342293" y="428014"/>
              <a:ext cx="138120" cy="138120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3293" y="2379"/>
                  </a:moveTo>
                  <a:cubicBezTo>
                    <a:pt x="3128" y="2778"/>
                    <a:pt x="2811" y="3115"/>
                    <a:pt x="2382" y="3293"/>
                  </a:cubicBezTo>
                  <a:cubicBezTo>
                    <a:pt x="1953" y="3471"/>
                    <a:pt x="1491" y="3457"/>
                    <a:pt x="1092" y="3292"/>
                  </a:cubicBezTo>
                  <a:cubicBezTo>
                    <a:pt x="693" y="3127"/>
                    <a:pt x="356" y="2811"/>
                    <a:pt x="178" y="2381"/>
                  </a:cubicBezTo>
                  <a:cubicBezTo>
                    <a:pt x="0" y="1953"/>
                    <a:pt x="13" y="1492"/>
                    <a:pt x="179" y="1092"/>
                  </a:cubicBezTo>
                  <a:cubicBezTo>
                    <a:pt x="344" y="693"/>
                    <a:pt x="660" y="356"/>
                    <a:pt x="1089" y="178"/>
                  </a:cubicBezTo>
                  <a:cubicBezTo>
                    <a:pt x="1518" y="0"/>
                    <a:pt x="1980" y="13"/>
                    <a:pt x="2379" y="178"/>
                  </a:cubicBezTo>
                  <a:cubicBezTo>
                    <a:pt x="2778" y="343"/>
                    <a:pt x="3115" y="659"/>
                    <a:pt x="3294" y="1088"/>
                  </a:cubicBezTo>
                  <a:cubicBezTo>
                    <a:pt x="3471" y="1517"/>
                    <a:pt x="3458" y="1980"/>
                    <a:pt x="3293" y="2379"/>
                  </a:cubicBezTo>
                  <a:close/>
                  <a:moveTo>
                    <a:pt x="2238" y="2944"/>
                  </a:moveTo>
                  <a:cubicBezTo>
                    <a:pt x="2571" y="2806"/>
                    <a:pt x="2816" y="2545"/>
                    <a:pt x="2944" y="2235"/>
                  </a:cubicBezTo>
                  <a:cubicBezTo>
                    <a:pt x="3073" y="1925"/>
                    <a:pt x="3083" y="1566"/>
                    <a:pt x="2944" y="1233"/>
                  </a:cubicBezTo>
                  <a:cubicBezTo>
                    <a:pt x="2806" y="900"/>
                    <a:pt x="2545" y="654"/>
                    <a:pt x="2236" y="527"/>
                  </a:cubicBezTo>
                  <a:cubicBezTo>
                    <a:pt x="1926" y="398"/>
                    <a:pt x="1567" y="388"/>
                    <a:pt x="1234" y="527"/>
                  </a:cubicBezTo>
                  <a:cubicBezTo>
                    <a:pt x="900" y="665"/>
                    <a:pt x="654" y="927"/>
                    <a:pt x="527" y="1237"/>
                  </a:cubicBezTo>
                  <a:cubicBezTo>
                    <a:pt x="398" y="1546"/>
                    <a:pt x="388" y="1904"/>
                    <a:pt x="527" y="2237"/>
                  </a:cubicBezTo>
                  <a:cubicBezTo>
                    <a:pt x="665" y="2570"/>
                    <a:pt x="926" y="2815"/>
                    <a:pt x="1236" y="2944"/>
                  </a:cubicBezTo>
                  <a:cubicBezTo>
                    <a:pt x="1546" y="3072"/>
                    <a:pt x="1904" y="3082"/>
                    <a:pt x="2238" y="29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8341697" y="372863"/>
              <a:ext cx="69478" cy="86310"/>
            </a:xfrm>
            <a:custGeom>
              <a:avLst/>
              <a:gdLst/>
              <a:ahLst/>
              <a:cxnLst/>
              <a:rect l="l" t="t" r="r" b="b"/>
              <a:pathLst>
                <a:path w="1746" h="2169" extrusionOk="0">
                  <a:moveTo>
                    <a:pt x="986" y="1882"/>
                  </a:moveTo>
                  <a:cubicBezTo>
                    <a:pt x="1026" y="1978"/>
                    <a:pt x="980" y="2088"/>
                    <a:pt x="884" y="2128"/>
                  </a:cubicBezTo>
                  <a:cubicBezTo>
                    <a:pt x="788" y="2169"/>
                    <a:pt x="678" y="2123"/>
                    <a:pt x="638" y="2026"/>
                  </a:cubicBezTo>
                  <a:lnTo>
                    <a:pt x="40" y="588"/>
                  </a:lnTo>
                  <a:cubicBezTo>
                    <a:pt x="0" y="492"/>
                    <a:pt x="46" y="381"/>
                    <a:pt x="143" y="342"/>
                  </a:cubicBezTo>
                  <a:lnTo>
                    <a:pt x="868" y="41"/>
                  </a:lnTo>
                  <a:cubicBezTo>
                    <a:pt x="964" y="1"/>
                    <a:pt x="1074" y="46"/>
                    <a:pt x="1114" y="142"/>
                  </a:cubicBezTo>
                  <a:lnTo>
                    <a:pt x="1706" y="1567"/>
                  </a:lnTo>
                  <a:cubicBezTo>
                    <a:pt x="1746" y="1663"/>
                    <a:pt x="1700" y="1773"/>
                    <a:pt x="1604" y="1813"/>
                  </a:cubicBezTo>
                  <a:cubicBezTo>
                    <a:pt x="1507" y="1853"/>
                    <a:pt x="1397" y="1808"/>
                    <a:pt x="1357" y="1712"/>
                  </a:cubicBezTo>
                  <a:lnTo>
                    <a:pt x="839" y="462"/>
                  </a:lnTo>
                  <a:lnTo>
                    <a:pt x="461" y="6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8367800" y="709501"/>
              <a:ext cx="43533" cy="56585"/>
            </a:xfrm>
            <a:custGeom>
              <a:avLst/>
              <a:gdLst/>
              <a:ahLst/>
              <a:cxnLst/>
              <a:rect l="l" t="t" r="r" b="b"/>
              <a:pathLst>
                <a:path w="1094" h="1422" extrusionOk="0">
                  <a:moveTo>
                    <a:pt x="1016" y="1079"/>
                  </a:moveTo>
                  <a:cubicBezTo>
                    <a:pt x="1091" y="1151"/>
                    <a:pt x="1093" y="1271"/>
                    <a:pt x="1021" y="1345"/>
                  </a:cubicBezTo>
                  <a:cubicBezTo>
                    <a:pt x="947" y="1420"/>
                    <a:pt x="829" y="1422"/>
                    <a:pt x="754" y="1349"/>
                  </a:cubicBezTo>
                  <a:cubicBezTo>
                    <a:pt x="606" y="1205"/>
                    <a:pt x="471" y="1044"/>
                    <a:pt x="350" y="866"/>
                  </a:cubicBezTo>
                  <a:cubicBezTo>
                    <a:pt x="232" y="693"/>
                    <a:pt x="132" y="507"/>
                    <a:pt x="50" y="309"/>
                  </a:cubicBezTo>
                  <a:lnTo>
                    <a:pt x="40" y="287"/>
                  </a:lnTo>
                  <a:cubicBezTo>
                    <a:pt x="0" y="191"/>
                    <a:pt x="46" y="80"/>
                    <a:pt x="142" y="41"/>
                  </a:cubicBezTo>
                  <a:cubicBezTo>
                    <a:pt x="238" y="0"/>
                    <a:pt x="349" y="46"/>
                    <a:pt x="389" y="142"/>
                  </a:cubicBezTo>
                  <a:lnTo>
                    <a:pt x="398" y="165"/>
                  </a:lnTo>
                  <a:cubicBezTo>
                    <a:pt x="472" y="343"/>
                    <a:pt x="561" y="506"/>
                    <a:pt x="662" y="655"/>
                  </a:cubicBezTo>
                  <a:cubicBezTo>
                    <a:pt x="766" y="809"/>
                    <a:pt x="885" y="950"/>
                    <a:pt x="1016" y="10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8359682" y="597249"/>
              <a:ext cx="38837" cy="90727"/>
            </a:xfrm>
            <a:custGeom>
              <a:avLst/>
              <a:gdLst/>
              <a:ahLst/>
              <a:cxnLst/>
              <a:rect l="l" t="t" r="r" b="b"/>
              <a:pathLst>
                <a:path w="976" h="2280" extrusionOk="0">
                  <a:moveTo>
                    <a:pt x="395" y="2076"/>
                  </a:moveTo>
                  <a:cubicBezTo>
                    <a:pt x="401" y="2179"/>
                    <a:pt x="321" y="2268"/>
                    <a:pt x="217" y="2274"/>
                  </a:cubicBezTo>
                  <a:cubicBezTo>
                    <a:pt x="113" y="2279"/>
                    <a:pt x="25" y="2200"/>
                    <a:pt x="19" y="2096"/>
                  </a:cubicBezTo>
                  <a:cubicBezTo>
                    <a:pt x="1" y="1740"/>
                    <a:pt x="44" y="1386"/>
                    <a:pt x="144" y="1050"/>
                  </a:cubicBezTo>
                  <a:cubicBezTo>
                    <a:pt x="245" y="711"/>
                    <a:pt x="402" y="391"/>
                    <a:pt x="610" y="102"/>
                  </a:cubicBezTo>
                  <a:cubicBezTo>
                    <a:pt x="672" y="19"/>
                    <a:pt x="789" y="0"/>
                    <a:pt x="874" y="61"/>
                  </a:cubicBezTo>
                  <a:cubicBezTo>
                    <a:pt x="958" y="122"/>
                    <a:pt x="976" y="240"/>
                    <a:pt x="915" y="324"/>
                  </a:cubicBezTo>
                  <a:cubicBezTo>
                    <a:pt x="731" y="577"/>
                    <a:pt x="593" y="859"/>
                    <a:pt x="504" y="1157"/>
                  </a:cubicBezTo>
                  <a:cubicBezTo>
                    <a:pt x="417" y="1451"/>
                    <a:pt x="379" y="1762"/>
                    <a:pt x="395" y="20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8411969" y="551767"/>
              <a:ext cx="58017" cy="33545"/>
            </a:xfrm>
            <a:custGeom>
              <a:avLst/>
              <a:gdLst/>
              <a:ahLst/>
              <a:cxnLst/>
              <a:rect l="l" t="t" r="r" b="b"/>
              <a:pathLst>
                <a:path w="1458" h="843" extrusionOk="0">
                  <a:moveTo>
                    <a:pt x="318" y="785"/>
                  </a:moveTo>
                  <a:cubicBezTo>
                    <a:pt x="230" y="842"/>
                    <a:pt x="114" y="818"/>
                    <a:pt x="57" y="730"/>
                  </a:cubicBezTo>
                  <a:cubicBezTo>
                    <a:pt x="1" y="644"/>
                    <a:pt x="25" y="527"/>
                    <a:pt x="112" y="470"/>
                  </a:cubicBezTo>
                  <a:cubicBezTo>
                    <a:pt x="190" y="419"/>
                    <a:pt x="272" y="371"/>
                    <a:pt x="360" y="324"/>
                  </a:cubicBezTo>
                  <a:cubicBezTo>
                    <a:pt x="449" y="277"/>
                    <a:pt x="537" y="235"/>
                    <a:pt x="623" y="200"/>
                  </a:cubicBezTo>
                  <a:cubicBezTo>
                    <a:pt x="717" y="161"/>
                    <a:pt x="814" y="126"/>
                    <a:pt x="916" y="95"/>
                  </a:cubicBezTo>
                  <a:cubicBezTo>
                    <a:pt x="1014" y="66"/>
                    <a:pt x="1115" y="40"/>
                    <a:pt x="1217" y="20"/>
                  </a:cubicBezTo>
                  <a:cubicBezTo>
                    <a:pt x="1318" y="0"/>
                    <a:pt x="1417" y="66"/>
                    <a:pt x="1437" y="168"/>
                  </a:cubicBezTo>
                  <a:cubicBezTo>
                    <a:pt x="1458" y="270"/>
                    <a:pt x="1392" y="369"/>
                    <a:pt x="1289" y="389"/>
                  </a:cubicBezTo>
                  <a:cubicBezTo>
                    <a:pt x="1202" y="406"/>
                    <a:pt x="1115" y="428"/>
                    <a:pt x="1026" y="455"/>
                  </a:cubicBezTo>
                  <a:cubicBezTo>
                    <a:pt x="943" y="481"/>
                    <a:pt x="856" y="511"/>
                    <a:pt x="767" y="549"/>
                  </a:cubicBezTo>
                  <a:cubicBezTo>
                    <a:pt x="683" y="584"/>
                    <a:pt x="605" y="620"/>
                    <a:pt x="534" y="657"/>
                  </a:cubicBezTo>
                  <a:cubicBezTo>
                    <a:pt x="461" y="695"/>
                    <a:pt x="389" y="738"/>
                    <a:pt x="318" y="7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8496327" y="551369"/>
              <a:ext cx="82768" cy="53043"/>
            </a:xfrm>
            <a:custGeom>
              <a:avLst/>
              <a:gdLst/>
              <a:ahLst/>
              <a:cxnLst/>
              <a:rect l="l" t="t" r="r" b="b"/>
              <a:pathLst>
                <a:path w="2080" h="1333" extrusionOk="0">
                  <a:moveTo>
                    <a:pt x="172" y="389"/>
                  </a:moveTo>
                  <a:cubicBezTo>
                    <a:pt x="70" y="371"/>
                    <a:pt x="1" y="274"/>
                    <a:pt x="19" y="172"/>
                  </a:cubicBezTo>
                  <a:cubicBezTo>
                    <a:pt x="37" y="69"/>
                    <a:pt x="134" y="1"/>
                    <a:pt x="236" y="19"/>
                  </a:cubicBezTo>
                  <a:cubicBezTo>
                    <a:pt x="577" y="78"/>
                    <a:pt x="904" y="195"/>
                    <a:pt x="1205" y="360"/>
                  </a:cubicBezTo>
                  <a:cubicBezTo>
                    <a:pt x="1503" y="525"/>
                    <a:pt x="1776" y="739"/>
                    <a:pt x="2010" y="997"/>
                  </a:cubicBezTo>
                  <a:cubicBezTo>
                    <a:pt x="2080" y="1074"/>
                    <a:pt x="2073" y="1193"/>
                    <a:pt x="1996" y="1262"/>
                  </a:cubicBezTo>
                  <a:cubicBezTo>
                    <a:pt x="1918" y="1332"/>
                    <a:pt x="1799" y="1326"/>
                    <a:pt x="1729" y="1248"/>
                  </a:cubicBezTo>
                  <a:cubicBezTo>
                    <a:pt x="1525" y="1022"/>
                    <a:pt x="1285" y="835"/>
                    <a:pt x="1022" y="690"/>
                  </a:cubicBezTo>
                  <a:cubicBezTo>
                    <a:pt x="758" y="543"/>
                    <a:pt x="470" y="442"/>
                    <a:pt x="172" y="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8583034" y="620129"/>
              <a:ext cx="25427" cy="60962"/>
            </a:xfrm>
            <a:custGeom>
              <a:avLst/>
              <a:gdLst/>
              <a:ahLst/>
              <a:cxnLst/>
              <a:rect l="l" t="t" r="r" b="b"/>
              <a:pathLst>
                <a:path w="639" h="1532" extrusionOk="0">
                  <a:moveTo>
                    <a:pt x="40" y="287"/>
                  </a:moveTo>
                  <a:cubicBezTo>
                    <a:pt x="0" y="191"/>
                    <a:pt x="45" y="81"/>
                    <a:pt x="142" y="41"/>
                  </a:cubicBezTo>
                  <a:cubicBezTo>
                    <a:pt x="238" y="1"/>
                    <a:pt x="348" y="46"/>
                    <a:pt x="389" y="143"/>
                  </a:cubicBezTo>
                  <a:lnTo>
                    <a:pt x="398" y="166"/>
                  </a:lnTo>
                  <a:cubicBezTo>
                    <a:pt x="477" y="354"/>
                    <a:pt x="535" y="547"/>
                    <a:pt x="575" y="742"/>
                  </a:cubicBezTo>
                  <a:cubicBezTo>
                    <a:pt x="615" y="941"/>
                    <a:pt x="636" y="1142"/>
                    <a:pt x="637" y="1341"/>
                  </a:cubicBezTo>
                  <a:cubicBezTo>
                    <a:pt x="638" y="1445"/>
                    <a:pt x="555" y="1530"/>
                    <a:pt x="451" y="1530"/>
                  </a:cubicBezTo>
                  <a:cubicBezTo>
                    <a:pt x="347" y="1531"/>
                    <a:pt x="261" y="1448"/>
                    <a:pt x="260" y="1344"/>
                  </a:cubicBezTo>
                  <a:cubicBezTo>
                    <a:pt x="259" y="1169"/>
                    <a:pt x="241" y="993"/>
                    <a:pt x="205" y="817"/>
                  </a:cubicBezTo>
                  <a:cubicBezTo>
                    <a:pt x="170" y="647"/>
                    <a:pt x="119" y="477"/>
                    <a:pt x="50" y="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8429437" y="706994"/>
              <a:ext cx="172381" cy="91403"/>
            </a:xfrm>
            <a:custGeom>
              <a:avLst/>
              <a:gdLst/>
              <a:ahLst/>
              <a:cxnLst/>
              <a:rect l="l" t="t" r="r" b="b"/>
              <a:pathLst>
                <a:path w="4332" h="2297" extrusionOk="0">
                  <a:moveTo>
                    <a:pt x="3942" y="146"/>
                  </a:moveTo>
                  <a:cubicBezTo>
                    <a:pt x="3980" y="49"/>
                    <a:pt x="4088" y="0"/>
                    <a:pt x="4185" y="37"/>
                  </a:cubicBezTo>
                  <a:cubicBezTo>
                    <a:pt x="4283" y="74"/>
                    <a:pt x="4332" y="182"/>
                    <a:pt x="4295" y="280"/>
                  </a:cubicBezTo>
                  <a:cubicBezTo>
                    <a:pt x="4145" y="675"/>
                    <a:pt x="3916" y="1040"/>
                    <a:pt x="3617" y="1348"/>
                  </a:cubicBezTo>
                  <a:cubicBezTo>
                    <a:pt x="3330" y="1644"/>
                    <a:pt x="2979" y="1888"/>
                    <a:pt x="2574" y="2056"/>
                  </a:cubicBezTo>
                  <a:cubicBezTo>
                    <a:pt x="2177" y="2221"/>
                    <a:pt x="1764" y="2297"/>
                    <a:pt x="1358" y="2294"/>
                  </a:cubicBezTo>
                  <a:cubicBezTo>
                    <a:pt x="935" y="2291"/>
                    <a:pt x="521" y="2202"/>
                    <a:pt x="141" y="2038"/>
                  </a:cubicBezTo>
                  <a:cubicBezTo>
                    <a:pt x="45" y="1996"/>
                    <a:pt x="1" y="1886"/>
                    <a:pt x="42" y="1790"/>
                  </a:cubicBezTo>
                  <a:cubicBezTo>
                    <a:pt x="83" y="1695"/>
                    <a:pt x="194" y="1651"/>
                    <a:pt x="289" y="1692"/>
                  </a:cubicBezTo>
                  <a:cubicBezTo>
                    <a:pt x="625" y="1837"/>
                    <a:pt x="989" y="1915"/>
                    <a:pt x="1359" y="1919"/>
                  </a:cubicBezTo>
                  <a:cubicBezTo>
                    <a:pt x="1715" y="1921"/>
                    <a:pt x="2078" y="1853"/>
                    <a:pt x="2429" y="1707"/>
                  </a:cubicBezTo>
                  <a:cubicBezTo>
                    <a:pt x="2786" y="1560"/>
                    <a:pt x="3095" y="1345"/>
                    <a:pt x="3348" y="1085"/>
                  </a:cubicBezTo>
                  <a:cubicBezTo>
                    <a:pt x="3610" y="813"/>
                    <a:pt x="3811" y="494"/>
                    <a:pt x="3942" y="1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8418733" y="611574"/>
              <a:ext cx="102505" cy="52606"/>
            </a:xfrm>
            <a:custGeom>
              <a:avLst/>
              <a:gdLst/>
              <a:ahLst/>
              <a:cxnLst/>
              <a:rect l="l" t="t" r="r" b="b"/>
              <a:pathLst>
                <a:path w="2576" h="1322" extrusionOk="0">
                  <a:moveTo>
                    <a:pt x="286" y="1281"/>
                  </a:moveTo>
                  <a:cubicBezTo>
                    <a:pt x="190" y="1321"/>
                    <a:pt x="80" y="1276"/>
                    <a:pt x="39" y="1179"/>
                  </a:cubicBezTo>
                  <a:cubicBezTo>
                    <a:pt x="0" y="1083"/>
                    <a:pt x="45" y="973"/>
                    <a:pt x="141" y="932"/>
                  </a:cubicBezTo>
                  <a:lnTo>
                    <a:pt x="2289" y="41"/>
                  </a:lnTo>
                  <a:cubicBezTo>
                    <a:pt x="2385" y="1"/>
                    <a:pt x="2496" y="46"/>
                    <a:pt x="2537" y="142"/>
                  </a:cubicBezTo>
                  <a:cubicBezTo>
                    <a:pt x="2576" y="239"/>
                    <a:pt x="2530" y="349"/>
                    <a:pt x="2434" y="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8536000" y="562351"/>
              <a:ext cx="118422" cy="83684"/>
            </a:xfrm>
            <a:custGeom>
              <a:avLst/>
              <a:gdLst/>
              <a:ahLst/>
              <a:cxnLst/>
              <a:rect l="l" t="t" r="r" b="b"/>
              <a:pathLst>
                <a:path w="2976" h="2103" extrusionOk="0">
                  <a:moveTo>
                    <a:pt x="287" y="1294"/>
                  </a:moveTo>
                  <a:cubicBezTo>
                    <a:pt x="191" y="1334"/>
                    <a:pt x="80" y="1288"/>
                    <a:pt x="41" y="1192"/>
                  </a:cubicBezTo>
                  <a:cubicBezTo>
                    <a:pt x="1" y="1096"/>
                    <a:pt x="46" y="986"/>
                    <a:pt x="142" y="945"/>
                  </a:cubicBezTo>
                  <a:lnTo>
                    <a:pt x="2322" y="41"/>
                  </a:lnTo>
                  <a:cubicBezTo>
                    <a:pt x="2418" y="1"/>
                    <a:pt x="2528" y="47"/>
                    <a:pt x="2569" y="143"/>
                  </a:cubicBezTo>
                  <a:lnTo>
                    <a:pt x="2935" y="1028"/>
                  </a:lnTo>
                  <a:cubicBezTo>
                    <a:pt x="2976" y="1124"/>
                    <a:pt x="2930" y="1234"/>
                    <a:pt x="2834" y="1275"/>
                  </a:cubicBezTo>
                  <a:lnTo>
                    <a:pt x="936" y="2062"/>
                  </a:lnTo>
                  <a:cubicBezTo>
                    <a:pt x="840" y="2102"/>
                    <a:pt x="730" y="2057"/>
                    <a:pt x="690" y="1960"/>
                  </a:cubicBezTo>
                  <a:cubicBezTo>
                    <a:pt x="649" y="1864"/>
                    <a:pt x="695" y="1754"/>
                    <a:pt x="792" y="1714"/>
                  </a:cubicBezTo>
                  <a:lnTo>
                    <a:pt x="2515" y="999"/>
                  </a:lnTo>
                  <a:lnTo>
                    <a:pt x="2292" y="46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8422116" y="642134"/>
              <a:ext cx="124988" cy="61877"/>
            </a:xfrm>
            <a:custGeom>
              <a:avLst/>
              <a:gdLst/>
              <a:ahLst/>
              <a:cxnLst/>
              <a:rect l="l" t="t" r="r" b="b"/>
              <a:pathLst>
                <a:path w="3141" h="1555" extrusionOk="0">
                  <a:moveTo>
                    <a:pt x="2854" y="41"/>
                  </a:moveTo>
                  <a:cubicBezTo>
                    <a:pt x="2950" y="0"/>
                    <a:pt x="3061" y="47"/>
                    <a:pt x="3101" y="143"/>
                  </a:cubicBezTo>
                  <a:cubicBezTo>
                    <a:pt x="3140" y="239"/>
                    <a:pt x="3095" y="349"/>
                    <a:pt x="2999" y="389"/>
                  </a:cubicBezTo>
                  <a:lnTo>
                    <a:pt x="287" y="1515"/>
                  </a:lnTo>
                  <a:cubicBezTo>
                    <a:pt x="191" y="1555"/>
                    <a:pt x="81" y="1509"/>
                    <a:pt x="41" y="1413"/>
                  </a:cubicBezTo>
                  <a:cubicBezTo>
                    <a:pt x="1" y="1317"/>
                    <a:pt x="46" y="1206"/>
                    <a:pt x="142" y="11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8303775" y="660279"/>
              <a:ext cx="103580" cy="86827"/>
            </a:xfrm>
            <a:custGeom>
              <a:avLst/>
              <a:gdLst/>
              <a:ahLst/>
              <a:cxnLst/>
              <a:rect l="l" t="t" r="r" b="b"/>
              <a:pathLst>
                <a:path w="2603" h="2182" extrusionOk="0">
                  <a:moveTo>
                    <a:pt x="2316" y="1043"/>
                  </a:moveTo>
                  <a:cubicBezTo>
                    <a:pt x="2412" y="1002"/>
                    <a:pt x="2523" y="1048"/>
                    <a:pt x="2563" y="1145"/>
                  </a:cubicBezTo>
                  <a:cubicBezTo>
                    <a:pt x="2603" y="1241"/>
                    <a:pt x="2557" y="1351"/>
                    <a:pt x="2461" y="1391"/>
                  </a:cubicBezTo>
                  <a:lnTo>
                    <a:pt x="655" y="2141"/>
                  </a:lnTo>
                  <a:cubicBezTo>
                    <a:pt x="559" y="2181"/>
                    <a:pt x="448" y="2135"/>
                    <a:pt x="408" y="2039"/>
                  </a:cubicBezTo>
                  <a:lnTo>
                    <a:pt x="41" y="1154"/>
                  </a:lnTo>
                  <a:cubicBezTo>
                    <a:pt x="1" y="1057"/>
                    <a:pt x="46" y="947"/>
                    <a:pt x="143" y="907"/>
                  </a:cubicBezTo>
                  <a:lnTo>
                    <a:pt x="2232" y="40"/>
                  </a:lnTo>
                  <a:cubicBezTo>
                    <a:pt x="2328" y="0"/>
                    <a:pt x="2438" y="46"/>
                    <a:pt x="2478" y="142"/>
                  </a:cubicBezTo>
                  <a:cubicBezTo>
                    <a:pt x="2518" y="238"/>
                    <a:pt x="2473" y="348"/>
                    <a:pt x="2376" y="389"/>
                  </a:cubicBezTo>
                  <a:lnTo>
                    <a:pt x="462" y="1183"/>
                  </a:lnTo>
                  <a:lnTo>
                    <a:pt x="684" y="17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8405562" y="876109"/>
              <a:ext cx="48786" cy="63031"/>
            </a:xfrm>
            <a:custGeom>
              <a:avLst/>
              <a:gdLst/>
              <a:ahLst/>
              <a:cxnLst/>
              <a:rect l="l" t="t" r="r" b="b"/>
              <a:pathLst>
                <a:path w="1226" h="1584" extrusionOk="0">
                  <a:moveTo>
                    <a:pt x="782" y="408"/>
                  </a:moveTo>
                  <a:lnTo>
                    <a:pt x="493" y="432"/>
                  </a:lnTo>
                  <a:lnTo>
                    <a:pt x="666" y="821"/>
                  </a:lnTo>
                  <a:close/>
                  <a:moveTo>
                    <a:pt x="205" y="80"/>
                  </a:moveTo>
                  <a:lnTo>
                    <a:pt x="1020" y="10"/>
                  </a:lnTo>
                  <a:cubicBezTo>
                    <a:pt x="1123" y="1"/>
                    <a:pt x="1214" y="78"/>
                    <a:pt x="1223" y="181"/>
                  </a:cubicBezTo>
                  <a:cubicBezTo>
                    <a:pt x="1225" y="204"/>
                    <a:pt x="1223" y="226"/>
                    <a:pt x="1216" y="248"/>
                  </a:cubicBezTo>
                  <a:lnTo>
                    <a:pt x="1217" y="248"/>
                  </a:lnTo>
                  <a:lnTo>
                    <a:pt x="889" y="1424"/>
                  </a:lnTo>
                  <a:cubicBezTo>
                    <a:pt x="861" y="1525"/>
                    <a:pt x="757" y="1583"/>
                    <a:pt x="657" y="1555"/>
                  </a:cubicBezTo>
                  <a:cubicBezTo>
                    <a:pt x="596" y="1539"/>
                    <a:pt x="550" y="1493"/>
                    <a:pt x="530" y="1438"/>
                  </a:cubicBezTo>
                  <a:lnTo>
                    <a:pt x="42" y="344"/>
                  </a:lnTo>
                  <a:cubicBezTo>
                    <a:pt x="0" y="249"/>
                    <a:pt x="43" y="138"/>
                    <a:pt x="138" y="96"/>
                  </a:cubicBezTo>
                  <a:cubicBezTo>
                    <a:pt x="160" y="86"/>
                    <a:pt x="183" y="81"/>
                    <a:pt x="205" y="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8652112" y="765568"/>
              <a:ext cx="58575" cy="62037"/>
            </a:xfrm>
            <a:custGeom>
              <a:avLst/>
              <a:gdLst/>
              <a:ahLst/>
              <a:cxnLst/>
              <a:rect l="l" t="t" r="r" b="b"/>
              <a:pathLst>
                <a:path w="1472" h="1559" extrusionOk="0">
                  <a:moveTo>
                    <a:pt x="90" y="601"/>
                  </a:moveTo>
                  <a:lnTo>
                    <a:pt x="714" y="75"/>
                  </a:lnTo>
                  <a:cubicBezTo>
                    <a:pt x="731" y="59"/>
                    <a:pt x="751" y="47"/>
                    <a:pt x="773" y="38"/>
                  </a:cubicBezTo>
                  <a:cubicBezTo>
                    <a:pt x="870" y="1"/>
                    <a:pt x="980" y="49"/>
                    <a:pt x="1017" y="146"/>
                  </a:cubicBezTo>
                  <a:lnTo>
                    <a:pt x="1447" y="1264"/>
                  </a:lnTo>
                  <a:cubicBezTo>
                    <a:pt x="1471" y="1317"/>
                    <a:pt x="1470" y="1381"/>
                    <a:pt x="1440" y="1435"/>
                  </a:cubicBezTo>
                  <a:cubicBezTo>
                    <a:pt x="1389" y="1526"/>
                    <a:pt x="1274" y="1558"/>
                    <a:pt x="1183" y="1508"/>
                  </a:cubicBezTo>
                  <a:lnTo>
                    <a:pt x="119" y="910"/>
                  </a:lnTo>
                  <a:lnTo>
                    <a:pt x="120" y="910"/>
                  </a:lnTo>
                  <a:cubicBezTo>
                    <a:pt x="100" y="898"/>
                    <a:pt x="83" y="884"/>
                    <a:pt x="67" y="866"/>
                  </a:cubicBezTo>
                  <a:cubicBezTo>
                    <a:pt x="1" y="787"/>
                    <a:pt x="10" y="669"/>
                    <a:pt x="90" y="601"/>
                  </a:cubicBezTo>
                  <a:close/>
                  <a:moveTo>
                    <a:pt x="760" y="527"/>
                  </a:moveTo>
                  <a:lnTo>
                    <a:pt x="539" y="714"/>
                  </a:lnTo>
                  <a:lnTo>
                    <a:pt x="913" y="9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8367919" y="453600"/>
              <a:ext cx="86867" cy="86867"/>
            </a:xfrm>
            <a:custGeom>
              <a:avLst/>
              <a:gdLst/>
              <a:ahLst/>
              <a:cxnLst/>
              <a:rect l="l" t="t" r="r" b="b"/>
              <a:pathLst>
                <a:path w="2183" h="2183" extrusionOk="0">
                  <a:moveTo>
                    <a:pt x="2071" y="1496"/>
                  </a:moveTo>
                  <a:cubicBezTo>
                    <a:pt x="1967" y="1748"/>
                    <a:pt x="1768" y="1959"/>
                    <a:pt x="1498" y="2071"/>
                  </a:cubicBezTo>
                  <a:cubicBezTo>
                    <a:pt x="1228" y="2183"/>
                    <a:pt x="938" y="2175"/>
                    <a:pt x="687" y="2071"/>
                  </a:cubicBezTo>
                  <a:cubicBezTo>
                    <a:pt x="436" y="1968"/>
                    <a:pt x="225" y="1769"/>
                    <a:pt x="112" y="1498"/>
                  </a:cubicBezTo>
                  <a:cubicBezTo>
                    <a:pt x="1" y="1229"/>
                    <a:pt x="8" y="938"/>
                    <a:pt x="112" y="687"/>
                  </a:cubicBezTo>
                  <a:cubicBezTo>
                    <a:pt x="216" y="436"/>
                    <a:pt x="415" y="225"/>
                    <a:pt x="685" y="112"/>
                  </a:cubicBezTo>
                  <a:cubicBezTo>
                    <a:pt x="955" y="1"/>
                    <a:pt x="1246" y="9"/>
                    <a:pt x="1496" y="113"/>
                  </a:cubicBezTo>
                  <a:cubicBezTo>
                    <a:pt x="1747" y="216"/>
                    <a:pt x="1959" y="415"/>
                    <a:pt x="2071" y="685"/>
                  </a:cubicBezTo>
                  <a:cubicBezTo>
                    <a:pt x="2182" y="955"/>
                    <a:pt x="2175" y="1246"/>
                    <a:pt x="2071" y="1496"/>
                  </a:cubicBezTo>
                  <a:close/>
                  <a:moveTo>
                    <a:pt x="1353" y="1723"/>
                  </a:moveTo>
                  <a:cubicBezTo>
                    <a:pt x="1527" y="1651"/>
                    <a:pt x="1655" y="1514"/>
                    <a:pt x="1722" y="1352"/>
                  </a:cubicBezTo>
                  <a:cubicBezTo>
                    <a:pt x="1789" y="1191"/>
                    <a:pt x="1795" y="1004"/>
                    <a:pt x="1722" y="830"/>
                  </a:cubicBezTo>
                  <a:cubicBezTo>
                    <a:pt x="1650" y="656"/>
                    <a:pt x="1514" y="528"/>
                    <a:pt x="1352" y="462"/>
                  </a:cubicBezTo>
                  <a:cubicBezTo>
                    <a:pt x="1191" y="394"/>
                    <a:pt x="1003" y="389"/>
                    <a:pt x="830" y="462"/>
                  </a:cubicBezTo>
                  <a:cubicBezTo>
                    <a:pt x="656" y="533"/>
                    <a:pt x="528" y="670"/>
                    <a:pt x="462" y="831"/>
                  </a:cubicBezTo>
                  <a:cubicBezTo>
                    <a:pt x="394" y="993"/>
                    <a:pt x="389" y="1180"/>
                    <a:pt x="461" y="1354"/>
                  </a:cubicBezTo>
                  <a:cubicBezTo>
                    <a:pt x="533" y="1528"/>
                    <a:pt x="669" y="1656"/>
                    <a:pt x="831" y="1723"/>
                  </a:cubicBezTo>
                  <a:cubicBezTo>
                    <a:pt x="992" y="1790"/>
                    <a:pt x="1180" y="1795"/>
                    <a:pt x="1353" y="17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8408945" y="477635"/>
              <a:ext cx="6168" cy="5531"/>
            </a:xfrm>
            <a:custGeom>
              <a:avLst/>
              <a:gdLst/>
              <a:ahLst/>
              <a:cxnLst/>
              <a:rect l="l" t="t" r="r" b="b"/>
              <a:pathLst>
                <a:path w="155" h="139" extrusionOk="0">
                  <a:moveTo>
                    <a:pt x="96" y="115"/>
                  </a:moveTo>
                  <a:cubicBezTo>
                    <a:pt x="154" y="91"/>
                    <a:pt x="117" y="1"/>
                    <a:pt x="59" y="25"/>
                  </a:cubicBezTo>
                  <a:cubicBezTo>
                    <a:pt x="1" y="49"/>
                    <a:pt x="38" y="139"/>
                    <a:pt x="96" y="1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8400907" y="474610"/>
              <a:ext cx="28133" cy="22403"/>
            </a:xfrm>
            <a:custGeom>
              <a:avLst/>
              <a:gdLst/>
              <a:ahLst/>
              <a:cxnLst/>
              <a:rect l="l" t="t" r="r" b="b"/>
              <a:pathLst>
                <a:path w="707" h="563" extrusionOk="0">
                  <a:moveTo>
                    <a:pt x="66" y="248"/>
                  </a:moveTo>
                  <a:cubicBezTo>
                    <a:pt x="85" y="263"/>
                    <a:pt x="104" y="275"/>
                    <a:pt x="125" y="286"/>
                  </a:cubicBezTo>
                  <a:cubicBezTo>
                    <a:pt x="133" y="289"/>
                    <a:pt x="140" y="293"/>
                    <a:pt x="147" y="296"/>
                  </a:cubicBezTo>
                  <a:cubicBezTo>
                    <a:pt x="158" y="300"/>
                    <a:pt x="170" y="303"/>
                    <a:pt x="182" y="306"/>
                  </a:cubicBezTo>
                  <a:cubicBezTo>
                    <a:pt x="168" y="302"/>
                    <a:pt x="170" y="302"/>
                    <a:pt x="185" y="307"/>
                  </a:cubicBezTo>
                  <a:cubicBezTo>
                    <a:pt x="242" y="324"/>
                    <a:pt x="276" y="341"/>
                    <a:pt x="315" y="370"/>
                  </a:cubicBezTo>
                  <a:cubicBezTo>
                    <a:pt x="324" y="376"/>
                    <a:pt x="332" y="383"/>
                    <a:pt x="340" y="390"/>
                  </a:cubicBezTo>
                  <a:cubicBezTo>
                    <a:pt x="320" y="374"/>
                    <a:pt x="352" y="409"/>
                    <a:pt x="353" y="410"/>
                  </a:cubicBezTo>
                  <a:cubicBezTo>
                    <a:pt x="335" y="387"/>
                    <a:pt x="388" y="462"/>
                    <a:pt x="396" y="473"/>
                  </a:cubicBezTo>
                  <a:cubicBezTo>
                    <a:pt x="456" y="562"/>
                    <a:pt x="596" y="548"/>
                    <a:pt x="638" y="451"/>
                  </a:cubicBezTo>
                  <a:cubicBezTo>
                    <a:pt x="706" y="291"/>
                    <a:pt x="545" y="158"/>
                    <a:pt x="422" y="92"/>
                  </a:cubicBezTo>
                  <a:cubicBezTo>
                    <a:pt x="312" y="33"/>
                    <a:pt x="176" y="0"/>
                    <a:pt x="66" y="69"/>
                  </a:cubicBezTo>
                  <a:cubicBezTo>
                    <a:pt x="0" y="110"/>
                    <a:pt x="16" y="205"/>
                    <a:pt x="66" y="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8413759" y="497889"/>
              <a:ext cx="15360" cy="14365"/>
            </a:xfrm>
            <a:custGeom>
              <a:avLst/>
              <a:gdLst/>
              <a:ahLst/>
              <a:cxnLst/>
              <a:rect l="l" t="t" r="r" b="b"/>
              <a:pathLst>
                <a:path w="386" h="361" extrusionOk="0">
                  <a:moveTo>
                    <a:pt x="147" y="19"/>
                  </a:moveTo>
                  <a:cubicBezTo>
                    <a:pt x="138" y="22"/>
                    <a:pt x="129" y="25"/>
                    <a:pt x="121" y="29"/>
                  </a:cubicBezTo>
                  <a:cubicBezTo>
                    <a:pt x="84" y="42"/>
                    <a:pt x="61" y="67"/>
                    <a:pt x="36" y="95"/>
                  </a:cubicBezTo>
                  <a:cubicBezTo>
                    <a:pt x="19" y="118"/>
                    <a:pt x="8" y="143"/>
                    <a:pt x="5" y="172"/>
                  </a:cubicBezTo>
                  <a:cubicBezTo>
                    <a:pt x="0" y="201"/>
                    <a:pt x="5" y="230"/>
                    <a:pt x="16" y="257"/>
                  </a:cubicBezTo>
                  <a:cubicBezTo>
                    <a:pt x="27" y="284"/>
                    <a:pt x="45" y="307"/>
                    <a:pt x="68" y="325"/>
                  </a:cubicBezTo>
                  <a:cubicBezTo>
                    <a:pt x="91" y="342"/>
                    <a:pt x="116" y="353"/>
                    <a:pt x="145" y="357"/>
                  </a:cubicBezTo>
                  <a:cubicBezTo>
                    <a:pt x="182" y="358"/>
                    <a:pt x="216" y="361"/>
                    <a:pt x="252" y="344"/>
                  </a:cubicBezTo>
                  <a:cubicBezTo>
                    <a:pt x="260" y="340"/>
                    <a:pt x="268" y="336"/>
                    <a:pt x="277" y="332"/>
                  </a:cubicBezTo>
                  <a:cubicBezTo>
                    <a:pt x="318" y="313"/>
                    <a:pt x="350" y="283"/>
                    <a:pt x="369" y="240"/>
                  </a:cubicBezTo>
                  <a:cubicBezTo>
                    <a:pt x="385" y="199"/>
                    <a:pt x="385" y="152"/>
                    <a:pt x="369" y="111"/>
                  </a:cubicBezTo>
                  <a:cubicBezTo>
                    <a:pt x="351" y="69"/>
                    <a:pt x="318" y="36"/>
                    <a:pt x="276" y="19"/>
                  </a:cubicBezTo>
                  <a:cubicBezTo>
                    <a:pt x="233" y="1"/>
                    <a:pt x="190" y="4"/>
                    <a:pt x="147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8652987" y="763976"/>
              <a:ext cx="7600" cy="10227"/>
            </a:xfrm>
            <a:custGeom>
              <a:avLst/>
              <a:gdLst/>
              <a:ahLst/>
              <a:cxnLst/>
              <a:rect l="l" t="t" r="r" b="b"/>
              <a:pathLst>
                <a:path w="191" h="257" extrusionOk="0">
                  <a:moveTo>
                    <a:pt x="187" y="145"/>
                  </a:moveTo>
                  <a:cubicBezTo>
                    <a:pt x="187" y="138"/>
                    <a:pt x="187" y="142"/>
                    <a:pt x="187" y="158"/>
                  </a:cubicBezTo>
                  <a:cubicBezTo>
                    <a:pt x="189" y="142"/>
                    <a:pt x="187" y="125"/>
                    <a:pt x="181" y="110"/>
                  </a:cubicBezTo>
                  <a:cubicBezTo>
                    <a:pt x="184" y="117"/>
                    <a:pt x="153" y="62"/>
                    <a:pt x="173" y="100"/>
                  </a:cubicBezTo>
                  <a:cubicBezTo>
                    <a:pt x="166" y="85"/>
                    <a:pt x="178" y="121"/>
                    <a:pt x="174" y="104"/>
                  </a:cubicBezTo>
                  <a:cubicBezTo>
                    <a:pt x="173" y="98"/>
                    <a:pt x="174" y="83"/>
                    <a:pt x="173" y="108"/>
                  </a:cubicBezTo>
                  <a:cubicBezTo>
                    <a:pt x="174" y="89"/>
                    <a:pt x="174" y="76"/>
                    <a:pt x="167" y="60"/>
                  </a:cubicBezTo>
                  <a:cubicBezTo>
                    <a:pt x="162" y="48"/>
                    <a:pt x="154" y="40"/>
                    <a:pt x="146" y="29"/>
                  </a:cubicBezTo>
                  <a:cubicBezTo>
                    <a:pt x="128" y="6"/>
                    <a:pt x="98" y="0"/>
                    <a:pt x="71" y="9"/>
                  </a:cubicBezTo>
                  <a:cubicBezTo>
                    <a:pt x="18" y="27"/>
                    <a:pt x="1" y="79"/>
                    <a:pt x="7" y="130"/>
                  </a:cubicBezTo>
                  <a:cubicBezTo>
                    <a:pt x="15" y="193"/>
                    <a:pt x="78" y="256"/>
                    <a:pt x="144" y="220"/>
                  </a:cubicBezTo>
                  <a:cubicBezTo>
                    <a:pt x="173" y="203"/>
                    <a:pt x="190" y="179"/>
                    <a:pt x="187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8645785" y="757570"/>
              <a:ext cx="4934" cy="7282"/>
            </a:xfrm>
            <a:custGeom>
              <a:avLst/>
              <a:gdLst/>
              <a:ahLst/>
              <a:cxnLst/>
              <a:rect l="l" t="t" r="r" b="b"/>
              <a:pathLst>
                <a:path w="124" h="183" extrusionOk="0">
                  <a:moveTo>
                    <a:pt x="103" y="93"/>
                  </a:moveTo>
                  <a:cubicBezTo>
                    <a:pt x="101" y="90"/>
                    <a:pt x="100" y="85"/>
                    <a:pt x="99" y="81"/>
                  </a:cubicBezTo>
                  <a:cubicBezTo>
                    <a:pt x="94" y="67"/>
                    <a:pt x="100" y="90"/>
                    <a:pt x="97" y="76"/>
                  </a:cubicBezTo>
                  <a:cubicBezTo>
                    <a:pt x="95" y="68"/>
                    <a:pt x="93" y="63"/>
                    <a:pt x="90" y="56"/>
                  </a:cubicBezTo>
                  <a:cubicBezTo>
                    <a:pt x="86" y="44"/>
                    <a:pt x="91" y="62"/>
                    <a:pt x="88" y="49"/>
                  </a:cubicBezTo>
                  <a:cubicBezTo>
                    <a:pt x="86" y="36"/>
                    <a:pt x="88" y="25"/>
                    <a:pt x="78" y="13"/>
                  </a:cubicBezTo>
                  <a:cubicBezTo>
                    <a:pt x="70" y="3"/>
                    <a:pt x="61" y="1"/>
                    <a:pt x="49" y="1"/>
                  </a:cubicBezTo>
                  <a:cubicBezTo>
                    <a:pt x="19" y="3"/>
                    <a:pt x="9" y="38"/>
                    <a:pt x="4" y="63"/>
                  </a:cubicBezTo>
                  <a:cubicBezTo>
                    <a:pt x="1" y="86"/>
                    <a:pt x="9" y="107"/>
                    <a:pt x="18" y="129"/>
                  </a:cubicBezTo>
                  <a:cubicBezTo>
                    <a:pt x="44" y="182"/>
                    <a:pt x="123" y="149"/>
                    <a:pt x="103" y="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8634484" y="742329"/>
              <a:ext cx="9789" cy="14325"/>
            </a:xfrm>
            <a:custGeom>
              <a:avLst/>
              <a:gdLst/>
              <a:ahLst/>
              <a:cxnLst/>
              <a:rect l="l" t="t" r="r" b="b"/>
              <a:pathLst>
                <a:path w="246" h="360" extrusionOk="0">
                  <a:moveTo>
                    <a:pt x="222" y="200"/>
                  </a:moveTo>
                  <a:cubicBezTo>
                    <a:pt x="219" y="193"/>
                    <a:pt x="209" y="155"/>
                    <a:pt x="215" y="183"/>
                  </a:cubicBezTo>
                  <a:cubicBezTo>
                    <a:pt x="213" y="174"/>
                    <a:pt x="212" y="166"/>
                    <a:pt x="212" y="158"/>
                  </a:cubicBezTo>
                  <a:cubicBezTo>
                    <a:pt x="211" y="154"/>
                    <a:pt x="211" y="126"/>
                    <a:pt x="210" y="151"/>
                  </a:cubicBezTo>
                  <a:cubicBezTo>
                    <a:pt x="211" y="129"/>
                    <a:pt x="212" y="110"/>
                    <a:pt x="204" y="90"/>
                  </a:cubicBezTo>
                  <a:cubicBezTo>
                    <a:pt x="170" y="11"/>
                    <a:pt x="201" y="139"/>
                    <a:pt x="204" y="100"/>
                  </a:cubicBezTo>
                  <a:cubicBezTo>
                    <a:pt x="205" y="76"/>
                    <a:pt x="198" y="60"/>
                    <a:pt x="191" y="39"/>
                  </a:cubicBezTo>
                  <a:cubicBezTo>
                    <a:pt x="184" y="21"/>
                    <a:pt x="163" y="5"/>
                    <a:pt x="144" y="3"/>
                  </a:cubicBezTo>
                  <a:cubicBezTo>
                    <a:pt x="118" y="0"/>
                    <a:pt x="90" y="5"/>
                    <a:pt x="68" y="22"/>
                  </a:cubicBezTo>
                  <a:cubicBezTo>
                    <a:pt x="56" y="31"/>
                    <a:pt x="47" y="43"/>
                    <a:pt x="39" y="56"/>
                  </a:cubicBezTo>
                  <a:cubicBezTo>
                    <a:pt x="53" y="41"/>
                    <a:pt x="50" y="45"/>
                    <a:pt x="29" y="67"/>
                  </a:cubicBezTo>
                  <a:cubicBezTo>
                    <a:pt x="18" y="81"/>
                    <a:pt x="12" y="97"/>
                    <a:pt x="9" y="114"/>
                  </a:cubicBezTo>
                  <a:cubicBezTo>
                    <a:pt x="0" y="171"/>
                    <a:pt x="7" y="227"/>
                    <a:pt x="26" y="281"/>
                  </a:cubicBezTo>
                  <a:cubicBezTo>
                    <a:pt x="45" y="336"/>
                    <a:pt x="114" y="359"/>
                    <a:pt x="164" y="338"/>
                  </a:cubicBezTo>
                  <a:cubicBezTo>
                    <a:pt x="218" y="316"/>
                    <a:pt x="246" y="252"/>
                    <a:pt x="222" y="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8412964" y="726850"/>
              <a:ext cx="10704" cy="12256"/>
            </a:xfrm>
            <a:custGeom>
              <a:avLst/>
              <a:gdLst/>
              <a:ahLst/>
              <a:cxnLst/>
              <a:rect l="l" t="t" r="r" b="b"/>
              <a:pathLst>
                <a:path w="269" h="308" extrusionOk="0">
                  <a:moveTo>
                    <a:pt x="10" y="113"/>
                  </a:moveTo>
                  <a:cubicBezTo>
                    <a:pt x="16" y="156"/>
                    <a:pt x="25" y="193"/>
                    <a:pt x="50" y="230"/>
                  </a:cubicBezTo>
                  <a:cubicBezTo>
                    <a:pt x="83" y="279"/>
                    <a:pt x="132" y="307"/>
                    <a:pt x="191" y="296"/>
                  </a:cubicBezTo>
                  <a:cubicBezTo>
                    <a:pt x="235" y="288"/>
                    <a:pt x="268" y="243"/>
                    <a:pt x="248" y="199"/>
                  </a:cubicBezTo>
                  <a:cubicBezTo>
                    <a:pt x="240" y="183"/>
                    <a:pt x="235" y="167"/>
                    <a:pt x="225" y="154"/>
                  </a:cubicBezTo>
                  <a:cubicBezTo>
                    <a:pt x="218" y="145"/>
                    <a:pt x="209" y="137"/>
                    <a:pt x="200" y="131"/>
                  </a:cubicBezTo>
                  <a:cubicBezTo>
                    <a:pt x="180" y="116"/>
                    <a:pt x="205" y="139"/>
                    <a:pt x="190" y="121"/>
                  </a:cubicBezTo>
                  <a:cubicBezTo>
                    <a:pt x="173" y="100"/>
                    <a:pt x="157" y="79"/>
                    <a:pt x="142" y="59"/>
                  </a:cubicBezTo>
                  <a:cubicBezTo>
                    <a:pt x="97" y="1"/>
                    <a:pt x="0" y="40"/>
                    <a:pt x="10" y="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8412844" y="743085"/>
              <a:ext cx="12296" cy="12535"/>
            </a:xfrm>
            <a:custGeom>
              <a:avLst/>
              <a:gdLst/>
              <a:ahLst/>
              <a:cxnLst/>
              <a:rect l="l" t="t" r="r" b="b"/>
              <a:pathLst>
                <a:path w="309" h="315" extrusionOk="0">
                  <a:moveTo>
                    <a:pt x="22" y="154"/>
                  </a:moveTo>
                  <a:cubicBezTo>
                    <a:pt x="37" y="188"/>
                    <a:pt x="53" y="222"/>
                    <a:pt x="76" y="250"/>
                  </a:cubicBezTo>
                  <a:cubicBezTo>
                    <a:pt x="96" y="272"/>
                    <a:pt x="113" y="284"/>
                    <a:pt x="138" y="298"/>
                  </a:cubicBezTo>
                  <a:cubicBezTo>
                    <a:pt x="170" y="315"/>
                    <a:pt x="203" y="306"/>
                    <a:pt x="235" y="298"/>
                  </a:cubicBezTo>
                  <a:cubicBezTo>
                    <a:pt x="288" y="283"/>
                    <a:pt x="309" y="200"/>
                    <a:pt x="271" y="161"/>
                  </a:cubicBezTo>
                  <a:cubicBezTo>
                    <a:pt x="261" y="151"/>
                    <a:pt x="254" y="139"/>
                    <a:pt x="241" y="130"/>
                  </a:cubicBezTo>
                  <a:cubicBezTo>
                    <a:pt x="238" y="127"/>
                    <a:pt x="234" y="125"/>
                    <a:pt x="231" y="122"/>
                  </a:cubicBezTo>
                  <a:cubicBezTo>
                    <a:pt x="214" y="107"/>
                    <a:pt x="246" y="139"/>
                    <a:pt x="231" y="122"/>
                  </a:cubicBezTo>
                  <a:cubicBezTo>
                    <a:pt x="228" y="119"/>
                    <a:pt x="226" y="114"/>
                    <a:pt x="223" y="111"/>
                  </a:cubicBezTo>
                  <a:cubicBezTo>
                    <a:pt x="239" y="135"/>
                    <a:pt x="227" y="116"/>
                    <a:pt x="224" y="110"/>
                  </a:cubicBezTo>
                  <a:cubicBezTo>
                    <a:pt x="219" y="98"/>
                    <a:pt x="214" y="88"/>
                    <a:pt x="210" y="77"/>
                  </a:cubicBezTo>
                  <a:cubicBezTo>
                    <a:pt x="190" y="25"/>
                    <a:pt x="128" y="1"/>
                    <a:pt x="77" y="22"/>
                  </a:cubicBezTo>
                  <a:cubicBezTo>
                    <a:pt x="27" y="43"/>
                    <a:pt x="0" y="104"/>
                    <a:pt x="22" y="1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8410974" y="761071"/>
              <a:ext cx="18822" cy="21965"/>
            </a:xfrm>
            <a:custGeom>
              <a:avLst/>
              <a:gdLst/>
              <a:ahLst/>
              <a:cxnLst/>
              <a:rect l="l" t="t" r="r" b="b"/>
              <a:pathLst>
                <a:path w="473" h="552" extrusionOk="0">
                  <a:moveTo>
                    <a:pt x="65" y="252"/>
                  </a:moveTo>
                  <a:cubicBezTo>
                    <a:pt x="119" y="381"/>
                    <a:pt x="250" y="551"/>
                    <a:pt x="406" y="488"/>
                  </a:cubicBezTo>
                  <a:cubicBezTo>
                    <a:pt x="458" y="467"/>
                    <a:pt x="473" y="413"/>
                    <a:pt x="458" y="363"/>
                  </a:cubicBezTo>
                  <a:cubicBezTo>
                    <a:pt x="448" y="334"/>
                    <a:pt x="430" y="316"/>
                    <a:pt x="407" y="296"/>
                  </a:cubicBezTo>
                  <a:cubicBezTo>
                    <a:pt x="419" y="311"/>
                    <a:pt x="432" y="327"/>
                    <a:pt x="443" y="342"/>
                  </a:cubicBezTo>
                  <a:cubicBezTo>
                    <a:pt x="423" y="297"/>
                    <a:pt x="391" y="272"/>
                    <a:pt x="360" y="239"/>
                  </a:cubicBezTo>
                  <a:cubicBezTo>
                    <a:pt x="330" y="208"/>
                    <a:pt x="322" y="190"/>
                    <a:pt x="305" y="152"/>
                  </a:cubicBezTo>
                  <a:cubicBezTo>
                    <a:pt x="237" y="0"/>
                    <a:pt x="0" y="98"/>
                    <a:pt x="65" y="2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8509737" y="525146"/>
              <a:ext cx="48706" cy="21926"/>
            </a:xfrm>
            <a:custGeom>
              <a:avLst/>
              <a:gdLst/>
              <a:ahLst/>
              <a:cxnLst/>
              <a:rect l="l" t="t" r="r" b="b"/>
              <a:pathLst>
                <a:path w="1224" h="551" extrusionOk="0">
                  <a:moveTo>
                    <a:pt x="116" y="194"/>
                  </a:moveTo>
                  <a:cubicBezTo>
                    <a:pt x="295" y="175"/>
                    <a:pt x="483" y="262"/>
                    <a:pt x="642" y="335"/>
                  </a:cubicBezTo>
                  <a:cubicBezTo>
                    <a:pt x="731" y="374"/>
                    <a:pt x="815" y="419"/>
                    <a:pt x="900" y="464"/>
                  </a:cubicBezTo>
                  <a:cubicBezTo>
                    <a:pt x="979" y="506"/>
                    <a:pt x="1062" y="551"/>
                    <a:pt x="1152" y="530"/>
                  </a:cubicBezTo>
                  <a:cubicBezTo>
                    <a:pt x="1192" y="521"/>
                    <a:pt x="1223" y="482"/>
                    <a:pt x="1204" y="441"/>
                  </a:cubicBezTo>
                  <a:cubicBezTo>
                    <a:pt x="1161" y="348"/>
                    <a:pt x="1073" y="303"/>
                    <a:pt x="986" y="258"/>
                  </a:cubicBezTo>
                  <a:cubicBezTo>
                    <a:pt x="895" y="211"/>
                    <a:pt x="802" y="165"/>
                    <a:pt x="709" y="124"/>
                  </a:cubicBezTo>
                  <a:cubicBezTo>
                    <a:pt x="513" y="39"/>
                    <a:pt x="308" y="0"/>
                    <a:pt x="97" y="42"/>
                  </a:cubicBezTo>
                  <a:cubicBezTo>
                    <a:pt x="1" y="61"/>
                    <a:pt x="17" y="205"/>
                    <a:pt x="116" y="1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8567395" y="549419"/>
              <a:ext cx="14723" cy="1424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76" y="267"/>
                  </a:moveTo>
                  <a:cubicBezTo>
                    <a:pt x="86" y="275"/>
                    <a:pt x="95" y="282"/>
                    <a:pt x="104" y="291"/>
                  </a:cubicBezTo>
                  <a:cubicBezTo>
                    <a:pt x="108" y="294"/>
                    <a:pt x="112" y="298"/>
                    <a:pt x="116" y="301"/>
                  </a:cubicBezTo>
                  <a:cubicBezTo>
                    <a:pt x="118" y="303"/>
                    <a:pt x="120" y="305"/>
                    <a:pt x="122" y="306"/>
                  </a:cubicBezTo>
                  <a:cubicBezTo>
                    <a:pt x="97" y="283"/>
                    <a:pt x="101" y="286"/>
                    <a:pt x="132" y="317"/>
                  </a:cubicBezTo>
                  <a:cubicBezTo>
                    <a:pt x="170" y="354"/>
                    <a:pt x="214" y="357"/>
                    <a:pt x="264" y="357"/>
                  </a:cubicBezTo>
                  <a:cubicBezTo>
                    <a:pt x="294" y="358"/>
                    <a:pt x="327" y="334"/>
                    <a:pt x="343" y="312"/>
                  </a:cubicBezTo>
                  <a:cubicBezTo>
                    <a:pt x="363" y="285"/>
                    <a:pt x="368" y="258"/>
                    <a:pt x="367" y="225"/>
                  </a:cubicBezTo>
                  <a:cubicBezTo>
                    <a:pt x="366" y="211"/>
                    <a:pt x="366" y="216"/>
                    <a:pt x="366" y="240"/>
                  </a:cubicBezTo>
                  <a:cubicBezTo>
                    <a:pt x="370" y="216"/>
                    <a:pt x="367" y="193"/>
                    <a:pt x="357" y="170"/>
                  </a:cubicBezTo>
                  <a:cubicBezTo>
                    <a:pt x="350" y="151"/>
                    <a:pt x="339" y="134"/>
                    <a:pt x="327" y="119"/>
                  </a:cubicBezTo>
                  <a:cubicBezTo>
                    <a:pt x="312" y="99"/>
                    <a:pt x="296" y="79"/>
                    <a:pt x="279" y="61"/>
                  </a:cubicBezTo>
                  <a:cubicBezTo>
                    <a:pt x="252" y="33"/>
                    <a:pt x="225" y="12"/>
                    <a:pt x="184" y="6"/>
                  </a:cubicBezTo>
                  <a:cubicBezTo>
                    <a:pt x="145" y="1"/>
                    <a:pt x="105" y="12"/>
                    <a:pt x="74" y="36"/>
                  </a:cubicBezTo>
                  <a:cubicBezTo>
                    <a:pt x="0" y="93"/>
                    <a:pt x="0" y="210"/>
                    <a:pt x="76" y="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8628197" y="663621"/>
              <a:ext cx="61798" cy="62952"/>
            </a:xfrm>
            <a:custGeom>
              <a:avLst/>
              <a:gdLst/>
              <a:ahLst/>
              <a:cxnLst/>
              <a:rect l="l" t="t" r="r" b="b"/>
              <a:pathLst>
                <a:path w="1553" h="1582" extrusionOk="0">
                  <a:moveTo>
                    <a:pt x="20" y="58"/>
                  </a:moveTo>
                  <a:cubicBezTo>
                    <a:pt x="46" y="95"/>
                    <a:pt x="55" y="129"/>
                    <a:pt x="67" y="171"/>
                  </a:cubicBezTo>
                  <a:cubicBezTo>
                    <a:pt x="80" y="215"/>
                    <a:pt x="108" y="253"/>
                    <a:pt x="131" y="291"/>
                  </a:cubicBezTo>
                  <a:cubicBezTo>
                    <a:pt x="177" y="365"/>
                    <a:pt x="239" y="427"/>
                    <a:pt x="298" y="492"/>
                  </a:cubicBezTo>
                  <a:cubicBezTo>
                    <a:pt x="419" y="623"/>
                    <a:pt x="545" y="752"/>
                    <a:pt x="672" y="878"/>
                  </a:cubicBezTo>
                  <a:cubicBezTo>
                    <a:pt x="803" y="1006"/>
                    <a:pt x="934" y="1133"/>
                    <a:pt x="1062" y="1262"/>
                  </a:cubicBezTo>
                  <a:cubicBezTo>
                    <a:pt x="1181" y="1381"/>
                    <a:pt x="1301" y="1555"/>
                    <a:pt x="1481" y="1577"/>
                  </a:cubicBezTo>
                  <a:cubicBezTo>
                    <a:pt x="1522" y="1581"/>
                    <a:pt x="1553" y="1547"/>
                    <a:pt x="1551" y="1508"/>
                  </a:cubicBezTo>
                  <a:cubicBezTo>
                    <a:pt x="1540" y="1331"/>
                    <a:pt x="1374" y="1211"/>
                    <a:pt x="1258" y="1098"/>
                  </a:cubicBezTo>
                  <a:cubicBezTo>
                    <a:pt x="1127" y="971"/>
                    <a:pt x="995" y="847"/>
                    <a:pt x="862" y="722"/>
                  </a:cubicBezTo>
                  <a:cubicBezTo>
                    <a:pt x="731" y="598"/>
                    <a:pt x="599" y="476"/>
                    <a:pt x="471" y="350"/>
                  </a:cubicBezTo>
                  <a:cubicBezTo>
                    <a:pt x="409" y="291"/>
                    <a:pt x="352" y="222"/>
                    <a:pt x="283" y="170"/>
                  </a:cubicBezTo>
                  <a:cubicBezTo>
                    <a:pt x="253" y="147"/>
                    <a:pt x="223" y="123"/>
                    <a:pt x="191" y="101"/>
                  </a:cubicBezTo>
                  <a:cubicBezTo>
                    <a:pt x="148" y="71"/>
                    <a:pt x="102" y="65"/>
                    <a:pt x="62" y="24"/>
                  </a:cubicBezTo>
                  <a:cubicBezTo>
                    <a:pt x="39" y="1"/>
                    <a:pt x="0" y="29"/>
                    <a:pt x="20" y="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8694212" y="733098"/>
              <a:ext cx="18782" cy="22125"/>
            </a:xfrm>
            <a:custGeom>
              <a:avLst/>
              <a:gdLst/>
              <a:ahLst/>
              <a:cxnLst/>
              <a:rect l="l" t="t" r="r" b="b"/>
              <a:pathLst>
                <a:path w="472" h="556" extrusionOk="0">
                  <a:moveTo>
                    <a:pt x="62" y="249"/>
                  </a:moveTo>
                  <a:cubicBezTo>
                    <a:pt x="109" y="371"/>
                    <a:pt x="197" y="540"/>
                    <a:pt x="345" y="550"/>
                  </a:cubicBezTo>
                  <a:cubicBezTo>
                    <a:pt x="411" y="556"/>
                    <a:pt x="472" y="504"/>
                    <a:pt x="463" y="434"/>
                  </a:cubicBezTo>
                  <a:cubicBezTo>
                    <a:pt x="448" y="322"/>
                    <a:pt x="348" y="248"/>
                    <a:pt x="301" y="150"/>
                  </a:cubicBezTo>
                  <a:cubicBezTo>
                    <a:pt x="230" y="0"/>
                    <a:pt x="0" y="93"/>
                    <a:pt x="62" y="2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8425777" y="392520"/>
              <a:ext cx="97890" cy="88061"/>
            </a:xfrm>
            <a:custGeom>
              <a:avLst/>
              <a:gdLst/>
              <a:ahLst/>
              <a:cxnLst/>
              <a:rect l="l" t="t" r="r" b="b"/>
              <a:pathLst>
                <a:path w="2460" h="2213" extrusionOk="0">
                  <a:moveTo>
                    <a:pt x="88" y="220"/>
                  </a:moveTo>
                  <a:cubicBezTo>
                    <a:pt x="190" y="245"/>
                    <a:pt x="295" y="251"/>
                    <a:pt x="397" y="278"/>
                  </a:cubicBezTo>
                  <a:cubicBezTo>
                    <a:pt x="500" y="304"/>
                    <a:pt x="592" y="327"/>
                    <a:pt x="702" y="377"/>
                  </a:cubicBezTo>
                  <a:cubicBezTo>
                    <a:pt x="923" y="477"/>
                    <a:pt x="1128" y="634"/>
                    <a:pt x="1315" y="806"/>
                  </a:cubicBezTo>
                  <a:cubicBezTo>
                    <a:pt x="1496" y="973"/>
                    <a:pt x="1678" y="1186"/>
                    <a:pt x="1831" y="1399"/>
                  </a:cubicBezTo>
                  <a:cubicBezTo>
                    <a:pt x="1867" y="1448"/>
                    <a:pt x="1901" y="1500"/>
                    <a:pt x="1934" y="1551"/>
                  </a:cubicBezTo>
                  <a:cubicBezTo>
                    <a:pt x="1976" y="1617"/>
                    <a:pt x="1991" y="1642"/>
                    <a:pt x="2020" y="1694"/>
                  </a:cubicBezTo>
                  <a:cubicBezTo>
                    <a:pt x="2077" y="1796"/>
                    <a:pt x="2119" y="1916"/>
                    <a:pt x="2190" y="2009"/>
                  </a:cubicBezTo>
                  <a:cubicBezTo>
                    <a:pt x="2194" y="2012"/>
                    <a:pt x="2218" y="2051"/>
                    <a:pt x="2207" y="2029"/>
                  </a:cubicBezTo>
                  <a:cubicBezTo>
                    <a:pt x="2215" y="2046"/>
                    <a:pt x="2224" y="2064"/>
                    <a:pt x="2232" y="2081"/>
                  </a:cubicBezTo>
                  <a:cubicBezTo>
                    <a:pt x="2249" y="2118"/>
                    <a:pt x="2271" y="2142"/>
                    <a:pt x="2298" y="2170"/>
                  </a:cubicBezTo>
                  <a:cubicBezTo>
                    <a:pt x="2333" y="2207"/>
                    <a:pt x="2408" y="2212"/>
                    <a:pt x="2427" y="2153"/>
                  </a:cubicBezTo>
                  <a:cubicBezTo>
                    <a:pt x="2459" y="2049"/>
                    <a:pt x="2441" y="1929"/>
                    <a:pt x="2408" y="1826"/>
                  </a:cubicBezTo>
                  <a:cubicBezTo>
                    <a:pt x="2370" y="1708"/>
                    <a:pt x="2311" y="1601"/>
                    <a:pt x="2249" y="1494"/>
                  </a:cubicBezTo>
                  <a:cubicBezTo>
                    <a:pt x="2117" y="1269"/>
                    <a:pt x="1960" y="1059"/>
                    <a:pt x="1784" y="865"/>
                  </a:cubicBezTo>
                  <a:cubicBezTo>
                    <a:pt x="1441" y="484"/>
                    <a:pt x="986" y="123"/>
                    <a:pt x="470" y="27"/>
                  </a:cubicBezTo>
                  <a:cubicBezTo>
                    <a:pt x="329" y="1"/>
                    <a:pt x="174" y="14"/>
                    <a:pt x="54" y="97"/>
                  </a:cubicBezTo>
                  <a:cubicBezTo>
                    <a:pt x="0" y="134"/>
                    <a:pt x="34" y="207"/>
                    <a:pt x="88" y="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8356061" y="324675"/>
              <a:ext cx="48507" cy="39036"/>
            </a:xfrm>
            <a:custGeom>
              <a:avLst/>
              <a:gdLst/>
              <a:ahLst/>
              <a:cxnLst/>
              <a:rect l="l" t="t" r="r" b="b"/>
              <a:pathLst>
                <a:path w="1219" h="981" extrusionOk="0">
                  <a:moveTo>
                    <a:pt x="186" y="413"/>
                  </a:moveTo>
                  <a:cubicBezTo>
                    <a:pt x="273" y="360"/>
                    <a:pt x="368" y="313"/>
                    <a:pt x="440" y="317"/>
                  </a:cubicBezTo>
                  <a:cubicBezTo>
                    <a:pt x="526" y="321"/>
                    <a:pt x="586" y="356"/>
                    <a:pt x="657" y="414"/>
                  </a:cubicBezTo>
                  <a:cubicBezTo>
                    <a:pt x="725" y="468"/>
                    <a:pt x="789" y="556"/>
                    <a:pt x="843" y="644"/>
                  </a:cubicBezTo>
                  <a:cubicBezTo>
                    <a:pt x="857" y="667"/>
                    <a:pt x="888" y="726"/>
                    <a:pt x="907" y="769"/>
                  </a:cubicBezTo>
                  <a:cubicBezTo>
                    <a:pt x="936" y="831"/>
                    <a:pt x="958" y="881"/>
                    <a:pt x="1013" y="924"/>
                  </a:cubicBezTo>
                  <a:cubicBezTo>
                    <a:pt x="1083" y="980"/>
                    <a:pt x="1174" y="930"/>
                    <a:pt x="1192" y="850"/>
                  </a:cubicBezTo>
                  <a:cubicBezTo>
                    <a:pt x="1219" y="720"/>
                    <a:pt x="1114" y="572"/>
                    <a:pt x="1048" y="466"/>
                  </a:cubicBezTo>
                  <a:cubicBezTo>
                    <a:pt x="980" y="356"/>
                    <a:pt x="891" y="254"/>
                    <a:pt x="787" y="177"/>
                  </a:cubicBezTo>
                  <a:cubicBezTo>
                    <a:pt x="547" y="0"/>
                    <a:pt x="225" y="33"/>
                    <a:pt x="32" y="261"/>
                  </a:cubicBezTo>
                  <a:cubicBezTo>
                    <a:pt x="1" y="298"/>
                    <a:pt x="4" y="357"/>
                    <a:pt x="33" y="394"/>
                  </a:cubicBezTo>
                  <a:cubicBezTo>
                    <a:pt x="73" y="445"/>
                    <a:pt x="135" y="443"/>
                    <a:pt x="186" y="4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8401026" y="365859"/>
              <a:ext cx="14405" cy="17907"/>
            </a:xfrm>
            <a:custGeom>
              <a:avLst/>
              <a:gdLst/>
              <a:ahLst/>
              <a:cxnLst/>
              <a:rect l="l" t="t" r="r" b="b"/>
              <a:pathLst>
                <a:path w="362" h="450" extrusionOk="0">
                  <a:moveTo>
                    <a:pt x="38" y="153"/>
                  </a:moveTo>
                  <a:cubicBezTo>
                    <a:pt x="74" y="242"/>
                    <a:pt x="132" y="332"/>
                    <a:pt x="202" y="396"/>
                  </a:cubicBezTo>
                  <a:cubicBezTo>
                    <a:pt x="262" y="450"/>
                    <a:pt x="361" y="371"/>
                    <a:pt x="325" y="301"/>
                  </a:cubicBezTo>
                  <a:cubicBezTo>
                    <a:pt x="288" y="225"/>
                    <a:pt x="222" y="169"/>
                    <a:pt x="186" y="92"/>
                  </a:cubicBezTo>
                  <a:cubicBezTo>
                    <a:pt x="141" y="0"/>
                    <a:pt x="1" y="57"/>
                    <a:pt x="38" y="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8340781" y="604610"/>
              <a:ext cx="17469" cy="33744"/>
            </a:xfrm>
            <a:custGeom>
              <a:avLst/>
              <a:gdLst/>
              <a:ahLst/>
              <a:cxnLst/>
              <a:rect l="l" t="t" r="r" b="b"/>
              <a:pathLst>
                <a:path w="439" h="848" extrusionOk="0">
                  <a:moveTo>
                    <a:pt x="219" y="94"/>
                  </a:moveTo>
                  <a:cubicBezTo>
                    <a:pt x="139" y="184"/>
                    <a:pt x="70" y="296"/>
                    <a:pt x="39" y="413"/>
                  </a:cubicBezTo>
                  <a:cubicBezTo>
                    <a:pt x="2" y="546"/>
                    <a:pt x="1" y="686"/>
                    <a:pt x="76" y="807"/>
                  </a:cubicBezTo>
                  <a:cubicBezTo>
                    <a:pt x="101" y="847"/>
                    <a:pt x="155" y="827"/>
                    <a:pt x="173" y="793"/>
                  </a:cubicBezTo>
                  <a:cubicBezTo>
                    <a:pt x="184" y="776"/>
                    <a:pt x="188" y="758"/>
                    <a:pt x="194" y="738"/>
                  </a:cubicBezTo>
                  <a:cubicBezTo>
                    <a:pt x="202" y="713"/>
                    <a:pt x="222" y="690"/>
                    <a:pt x="228" y="667"/>
                  </a:cubicBezTo>
                  <a:cubicBezTo>
                    <a:pt x="243" y="610"/>
                    <a:pt x="255" y="553"/>
                    <a:pt x="266" y="496"/>
                  </a:cubicBezTo>
                  <a:cubicBezTo>
                    <a:pt x="287" y="395"/>
                    <a:pt x="316" y="297"/>
                    <a:pt x="372" y="209"/>
                  </a:cubicBezTo>
                  <a:cubicBezTo>
                    <a:pt x="438" y="105"/>
                    <a:pt x="301" y="0"/>
                    <a:pt x="219" y="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8374405" y="798078"/>
              <a:ext cx="11779" cy="67607"/>
            </a:xfrm>
            <a:custGeom>
              <a:avLst/>
              <a:gdLst/>
              <a:ahLst/>
              <a:cxnLst/>
              <a:rect l="l" t="t" r="r" b="b"/>
              <a:pathLst>
                <a:path w="296" h="1699" extrusionOk="0">
                  <a:moveTo>
                    <a:pt x="209" y="9"/>
                  </a:moveTo>
                  <a:cubicBezTo>
                    <a:pt x="196" y="9"/>
                    <a:pt x="152" y="1"/>
                    <a:pt x="200" y="12"/>
                  </a:cubicBezTo>
                  <a:cubicBezTo>
                    <a:pt x="164" y="3"/>
                    <a:pt x="121" y="26"/>
                    <a:pt x="100" y="54"/>
                  </a:cubicBezTo>
                  <a:cubicBezTo>
                    <a:pt x="23" y="156"/>
                    <a:pt x="1" y="305"/>
                    <a:pt x="1" y="431"/>
                  </a:cubicBezTo>
                  <a:cubicBezTo>
                    <a:pt x="2" y="566"/>
                    <a:pt x="16" y="699"/>
                    <a:pt x="30" y="834"/>
                  </a:cubicBezTo>
                  <a:cubicBezTo>
                    <a:pt x="60" y="1100"/>
                    <a:pt x="99" y="1375"/>
                    <a:pt x="65" y="1643"/>
                  </a:cubicBezTo>
                  <a:cubicBezTo>
                    <a:pt x="59" y="1687"/>
                    <a:pt x="117" y="1698"/>
                    <a:pt x="136" y="1662"/>
                  </a:cubicBezTo>
                  <a:cubicBezTo>
                    <a:pt x="264" y="1422"/>
                    <a:pt x="266" y="1146"/>
                    <a:pt x="264" y="881"/>
                  </a:cubicBezTo>
                  <a:cubicBezTo>
                    <a:pt x="263" y="749"/>
                    <a:pt x="260" y="617"/>
                    <a:pt x="268" y="485"/>
                  </a:cubicBezTo>
                  <a:cubicBezTo>
                    <a:pt x="276" y="359"/>
                    <a:pt x="295" y="230"/>
                    <a:pt x="292" y="106"/>
                  </a:cubicBezTo>
                  <a:cubicBezTo>
                    <a:pt x="291" y="69"/>
                    <a:pt x="259" y="31"/>
                    <a:pt x="226" y="20"/>
                  </a:cubicBezTo>
                  <a:cubicBezTo>
                    <a:pt x="264" y="56"/>
                    <a:pt x="272" y="60"/>
                    <a:pt x="254" y="33"/>
                  </a:cubicBezTo>
                  <a:cubicBezTo>
                    <a:pt x="241" y="21"/>
                    <a:pt x="237" y="17"/>
                    <a:pt x="244" y="23"/>
                  </a:cubicBezTo>
                  <a:cubicBezTo>
                    <a:pt x="234" y="11"/>
                    <a:pt x="223" y="8"/>
                    <a:pt x="209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8373013" y="874438"/>
              <a:ext cx="14007" cy="22801"/>
            </a:xfrm>
            <a:custGeom>
              <a:avLst/>
              <a:gdLst/>
              <a:ahLst/>
              <a:cxnLst/>
              <a:rect l="l" t="t" r="r" b="b"/>
              <a:pathLst>
                <a:path w="352" h="573" extrusionOk="0">
                  <a:moveTo>
                    <a:pt x="36" y="115"/>
                  </a:moveTo>
                  <a:cubicBezTo>
                    <a:pt x="11" y="184"/>
                    <a:pt x="0" y="246"/>
                    <a:pt x="1" y="320"/>
                  </a:cubicBezTo>
                  <a:cubicBezTo>
                    <a:pt x="1" y="351"/>
                    <a:pt x="11" y="382"/>
                    <a:pt x="20" y="411"/>
                  </a:cubicBezTo>
                  <a:cubicBezTo>
                    <a:pt x="27" y="423"/>
                    <a:pt x="33" y="435"/>
                    <a:pt x="40" y="445"/>
                  </a:cubicBezTo>
                  <a:cubicBezTo>
                    <a:pt x="70" y="476"/>
                    <a:pt x="76" y="482"/>
                    <a:pt x="59" y="464"/>
                  </a:cubicBezTo>
                  <a:cubicBezTo>
                    <a:pt x="73" y="478"/>
                    <a:pt x="86" y="493"/>
                    <a:pt x="101" y="506"/>
                  </a:cubicBezTo>
                  <a:cubicBezTo>
                    <a:pt x="185" y="572"/>
                    <a:pt x="326" y="497"/>
                    <a:pt x="306" y="388"/>
                  </a:cubicBezTo>
                  <a:cubicBezTo>
                    <a:pt x="305" y="383"/>
                    <a:pt x="304" y="380"/>
                    <a:pt x="303" y="376"/>
                  </a:cubicBezTo>
                  <a:cubicBezTo>
                    <a:pt x="299" y="360"/>
                    <a:pt x="299" y="359"/>
                    <a:pt x="303" y="375"/>
                  </a:cubicBezTo>
                  <a:cubicBezTo>
                    <a:pt x="308" y="349"/>
                    <a:pt x="299" y="322"/>
                    <a:pt x="297" y="296"/>
                  </a:cubicBezTo>
                  <a:cubicBezTo>
                    <a:pt x="299" y="326"/>
                    <a:pt x="301" y="279"/>
                    <a:pt x="302" y="276"/>
                  </a:cubicBezTo>
                  <a:cubicBezTo>
                    <a:pt x="298" y="287"/>
                    <a:pt x="299" y="284"/>
                    <a:pt x="306" y="266"/>
                  </a:cubicBezTo>
                  <a:cubicBezTo>
                    <a:pt x="309" y="254"/>
                    <a:pt x="313" y="243"/>
                    <a:pt x="319" y="232"/>
                  </a:cubicBezTo>
                  <a:cubicBezTo>
                    <a:pt x="352" y="156"/>
                    <a:pt x="312" y="64"/>
                    <a:pt x="236" y="32"/>
                  </a:cubicBezTo>
                  <a:cubicBezTo>
                    <a:pt x="162" y="1"/>
                    <a:pt x="64" y="36"/>
                    <a:pt x="36" y="1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8490756" y="707114"/>
              <a:ext cx="72621" cy="56824"/>
            </a:xfrm>
            <a:custGeom>
              <a:avLst/>
              <a:gdLst/>
              <a:ahLst/>
              <a:cxnLst/>
              <a:rect l="l" t="t" r="r" b="b"/>
              <a:pathLst>
                <a:path w="1825" h="1428" extrusionOk="0">
                  <a:moveTo>
                    <a:pt x="1724" y="39"/>
                  </a:moveTo>
                  <a:cubicBezTo>
                    <a:pt x="1594" y="156"/>
                    <a:pt x="1548" y="335"/>
                    <a:pt x="1420" y="457"/>
                  </a:cubicBezTo>
                  <a:cubicBezTo>
                    <a:pt x="1291" y="577"/>
                    <a:pt x="1160" y="694"/>
                    <a:pt x="1025" y="806"/>
                  </a:cubicBezTo>
                  <a:cubicBezTo>
                    <a:pt x="888" y="920"/>
                    <a:pt x="737" y="1015"/>
                    <a:pt x="572" y="1081"/>
                  </a:cubicBezTo>
                  <a:cubicBezTo>
                    <a:pt x="486" y="1115"/>
                    <a:pt x="398" y="1142"/>
                    <a:pt x="307" y="1162"/>
                  </a:cubicBezTo>
                  <a:cubicBezTo>
                    <a:pt x="259" y="1173"/>
                    <a:pt x="212" y="1181"/>
                    <a:pt x="165" y="1195"/>
                  </a:cubicBezTo>
                  <a:cubicBezTo>
                    <a:pt x="112" y="1209"/>
                    <a:pt x="76" y="1240"/>
                    <a:pt x="35" y="1276"/>
                  </a:cubicBezTo>
                  <a:cubicBezTo>
                    <a:pt x="0" y="1306"/>
                    <a:pt x="10" y="1353"/>
                    <a:pt x="48" y="1374"/>
                  </a:cubicBezTo>
                  <a:cubicBezTo>
                    <a:pt x="146" y="1428"/>
                    <a:pt x="231" y="1422"/>
                    <a:pt x="337" y="1398"/>
                  </a:cubicBezTo>
                  <a:cubicBezTo>
                    <a:pt x="441" y="1375"/>
                    <a:pt x="543" y="1344"/>
                    <a:pt x="643" y="1307"/>
                  </a:cubicBezTo>
                  <a:cubicBezTo>
                    <a:pt x="830" y="1238"/>
                    <a:pt x="1010" y="1146"/>
                    <a:pt x="1173" y="1029"/>
                  </a:cubicBezTo>
                  <a:cubicBezTo>
                    <a:pt x="1334" y="913"/>
                    <a:pt x="1468" y="764"/>
                    <a:pt x="1565" y="592"/>
                  </a:cubicBezTo>
                  <a:cubicBezTo>
                    <a:pt x="1611" y="510"/>
                    <a:pt x="1662" y="433"/>
                    <a:pt x="1712" y="354"/>
                  </a:cubicBezTo>
                  <a:cubicBezTo>
                    <a:pt x="1765" y="271"/>
                    <a:pt x="1813" y="195"/>
                    <a:pt x="1821" y="94"/>
                  </a:cubicBezTo>
                  <a:cubicBezTo>
                    <a:pt x="1824" y="46"/>
                    <a:pt x="1766" y="0"/>
                    <a:pt x="1724" y="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8464971" y="754068"/>
              <a:ext cx="19459" cy="9908"/>
            </a:xfrm>
            <a:custGeom>
              <a:avLst/>
              <a:gdLst/>
              <a:ahLst/>
              <a:cxnLst/>
              <a:rect l="l" t="t" r="r" b="b"/>
              <a:pathLst>
                <a:path w="489" h="249" extrusionOk="0">
                  <a:moveTo>
                    <a:pt x="324" y="19"/>
                  </a:moveTo>
                  <a:cubicBezTo>
                    <a:pt x="266" y="28"/>
                    <a:pt x="211" y="21"/>
                    <a:pt x="154" y="10"/>
                  </a:cubicBezTo>
                  <a:cubicBezTo>
                    <a:pt x="104" y="1"/>
                    <a:pt x="5" y="1"/>
                    <a:pt x="3" y="75"/>
                  </a:cubicBezTo>
                  <a:cubicBezTo>
                    <a:pt x="0" y="239"/>
                    <a:pt x="235" y="249"/>
                    <a:pt x="351" y="233"/>
                  </a:cubicBezTo>
                  <a:cubicBezTo>
                    <a:pt x="488" y="215"/>
                    <a:pt x="461" y="1"/>
                    <a:pt x="324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8421161" y="960905"/>
              <a:ext cx="20294" cy="11500"/>
            </a:xfrm>
            <a:custGeom>
              <a:avLst/>
              <a:gdLst/>
              <a:ahLst/>
              <a:cxnLst/>
              <a:rect l="l" t="t" r="r" b="b"/>
              <a:pathLst>
                <a:path w="510" h="289" extrusionOk="0">
                  <a:moveTo>
                    <a:pt x="67" y="161"/>
                  </a:moveTo>
                  <a:cubicBezTo>
                    <a:pt x="126" y="221"/>
                    <a:pt x="187" y="256"/>
                    <a:pt x="269" y="273"/>
                  </a:cubicBezTo>
                  <a:cubicBezTo>
                    <a:pt x="350" y="288"/>
                    <a:pt x="455" y="273"/>
                    <a:pt x="493" y="190"/>
                  </a:cubicBezTo>
                  <a:cubicBezTo>
                    <a:pt x="509" y="151"/>
                    <a:pt x="487" y="114"/>
                    <a:pt x="453" y="96"/>
                  </a:cubicBezTo>
                  <a:cubicBezTo>
                    <a:pt x="408" y="70"/>
                    <a:pt x="357" y="86"/>
                    <a:pt x="309" y="85"/>
                  </a:cubicBezTo>
                  <a:cubicBezTo>
                    <a:pt x="265" y="85"/>
                    <a:pt x="218" y="70"/>
                    <a:pt x="181" y="47"/>
                  </a:cubicBezTo>
                  <a:cubicBezTo>
                    <a:pt x="108" y="0"/>
                    <a:pt x="0" y="91"/>
                    <a:pt x="67" y="1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8419012" y="971530"/>
              <a:ext cx="21130" cy="11420"/>
            </a:xfrm>
            <a:custGeom>
              <a:avLst/>
              <a:gdLst/>
              <a:ahLst/>
              <a:cxnLst/>
              <a:rect l="l" t="t" r="r" b="b"/>
              <a:pathLst>
                <a:path w="531" h="287" extrusionOk="0">
                  <a:moveTo>
                    <a:pt x="122" y="282"/>
                  </a:moveTo>
                  <a:cubicBezTo>
                    <a:pt x="254" y="287"/>
                    <a:pt x="456" y="282"/>
                    <a:pt x="519" y="145"/>
                  </a:cubicBezTo>
                  <a:cubicBezTo>
                    <a:pt x="531" y="120"/>
                    <a:pt x="527" y="82"/>
                    <a:pt x="507" y="62"/>
                  </a:cubicBezTo>
                  <a:cubicBezTo>
                    <a:pt x="454" y="5"/>
                    <a:pt x="406" y="1"/>
                    <a:pt x="331" y="4"/>
                  </a:cubicBezTo>
                  <a:cubicBezTo>
                    <a:pt x="272" y="7"/>
                    <a:pt x="217" y="25"/>
                    <a:pt x="158" y="21"/>
                  </a:cubicBezTo>
                  <a:cubicBezTo>
                    <a:pt x="86" y="17"/>
                    <a:pt x="20" y="59"/>
                    <a:pt x="11" y="134"/>
                  </a:cubicBezTo>
                  <a:cubicBezTo>
                    <a:pt x="1" y="200"/>
                    <a:pt x="51" y="278"/>
                    <a:pt x="122" y="2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8706070" y="827762"/>
              <a:ext cx="26502" cy="22244"/>
            </a:xfrm>
            <a:custGeom>
              <a:avLst/>
              <a:gdLst/>
              <a:ahLst/>
              <a:cxnLst/>
              <a:rect l="l" t="t" r="r" b="b"/>
              <a:pathLst>
                <a:path w="666" h="559" extrusionOk="0">
                  <a:moveTo>
                    <a:pt x="272" y="491"/>
                  </a:moveTo>
                  <a:cubicBezTo>
                    <a:pt x="358" y="457"/>
                    <a:pt x="443" y="413"/>
                    <a:pt x="514" y="352"/>
                  </a:cubicBezTo>
                  <a:cubicBezTo>
                    <a:pt x="585" y="290"/>
                    <a:pt x="665" y="166"/>
                    <a:pt x="594" y="75"/>
                  </a:cubicBezTo>
                  <a:cubicBezTo>
                    <a:pt x="536" y="1"/>
                    <a:pt x="422" y="42"/>
                    <a:pt x="367" y="95"/>
                  </a:cubicBezTo>
                  <a:cubicBezTo>
                    <a:pt x="308" y="152"/>
                    <a:pt x="240" y="199"/>
                    <a:pt x="165" y="233"/>
                  </a:cubicBezTo>
                  <a:cubicBezTo>
                    <a:pt x="1" y="308"/>
                    <a:pt x="104" y="558"/>
                    <a:pt x="272" y="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8303775" y="463389"/>
              <a:ext cx="19618" cy="80898"/>
            </a:xfrm>
            <a:custGeom>
              <a:avLst/>
              <a:gdLst/>
              <a:ahLst/>
              <a:cxnLst/>
              <a:rect l="l" t="t" r="r" b="b"/>
              <a:pathLst>
                <a:path w="493" h="2033" extrusionOk="0">
                  <a:moveTo>
                    <a:pt x="353" y="36"/>
                  </a:moveTo>
                  <a:cubicBezTo>
                    <a:pt x="322" y="62"/>
                    <a:pt x="293" y="90"/>
                    <a:pt x="265" y="120"/>
                  </a:cubicBezTo>
                  <a:cubicBezTo>
                    <a:pt x="235" y="153"/>
                    <a:pt x="197" y="161"/>
                    <a:pt x="172" y="203"/>
                  </a:cubicBezTo>
                  <a:cubicBezTo>
                    <a:pt x="126" y="280"/>
                    <a:pt x="91" y="362"/>
                    <a:pt x="64" y="449"/>
                  </a:cubicBezTo>
                  <a:cubicBezTo>
                    <a:pt x="10" y="632"/>
                    <a:pt x="1" y="822"/>
                    <a:pt x="12" y="1011"/>
                  </a:cubicBezTo>
                  <a:cubicBezTo>
                    <a:pt x="23" y="1199"/>
                    <a:pt x="65" y="1385"/>
                    <a:pt x="118" y="1566"/>
                  </a:cubicBezTo>
                  <a:cubicBezTo>
                    <a:pt x="144" y="1654"/>
                    <a:pt x="174" y="1739"/>
                    <a:pt x="216" y="1821"/>
                  </a:cubicBezTo>
                  <a:cubicBezTo>
                    <a:pt x="254" y="1898"/>
                    <a:pt x="305" y="1994"/>
                    <a:pt x="392" y="2020"/>
                  </a:cubicBezTo>
                  <a:cubicBezTo>
                    <a:pt x="432" y="2033"/>
                    <a:pt x="475" y="2014"/>
                    <a:pt x="481" y="1970"/>
                  </a:cubicBezTo>
                  <a:cubicBezTo>
                    <a:pt x="492" y="1893"/>
                    <a:pt x="455" y="1820"/>
                    <a:pt x="422" y="1752"/>
                  </a:cubicBezTo>
                  <a:cubicBezTo>
                    <a:pt x="384" y="1676"/>
                    <a:pt x="349" y="1597"/>
                    <a:pt x="317" y="1518"/>
                  </a:cubicBezTo>
                  <a:cubicBezTo>
                    <a:pt x="252" y="1359"/>
                    <a:pt x="212" y="1194"/>
                    <a:pt x="193" y="1022"/>
                  </a:cubicBezTo>
                  <a:cubicBezTo>
                    <a:pt x="174" y="856"/>
                    <a:pt x="182" y="687"/>
                    <a:pt x="223" y="525"/>
                  </a:cubicBezTo>
                  <a:cubicBezTo>
                    <a:pt x="240" y="451"/>
                    <a:pt x="270" y="381"/>
                    <a:pt x="305" y="314"/>
                  </a:cubicBezTo>
                  <a:cubicBezTo>
                    <a:pt x="314" y="296"/>
                    <a:pt x="328" y="279"/>
                    <a:pt x="335" y="260"/>
                  </a:cubicBezTo>
                  <a:cubicBezTo>
                    <a:pt x="343" y="242"/>
                    <a:pt x="342" y="221"/>
                    <a:pt x="348" y="201"/>
                  </a:cubicBezTo>
                  <a:cubicBezTo>
                    <a:pt x="360" y="164"/>
                    <a:pt x="395" y="130"/>
                    <a:pt x="420" y="101"/>
                  </a:cubicBezTo>
                  <a:cubicBezTo>
                    <a:pt x="456" y="61"/>
                    <a:pt x="394" y="1"/>
                    <a:pt x="35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8322597" y="444488"/>
              <a:ext cx="19657" cy="18066"/>
            </a:xfrm>
            <a:custGeom>
              <a:avLst/>
              <a:gdLst/>
              <a:ahLst/>
              <a:cxnLst/>
              <a:rect l="l" t="t" r="r" b="b"/>
              <a:pathLst>
                <a:path w="494" h="454" extrusionOk="0">
                  <a:moveTo>
                    <a:pt x="266" y="351"/>
                  </a:moveTo>
                  <a:cubicBezTo>
                    <a:pt x="314" y="309"/>
                    <a:pt x="363" y="270"/>
                    <a:pt x="417" y="236"/>
                  </a:cubicBezTo>
                  <a:cubicBezTo>
                    <a:pt x="437" y="224"/>
                    <a:pt x="472" y="177"/>
                    <a:pt x="481" y="157"/>
                  </a:cubicBezTo>
                  <a:cubicBezTo>
                    <a:pt x="493" y="127"/>
                    <a:pt x="491" y="90"/>
                    <a:pt x="472" y="64"/>
                  </a:cubicBezTo>
                  <a:cubicBezTo>
                    <a:pt x="429" y="0"/>
                    <a:pt x="330" y="18"/>
                    <a:pt x="274" y="52"/>
                  </a:cubicBezTo>
                  <a:cubicBezTo>
                    <a:pt x="219" y="85"/>
                    <a:pt x="168" y="122"/>
                    <a:pt x="119" y="163"/>
                  </a:cubicBezTo>
                  <a:cubicBezTo>
                    <a:pt x="1" y="262"/>
                    <a:pt x="150" y="453"/>
                    <a:pt x="266" y="3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" name="Google Shape;599;p17"/>
          <p:cNvSpPr/>
          <p:nvPr/>
        </p:nvSpPr>
        <p:spPr>
          <a:xfrm rot="3789560">
            <a:off x="1796064" y="1938898"/>
            <a:ext cx="403325" cy="789070"/>
          </a:xfrm>
          <a:custGeom>
            <a:avLst/>
            <a:gdLst/>
            <a:ahLst/>
            <a:cxnLst/>
            <a:rect l="l" t="t" r="r" b="b"/>
            <a:pathLst>
              <a:path w="2526" h="4942" extrusionOk="0">
                <a:moveTo>
                  <a:pt x="2518" y="106"/>
                </a:moveTo>
                <a:cubicBezTo>
                  <a:pt x="2509" y="172"/>
                  <a:pt x="2504" y="242"/>
                  <a:pt x="2484" y="306"/>
                </a:cubicBezTo>
                <a:cubicBezTo>
                  <a:pt x="2462" y="381"/>
                  <a:pt x="2436" y="453"/>
                  <a:pt x="2402" y="524"/>
                </a:cubicBezTo>
                <a:cubicBezTo>
                  <a:pt x="1878" y="1645"/>
                  <a:pt x="1228" y="2768"/>
                  <a:pt x="673" y="3875"/>
                </a:cubicBezTo>
                <a:cubicBezTo>
                  <a:pt x="537" y="4147"/>
                  <a:pt x="422" y="4431"/>
                  <a:pt x="269" y="4693"/>
                </a:cubicBezTo>
                <a:cubicBezTo>
                  <a:pt x="227" y="4763"/>
                  <a:pt x="197" y="4836"/>
                  <a:pt x="137" y="4894"/>
                </a:cubicBezTo>
                <a:cubicBezTo>
                  <a:pt x="89" y="4941"/>
                  <a:pt x="8" y="4912"/>
                  <a:pt x="5" y="4844"/>
                </a:cubicBezTo>
                <a:cubicBezTo>
                  <a:pt x="0" y="4769"/>
                  <a:pt x="20" y="4699"/>
                  <a:pt x="42" y="4627"/>
                </a:cubicBezTo>
                <a:cubicBezTo>
                  <a:pt x="68" y="4546"/>
                  <a:pt x="90" y="4466"/>
                  <a:pt x="121" y="4386"/>
                </a:cubicBezTo>
                <a:cubicBezTo>
                  <a:pt x="174" y="4244"/>
                  <a:pt x="243" y="4107"/>
                  <a:pt x="310" y="3970"/>
                </a:cubicBezTo>
                <a:cubicBezTo>
                  <a:pt x="897" y="2773"/>
                  <a:pt x="1596" y="1391"/>
                  <a:pt x="2298" y="254"/>
                </a:cubicBezTo>
                <a:cubicBezTo>
                  <a:pt x="2336" y="192"/>
                  <a:pt x="2376" y="132"/>
                  <a:pt x="2408" y="65"/>
                </a:cubicBezTo>
                <a:cubicBezTo>
                  <a:pt x="2437" y="0"/>
                  <a:pt x="2525" y="44"/>
                  <a:pt x="2518" y="10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7"/>
          <p:cNvSpPr/>
          <p:nvPr/>
        </p:nvSpPr>
        <p:spPr>
          <a:xfrm rot="3789560">
            <a:off x="4370314" y="1938898"/>
            <a:ext cx="403325" cy="789070"/>
          </a:xfrm>
          <a:custGeom>
            <a:avLst/>
            <a:gdLst/>
            <a:ahLst/>
            <a:cxnLst/>
            <a:rect l="l" t="t" r="r" b="b"/>
            <a:pathLst>
              <a:path w="2526" h="4942" extrusionOk="0">
                <a:moveTo>
                  <a:pt x="2518" y="106"/>
                </a:moveTo>
                <a:cubicBezTo>
                  <a:pt x="2509" y="172"/>
                  <a:pt x="2504" y="242"/>
                  <a:pt x="2484" y="306"/>
                </a:cubicBezTo>
                <a:cubicBezTo>
                  <a:pt x="2462" y="381"/>
                  <a:pt x="2436" y="453"/>
                  <a:pt x="2402" y="524"/>
                </a:cubicBezTo>
                <a:cubicBezTo>
                  <a:pt x="1878" y="1645"/>
                  <a:pt x="1228" y="2768"/>
                  <a:pt x="673" y="3875"/>
                </a:cubicBezTo>
                <a:cubicBezTo>
                  <a:pt x="537" y="4147"/>
                  <a:pt x="422" y="4431"/>
                  <a:pt x="269" y="4693"/>
                </a:cubicBezTo>
                <a:cubicBezTo>
                  <a:pt x="227" y="4763"/>
                  <a:pt x="197" y="4836"/>
                  <a:pt x="137" y="4894"/>
                </a:cubicBezTo>
                <a:cubicBezTo>
                  <a:pt x="89" y="4941"/>
                  <a:pt x="8" y="4912"/>
                  <a:pt x="5" y="4844"/>
                </a:cubicBezTo>
                <a:cubicBezTo>
                  <a:pt x="0" y="4769"/>
                  <a:pt x="20" y="4699"/>
                  <a:pt x="42" y="4627"/>
                </a:cubicBezTo>
                <a:cubicBezTo>
                  <a:pt x="68" y="4546"/>
                  <a:pt x="90" y="4466"/>
                  <a:pt x="121" y="4386"/>
                </a:cubicBezTo>
                <a:cubicBezTo>
                  <a:pt x="174" y="4244"/>
                  <a:pt x="243" y="4107"/>
                  <a:pt x="310" y="3970"/>
                </a:cubicBezTo>
                <a:cubicBezTo>
                  <a:pt x="897" y="2773"/>
                  <a:pt x="1596" y="1391"/>
                  <a:pt x="2298" y="254"/>
                </a:cubicBezTo>
                <a:cubicBezTo>
                  <a:pt x="2336" y="192"/>
                  <a:pt x="2376" y="132"/>
                  <a:pt x="2408" y="65"/>
                </a:cubicBezTo>
                <a:cubicBezTo>
                  <a:pt x="2437" y="0"/>
                  <a:pt x="2525" y="44"/>
                  <a:pt x="2518" y="10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7"/>
          <p:cNvSpPr/>
          <p:nvPr/>
        </p:nvSpPr>
        <p:spPr>
          <a:xfrm rot="3789560">
            <a:off x="6974764" y="1938898"/>
            <a:ext cx="403325" cy="789070"/>
          </a:xfrm>
          <a:custGeom>
            <a:avLst/>
            <a:gdLst/>
            <a:ahLst/>
            <a:cxnLst/>
            <a:rect l="l" t="t" r="r" b="b"/>
            <a:pathLst>
              <a:path w="2526" h="4942" extrusionOk="0">
                <a:moveTo>
                  <a:pt x="2518" y="106"/>
                </a:moveTo>
                <a:cubicBezTo>
                  <a:pt x="2509" y="172"/>
                  <a:pt x="2504" y="242"/>
                  <a:pt x="2484" y="306"/>
                </a:cubicBezTo>
                <a:cubicBezTo>
                  <a:pt x="2462" y="381"/>
                  <a:pt x="2436" y="453"/>
                  <a:pt x="2402" y="524"/>
                </a:cubicBezTo>
                <a:cubicBezTo>
                  <a:pt x="1878" y="1645"/>
                  <a:pt x="1228" y="2768"/>
                  <a:pt x="673" y="3875"/>
                </a:cubicBezTo>
                <a:cubicBezTo>
                  <a:pt x="537" y="4147"/>
                  <a:pt x="422" y="4431"/>
                  <a:pt x="269" y="4693"/>
                </a:cubicBezTo>
                <a:cubicBezTo>
                  <a:pt x="227" y="4763"/>
                  <a:pt x="197" y="4836"/>
                  <a:pt x="137" y="4894"/>
                </a:cubicBezTo>
                <a:cubicBezTo>
                  <a:pt x="89" y="4941"/>
                  <a:pt x="8" y="4912"/>
                  <a:pt x="5" y="4844"/>
                </a:cubicBezTo>
                <a:cubicBezTo>
                  <a:pt x="0" y="4769"/>
                  <a:pt x="20" y="4699"/>
                  <a:pt x="42" y="4627"/>
                </a:cubicBezTo>
                <a:cubicBezTo>
                  <a:pt x="68" y="4546"/>
                  <a:pt x="90" y="4466"/>
                  <a:pt x="121" y="4386"/>
                </a:cubicBezTo>
                <a:cubicBezTo>
                  <a:pt x="174" y="4244"/>
                  <a:pt x="243" y="4107"/>
                  <a:pt x="310" y="3970"/>
                </a:cubicBezTo>
                <a:cubicBezTo>
                  <a:pt x="897" y="2773"/>
                  <a:pt x="1596" y="1391"/>
                  <a:pt x="2298" y="254"/>
                </a:cubicBezTo>
                <a:cubicBezTo>
                  <a:pt x="2336" y="192"/>
                  <a:pt x="2376" y="132"/>
                  <a:pt x="2408" y="65"/>
                </a:cubicBezTo>
                <a:cubicBezTo>
                  <a:pt x="2437" y="0"/>
                  <a:pt x="2525" y="44"/>
                  <a:pt x="2518" y="10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7"/>
          <p:cNvSpPr/>
          <p:nvPr/>
        </p:nvSpPr>
        <p:spPr>
          <a:xfrm rot="3789560">
            <a:off x="4370314" y="3265248"/>
            <a:ext cx="403325" cy="789070"/>
          </a:xfrm>
          <a:custGeom>
            <a:avLst/>
            <a:gdLst/>
            <a:ahLst/>
            <a:cxnLst/>
            <a:rect l="l" t="t" r="r" b="b"/>
            <a:pathLst>
              <a:path w="2526" h="4942" extrusionOk="0">
                <a:moveTo>
                  <a:pt x="2518" y="106"/>
                </a:moveTo>
                <a:cubicBezTo>
                  <a:pt x="2509" y="172"/>
                  <a:pt x="2504" y="242"/>
                  <a:pt x="2484" y="306"/>
                </a:cubicBezTo>
                <a:cubicBezTo>
                  <a:pt x="2462" y="381"/>
                  <a:pt x="2436" y="453"/>
                  <a:pt x="2402" y="524"/>
                </a:cubicBezTo>
                <a:cubicBezTo>
                  <a:pt x="1878" y="1645"/>
                  <a:pt x="1228" y="2768"/>
                  <a:pt x="673" y="3875"/>
                </a:cubicBezTo>
                <a:cubicBezTo>
                  <a:pt x="537" y="4147"/>
                  <a:pt x="422" y="4431"/>
                  <a:pt x="269" y="4693"/>
                </a:cubicBezTo>
                <a:cubicBezTo>
                  <a:pt x="227" y="4763"/>
                  <a:pt x="197" y="4836"/>
                  <a:pt x="137" y="4894"/>
                </a:cubicBezTo>
                <a:cubicBezTo>
                  <a:pt x="89" y="4941"/>
                  <a:pt x="8" y="4912"/>
                  <a:pt x="5" y="4844"/>
                </a:cubicBezTo>
                <a:cubicBezTo>
                  <a:pt x="0" y="4769"/>
                  <a:pt x="20" y="4699"/>
                  <a:pt x="42" y="4627"/>
                </a:cubicBezTo>
                <a:cubicBezTo>
                  <a:pt x="68" y="4546"/>
                  <a:pt x="90" y="4466"/>
                  <a:pt x="121" y="4386"/>
                </a:cubicBezTo>
                <a:cubicBezTo>
                  <a:pt x="174" y="4244"/>
                  <a:pt x="243" y="4107"/>
                  <a:pt x="310" y="3970"/>
                </a:cubicBezTo>
                <a:cubicBezTo>
                  <a:pt x="897" y="2773"/>
                  <a:pt x="1596" y="1391"/>
                  <a:pt x="2298" y="254"/>
                </a:cubicBezTo>
                <a:cubicBezTo>
                  <a:pt x="2336" y="192"/>
                  <a:pt x="2376" y="132"/>
                  <a:pt x="2408" y="65"/>
                </a:cubicBezTo>
                <a:cubicBezTo>
                  <a:pt x="2437" y="0"/>
                  <a:pt x="2525" y="44"/>
                  <a:pt x="2518" y="10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7"/>
          <p:cNvSpPr/>
          <p:nvPr/>
        </p:nvSpPr>
        <p:spPr>
          <a:xfrm rot="3789560">
            <a:off x="6974764" y="3265248"/>
            <a:ext cx="403325" cy="789070"/>
          </a:xfrm>
          <a:custGeom>
            <a:avLst/>
            <a:gdLst/>
            <a:ahLst/>
            <a:cxnLst/>
            <a:rect l="l" t="t" r="r" b="b"/>
            <a:pathLst>
              <a:path w="2526" h="4942" extrusionOk="0">
                <a:moveTo>
                  <a:pt x="2518" y="106"/>
                </a:moveTo>
                <a:cubicBezTo>
                  <a:pt x="2509" y="172"/>
                  <a:pt x="2504" y="242"/>
                  <a:pt x="2484" y="306"/>
                </a:cubicBezTo>
                <a:cubicBezTo>
                  <a:pt x="2462" y="381"/>
                  <a:pt x="2436" y="453"/>
                  <a:pt x="2402" y="524"/>
                </a:cubicBezTo>
                <a:cubicBezTo>
                  <a:pt x="1878" y="1645"/>
                  <a:pt x="1228" y="2768"/>
                  <a:pt x="673" y="3875"/>
                </a:cubicBezTo>
                <a:cubicBezTo>
                  <a:pt x="537" y="4147"/>
                  <a:pt x="422" y="4431"/>
                  <a:pt x="269" y="4693"/>
                </a:cubicBezTo>
                <a:cubicBezTo>
                  <a:pt x="227" y="4763"/>
                  <a:pt x="197" y="4836"/>
                  <a:pt x="137" y="4894"/>
                </a:cubicBezTo>
                <a:cubicBezTo>
                  <a:pt x="89" y="4941"/>
                  <a:pt x="8" y="4912"/>
                  <a:pt x="5" y="4844"/>
                </a:cubicBezTo>
                <a:cubicBezTo>
                  <a:pt x="0" y="4769"/>
                  <a:pt x="20" y="4699"/>
                  <a:pt x="42" y="4627"/>
                </a:cubicBezTo>
                <a:cubicBezTo>
                  <a:pt x="68" y="4546"/>
                  <a:pt x="90" y="4466"/>
                  <a:pt x="121" y="4386"/>
                </a:cubicBezTo>
                <a:cubicBezTo>
                  <a:pt x="174" y="4244"/>
                  <a:pt x="243" y="4107"/>
                  <a:pt x="310" y="3970"/>
                </a:cubicBezTo>
                <a:cubicBezTo>
                  <a:pt x="897" y="2773"/>
                  <a:pt x="1596" y="1391"/>
                  <a:pt x="2298" y="254"/>
                </a:cubicBezTo>
                <a:cubicBezTo>
                  <a:pt x="2336" y="192"/>
                  <a:pt x="2376" y="132"/>
                  <a:pt x="2408" y="65"/>
                </a:cubicBezTo>
                <a:cubicBezTo>
                  <a:pt x="2437" y="0"/>
                  <a:pt x="2525" y="44"/>
                  <a:pt x="2518" y="10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7"/>
          <p:cNvSpPr/>
          <p:nvPr/>
        </p:nvSpPr>
        <p:spPr>
          <a:xfrm rot="3789560">
            <a:off x="1796064" y="3265248"/>
            <a:ext cx="403325" cy="789070"/>
          </a:xfrm>
          <a:custGeom>
            <a:avLst/>
            <a:gdLst/>
            <a:ahLst/>
            <a:cxnLst/>
            <a:rect l="l" t="t" r="r" b="b"/>
            <a:pathLst>
              <a:path w="2526" h="4942" extrusionOk="0">
                <a:moveTo>
                  <a:pt x="2518" y="106"/>
                </a:moveTo>
                <a:cubicBezTo>
                  <a:pt x="2509" y="172"/>
                  <a:pt x="2504" y="242"/>
                  <a:pt x="2484" y="306"/>
                </a:cubicBezTo>
                <a:cubicBezTo>
                  <a:pt x="2462" y="381"/>
                  <a:pt x="2436" y="453"/>
                  <a:pt x="2402" y="524"/>
                </a:cubicBezTo>
                <a:cubicBezTo>
                  <a:pt x="1878" y="1645"/>
                  <a:pt x="1228" y="2768"/>
                  <a:pt x="673" y="3875"/>
                </a:cubicBezTo>
                <a:cubicBezTo>
                  <a:pt x="537" y="4147"/>
                  <a:pt x="422" y="4431"/>
                  <a:pt x="269" y="4693"/>
                </a:cubicBezTo>
                <a:cubicBezTo>
                  <a:pt x="227" y="4763"/>
                  <a:pt x="197" y="4836"/>
                  <a:pt x="137" y="4894"/>
                </a:cubicBezTo>
                <a:cubicBezTo>
                  <a:pt x="89" y="4941"/>
                  <a:pt x="8" y="4912"/>
                  <a:pt x="5" y="4844"/>
                </a:cubicBezTo>
                <a:cubicBezTo>
                  <a:pt x="0" y="4769"/>
                  <a:pt x="20" y="4699"/>
                  <a:pt x="42" y="4627"/>
                </a:cubicBezTo>
                <a:cubicBezTo>
                  <a:pt x="68" y="4546"/>
                  <a:pt x="90" y="4466"/>
                  <a:pt x="121" y="4386"/>
                </a:cubicBezTo>
                <a:cubicBezTo>
                  <a:pt x="174" y="4244"/>
                  <a:pt x="243" y="4107"/>
                  <a:pt x="310" y="3970"/>
                </a:cubicBezTo>
                <a:cubicBezTo>
                  <a:pt x="897" y="2773"/>
                  <a:pt x="1596" y="1391"/>
                  <a:pt x="2298" y="254"/>
                </a:cubicBezTo>
                <a:cubicBezTo>
                  <a:pt x="2336" y="192"/>
                  <a:pt x="2376" y="132"/>
                  <a:pt x="2408" y="65"/>
                </a:cubicBezTo>
                <a:cubicBezTo>
                  <a:pt x="2437" y="0"/>
                  <a:pt x="2525" y="44"/>
                  <a:pt x="2518" y="10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5_2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22"/>
          <p:cNvSpPr txBox="1">
            <a:spLocks noGrp="1"/>
          </p:cNvSpPr>
          <p:nvPr>
            <p:ph type="title"/>
          </p:nvPr>
        </p:nvSpPr>
        <p:spPr>
          <a:xfrm>
            <a:off x="1251013" y="1825825"/>
            <a:ext cx="2767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75" name="Google Shape;875;p22"/>
          <p:cNvSpPr/>
          <p:nvPr/>
        </p:nvSpPr>
        <p:spPr>
          <a:xfrm rot="5400000">
            <a:off x="-75525" y="75517"/>
            <a:ext cx="1840470" cy="1689445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2"/>
          <p:cNvSpPr txBox="1">
            <a:spLocks noGrp="1"/>
          </p:cNvSpPr>
          <p:nvPr>
            <p:ph type="subTitle" idx="1"/>
          </p:nvPr>
        </p:nvSpPr>
        <p:spPr>
          <a:xfrm>
            <a:off x="1189063" y="2689475"/>
            <a:ext cx="2891100" cy="12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2"/>
          <p:cNvSpPr/>
          <p:nvPr/>
        </p:nvSpPr>
        <p:spPr>
          <a:xfrm>
            <a:off x="8210327" y="4340349"/>
            <a:ext cx="1884298" cy="1883698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22"/>
          <p:cNvGrpSpPr/>
          <p:nvPr/>
        </p:nvGrpSpPr>
        <p:grpSpPr>
          <a:xfrm>
            <a:off x="662275" y="4270525"/>
            <a:ext cx="626726" cy="379498"/>
            <a:chOff x="5882825" y="1039925"/>
            <a:chExt cx="626726" cy="379498"/>
          </a:xfrm>
        </p:grpSpPr>
        <p:sp>
          <p:nvSpPr>
            <p:cNvPr id="879" name="Google Shape;879;p22"/>
            <p:cNvSpPr/>
            <p:nvPr/>
          </p:nvSpPr>
          <p:spPr>
            <a:xfrm>
              <a:off x="5882825" y="1148161"/>
              <a:ext cx="105531" cy="271262"/>
            </a:xfrm>
            <a:custGeom>
              <a:avLst/>
              <a:gdLst/>
              <a:ahLst/>
              <a:cxnLst/>
              <a:rect l="l" t="t" r="r" b="b"/>
              <a:pathLst>
                <a:path w="703" h="1807" extrusionOk="0">
                  <a:moveTo>
                    <a:pt x="173" y="0"/>
                  </a:moveTo>
                  <a:cubicBezTo>
                    <a:pt x="153" y="0"/>
                    <a:pt x="131" y="3"/>
                    <a:pt x="108" y="8"/>
                  </a:cubicBezTo>
                  <a:lnTo>
                    <a:pt x="109" y="9"/>
                  </a:lnTo>
                  <a:cubicBezTo>
                    <a:pt x="79" y="16"/>
                    <a:pt x="55" y="34"/>
                    <a:pt x="38" y="64"/>
                  </a:cubicBezTo>
                  <a:cubicBezTo>
                    <a:pt x="7" y="119"/>
                    <a:pt x="0" y="184"/>
                    <a:pt x="17" y="256"/>
                  </a:cubicBezTo>
                  <a:cubicBezTo>
                    <a:pt x="26" y="296"/>
                    <a:pt x="43" y="315"/>
                    <a:pt x="70" y="315"/>
                  </a:cubicBezTo>
                  <a:cubicBezTo>
                    <a:pt x="75" y="315"/>
                    <a:pt x="80" y="315"/>
                    <a:pt x="85" y="314"/>
                  </a:cubicBezTo>
                  <a:cubicBezTo>
                    <a:pt x="120" y="306"/>
                    <a:pt x="135" y="274"/>
                    <a:pt x="131" y="217"/>
                  </a:cubicBezTo>
                  <a:cubicBezTo>
                    <a:pt x="127" y="156"/>
                    <a:pt x="134" y="116"/>
                    <a:pt x="156" y="98"/>
                  </a:cubicBezTo>
                  <a:cubicBezTo>
                    <a:pt x="160" y="97"/>
                    <a:pt x="164" y="97"/>
                    <a:pt x="168" y="97"/>
                  </a:cubicBezTo>
                  <a:cubicBezTo>
                    <a:pt x="233" y="97"/>
                    <a:pt x="286" y="185"/>
                    <a:pt x="326" y="358"/>
                  </a:cubicBezTo>
                  <a:cubicBezTo>
                    <a:pt x="368" y="542"/>
                    <a:pt x="386" y="718"/>
                    <a:pt x="382" y="886"/>
                  </a:cubicBezTo>
                  <a:cubicBezTo>
                    <a:pt x="376" y="1052"/>
                    <a:pt x="354" y="1241"/>
                    <a:pt x="313" y="1450"/>
                  </a:cubicBezTo>
                  <a:cubicBezTo>
                    <a:pt x="309" y="1471"/>
                    <a:pt x="304" y="1514"/>
                    <a:pt x="297" y="1580"/>
                  </a:cubicBezTo>
                  <a:cubicBezTo>
                    <a:pt x="290" y="1646"/>
                    <a:pt x="275" y="1701"/>
                    <a:pt x="253" y="1745"/>
                  </a:cubicBezTo>
                  <a:lnTo>
                    <a:pt x="255" y="1754"/>
                  </a:lnTo>
                  <a:cubicBezTo>
                    <a:pt x="260" y="1774"/>
                    <a:pt x="272" y="1789"/>
                    <a:pt x="291" y="1798"/>
                  </a:cubicBezTo>
                  <a:cubicBezTo>
                    <a:pt x="303" y="1804"/>
                    <a:pt x="316" y="1806"/>
                    <a:pt x="329" y="1806"/>
                  </a:cubicBezTo>
                  <a:cubicBezTo>
                    <a:pt x="337" y="1806"/>
                    <a:pt x="344" y="1806"/>
                    <a:pt x="351" y="1804"/>
                  </a:cubicBezTo>
                  <a:lnTo>
                    <a:pt x="680" y="1707"/>
                  </a:lnTo>
                  <a:cubicBezTo>
                    <a:pt x="696" y="1685"/>
                    <a:pt x="702" y="1666"/>
                    <a:pt x="698" y="1648"/>
                  </a:cubicBezTo>
                  <a:cubicBezTo>
                    <a:pt x="693" y="1630"/>
                    <a:pt x="673" y="1614"/>
                    <a:pt x="637" y="1598"/>
                  </a:cubicBezTo>
                  <a:cubicBezTo>
                    <a:pt x="554" y="1617"/>
                    <a:pt x="469" y="1644"/>
                    <a:pt x="383" y="1680"/>
                  </a:cubicBezTo>
                  <a:cubicBezTo>
                    <a:pt x="389" y="1613"/>
                    <a:pt x="402" y="1515"/>
                    <a:pt x="421" y="1387"/>
                  </a:cubicBezTo>
                  <a:cubicBezTo>
                    <a:pt x="440" y="1258"/>
                    <a:pt x="455" y="1149"/>
                    <a:pt x="466" y="1058"/>
                  </a:cubicBezTo>
                  <a:cubicBezTo>
                    <a:pt x="478" y="968"/>
                    <a:pt x="482" y="859"/>
                    <a:pt x="480" y="732"/>
                  </a:cubicBezTo>
                  <a:cubicBezTo>
                    <a:pt x="479" y="605"/>
                    <a:pt x="469" y="504"/>
                    <a:pt x="452" y="429"/>
                  </a:cubicBezTo>
                  <a:cubicBezTo>
                    <a:pt x="435" y="354"/>
                    <a:pt x="421" y="296"/>
                    <a:pt x="410" y="257"/>
                  </a:cubicBezTo>
                  <a:cubicBezTo>
                    <a:pt x="403" y="231"/>
                    <a:pt x="396" y="210"/>
                    <a:pt x="389" y="194"/>
                  </a:cubicBezTo>
                  <a:cubicBezTo>
                    <a:pt x="382" y="177"/>
                    <a:pt x="373" y="156"/>
                    <a:pt x="360" y="129"/>
                  </a:cubicBezTo>
                  <a:cubicBezTo>
                    <a:pt x="347" y="102"/>
                    <a:pt x="323" y="73"/>
                    <a:pt x="290" y="43"/>
                  </a:cubicBezTo>
                  <a:cubicBezTo>
                    <a:pt x="258" y="14"/>
                    <a:pt x="219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5983251" y="1158519"/>
              <a:ext cx="111686" cy="233883"/>
            </a:xfrm>
            <a:custGeom>
              <a:avLst/>
              <a:gdLst/>
              <a:ahLst/>
              <a:cxnLst/>
              <a:rect l="l" t="t" r="r" b="b"/>
              <a:pathLst>
                <a:path w="744" h="1558" extrusionOk="0">
                  <a:moveTo>
                    <a:pt x="338" y="0"/>
                  </a:moveTo>
                  <a:cubicBezTo>
                    <a:pt x="300" y="20"/>
                    <a:pt x="278" y="44"/>
                    <a:pt x="270" y="70"/>
                  </a:cubicBezTo>
                  <a:cubicBezTo>
                    <a:pt x="263" y="95"/>
                    <a:pt x="264" y="129"/>
                    <a:pt x="272" y="168"/>
                  </a:cubicBezTo>
                  <a:lnTo>
                    <a:pt x="290" y="241"/>
                  </a:lnTo>
                  <a:cubicBezTo>
                    <a:pt x="298" y="275"/>
                    <a:pt x="304" y="315"/>
                    <a:pt x="308" y="362"/>
                  </a:cubicBezTo>
                  <a:cubicBezTo>
                    <a:pt x="311" y="385"/>
                    <a:pt x="312" y="404"/>
                    <a:pt x="313" y="418"/>
                  </a:cubicBezTo>
                  <a:cubicBezTo>
                    <a:pt x="314" y="432"/>
                    <a:pt x="315" y="453"/>
                    <a:pt x="317" y="482"/>
                  </a:cubicBezTo>
                  <a:cubicBezTo>
                    <a:pt x="318" y="511"/>
                    <a:pt x="319" y="530"/>
                    <a:pt x="319" y="540"/>
                  </a:cubicBezTo>
                  <a:cubicBezTo>
                    <a:pt x="315" y="530"/>
                    <a:pt x="300" y="494"/>
                    <a:pt x="275" y="431"/>
                  </a:cubicBezTo>
                  <a:cubicBezTo>
                    <a:pt x="250" y="368"/>
                    <a:pt x="216" y="296"/>
                    <a:pt x="176" y="217"/>
                  </a:cubicBezTo>
                  <a:cubicBezTo>
                    <a:pt x="133" y="132"/>
                    <a:pt x="97" y="89"/>
                    <a:pt x="68" y="89"/>
                  </a:cubicBezTo>
                  <a:cubicBezTo>
                    <a:pt x="66" y="89"/>
                    <a:pt x="64" y="90"/>
                    <a:pt x="62" y="90"/>
                  </a:cubicBezTo>
                  <a:cubicBezTo>
                    <a:pt x="18" y="100"/>
                    <a:pt x="1" y="122"/>
                    <a:pt x="9" y="157"/>
                  </a:cubicBezTo>
                  <a:cubicBezTo>
                    <a:pt x="13" y="177"/>
                    <a:pt x="23" y="191"/>
                    <a:pt x="40" y="202"/>
                  </a:cubicBezTo>
                  <a:lnTo>
                    <a:pt x="45" y="226"/>
                  </a:lnTo>
                  <a:cubicBezTo>
                    <a:pt x="68" y="247"/>
                    <a:pt x="118" y="339"/>
                    <a:pt x="193" y="502"/>
                  </a:cubicBezTo>
                  <a:cubicBezTo>
                    <a:pt x="269" y="665"/>
                    <a:pt x="312" y="773"/>
                    <a:pt x="325" y="827"/>
                  </a:cubicBezTo>
                  <a:cubicBezTo>
                    <a:pt x="337" y="880"/>
                    <a:pt x="342" y="950"/>
                    <a:pt x="339" y="1036"/>
                  </a:cubicBezTo>
                  <a:cubicBezTo>
                    <a:pt x="338" y="1121"/>
                    <a:pt x="335" y="1207"/>
                    <a:pt x="333" y="1292"/>
                  </a:cubicBezTo>
                  <a:cubicBezTo>
                    <a:pt x="331" y="1379"/>
                    <a:pt x="337" y="1454"/>
                    <a:pt x="352" y="1519"/>
                  </a:cubicBezTo>
                  <a:cubicBezTo>
                    <a:pt x="355" y="1535"/>
                    <a:pt x="365" y="1547"/>
                    <a:pt x="381" y="1553"/>
                  </a:cubicBezTo>
                  <a:cubicBezTo>
                    <a:pt x="391" y="1556"/>
                    <a:pt x="401" y="1558"/>
                    <a:pt x="410" y="1558"/>
                  </a:cubicBezTo>
                  <a:cubicBezTo>
                    <a:pt x="417" y="1558"/>
                    <a:pt x="423" y="1557"/>
                    <a:pt x="429" y="1555"/>
                  </a:cubicBezTo>
                  <a:cubicBezTo>
                    <a:pt x="468" y="1547"/>
                    <a:pt x="480" y="1515"/>
                    <a:pt x="468" y="1459"/>
                  </a:cubicBezTo>
                  <a:cubicBezTo>
                    <a:pt x="464" y="1447"/>
                    <a:pt x="463" y="1438"/>
                    <a:pt x="461" y="1433"/>
                  </a:cubicBezTo>
                  <a:cubicBezTo>
                    <a:pt x="464" y="1383"/>
                    <a:pt x="461" y="1312"/>
                    <a:pt x="450" y="1219"/>
                  </a:cubicBezTo>
                  <a:cubicBezTo>
                    <a:pt x="439" y="1127"/>
                    <a:pt x="433" y="1070"/>
                    <a:pt x="431" y="1047"/>
                  </a:cubicBezTo>
                  <a:lnTo>
                    <a:pt x="431" y="1047"/>
                  </a:lnTo>
                  <a:cubicBezTo>
                    <a:pt x="436" y="1056"/>
                    <a:pt x="443" y="1073"/>
                    <a:pt x="453" y="1099"/>
                  </a:cubicBezTo>
                  <a:cubicBezTo>
                    <a:pt x="463" y="1124"/>
                    <a:pt x="474" y="1149"/>
                    <a:pt x="485" y="1175"/>
                  </a:cubicBezTo>
                  <a:cubicBezTo>
                    <a:pt x="496" y="1200"/>
                    <a:pt x="509" y="1229"/>
                    <a:pt x="523" y="1260"/>
                  </a:cubicBezTo>
                  <a:cubicBezTo>
                    <a:pt x="537" y="1292"/>
                    <a:pt x="551" y="1321"/>
                    <a:pt x="566" y="1347"/>
                  </a:cubicBezTo>
                  <a:cubicBezTo>
                    <a:pt x="580" y="1374"/>
                    <a:pt x="594" y="1398"/>
                    <a:pt x="609" y="1421"/>
                  </a:cubicBezTo>
                  <a:cubicBezTo>
                    <a:pt x="624" y="1443"/>
                    <a:pt x="640" y="1460"/>
                    <a:pt x="655" y="1471"/>
                  </a:cubicBezTo>
                  <a:cubicBezTo>
                    <a:pt x="666" y="1480"/>
                    <a:pt x="677" y="1484"/>
                    <a:pt x="688" y="1484"/>
                  </a:cubicBezTo>
                  <a:cubicBezTo>
                    <a:pt x="691" y="1484"/>
                    <a:pt x="694" y="1484"/>
                    <a:pt x="697" y="1483"/>
                  </a:cubicBezTo>
                  <a:cubicBezTo>
                    <a:pt x="711" y="1480"/>
                    <a:pt x="724" y="1471"/>
                    <a:pt x="732" y="1458"/>
                  </a:cubicBezTo>
                  <a:cubicBezTo>
                    <a:pt x="742" y="1445"/>
                    <a:pt x="744" y="1425"/>
                    <a:pt x="738" y="1400"/>
                  </a:cubicBezTo>
                  <a:cubicBezTo>
                    <a:pt x="732" y="1374"/>
                    <a:pt x="706" y="1322"/>
                    <a:pt x="662" y="1246"/>
                  </a:cubicBezTo>
                  <a:cubicBezTo>
                    <a:pt x="616" y="1169"/>
                    <a:pt x="570" y="1090"/>
                    <a:pt x="524" y="1006"/>
                  </a:cubicBezTo>
                  <a:cubicBezTo>
                    <a:pt x="477" y="922"/>
                    <a:pt x="447" y="853"/>
                    <a:pt x="435" y="801"/>
                  </a:cubicBezTo>
                  <a:cubicBezTo>
                    <a:pt x="423" y="748"/>
                    <a:pt x="413" y="659"/>
                    <a:pt x="405" y="535"/>
                  </a:cubicBezTo>
                  <a:cubicBezTo>
                    <a:pt x="397" y="411"/>
                    <a:pt x="396" y="324"/>
                    <a:pt x="403" y="273"/>
                  </a:cubicBezTo>
                  <a:lnTo>
                    <a:pt x="397" y="246"/>
                  </a:lnTo>
                  <a:cubicBezTo>
                    <a:pt x="390" y="216"/>
                    <a:pt x="384" y="184"/>
                    <a:pt x="378" y="152"/>
                  </a:cubicBezTo>
                  <a:cubicBezTo>
                    <a:pt x="372" y="120"/>
                    <a:pt x="376" y="83"/>
                    <a:pt x="390" y="44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6092534" y="1100423"/>
              <a:ext cx="105531" cy="271262"/>
            </a:xfrm>
            <a:custGeom>
              <a:avLst/>
              <a:gdLst/>
              <a:ahLst/>
              <a:cxnLst/>
              <a:rect l="l" t="t" r="r" b="b"/>
              <a:pathLst>
                <a:path w="703" h="1807" extrusionOk="0">
                  <a:moveTo>
                    <a:pt x="175" y="0"/>
                  </a:moveTo>
                  <a:cubicBezTo>
                    <a:pt x="154" y="0"/>
                    <a:pt x="133" y="3"/>
                    <a:pt x="110" y="8"/>
                  </a:cubicBezTo>
                  <a:lnTo>
                    <a:pt x="110" y="9"/>
                  </a:lnTo>
                  <a:cubicBezTo>
                    <a:pt x="80" y="16"/>
                    <a:pt x="57" y="34"/>
                    <a:pt x="39" y="64"/>
                  </a:cubicBezTo>
                  <a:cubicBezTo>
                    <a:pt x="9" y="119"/>
                    <a:pt x="1" y="184"/>
                    <a:pt x="18" y="256"/>
                  </a:cubicBezTo>
                  <a:cubicBezTo>
                    <a:pt x="26" y="296"/>
                    <a:pt x="45" y="316"/>
                    <a:pt x="72" y="316"/>
                  </a:cubicBezTo>
                  <a:cubicBezTo>
                    <a:pt x="77" y="316"/>
                    <a:pt x="81" y="315"/>
                    <a:pt x="86" y="314"/>
                  </a:cubicBezTo>
                  <a:cubicBezTo>
                    <a:pt x="121" y="306"/>
                    <a:pt x="137" y="274"/>
                    <a:pt x="133" y="217"/>
                  </a:cubicBezTo>
                  <a:cubicBezTo>
                    <a:pt x="128" y="156"/>
                    <a:pt x="136" y="117"/>
                    <a:pt x="157" y="98"/>
                  </a:cubicBezTo>
                  <a:cubicBezTo>
                    <a:pt x="161" y="98"/>
                    <a:pt x="165" y="97"/>
                    <a:pt x="169" y="97"/>
                  </a:cubicBezTo>
                  <a:cubicBezTo>
                    <a:pt x="235" y="97"/>
                    <a:pt x="288" y="185"/>
                    <a:pt x="327" y="358"/>
                  </a:cubicBezTo>
                  <a:cubicBezTo>
                    <a:pt x="369" y="543"/>
                    <a:pt x="388" y="718"/>
                    <a:pt x="382" y="886"/>
                  </a:cubicBezTo>
                  <a:cubicBezTo>
                    <a:pt x="378" y="1053"/>
                    <a:pt x="355" y="1241"/>
                    <a:pt x="315" y="1450"/>
                  </a:cubicBezTo>
                  <a:cubicBezTo>
                    <a:pt x="311" y="1471"/>
                    <a:pt x="305" y="1514"/>
                    <a:pt x="299" y="1580"/>
                  </a:cubicBezTo>
                  <a:cubicBezTo>
                    <a:pt x="292" y="1646"/>
                    <a:pt x="277" y="1701"/>
                    <a:pt x="255" y="1745"/>
                  </a:cubicBezTo>
                  <a:lnTo>
                    <a:pt x="257" y="1755"/>
                  </a:lnTo>
                  <a:cubicBezTo>
                    <a:pt x="261" y="1775"/>
                    <a:pt x="273" y="1789"/>
                    <a:pt x="293" y="1798"/>
                  </a:cubicBezTo>
                  <a:cubicBezTo>
                    <a:pt x="305" y="1804"/>
                    <a:pt x="318" y="1807"/>
                    <a:pt x="331" y="1807"/>
                  </a:cubicBezTo>
                  <a:cubicBezTo>
                    <a:pt x="338" y="1807"/>
                    <a:pt x="345" y="1806"/>
                    <a:pt x="353" y="1804"/>
                  </a:cubicBezTo>
                  <a:lnTo>
                    <a:pt x="682" y="1707"/>
                  </a:lnTo>
                  <a:cubicBezTo>
                    <a:pt x="698" y="1686"/>
                    <a:pt x="703" y="1666"/>
                    <a:pt x="699" y="1648"/>
                  </a:cubicBezTo>
                  <a:cubicBezTo>
                    <a:pt x="695" y="1631"/>
                    <a:pt x="675" y="1614"/>
                    <a:pt x="639" y="1598"/>
                  </a:cubicBezTo>
                  <a:cubicBezTo>
                    <a:pt x="555" y="1617"/>
                    <a:pt x="471" y="1645"/>
                    <a:pt x="385" y="1679"/>
                  </a:cubicBezTo>
                  <a:cubicBezTo>
                    <a:pt x="391" y="1613"/>
                    <a:pt x="403" y="1515"/>
                    <a:pt x="423" y="1387"/>
                  </a:cubicBezTo>
                  <a:cubicBezTo>
                    <a:pt x="441" y="1259"/>
                    <a:pt x="457" y="1149"/>
                    <a:pt x="468" y="1059"/>
                  </a:cubicBezTo>
                  <a:cubicBezTo>
                    <a:pt x="479" y="968"/>
                    <a:pt x="484" y="859"/>
                    <a:pt x="482" y="732"/>
                  </a:cubicBezTo>
                  <a:cubicBezTo>
                    <a:pt x="480" y="606"/>
                    <a:pt x="471" y="504"/>
                    <a:pt x="454" y="429"/>
                  </a:cubicBezTo>
                  <a:cubicBezTo>
                    <a:pt x="437" y="354"/>
                    <a:pt x="423" y="296"/>
                    <a:pt x="411" y="257"/>
                  </a:cubicBezTo>
                  <a:cubicBezTo>
                    <a:pt x="403" y="231"/>
                    <a:pt x="397" y="210"/>
                    <a:pt x="390" y="194"/>
                  </a:cubicBezTo>
                  <a:cubicBezTo>
                    <a:pt x="384" y="178"/>
                    <a:pt x="375" y="156"/>
                    <a:pt x="362" y="129"/>
                  </a:cubicBezTo>
                  <a:cubicBezTo>
                    <a:pt x="348" y="102"/>
                    <a:pt x="325" y="73"/>
                    <a:pt x="292" y="43"/>
                  </a:cubicBezTo>
                  <a:cubicBezTo>
                    <a:pt x="260" y="15"/>
                    <a:pt x="221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6251504" y="1176083"/>
              <a:ext cx="99076" cy="61999"/>
            </a:xfrm>
            <a:custGeom>
              <a:avLst/>
              <a:gdLst/>
              <a:ahLst/>
              <a:cxnLst/>
              <a:rect l="l" t="t" r="r" b="b"/>
              <a:pathLst>
                <a:path w="660" h="413" extrusionOk="0">
                  <a:moveTo>
                    <a:pt x="545" y="0"/>
                  </a:moveTo>
                  <a:cubicBezTo>
                    <a:pt x="517" y="0"/>
                    <a:pt x="480" y="6"/>
                    <a:pt x="435" y="16"/>
                  </a:cubicBezTo>
                  <a:lnTo>
                    <a:pt x="42" y="105"/>
                  </a:lnTo>
                  <a:cubicBezTo>
                    <a:pt x="26" y="108"/>
                    <a:pt x="16" y="115"/>
                    <a:pt x="9" y="127"/>
                  </a:cubicBezTo>
                  <a:cubicBezTo>
                    <a:pt x="2" y="138"/>
                    <a:pt x="0" y="151"/>
                    <a:pt x="4" y="167"/>
                  </a:cubicBezTo>
                  <a:cubicBezTo>
                    <a:pt x="11" y="196"/>
                    <a:pt x="36" y="211"/>
                    <a:pt x="80" y="211"/>
                  </a:cubicBezTo>
                  <a:cubicBezTo>
                    <a:pt x="99" y="211"/>
                    <a:pt x="123" y="208"/>
                    <a:pt x="150" y="202"/>
                  </a:cubicBezTo>
                  <a:lnTo>
                    <a:pt x="233" y="179"/>
                  </a:lnTo>
                  <a:lnTo>
                    <a:pt x="243" y="177"/>
                  </a:lnTo>
                  <a:cubicBezTo>
                    <a:pt x="282" y="173"/>
                    <a:pt x="335" y="163"/>
                    <a:pt x="401" y="149"/>
                  </a:cubicBezTo>
                  <a:cubicBezTo>
                    <a:pt x="555" y="113"/>
                    <a:pt x="628" y="76"/>
                    <a:pt x="619" y="36"/>
                  </a:cubicBezTo>
                  <a:cubicBezTo>
                    <a:pt x="613" y="12"/>
                    <a:pt x="589" y="0"/>
                    <a:pt x="545" y="0"/>
                  </a:cubicBezTo>
                  <a:close/>
                  <a:moveTo>
                    <a:pt x="580" y="218"/>
                  </a:moveTo>
                  <a:cubicBezTo>
                    <a:pt x="541" y="218"/>
                    <a:pt x="487" y="225"/>
                    <a:pt x="418" y="241"/>
                  </a:cubicBezTo>
                  <a:lnTo>
                    <a:pt x="90" y="316"/>
                  </a:lnTo>
                  <a:cubicBezTo>
                    <a:pt x="74" y="320"/>
                    <a:pt x="64" y="327"/>
                    <a:pt x="57" y="338"/>
                  </a:cubicBezTo>
                  <a:cubicBezTo>
                    <a:pt x="50" y="349"/>
                    <a:pt x="48" y="363"/>
                    <a:pt x="52" y="377"/>
                  </a:cubicBezTo>
                  <a:cubicBezTo>
                    <a:pt x="57" y="401"/>
                    <a:pt x="76" y="413"/>
                    <a:pt x="107" y="413"/>
                  </a:cubicBezTo>
                  <a:cubicBezTo>
                    <a:pt x="120" y="413"/>
                    <a:pt x="134" y="411"/>
                    <a:pt x="151" y="407"/>
                  </a:cubicBezTo>
                  <a:lnTo>
                    <a:pt x="617" y="313"/>
                  </a:lnTo>
                  <a:cubicBezTo>
                    <a:pt x="631" y="309"/>
                    <a:pt x="643" y="302"/>
                    <a:pt x="650" y="290"/>
                  </a:cubicBezTo>
                  <a:cubicBezTo>
                    <a:pt x="658" y="279"/>
                    <a:pt x="659" y="265"/>
                    <a:pt x="656" y="250"/>
                  </a:cubicBezTo>
                  <a:cubicBezTo>
                    <a:pt x="651" y="228"/>
                    <a:pt x="626" y="218"/>
                    <a:pt x="580" y="2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6407022" y="1039925"/>
              <a:ext cx="102529" cy="254449"/>
            </a:xfrm>
            <a:custGeom>
              <a:avLst/>
              <a:gdLst/>
              <a:ahLst/>
              <a:cxnLst/>
              <a:rect l="l" t="t" r="r" b="b"/>
              <a:pathLst>
                <a:path w="683" h="1695" extrusionOk="0">
                  <a:moveTo>
                    <a:pt x="52" y="1"/>
                  </a:moveTo>
                  <a:cubicBezTo>
                    <a:pt x="46" y="1"/>
                    <a:pt x="40" y="1"/>
                    <a:pt x="35" y="3"/>
                  </a:cubicBezTo>
                  <a:cubicBezTo>
                    <a:pt x="18" y="7"/>
                    <a:pt x="8" y="13"/>
                    <a:pt x="4" y="21"/>
                  </a:cubicBezTo>
                  <a:cubicBezTo>
                    <a:pt x="1" y="30"/>
                    <a:pt x="1" y="41"/>
                    <a:pt x="4" y="56"/>
                  </a:cubicBezTo>
                  <a:lnTo>
                    <a:pt x="99" y="472"/>
                  </a:lnTo>
                  <a:cubicBezTo>
                    <a:pt x="110" y="520"/>
                    <a:pt x="122" y="598"/>
                    <a:pt x="134" y="704"/>
                  </a:cubicBezTo>
                  <a:cubicBezTo>
                    <a:pt x="146" y="809"/>
                    <a:pt x="159" y="887"/>
                    <a:pt x="170" y="938"/>
                  </a:cubicBezTo>
                  <a:cubicBezTo>
                    <a:pt x="181" y="988"/>
                    <a:pt x="194" y="1029"/>
                    <a:pt x="208" y="1064"/>
                  </a:cubicBezTo>
                  <a:cubicBezTo>
                    <a:pt x="207" y="1089"/>
                    <a:pt x="211" y="1119"/>
                    <a:pt x="219" y="1153"/>
                  </a:cubicBezTo>
                  <a:cubicBezTo>
                    <a:pt x="244" y="1165"/>
                    <a:pt x="268" y="1172"/>
                    <a:pt x="290" y="1172"/>
                  </a:cubicBezTo>
                  <a:cubicBezTo>
                    <a:pt x="298" y="1172"/>
                    <a:pt x="305" y="1171"/>
                    <a:pt x="312" y="1169"/>
                  </a:cubicBezTo>
                  <a:lnTo>
                    <a:pt x="312" y="1168"/>
                  </a:lnTo>
                  <a:lnTo>
                    <a:pt x="429" y="1129"/>
                  </a:lnTo>
                  <a:cubicBezTo>
                    <a:pt x="437" y="1149"/>
                    <a:pt x="443" y="1172"/>
                    <a:pt x="449" y="1197"/>
                  </a:cubicBezTo>
                  <a:lnTo>
                    <a:pt x="469" y="1295"/>
                  </a:lnTo>
                  <a:lnTo>
                    <a:pt x="535" y="1511"/>
                  </a:lnTo>
                  <a:cubicBezTo>
                    <a:pt x="541" y="1537"/>
                    <a:pt x="544" y="1565"/>
                    <a:pt x="542" y="1594"/>
                  </a:cubicBezTo>
                  <a:lnTo>
                    <a:pt x="544" y="1602"/>
                  </a:lnTo>
                  <a:cubicBezTo>
                    <a:pt x="549" y="1626"/>
                    <a:pt x="560" y="1649"/>
                    <a:pt x="578" y="1669"/>
                  </a:cubicBezTo>
                  <a:cubicBezTo>
                    <a:pt x="592" y="1686"/>
                    <a:pt x="608" y="1694"/>
                    <a:pt x="626" y="1694"/>
                  </a:cubicBezTo>
                  <a:cubicBezTo>
                    <a:pt x="630" y="1694"/>
                    <a:pt x="634" y="1694"/>
                    <a:pt x="638" y="1693"/>
                  </a:cubicBezTo>
                  <a:cubicBezTo>
                    <a:pt x="672" y="1685"/>
                    <a:pt x="682" y="1653"/>
                    <a:pt x="669" y="1596"/>
                  </a:cubicBezTo>
                  <a:lnTo>
                    <a:pt x="661" y="1556"/>
                  </a:lnTo>
                  <a:cubicBezTo>
                    <a:pt x="652" y="1546"/>
                    <a:pt x="646" y="1534"/>
                    <a:pt x="642" y="1519"/>
                  </a:cubicBezTo>
                  <a:cubicBezTo>
                    <a:pt x="639" y="1504"/>
                    <a:pt x="636" y="1489"/>
                    <a:pt x="635" y="1470"/>
                  </a:cubicBezTo>
                  <a:cubicBezTo>
                    <a:pt x="625" y="1455"/>
                    <a:pt x="607" y="1403"/>
                    <a:pt x="583" y="1316"/>
                  </a:cubicBezTo>
                  <a:cubicBezTo>
                    <a:pt x="558" y="1228"/>
                    <a:pt x="541" y="1159"/>
                    <a:pt x="530" y="1108"/>
                  </a:cubicBezTo>
                  <a:cubicBezTo>
                    <a:pt x="526" y="1095"/>
                    <a:pt x="537" y="1086"/>
                    <a:pt x="560" y="1080"/>
                  </a:cubicBezTo>
                  <a:cubicBezTo>
                    <a:pt x="619" y="1067"/>
                    <a:pt x="644" y="1043"/>
                    <a:pt x="635" y="1006"/>
                  </a:cubicBezTo>
                  <a:cubicBezTo>
                    <a:pt x="630" y="981"/>
                    <a:pt x="614" y="969"/>
                    <a:pt x="586" y="969"/>
                  </a:cubicBezTo>
                  <a:cubicBezTo>
                    <a:pt x="578" y="969"/>
                    <a:pt x="569" y="970"/>
                    <a:pt x="559" y="972"/>
                  </a:cubicBezTo>
                  <a:lnTo>
                    <a:pt x="497" y="992"/>
                  </a:lnTo>
                  <a:cubicBezTo>
                    <a:pt x="474" y="877"/>
                    <a:pt x="436" y="702"/>
                    <a:pt x="383" y="468"/>
                  </a:cubicBezTo>
                  <a:lnTo>
                    <a:pt x="359" y="361"/>
                  </a:lnTo>
                  <a:lnTo>
                    <a:pt x="315" y="328"/>
                  </a:lnTo>
                  <a:cubicBezTo>
                    <a:pt x="303" y="331"/>
                    <a:pt x="291" y="339"/>
                    <a:pt x="281" y="351"/>
                  </a:cubicBezTo>
                  <a:cubicBezTo>
                    <a:pt x="270" y="363"/>
                    <a:pt x="266" y="376"/>
                    <a:pt x="269" y="392"/>
                  </a:cubicBezTo>
                  <a:lnTo>
                    <a:pt x="393" y="1026"/>
                  </a:lnTo>
                  <a:cubicBezTo>
                    <a:pt x="366" y="1040"/>
                    <a:pt x="339" y="1050"/>
                    <a:pt x="315" y="1057"/>
                  </a:cubicBezTo>
                  <a:cubicBezTo>
                    <a:pt x="309" y="1040"/>
                    <a:pt x="302" y="1012"/>
                    <a:pt x="292" y="972"/>
                  </a:cubicBezTo>
                  <a:cubicBezTo>
                    <a:pt x="283" y="932"/>
                    <a:pt x="269" y="846"/>
                    <a:pt x="250" y="717"/>
                  </a:cubicBezTo>
                  <a:cubicBezTo>
                    <a:pt x="232" y="588"/>
                    <a:pt x="217" y="497"/>
                    <a:pt x="205" y="444"/>
                  </a:cubicBezTo>
                  <a:cubicBezTo>
                    <a:pt x="194" y="393"/>
                    <a:pt x="180" y="348"/>
                    <a:pt x="167" y="309"/>
                  </a:cubicBezTo>
                  <a:lnTo>
                    <a:pt x="166" y="301"/>
                  </a:lnTo>
                  <a:cubicBezTo>
                    <a:pt x="160" y="290"/>
                    <a:pt x="156" y="277"/>
                    <a:pt x="152" y="262"/>
                  </a:cubicBezTo>
                  <a:lnTo>
                    <a:pt x="144" y="221"/>
                  </a:lnTo>
                  <a:lnTo>
                    <a:pt x="114" y="44"/>
                  </a:lnTo>
                  <a:cubicBezTo>
                    <a:pt x="111" y="27"/>
                    <a:pt x="100" y="15"/>
                    <a:pt x="84" y="8"/>
                  </a:cubicBezTo>
                  <a:cubicBezTo>
                    <a:pt x="74" y="3"/>
                    <a:pt x="63" y="1"/>
                    <a:pt x="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5_2_1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3"/>
          <p:cNvSpPr/>
          <p:nvPr/>
        </p:nvSpPr>
        <p:spPr>
          <a:xfrm rot="-5400000" flipH="1">
            <a:off x="8329668" y="75517"/>
            <a:ext cx="1840470" cy="1689445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3"/>
          <p:cNvSpPr/>
          <p:nvPr/>
        </p:nvSpPr>
        <p:spPr>
          <a:xfrm flipH="1">
            <a:off x="-12" y="4340349"/>
            <a:ext cx="1884298" cy="1883698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3"/>
          <p:cNvSpPr txBox="1">
            <a:spLocks noGrp="1"/>
          </p:cNvSpPr>
          <p:nvPr>
            <p:ph type="title"/>
          </p:nvPr>
        </p:nvSpPr>
        <p:spPr>
          <a:xfrm>
            <a:off x="5134188" y="1825825"/>
            <a:ext cx="2767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8" name="Google Shape;888;p23"/>
          <p:cNvSpPr txBox="1">
            <a:spLocks noGrp="1"/>
          </p:cNvSpPr>
          <p:nvPr>
            <p:ph type="subTitle" idx="1"/>
          </p:nvPr>
        </p:nvSpPr>
        <p:spPr>
          <a:xfrm>
            <a:off x="5072238" y="2689475"/>
            <a:ext cx="2891100" cy="12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1_2">
    <p:bg>
      <p:bgPr>
        <a:solidFill>
          <a:schemeClr val="dk2"/>
        </a:solidFill>
        <a:effectLst/>
      </p:bgPr>
    </p:bg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7"/>
          <p:cNvSpPr txBox="1">
            <a:spLocks noGrp="1"/>
          </p:cNvSpPr>
          <p:nvPr>
            <p:ph type="title"/>
          </p:nvPr>
        </p:nvSpPr>
        <p:spPr>
          <a:xfrm>
            <a:off x="713225" y="7326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14" name="Google Shape;914;p27"/>
          <p:cNvSpPr/>
          <p:nvPr/>
        </p:nvSpPr>
        <p:spPr>
          <a:xfrm flipH="1">
            <a:off x="8166327" y="4148925"/>
            <a:ext cx="1764725" cy="1764147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6"/>
                </a:moveTo>
                <a:cubicBezTo>
                  <a:pt x="1200" y="2236"/>
                  <a:pt x="902" y="1937"/>
                  <a:pt x="902" y="1569"/>
                </a:cubicBezTo>
                <a:cubicBezTo>
                  <a:pt x="902" y="1200"/>
                  <a:pt x="1200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6"/>
                  <a:pt x="1569" y="2236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7"/>
          <p:cNvSpPr/>
          <p:nvPr/>
        </p:nvSpPr>
        <p:spPr>
          <a:xfrm flipH="1">
            <a:off x="491074" y="360550"/>
            <a:ext cx="358014" cy="357900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6"/>
                </a:moveTo>
                <a:cubicBezTo>
                  <a:pt x="1200" y="2236"/>
                  <a:pt x="902" y="1937"/>
                  <a:pt x="902" y="1569"/>
                </a:cubicBezTo>
                <a:cubicBezTo>
                  <a:pt x="902" y="1200"/>
                  <a:pt x="1200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6"/>
                  <a:pt x="1569" y="2236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7"/>
          <p:cNvSpPr/>
          <p:nvPr/>
        </p:nvSpPr>
        <p:spPr>
          <a:xfrm>
            <a:off x="396425" y="4508862"/>
            <a:ext cx="123167" cy="316600"/>
          </a:xfrm>
          <a:custGeom>
            <a:avLst/>
            <a:gdLst/>
            <a:ahLst/>
            <a:cxnLst/>
            <a:rect l="l" t="t" r="r" b="b"/>
            <a:pathLst>
              <a:path w="703" h="1807" extrusionOk="0">
                <a:moveTo>
                  <a:pt x="173" y="0"/>
                </a:moveTo>
                <a:cubicBezTo>
                  <a:pt x="153" y="0"/>
                  <a:pt x="131" y="3"/>
                  <a:pt x="108" y="8"/>
                </a:cubicBezTo>
                <a:lnTo>
                  <a:pt x="109" y="9"/>
                </a:lnTo>
                <a:cubicBezTo>
                  <a:pt x="79" y="16"/>
                  <a:pt x="55" y="34"/>
                  <a:pt x="38" y="64"/>
                </a:cubicBezTo>
                <a:cubicBezTo>
                  <a:pt x="7" y="119"/>
                  <a:pt x="0" y="184"/>
                  <a:pt x="17" y="256"/>
                </a:cubicBezTo>
                <a:cubicBezTo>
                  <a:pt x="26" y="296"/>
                  <a:pt x="43" y="315"/>
                  <a:pt x="70" y="315"/>
                </a:cubicBezTo>
                <a:cubicBezTo>
                  <a:pt x="75" y="315"/>
                  <a:pt x="80" y="315"/>
                  <a:pt x="85" y="314"/>
                </a:cubicBezTo>
                <a:cubicBezTo>
                  <a:pt x="120" y="306"/>
                  <a:pt x="135" y="274"/>
                  <a:pt x="131" y="217"/>
                </a:cubicBezTo>
                <a:cubicBezTo>
                  <a:pt x="127" y="156"/>
                  <a:pt x="134" y="116"/>
                  <a:pt x="156" y="98"/>
                </a:cubicBezTo>
                <a:cubicBezTo>
                  <a:pt x="160" y="97"/>
                  <a:pt x="164" y="97"/>
                  <a:pt x="168" y="97"/>
                </a:cubicBezTo>
                <a:cubicBezTo>
                  <a:pt x="233" y="97"/>
                  <a:pt x="286" y="185"/>
                  <a:pt x="326" y="358"/>
                </a:cubicBezTo>
                <a:cubicBezTo>
                  <a:pt x="368" y="542"/>
                  <a:pt x="386" y="718"/>
                  <a:pt x="382" y="886"/>
                </a:cubicBezTo>
                <a:cubicBezTo>
                  <a:pt x="376" y="1052"/>
                  <a:pt x="354" y="1241"/>
                  <a:pt x="313" y="1450"/>
                </a:cubicBezTo>
                <a:cubicBezTo>
                  <a:pt x="309" y="1471"/>
                  <a:pt x="304" y="1514"/>
                  <a:pt x="297" y="1580"/>
                </a:cubicBezTo>
                <a:cubicBezTo>
                  <a:pt x="290" y="1646"/>
                  <a:pt x="275" y="1701"/>
                  <a:pt x="253" y="1745"/>
                </a:cubicBezTo>
                <a:lnTo>
                  <a:pt x="255" y="1754"/>
                </a:lnTo>
                <a:cubicBezTo>
                  <a:pt x="260" y="1774"/>
                  <a:pt x="272" y="1789"/>
                  <a:pt x="291" y="1798"/>
                </a:cubicBezTo>
                <a:cubicBezTo>
                  <a:pt x="303" y="1804"/>
                  <a:pt x="316" y="1806"/>
                  <a:pt x="329" y="1806"/>
                </a:cubicBezTo>
                <a:cubicBezTo>
                  <a:pt x="337" y="1806"/>
                  <a:pt x="344" y="1806"/>
                  <a:pt x="351" y="1804"/>
                </a:cubicBezTo>
                <a:lnTo>
                  <a:pt x="680" y="1707"/>
                </a:lnTo>
                <a:cubicBezTo>
                  <a:pt x="696" y="1685"/>
                  <a:pt x="702" y="1666"/>
                  <a:pt x="698" y="1648"/>
                </a:cubicBezTo>
                <a:cubicBezTo>
                  <a:pt x="693" y="1630"/>
                  <a:pt x="673" y="1614"/>
                  <a:pt x="637" y="1598"/>
                </a:cubicBezTo>
                <a:cubicBezTo>
                  <a:pt x="554" y="1617"/>
                  <a:pt x="469" y="1644"/>
                  <a:pt x="383" y="1680"/>
                </a:cubicBezTo>
                <a:cubicBezTo>
                  <a:pt x="389" y="1613"/>
                  <a:pt x="402" y="1515"/>
                  <a:pt x="421" y="1387"/>
                </a:cubicBezTo>
                <a:cubicBezTo>
                  <a:pt x="440" y="1258"/>
                  <a:pt x="455" y="1149"/>
                  <a:pt x="466" y="1058"/>
                </a:cubicBezTo>
                <a:cubicBezTo>
                  <a:pt x="478" y="968"/>
                  <a:pt x="482" y="859"/>
                  <a:pt x="480" y="732"/>
                </a:cubicBezTo>
                <a:cubicBezTo>
                  <a:pt x="479" y="605"/>
                  <a:pt x="469" y="504"/>
                  <a:pt x="452" y="429"/>
                </a:cubicBezTo>
                <a:cubicBezTo>
                  <a:pt x="435" y="354"/>
                  <a:pt x="421" y="296"/>
                  <a:pt x="410" y="257"/>
                </a:cubicBezTo>
                <a:cubicBezTo>
                  <a:pt x="403" y="231"/>
                  <a:pt x="396" y="210"/>
                  <a:pt x="389" y="194"/>
                </a:cubicBezTo>
                <a:cubicBezTo>
                  <a:pt x="382" y="177"/>
                  <a:pt x="373" y="156"/>
                  <a:pt x="360" y="129"/>
                </a:cubicBezTo>
                <a:cubicBezTo>
                  <a:pt x="347" y="102"/>
                  <a:pt x="323" y="73"/>
                  <a:pt x="290" y="43"/>
                </a:cubicBezTo>
                <a:cubicBezTo>
                  <a:pt x="258" y="14"/>
                  <a:pt x="219" y="0"/>
                  <a:pt x="1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7"/>
          <p:cNvSpPr/>
          <p:nvPr/>
        </p:nvSpPr>
        <p:spPr>
          <a:xfrm>
            <a:off x="513636" y="4520952"/>
            <a:ext cx="130351" cy="272973"/>
          </a:xfrm>
          <a:custGeom>
            <a:avLst/>
            <a:gdLst/>
            <a:ahLst/>
            <a:cxnLst/>
            <a:rect l="l" t="t" r="r" b="b"/>
            <a:pathLst>
              <a:path w="744" h="1558" extrusionOk="0">
                <a:moveTo>
                  <a:pt x="338" y="0"/>
                </a:moveTo>
                <a:cubicBezTo>
                  <a:pt x="300" y="20"/>
                  <a:pt x="278" y="44"/>
                  <a:pt x="270" y="70"/>
                </a:cubicBezTo>
                <a:cubicBezTo>
                  <a:pt x="263" y="95"/>
                  <a:pt x="264" y="129"/>
                  <a:pt x="272" y="168"/>
                </a:cubicBezTo>
                <a:lnTo>
                  <a:pt x="290" y="241"/>
                </a:lnTo>
                <a:cubicBezTo>
                  <a:pt x="298" y="275"/>
                  <a:pt x="304" y="315"/>
                  <a:pt x="308" y="362"/>
                </a:cubicBezTo>
                <a:cubicBezTo>
                  <a:pt x="311" y="385"/>
                  <a:pt x="312" y="404"/>
                  <a:pt x="313" y="418"/>
                </a:cubicBezTo>
                <a:cubicBezTo>
                  <a:pt x="314" y="432"/>
                  <a:pt x="315" y="453"/>
                  <a:pt x="317" y="482"/>
                </a:cubicBezTo>
                <a:cubicBezTo>
                  <a:pt x="318" y="511"/>
                  <a:pt x="319" y="530"/>
                  <a:pt x="319" y="540"/>
                </a:cubicBezTo>
                <a:cubicBezTo>
                  <a:pt x="315" y="530"/>
                  <a:pt x="300" y="494"/>
                  <a:pt x="275" y="431"/>
                </a:cubicBezTo>
                <a:cubicBezTo>
                  <a:pt x="250" y="368"/>
                  <a:pt x="216" y="296"/>
                  <a:pt x="176" y="217"/>
                </a:cubicBezTo>
                <a:cubicBezTo>
                  <a:pt x="133" y="132"/>
                  <a:pt x="97" y="89"/>
                  <a:pt x="68" y="89"/>
                </a:cubicBezTo>
                <a:cubicBezTo>
                  <a:pt x="66" y="89"/>
                  <a:pt x="64" y="90"/>
                  <a:pt x="62" y="90"/>
                </a:cubicBezTo>
                <a:cubicBezTo>
                  <a:pt x="18" y="100"/>
                  <a:pt x="1" y="122"/>
                  <a:pt x="9" y="157"/>
                </a:cubicBezTo>
                <a:cubicBezTo>
                  <a:pt x="13" y="177"/>
                  <a:pt x="23" y="191"/>
                  <a:pt x="40" y="202"/>
                </a:cubicBezTo>
                <a:lnTo>
                  <a:pt x="45" y="226"/>
                </a:lnTo>
                <a:cubicBezTo>
                  <a:pt x="68" y="247"/>
                  <a:pt x="118" y="339"/>
                  <a:pt x="193" y="502"/>
                </a:cubicBezTo>
                <a:cubicBezTo>
                  <a:pt x="269" y="665"/>
                  <a:pt x="312" y="773"/>
                  <a:pt x="325" y="827"/>
                </a:cubicBezTo>
                <a:cubicBezTo>
                  <a:pt x="337" y="880"/>
                  <a:pt x="342" y="950"/>
                  <a:pt x="339" y="1036"/>
                </a:cubicBezTo>
                <a:cubicBezTo>
                  <a:pt x="338" y="1121"/>
                  <a:pt x="335" y="1207"/>
                  <a:pt x="333" y="1292"/>
                </a:cubicBezTo>
                <a:cubicBezTo>
                  <a:pt x="331" y="1379"/>
                  <a:pt x="337" y="1454"/>
                  <a:pt x="352" y="1519"/>
                </a:cubicBezTo>
                <a:cubicBezTo>
                  <a:pt x="355" y="1535"/>
                  <a:pt x="365" y="1547"/>
                  <a:pt x="381" y="1553"/>
                </a:cubicBezTo>
                <a:cubicBezTo>
                  <a:pt x="391" y="1556"/>
                  <a:pt x="401" y="1558"/>
                  <a:pt x="410" y="1558"/>
                </a:cubicBezTo>
                <a:cubicBezTo>
                  <a:pt x="417" y="1558"/>
                  <a:pt x="423" y="1557"/>
                  <a:pt x="429" y="1555"/>
                </a:cubicBezTo>
                <a:cubicBezTo>
                  <a:pt x="468" y="1547"/>
                  <a:pt x="480" y="1515"/>
                  <a:pt x="468" y="1459"/>
                </a:cubicBezTo>
                <a:cubicBezTo>
                  <a:pt x="464" y="1447"/>
                  <a:pt x="463" y="1438"/>
                  <a:pt x="461" y="1433"/>
                </a:cubicBezTo>
                <a:cubicBezTo>
                  <a:pt x="464" y="1383"/>
                  <a:pt x="461" y="1312"/>
                  <a:pt x="450" y="1219"/>
                </a:cubicBezTo>
                <a:cubicBezTo>
                  <a:pt x="439" y="1127"/>
                  <a:pt x="433" y="1070"/>
                  <a:pt x="431" y="1047"/>
                </a:cubicBezTo>
                <a:lnTo>
                  <a:pt x="431" y="1047"/>
                </a:lnTo>
                <a:cubicBezTo>
                  <a:pt x="436" y="1056"/>
                  <a:pt x="443" y="1073"/>
                  <a:pt x="453" y="1099"/>
                </a:cubicBezTo>
                <a:cubicBezTo>
                  <a:pt x="463" y="1124"/>
                  <a:pt x="474" y="1149"/>
                  <a:pt x="485" y="1175"/>
                </a:cubicBezTo>
                <a:cubicBezTo>
                  <a:pt x="496" y="1200"/>
                  <a:pt x="509" y="1229"/>
                  <a:pt x="523" y="1260"/>
                </a:cubicBezTo>
                <a:cubicBezTo>
                  <a:pt x="537" y="1292"/>
                  <a:pt x="551" y="1321"/>
                  <a:pt x="566" y="1347"/>
                </a:cubicBezTo>
                <a:cubicBezTo>
                  <a:pt x="580" y="1374"/>
                  <a:pt x="594" y="1398"/>
                  <a:pt x="609" y="1421"/>
                </a:cubicBezTo>
                <a:cubicBezTo>
                  <a:pt x="624" y="1443"/>
                  <a:pt x="640" y="1460"/>
                  <a:pt x="655" y="1471"/>
                </a:cubicBezTo>
                <a:cubicBezTo>
                  <a:pt x="666" y="1480"/>
                  <a:pt x="677" y="1484"/>
                  <a:pt x="688" y="1484"/>
                </a:cubicBezTo>
                <a:cubicBezTo>
                  <a:pt x="691" y="1484"/>
                  <a:pt x="694" y="1484"/>
                  <a:pt x="697" y="1483"/>
                </a:cubicBezTo>
                <a:cubicBezTo>
                  <a:pt x="711" y="1480"/>
                  <a:pt x="724" y="1471"/>
                  <a:pt x="732" y="1458"/>
                </a:cubicBezTo>
                <a:cubicBezTo>
                  <a:pt x="742" y="1445"/>
                  <a:pt x="744" y="1425"/>
                  <a:pt x="738" y="1400"/>
                </a:cubicBezTo>
                <a:cubicBezTo>
                  <a:pt x="732" y="1374"/>
                  <a:pt x="706" y="1322"/>
                  <a:pt x="662" y="1246"/>
                </a:cubicBezTo>
                <a:cubicBezTo>
                  <a:pt x="616" y="1169"/>
                  <a:pt x="570" y="1090"/>
                  <a:pt x="524" y="1006"/>
                </a:cubicBezTo>
                <a:cubicBezTo>
                  <a:pt x="477" y="922"/>
                  <a:pt x="447" y="853"/>
                  <a:pt x="435" y="801"/>
                </a:cubicBezTo>
                <a:cubicBezTo>
                  <a:pt x="423" y="748"/>
                  <a:pt x="413" y="659"/>
                  <a:pt x="405" y="535"/>
                </a:cubicBezTo>
                <a:cubicBezTo>
                  <a:pt x="397" y="411"/>
                  <a:pt x="396" y="324"/>
                  <a:pt x="403" y="273"/>
                </a:cubicBezTo>
                <a:lnTo>
                  <a:pt x="397" y="246"/>
                </a:lnTo>
                <a:cubicBezTo>
                  <a:pt x="390" y="216"/>
                  <a:pt x="384" y="184"/>
                  <a:pt x="378" y="152"/>
                </a:cubicBezTo>
                <a:cubicBezTo>
                  <a:pt x="372" y="120"/>
                  <a:pt x="376" y="83"/>
                  <a:pt x="390" y="44"/>
                </a:cubicBezTo>
                <a:lnTo>
                  <a:pt x="33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7"/>
          <p:cNvSpPr/>
          <p:nvPr/>
        </p:nvSpPr>
        <p:spPr>
          <a:xfrm>
            <a:off x="641184" y="4453146"/>
            <a:ext cx="123167" cy="316600"/>
          </a:xfrm>
          <a:custGeom>
            <a:avLst/>
            <a:gdLst/>
            <a:ahLst/>
            <a:cxnLst/>
            <a:rect l="l" t="t" r="r" b="b"/>
            <a:pathLst>
              <a:path w="703" h="1807" extrusionOk="0">
                <a:moveTo>
                  <a:pt x="175" y="0"/>
                </a:moveTo>
                <a:cubicBezTo>
                  <a:pt x="154" y="0"/>
                  <a:pt x="133" y="3"/>
                  <a:pt x="110" y="8"/>
                </a:cubicBezTo>
                <a:lnTo>
                  <a:pt x="110" y="9"/>
                </a:lnTo>
                <a:cubicBezTo>
                  <a:pt x="80" y="16"/>
                  <a:pt x="57" y="34"/>
                  <a:pt x="39" y="64"/>
                </a:cubicBezTo>
                <a:cubicBezTo>
                  <a:pt x="9" y="119"/>
                  <a:pt x="1" y="184"/>
                  <a:pt x="18" y="256"/>
                </a:cubicBezTo>
                <a:cubicBezTo>
                  <a:pt x="26" y="296"/>
                  <a:pt x="45" y="316"/>
                  <a:pt x="72" y="316"/>
                </a:cubicBezTo>
                <a:cubicBezTo>
                  <a:pt x="77" y="316"/>
                  <a:pt x="81" y="315"/>
                  <a:pt x="86" y="314"/>
                </a:cubicBezTo>
                <a:cubicBezTo>
                  <a:pt x="121" y="306"/>
                  <a:pt x="137" y="274"/>
                  <a:pt x="133" y="217"/>
                </a:cubicBezTo>
                <a:cubicBezTo>
                  <a:pt x="128" y="156"/>
                  <a:pt x="136" y="117"/>
                  <a:pt x="157" y="98"/>
                </a:cubicBezTo>
                <a:cubicBezTo>
                  <a:pt x="161" y="98"/>
                  <a:pt x="165" y="97"/>
                  <a:pt x="169" y="97"/>
                </a:cubicBezTo>
                <a:cubicBezTo>
                  <a:pt x="235" y="97"/>
                  <a:pt x="288" y="185"/>
                  <a:pt x="327" y="358"/>
                </a:cubicBezTo>
                <a:cubicBezTo>
                  <a:pt x="369" y="543"/>
                  <a:pt x="388" y="718"/>
                  <a:pt x="382" y="886"/>
                </a:cubicBezTo>
                <a:cubicBezTo>
                  <a:pt x="378" y="1053"/>
                  <a:pt x="355" y="1241"/>
                  <a:pt x="315" y="1450"/>
                </a:cubicBezTo>
                <a:cubicBezTo>
                  <a:pt x="311" y="1471"/>
                  <a:pt x="305" y="1514"/>
                  <a:pt x="299" y="1580"/>
                </a:cubicBezTo>
                <a:cubicBezTo>
                  <a:pt x="292" y="1646"/>
                  <a:pt x="277" y="1701"/>
                  <a:pt x="255" y="1745"/>
                </a:cubicBezTo>
                <a:lnTo>
                  <a:pt x="257" y="1755"/>
                </a:lnTo>
                <a:cubicBezTo>
                  <a:pt x="261" y="1775"/>
                  <a:pt x="273" y="1789"/>
                  <a:pt x="293" y="1798"/>
                </a:cubicBezTo>
                <a:cubicBezTo>
                  <a:pt x="305" y="1804"/>
                  <a:pt x="318" y="1807"/>
                  <a:pt x="331" y="1807"/>
                </a:cubicBezTo>
                <a:cubicBezTo>
                  <a:pt x="338" y="1807"/>
                  <a:pt x="345" y="1806"/>
                  <a:pt x="353" y="1804"/>
                </a:cubicBezTo>
                <a:lnTo>
                  <a:pt x="682" y="1707"/>
                </a:lnTo>
                <a:cubicBezTo>
                  <a:pt x="698" y="1686"/>
                  <a:pt x="703" y="1666"/>
                  <a:pt x="699" y="1648"/>
                </a:cubicBezTo>
                <a:cubicBezTo>
                  <a:pt x="695" y="1631"/>
                  <a:pt x="675" y="1614"/>
                  <a:pt x="639" y="1598"/>
                </a:cubicBezTo>
                <a:cubicBezTo>
                  <a:pt x="555" y="1617"/>
                  <a:pt x="471" y="1645"/>
                  <a:pt x="385" y="1679"/>
                </a:cubicBezTo>
                <a:cubicBezTo>
                  <a:pt x="391" y="1613"/>
                  <a:pt x="403" y="1515"/>
                  <a:pt x="423" y="1387"/>
                </a:cubicBezTo>
                <a:cubicBezTo>
                  <a:pt x="441" y="1259"/>
                  <a:pt x="457" y="1149"/>
                  <a:pt x="468" y="1059"/>
                </a:cubicBezTo>
                <a:cubicBezTo>
                  <a:pt x="479" y="968"/>
                  <a:pt x="484" y="859"/>
                  <a:pt x="482" y="732"/>
                </a:cubicBezTo>
                <a:cubicBezTo>
                  <a:pt x="480" y="606"/>
                  <a:pt x="471" y="504"/>
                  <a:pt x="454" y="429"/>
                </a:cubicBezTo>
                <a:cubicBezTo>
                  <a:pt x="437" y="354"/>
                  <a:pt x="423" y="296"/>
                  <a:pt x="411" y="257"/>
                </a:cubicBezTo>
                <a:cubicBezTo>
                  <a:pt x="403" y="231"/>
                  <a:pt x="397" y="210"/>
                  <a:pt x="390" y="194"/>
                </a:cubicBezTo>
                <a:cubicBezTo>
                  <a:pt x="384" y="178"/>
                  <a:pt x="375" y="156"/>
                  <a:pt x="362" y="129"/>
                </a:cubicBezTo>
                <a:cubicBezTo>
                  <a:pt x="348" y="102"/>
                  <a:pt x="325" y="73"/>
                  <a:pt x="292" y="43"/>
                </a:cubicBezTo>
                <a:cubicBezTo>
                  <a:pt x="260" y="15"/>
                  <a:pt x="221" y="0"/>
                  <a:pt x="1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7"/>
          <p:cNvSpPr/>
          <p:nvPr/>
        </p:nvSpPr>
        <p:spPr>
          <a:xfrm>
            <a:off x="826725" y="4541451"/>
            <a:ext cx="115634" cy="72361"/>
          </a:xfrm>
          <a:custGeom>
            <a:avLst/>
            <a:gdLst/>
            <a:ahLst/>
            <a:cxnLst/>
            <a:rect l="l" t="t" r="r" b="b"/>
            <a:pathLst>
              <a:path w="660" h="413" extrusionOk="0">
                <a:moveTo>
                  <a:pt x="545" y="0"/>
                </a:moveTo>
                <a:cubicBezTo>
                  <a:pt x="517" y="0"/>
                  <a:pt x="480" y="6"/>
                  <a:pt x="435" y="16"/>
                </a:cubicBezTo>
                <a:lnTo>
                  <a:pt x="42" y="105"/>
                </a:lnTo>
                <a:cubicBezTo>
                  <a:pt x="26" y="108"/>
                  <a:pt x="16" y="115"/>
                  <a:pt x="9" y="127"/>
                </a:cubicBezTo>
                <a:cubicBezTo>
                  <a:pt x="2" y="138"/>
                  <a:pt x="0" y="151"/>
                  <a:pt x="4" y="167"/>
                </a:cubicBezTo>
                <a:cubicBezTo>
                  <a:pt x="11" y="196"/>
                  <a:pt x="36" y="211"/>
                  <a:pt x="80" y="211"/>
                </a:cubicBezTo>
                <a:cubicBezTo>
                  <a:pt x="99" y="211"/>
                  <a:pt x="123" y="208"/>
                  <a:pt x="150" y="202"/>
                </a:cubicBezTo>
                <a:lnTo>
                  <a:pt x="233" y="179"/>
                </a:lnTo>
                <a:lnTo>
                  <a:pt x="243" y="177"/>
                </a:lnTo>
                <a:cubicBezTo>
                  <a:pt x="282" y="173"/>
                  <a:pt x="335" y="163"/>
                  <a:pt x="401" y="149"/>
                </a:cubicBezTo>
                <a:cubicBezTo>
                  <a:pt x="555" y="113"/>
                  <a:pt x="628" y="76"/>
                  <a:pt x="619" y="36"/>
                </a:cubicBezTo>
                <a:cubicBezTo>
                  <a:pt x="613" y="12"/>
                  <a:pt x="589" y="0"/>
                  <a:pt x="545" y="0"/>
                </a:cubicBezTo>
                <a:close/>
                <a:moveTo>
                  <a:pt x="580" y="218"/>
                </a:moveTo>
                <a:cubicBezTo>
                  <a:pt x="541" y="218"/>
                  <a:pt x="487" y="225"/>
                  <a:pt x="418" y="241"/>
                </a:cubicBezTo>
                <a:lnTo>
                  <a:pt x="90" y="316"/>
                </a:lnTo>
                <a:cubicBezTo>
                  <a:pt x="74" y="320"/>
                  <a:pt x="64" y="327"/>
                  <a:pt x="57" y="338"/>
                </a:cubicBezTo>
                <a:cubicBezTo>
                  <a:pt x="50" y="349"/>
                  <a:pt x="48" y="363"/>
                  <a:pt x="52" y="377"/>
                </a:cubicBezTo>
                <a:cubicBezTo>
                  <a:pt x="57" y="401"/>
                  <a:pt x="76" y="413"/>
                  <a:pt x="107" y="413"/>
                </a:cubicBezTo>
                <a:cubicBezTo>
                  <a:pt x="120" y="413"/>
                  <a:pt x="134" y="411"/>
                  <a:pt x="151" y="407"/>
                </a:cubicBezTo>
                <a:lnTo>
                  <a:pt x="617" y="313"/>
                </a:lnTo>
                <a:cubicBezTo>
                  <a:pt x="631" y="309"/>
                  <a:pt x="643" y="302"/>
                  <a:pt x="650" y="290"/>
                </a:cubicBezTo>
                <a:cubicBezTo>
                  <a:pt x="658" y="279"/>
                  <a:pt x="659" y="265"/>
                  <a:pt x="656" y="250"/>
                </a:cubicBezTo>
                <a:cubicBezTo>
                  <a:pt x="651" y="228"/>
                  <a:pt x="626" y="218"/>
                  <a:pt x="580" y="2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7"/>
          <p:cNvSpPr/>
          <p:nvPr/>
        </p:nvSpPr>
        <p:spPr>
          <a:xfrm>
            <a:off x="1008236" y="4382538"/>
            <a:ext cx="119663" cy="296977"/>
          </a:xfrm>
          <a:custGeom>
            <a:avLst/>
            <a:gdLst/>
            <a:ahLst/>
            <a:cxnLst/>
            <a:rect l="l" t="t" r="r" b="b"/>
            <a:pathLst>
              <a:path w="683" h="1695" extrusionOk="0">
                <a:moveTo>
                  <a:pt x="52" y="1"/>
                </a:moveTo>
                <a:cubicBezTo>
                  <a:pt x="46" y="1"/>
                  <a:pt x="40" y="1"/>
                  <a:pt x="35" y="3"/>
                </a:cubicBezTo>
                <a:cubicBezTo>
                  <a:pt x="18" y="7"/>
                  <a:pt x="8" y="13"/>
                  <a:pt x="4" y="21"/>
                </a:cubicBezTo>
                <a:cubicBezTo>
                  <a:pt x="1" y="30"/>
                  <a:pt x="1" y="41"/>
                  <a:pt x="4" y="56"/>
                </a:cubicBezTo>
                <a:lnTo>
                  <a:pt x="99" y="472"/>
                </a:lnTo>
                <a:cubicBezTo>
                  <a:pt x="110" y="520"/>
                  <a:pt x="122" y="598"/>
                  <a:pt x="134" y="704"/>
                </a:cubicBezTo>
                <a:cubicBezTo>
                  <a:pt x="146" y="809"/>
                  <a:pt x="159" y="887"/>
                  <a:pt x="170" y="938"/>
                </a:cubicBezTo>
                <a:cubicBezTo>
                  <a:pt x="181" y="988"/>
                  <a:pt x="194" y="1029"/>
                  <a:pt x="208" y="1064"/>
                </a:cubicBezTo>
                <a:cubicBezTo>
                  <a:pt x="207" y="1089"/>
                  <a:pt x="211" y="1119"/>
                  <a:pt x="219" y="1153"/>
                </a:cubicBezTo>
                <a:cubicBezTo>
                  <a:pt x="244" y="1165"/>
                  <a:pt x="268" y="1172"/>
                  <a:pt x="290" y="1172"/>
                </a:cubicBezTo>
                <a:cubicBezTo>
                  <a:pt x="298" y="1172"/>
                  <a:pt x="305" y="1171"/>
                  <a:pt x="312" y="1169"/>
                </a:cubicBezTo>
                <a:lnTo>
                  <a:pt x="312" y="1168"/>
                </a:lnTo>
                <a:lnTo>
                  <a:pt x="429" y="1129"/>
                </a:lnTo>
                <a:cubicBezTo>
                  <a:pt x="437" y="1149"/>
                  <a:pt x="443" y="1172"/>
                  <a:pt x="449" y="1197"/>
                </a:cubicBezTo>
                <a:lnTo>
                  <a:pt x="469" y="1295"/>
                </a:lnTo>
                <a:lnTo>
                  <a:pt x="535" y="1511"/>
                </a:lnTo>
                <a:cubicBezTo>
                  <a:pt x="541" y="1537"/>
                  <a:pt x="544" y="1565"/>
                  <a:pt x="542" y="1594"/>
                </a:cubicBezTo>
                <a:lnTo>
                  <a:pt x="544" y="1602"/>
                </a:lnTo>
                <a:cubicBezTo>
                  <a:pt x="549" y="1626"/>
                  <a:pt x="560" y="1649"/>
                  <a:pt x="578" y="1669"/>
                </a:cubicBezTo>
                <a:cubicBezTo>
                  <a:pt x="592" y="1686"/>
                  <a:pt x="608" y="1694"/>
                  <a:pt x="626" y="1694"/>
                </a:cubicBezTo>
                <a:cubicBezTo>
                  <a:pt x="630" y="1694"/>
                  <a:pt x="634" y="1694"/>
                  <a:pt x="638" y="1693"/>
                </a:cubicBezTo>
                <a:cubicBezTo>
                  <a:pt x="672" y="1685"/>
                  <a:pt x="682" y="1653"/>
                  <a:pt x="669" y="1596"/>
                </a:cubicBezTo>
                <a:lnTo>
                  <a:pt x="661" y="1556"/>
                </a:lnTo>
                <a:cubicBezTo>
                  <a:pt x="652" y="1546"/>
                  <a:pt x="646" y="1534"/>
                  <a:pt x="642" y="1519"/>
                </a:cubicBezTo>
                <a:cubicBezTo>
                  <a:pt x="639" y="1504"/>
                  <a:pt x="636" y="1489"/>
                  <a:pt x="635" y="1470"/>
                </a:cubicBezTo>
                <a:cubicBezTo>
                  <a:pt x="625" y="1455"/>
                  <a:pt x="607" y="1403"/>
                  <a:pt x="583" y="1316"/>
                </a:cubicBezTo>
                <a:cubicBezTo>
                  <a:pt x="558" y="1228"/>
                  <a:pt x="541" y="1159"/>
                  <a:pt x="530" y="1108"/>
                </a:cubicBezTo>
                <a:cubicBezTo>
                  <a:pt x="526" y="1095"/>
                  <a:pt x="537" y="1086"/>
                  <a:pt x="560" y="1080"/>
                </a:cubicBezTo>
                <a:cubicBezTo>
                  <a:pt x="619" y="1067"/>
                  <a:pt x="644" y="1043"/>
                  <a:pt x="635" y="1006"/>
                </a:cubicBezTo>
                <a:cubicBezTo>
                  <a:pt x="630" y="981"/>
                  <a:pt x="614" y="969"/>
                  <a:pt x="586" y="969"/>
                </a:cubicBezTo>
                <a:cubicBezTo>
                  <a:pt x="578" y="969"/>
                  <a:pt x="569" y="970"/>
                  <a:pt x="559" y="972"/>
                </a:cubicBezTo>
                <a:lnTo>
                  <a:pt x="497" y="992"/>
                </a:lnTo>
                <a:cubicBezTo>
                  <a:pt x="474" y="877"/>
                  <a:pt x="436" y="702"/>
                  <a:pt x="383" y="468"/>
                </a:cubicBezTo>
                <a:lnTo>
                  <a:pt x="359" y="361"/>
                </a:lnTo>
                <a:lnTo>
                  <a:pt x="315" y="328"/>
                </a:lnTo>
                <a:cubicBezTo>
                  <a:pt x="303" y="331"/>
                  <a:pt x="291" y="339"/>
                  <a:pt x="281" y="351"/>
                </a:cubicBezTo>
                <a:cubicBezTo>
                  <a:pt x="270" y="363"/>
                  <a:pt x="266" y="376"/>
                  <a:pt x="269" y="392"/>
                </a:cubicBezTo>
                <a:lnTo>
                  <a:pt x="393" y="1026"/>
                </a:lnTo>
                <a:cubicBezTo>
                  <a:pt x="366" y="1040"/>
                  <a:pt x="339" y="1050"/>
                  <a:pt x="315" y="1057"/>
                </a:cubicBezTo>
                <a:cubicBezTo>
                  <a:pt x="309" y="1040"/>
                  <a:pt x="302" y="1012"/>
                  <a:pt x="292" y="972"/>
                </a:cubicBezTo>
                <a:cubicBezTo>
                  <a:pt x="283" y="932"/>
                  <a:pt x="269" y="846"/>
                  <a:pt x="250" y="717"/>
                </a:cubicBezTo>
                <a:cubicBezTo>
                  <a:pt x="232" y="588"/>
                  <a:pt x="217" y="497"/>
                  <a:pt x="205" y="444"/>
                </a:cubicBezTo>
                <a:cubicBezTo>
                  <a:pt x="194" y="393"/>
                  <a:pt x="180" y="348"/>
                  <a:pt x="167" y="309"/>
                </a:cubicBezTo>
                <a:lnTo>
                  <a:pt x="166" y="301"/>
                </a:lnTo>
                <a:cubicBezTo>
                  <a:pt x="160" y="290"/>
                  <a:pt x="156" y="277"/>
                  <a:pt x="152" y="262"/>
                </a:cubicBezTo>
                <a:lnTo>
                  <a:pt x="144" y="221"/>
                </a:lnTo>
                <a:lnTo>
                  <a:pt x="114" y="44"/>
                </a:lnTo>
                <a:cubicBezTo>
                  <a:pt x="111" y="27"/>
                  <a:pt x="100" y="15"/>
                  <a:pt x="84" y="8"/>
                </a:cubicBezTo>
                <a:cubicBezTo>
                  <a:pt x="74" y="3"/>
                  <a:pt x="63" y="1"/>
                  <a:pt x="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_1_1">
    <p:bg>
      <p:bgPr>
        <a:solidFill>
          <a:schemeClr val="dk2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28"/>
          <p:cNvSpPr/>
          <p:nvPr/>
        </p:nvSpPr>
        <p:spPr>
          <a:xfrm rot="-5400000">
            <a:off x="7379050" y="3378542"/>
            <a:ext cx="1840470" cy="1689445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8"/>
          <p:cNvSpPr txBox="1">
            <a:spLocks noGrp="1"/>
          </p:cNvSpPr>
          <p:nvPr>
            <p:ph type="title"/>
          </p:nvPr>
        </p:nvSpPr>
        <p:spPr>
          <a:xfrm>
            <a:off x="5263950" y="681825"/>
            <a:ext cx="29376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4" name="Google Shape;924;p28"/>
          <p:cNvSpPr txBox="1"/>
          <p:nvPr/>
        </p:nvSpPr>
        <p:spPr>
          <a:xfrm>
            <a:off x="4632425" y="4168800"/>
            <a:ext cx="38403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including icons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and infographics &amp; images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 </a:t>
            </a:r>
            <a:endParaRPr sz="9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25" name="Google Shape;925;p28"/>
          <p:cNvSpPr txBox="1">
            <a:spLocks noGrp="1"/>
          </p:cNvSpPr>
          <p:nvPr>
            <p:ph type="subTitle" idx="1"/>
          </p:nvPr>
        </p:nvSpPr>
        <p:spPr>
          <a:xfrm>
            <a:off x="5719650" y="2077525"/>
            <a:ext cx="2481900" cy="12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28"/>
          <p:cNvSpPr txBox="1">
            <a:spLocks noGrp="1"/>
          </p:cNvSpPr>
          <p:nvPr>
            <p:ph type="subTitle" idx="2"/>
          </p:nvPr>
        </p:nvSpPr>
        <p:spPr>
          <a:xfrm>
            <a:off x="5263950" y="1393025"/>
            <a:ext cx="27639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1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28"/>
          <p:cNvSpPr/>
          <p:nvPr/>
        </p:nvSpPr>
        <p:spPr>
          <a:xfrm rot="-5400000">
            <a:off x="484826" y="396300"/>
            <a:ext cx="2083375" cy="2083076"/>
          </a:xfrm>
          <a:custGeom>
            <a:avLst/>
            <a:gdLst/>
            <a:ahLst/>
            <a:cxnLst/>
            <a:rect l="l" t="t" r="r" b="b"/>
            <a:pathLst>
              <a:path w="12629" h="12627" extrusionOk="0">
                <a:moveTo>
                  <a:pt x="380" y="1"/>
                </a:moveTo>
                <a:cubicBezTo>
                  <a:pt x="263" y="1"/>
                  <a:pt x="147" y="3"/>
                  <a:pt x="30" y="6"/>
                </a:cubicBezTo>
                <a:cubicBezTo>
                  <a:pt x="15" y="7"/>
                  <a:pt x="2" y="19"/>
                  <a:pt x="2" y="35"/>
                </a:cubicBezTo>
                <a:cubicBezTo>
                  <a:pt x="1" y="51"/>
                  <a:pt x="14" y="65"/>
                  <a:pt x="30" y="66"/>
                </a:cubicBezTo>
                <a:cubicBezTo>
                  <a:pt x="837" y="92"/>
                  <a:pt x="1640" y="187"/>
                  <a:pt x="2425" y="361"/>
                </a:cubicBezTo>
                <a:cubicBezTo>
                  <a:pt x="2817" y="447"/>
                  <a:pt x="3205" y="552"/>
                  <a:pt x="3586" y="676"/>
                </a:cubicBezTo>
                <a:cubicBezTo>
                  <a:pt x="3967" y="800"/>
                  <a:pt x="4342" y="941"/>
                  <a:pt x="4710" y="1101"/>
                </a:cubicBezTo>
                <a:cubicBezTo>
                  <a:pt x="5075" y="1261"/>
                  <a:pt x="5435" y="1437"/>
                  <a:pt x="5784" y="1631"/>
                </a:cubicBezTo>
                <a:cubicBezTo>
                  <a:pt x="6134" y="1825"/>
                  <a:pt x="6473" y="2036"/>
                  <a:pt x="6802" y="2262"/>
                </a:cubicBezTo>
                <a:cubicBezTo>
                  <a:pt x="7130" y="2488"/>
                  <a:pt x="7448" y="2730"/>
                  <a:pt x="7752" y="2986"/>
                </a:cubicBezTo>
                <a:cubicBezTo>
                  <a:pt x="8058" y="3243"/>
                  <a:pt x="8350" y="3514"/>
                  <a:pt x="8628" y="3798"/>
                </a:cubicBezTo>
                <a:cubicBezTo>
                  <a:pt x="9744" y="4935"/>
                  <a:pt x="10633" y="6287"/>
                  <a:pt x="11235" y="7755"/>
                </a:cubicBezTo>
                <a:cubicBezTo>
                  <a:pt x="11536" y="8489"/>
                  <a:pt x="11765" y="9253"/>
                  <a:pt x="11919" y="10031"/>
                </a:cubicBezTo>
                <a:cubicBezTo>
                  <a:pt x="12074" y="10809"/>
                  <a:pt x="12151" y="11602"/>
                  <a:pt x="12158" y="12396"/>
                </a:cubicBezTo>
                <a:lnTo>
                  <a:pt x="12158" y="12397"/>
                </a:lnTo>
                <a:cubicBezTo>
                  <a:pt x="12160" y="12523"/>
                  <a:pt x="12262" y="12625"/>
                  <a:pt x="12389" y="12626"/>
                </a:cubicBezTo>
                <a:cubicBezTo>
                  <a:pt x="12389" y="12626"/>
                  <a:pt x="12390" y="12626"/>
                  <a:pt x="12390" y="12626"/>
                </a:cubicBezTo>
                <a:cubicBezTo>
                  <a:pt x="12518" y="12626"/>
                  <a:pt x="12622" y="12524"/>
                  <a:pt x="12623" y="12396"/>
                </a:cubicBezTo>
                <a:cubicBezTo>
                  <a:pt x="12629" y="11572"/>
                  <a:pt x="12549" y="10747"/>
                  <a:pt x="12390" y="9938"/>
                </a:cubicBezTo>
                <a:cubicBezTo>
                  <a:pt x="12230" y="9129"/>
                  <a:pt x="11989" y="8336"/>
                  <a:pt x="11669" y="7575"/>
                </a:cubicBezTo>
                <a:cubicBezTo>
                  <a:pt x="11351" y="6815"/>
                  <a:pt x="10955" y="6087"/>
                  <a:pt x="10492" y="5406"/>
                </a:cubicBezTo>
                <a:cubicBezTo>
                  <a:pt x="10262" y="5065"/>
                  <a:pt x="10013" y="4736"/>
                  <a:pt x="9748" y="4421"/>
                </a:cubicBezTo>
                <a:cubicBezTo>
                  <a:pt x="9485" y="4105"/>
                  <a:pt x="9205" y="3802"/>
                  <a:pt x="8912" y="3514"/>
                </a:cubicBezTo>
                <a:cubicBezTo>
                  <a:pt x="8619" y="3226"/>
                  <a:pt x="8311" y="2954"/>
                  <a:pt x="7991" y="2697"/>
                </a:cubicBezTo>
                <a:cubicBezTo>
                  <a:pt x="7670" y="2439"/>
                  <a:pt x="7338" y="2198"/>
                  <a:pt x="6994" y="1975"/>
                </a:cubicBezTo>
                <a:cubicBezTo>
                  <a:pt x="6650" y="1751"/>
                  <a:pt x="6295" y="1545"/>
                  <a:pt x="5931" y="1357"/>
                </a:cubicBezTo>
                <a:cubicBezTo>
                  <a:pt x="5567" y="1169"/>
                  <a:pt x="5194" y="998"/>
                  <a:pt x="4813" y="849"/>
                </a:cubicBezTo>
                <a:cubicBezTo>
                  <a:pt x="4433" y="698"/>
                  <a:pt x="4046" y="567"/>
                  <a:pt x="3653" y="456"/>
                </a:cubicBezTo>
                <a:cubicBezTo>
                  <a:pt x="3259" y="345"/>
                  <a:pt x="2861" y="254"/>
                  <a:pt x="2460" y="183"/>
                </a:cubicBezTo>
                <a:cubicBezTo>
                  <a:pt x="1772" y="63"/>
                  <a:pt x="1076" y="1"/>
                  <a:pt x="3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8"/>
          <p:cNvSpPr/>
          <p:nvPr/>
        </p:nvSpPr>
        <p:spPr>
          <a:xfrm rot="9313720">
            <a:off x="3788699" y="4070646"/>
            <a:ext cx="768478" cy="589503"/>
          </a:xfrm>
          <a:custGeom>
            <a:avLst/>
            <a:gdLst/>
            <a:ahLst/>
            <a:cxnLst/>
            <a:rect l="l" t="t" r="r" b="b"/>
            <a:pathLst>
              <a:path w="14616" h="11212" extrusionOk="0">
                <a:moveTo>
                  <a:pt x="7625" y="4504"/>
                </a:moveTo>
                <a:lnTo>
                  <a:pt x="5453" y="2942"/>
                </a:lnTo>
                <a:lnTo>
                  <a:pt x="4733" y="5342"/>
                </a:lnTo>
                <a:lnTo>
                  <a:pt x="4027" y="7698"/>
                </a:lnTo>
                <a:lnTo>
                  <a:pt x="9758" y="6039"/>
                </a:lnTo>
                <a:close/>
                <a:moveTo>
                  <a:pt x="5465" y="2563"/>
                </a:moveTo>
                <a:cubicBezTo>
                  <a:pt x="5447" y="2550"/>
                  <a:pt x="5425" y="2539"/>
                  <a:pt x="5399" y="2533"/>
                </a:cubicBezTo>
                <a:cubicBezTo>
                  <a:pt x="5310" y="2512"/>
                  <a:pt x="5216" y="2559"/>
                  <a:pt x="5193" y="2639"/>
                </a:cubicBezTo>
                <a:lnTo>
                  <a:pt x="4407" y="5264"/>
                </a:lnTo>
                <a:lnTo>
                  <a:pt x="3623" y="7877"/>
                </a:lnTo>
                <a:cubicBezTo>
                  <a:pt x="3611" y="7907"/>
                  <a:pt x="3610" y="7941"/>
                  <a:pt x="3622" y="7974"/>
                </a:cubicBezTo>
                <a:cubicBezTo>
                  <a:pt x="3651" y="8054"/>
                  <a:pt x="3747" y="8097"/>
                  <a:pt x="3836" y="8071"/>
                </a:cubicBezTo>
                <a:lnTo>
                  <a:pt x="10160" y="6239"/>
                </a:lnTo>
                <a:lnTo>
                  <a:pt x="10160" y="6239"/>
                </a:lnTo>
                <a:cubicBezTo>
                  <a:pt x="10190" y="6231"/>
                  <a:pt x="10217" y="6214"/>
                  <a:pt x="10239" y="6190"/>
                </a:cubicBezTo>
                <a:cubicBezTo>
                  <a:pt x="10298" y="6126"/>
                  <a:pt x="10286" y="6032"/>
                  <a:pt x="10214" y="5979"/>
                </a:cubicBezTo>
                <a:lnTo>
                  <a:pt x="7838" y="4270"/>
                </a:lnTo>
                <a:close/>
                <a:moveTo>
                  <a:pt x="11513" y="6964"/>
                </a:moveTo>
                <a:lnTo>
                  <a:pt x="11347" y="6510"/>
                </a:lnTo>
                <a:cubicBezTo>
                  <a:pt x="11318" y="6431"/>
                  <a:pt x="11366" y="6346"/>
                  <a:pt x="11456" y="6321"/>
                </a:cubicBezTo>
                <a:cubicBezTo>
                  <a:pt x="11545" y="6294"/>
                  <a:pt x="11641" y="6338"/>
                  <a:pt x="11670" y="6417"/>
                </a:cubicBezTo>
                <a:lnTo>
                  <a:pt x="11836" y="6871"/>
                </a:lnTo>
                <a:lnTo>
                  <a:pt x="13011" y="6530"/>
                </a:lnTo>
                <a:lnTo>
                  <a:pt x="8792" y="3494"/>
                </a:lnTo>
                <a:lnTo>
                  <a:pt x="4532" y="430"/>
                </a:lnTo>
                <a:lnTo>
                  <a:pt x="3121" y="5137"/>
                </a:lnTo>
                <a:lnTo>
                  <a:pt x="1724" y="9799"/>
                </a:lnTo>
                <a:lnTo>
                  <a:pt x="2853" y="9472"/>
                </a:lnTo>
                <a:lnTo>
                  <a:pt x="2688" y="9019"/>
                </a:lnTo>
                <a:cubicBezTo>
                  <a:pt x="2659" y="8939"/>
                  <a:pt x="2707" y="8854"/>
                  <a:pt x="2797" y="8828"/>
                </a:cubicBezTo>
                <a:cubicBezTo>
                  <a:pt x="2886" y="8802"/>
                  <a:pt x="2982" y="8846"/>
                  <a:pt x="3011" y="8924"/>
                </a:cubicBezTo>
                <a:lnTo>
                  <a:pt x="3176" y="9378"/>
                </a:lnTo>
                <a:lnTo>
                  <a:pt x="3936" y="9158"/>
                </a:lnTo>
                <a:lnTo>
                  <a:pt x="3770" y="8704"/>
                </a:lnTo>
                <a:cubicBezTo>
                  <a:pt x="3741" y="8626"/>
                  <a:pt x="3789" y="8540"/>
                  <a:pt x="3879" y="8515"/>
                </a:cubicBezTo>
                <a:cubicBezTo>
                  <a:pt x="3968" y="8489"/>
                  <a:pt x="4064" y="8532"/>
                  <a:pt x="4093" y="8611"/>
                </a:cubicBezTo>
                <a:lnTo>
                  <a:pt x="4259" y="9065"/>
                </a:lnTo>
                <a:lnTo>
                  <a:pt x="5019" y="8845"/>
                </a:lnTo>
                <a:lnTo>
                  <a:pt x="4853" y="8391"/>
                </a:lnTo>
                <a:cubicBezTo>
                  <a:pt x="4823" y="8312"/>
                  <a:pt x="4872" y="8227"/>
                  <a:pt x="4961" y="8201"/>
                </a:cubicBezTo>
                <a:cubicBezTo>
                  <a:pt x="5050" y="8175"/>
                  <a:pt x="5146" y="8218"/>
                  <a:pt x="5176" y="8297"/>
                </a:cubicBezTo>
                <a:lnTo>
                  <a:pt x="5342" y="8751"/>
                </a:lnTo>
                <a:lnTo>
                  <a:pt x="6101" y="8531"/>
                </a:lnTo>
                <a:lnTo>
                  <a:pt x="5935" y="8078"/>
                </a:lnTo>
                <a:cubicBezTo>
                  <a:pt x="5906" y="7999"/>
                  <a:pt x="5954" y="7913"/>
                  <a:pt x="6044" y="7888"/>
                </a:cubicBezTo>
                <a:cubicBezTo>
                  <a:pt x="6133" y="7862"/>
                  <a:pt x="6228" y="7905"/>
                  <a:pt x="6258" y="7984"/>
                </a:cubicBezTo>
                <a:lnTo>
                  <a:pt x="6424" y="8438"/>
                </a:lnTo>
                <a:lnTo>
                  <a:pt x="7183" y="8218"/>
                </a:lnTo>
                <a:lnTo>
                  <a:pt x="7017" y="7764"/>
                </a:lnTo>
                <a:cubicBezTo>
                  <a:pt x="6988" y="7685"/>
                  <a:pt x="7037" y="7600"/>
                  <a:pt x="7126" y="7574"/>
                </a:cubicBezTo>
                <a:cubicBezTo>
                  <a:pt x="7216" y="7548"/>
                  <a:pt x="7311" y="7592"/>
                  <a:pt x="7340" y="7670"/>
                </a:cubicBezTo>
                <a:lnTo>
                  <a:pt x="7506" y="8124"/>
                </a:lnTo>
                <a:lnTo>
                  <a:pt x="8266" y="7904"/>
                </a:lnTo>
                <a:lnTo>
                  <a:pt x="8100" y="7450"/>
                </a:lnTo>
                <a:cubicBezTo>
                  <a:pt x="8070" y="7372"/>
                  <a:pt x="8119" y="7286"/>
                  <a:pt x="8208" y="7261"/>
                </a:cubicBezTo>
                <a:cubicBezTo>
                  <a:pt x="8297" y="7235"/>
                  <a:pt x="8393" y="7278"/>
                  <a:pt x="8423" y="7357"/>
                </a:cubicBezTo>
                <a:lnTo>
                  <a:pt x="8589" y="7811"/>
                </a:lnTo>
                <a:lnTo>
                  <a:pt x="9348" y="7591"/>
                </a:lnTo>
                <a:lnTo>
                  <a:pt x="9182" y="7138"/>
                </a:lnTo>
                <a:cubicBezTo>
                  <a:pt x="9153" y="7058"/>
                  <a:pt x="9201" y="6973"/>
                  <a:pt x="9290" y="6947"/>
                </a:cubicBezTo>
                <a:cubicBezTo>
                  <a:pt x="9380" y="6921"/>
                  <a:pt x="9475" y="6965"/>
                  <a:pt x="9505" y="7044"/>
                </a:cubicBezTo>
                <a:lnTo>
                  <a:pt x="9671" y="7498"/>
                </a:lnTo>
                <a:lnTo>
                  <a:pt x="10430" y="7278"/>
                </a:lnTo>
                <a:lnTo>
                  <a:pt x="10265" y="6824"/>
                </a:lnTo>
                <a:cubicBezTo>
                  <a:pt x="10235" y="6745"/>
                  <a:pt x="10284" y="6659"/>
                  <a:pt x="10373" y="6634"/>
                </a:cubicBezTo>
                <a:cubicBezTo>
                  <a:pt x="10463" y="6608"/>
                  <a:pt x="10558" y="6651"/>
                  <a:pt x="10588" y="6731"/>
                </a:cubicBezTo>
                <a:lnTo>
                  <a:pt x="10754" y="7184"/>
                </a:lnTo>
                <a:close/>
                <a:moveTo>
                  <a:pt x="5970" y="440"/>
                </a:moveTo>
                <a:cubicBezTo>
                  <a:pt x="6198" y="592"/>
                  <a:pt x="6404" y="767"/>
                  <a:pt x="6620" y="932"/>
                </a:cubicBezTo>
                <a:cubicBezTo>
                  <a:pt x="6982" y="1208"/>
                  <a:pt x="7359" y="1469"/>
                  <a:pt x="7739" y="1727"/>
                </a:cubicBezTo>
                <a:cubicBezTo>
                  <a:pt x="8105" y="1977"/>
                  <a:pt x="8476" y="2223"/>
                  <a:pt x="8841" y="2474"/>
                </a:cubicBezTo>
                <a:cubicBezTo>
                  <a:pt x="9205" y="2725"/>
                  <a:pt x="9554" y="3006"/>
                  <a:pt x="9935" y="3235"/>
                </a:cubicBezTo>
                <a:cubicBezTo>
                  <a:pt x="9972" y="3257"/>
                  <a:pt x="9998" y="3208"/>
                  <a:pt x="9975" y="3183"/>
                </a:cubicBezTo>
                <a:cubicBezTo>
                  <a:pt x="9676" y="2880"/>
                  <a:pt x="9284" y="2634"/>
                  <a:pt x="8927" y="2389"/>
                </a:cubicBezTo>
                <a:cubicBezTo>
                  <a:pt x="8561" y="2137"/>
                  <a:pt x="8187" y="1895"/>
                  <a:pt x="7818" y="1647"/>
                </a:cubicBezTo>
                <a:cubicBezTo>
                  <a:pt x="7450" y="1399"/>
                  <a:pt x="7084" y="1147"/>
                  <a:pt x="6728" y="883"/>
                </a:cubicBezTo>
                <a:cubicBezTo>
                  <a:pt x="6500" y="712"/>
                  <a:pt x="6280" y="527"/>
                  <a:pt x="6033" y="377"/>
                </a:cubicBezTo>
                <a:cubicBezTo>
                  <a:pt x="5984" y="347"/>
                  <a:pt x="5919" y="407"/>
                  <a:pt x="5970" y="440"/>
                </a:cubicBezTo>
                <a:close/>
                <a:moveTo>
                  <a:pt x="10371" y="3548"/>
                </a:moveTo>
                <a:cubicBezTo>
                  <a:pt x="10465" y="3658"/>
                  <a:pt x="10616" y="3775"/>
                  <a:pt x="10782" y="3767"/>
                </a:cubicBezTo>
                <a:cubicBezTo>
                  <a:pt x="10799" y="3767"/>
                  <a:pt x="10804" y="3748"/>
                  <a:pt x="10793" y="3739"/>
                </a:cubicBezTo>
                <a:cubicBezTo>
                  <a:pt x="10692" y="3647"/>
                  <a:pt x="10558" y="3596"/>
                  <a:pt x="10467" y="3492"/>
                </a:cubicBezTo>
                <a:cubicBezTo>
                  <a:pt x="10423" y="3439"/>
                  <a:pt x="10326" y="3495"/>
                  <a:pt x="10371" y="3548"/>
                </a:cubicBezTo>
                <a:close/>
                <a:moveTo>
                  <a:pt x="3260" y="1023"/>
                </a:moveTo>
                <a:cubicBezTo>
                  <a:pt x="3197" y="1263"/>
                  <a:pt x="3165" y="1511"/>
                  <a:pt x="3121" y="1755"/>
                </a:cubicBezTo>
                <a:cubicBezTo>
                  <a:pt x="3073" y="2013"/>
                  <a:pt x="3016" y="2268"/>
                  <a:pt x="2966" y="2526"/>
                </a:cubicBezTo>
                <a:cubicBezTo>
                  <a:pt x="2960" y="2558"/>
                  <a:pt x="3016" y="2579"/>
                  <a:pt x="3029" y="2546"/>
                </a:cubicBezTo>
                <a:cubicBezTo>
                  <a:pt x="3125" y="2309"/>
                  <a:pt x="3178" y="2062"/>
                  <a:pt x="3225" y="1815"/>
                </a:cubicBezTo>
                <a:cubicBezTo>
                  <a:pt x="3272" y="1558"/>
                  <a:pt x="3321" y="1299"/>
                  <a:pt x="3351" y="1041"/>
                </a:cubicBezTo>
                <a:cubicBezTo>
                  <a:pt x="3357" y="989"/>
                  <a:pt x="3274" y="971"/>
                  <a:pt x="3260" y="1023"/>
                </a:cubicBezTo>
                <a:close/>
                <a:moveTo>
                  <a:pt x="1367" y="7438"/>
                </a:moveTo>
                <a:cubicBezTo>
                  <a:pt x="1220" y="7673"/>
                  <a:pt x="1121" y="7939"/>
                  <a:pt x="1023" y="8193"/>
                </a:cubicBezTo>
                <a:cubicBezTo>
                  <a:pt x="916" y="8471"/>
                  <a:pt x="824" y="8754"/>
                  <a:pt x="756" y="9041"/>
                </a:cubicBezTo>
                <a:cubicBezTo>
                  <a:pt x="695" y="9295"/>
                  <a:pt x="654" y="9558"/>
                  <a:pt x="659" y="9818"/>
                </a:cubicBezTo>
                <a:cubicBezTo>
                  <a:pt x="663" y="9989"/>
                  <a:pt x="697" y="10168"/>
                  <a:pt x="800" y="10315"/>
                </a:cubicBezTo>
                <a:cubicBezTo>
                  <a:pt x="971" y="10558"/>
                  <a:pt x="1313" y="10577"/>
                  <a:pt x="1600" y="10529"/>
                </a:cubicBezTo>
                <a:cubicBezTo>
                  <a:pt x="1788" y="10499"/>
                  <a:pt x="1970" y="10444"/>
                  <a:pt x="2148" y="10382"/>
                </a:cubicBezTo>
                <a:cubicBezTo>
                  <a:pt x="2331" y="10318"/>
                  <a:pt x="2536" y="10249"/>
                  <a:pt x="2698" y="10147"/>
                </a:cubicBezTo>
                <a:cubicBezTo>
                  <a:pt x="2722" y="10131"/>
                  <a:pt x="2703" y="10100"/>
                  <a:pt x="2676" y="10106"/>
                </a:cubicBezTo>
                <a:cubicBezTo>
                  <a:pt x="2509" y="10138"/>
                  <a:pt x="2344" y="10210"/>
                  <a:pt x="2185" y="10265"/>
                </a:cubicBezTo>
                <a:cubicBezTo>
                  <a:pt x="2018" y="10321"/>
                  <a:pt x="1848" y="10374"/>
                  <a:pt x="1674" y="10410"/>
                </a:cubicBezTo>
                <a:cubicBezTo>
                  <a:pt x="1397" y="10470"/>
                  <a:pt x="1059" y="10484"/>
                  <a:pt x="890" y="10241"/>
                </a:cubicBezTo>
                <a:cubicBezTo>
                  <a:pt x="785" y="10091"/>
                  <a:pt x="775" y="9895"/>
                  <a:pt x="777" y="9724"/>
                </a:cubicBezTo>
                <a:cubicBezTo>
                  <a:pt x="779" y="9466"/>
                  <a:pt x="830" y="9208"/>
                  <a:pt x="892" y="8957"/>
                </a:cubicBezTo>
                <a:cubicBezTo>
                  <a:pt x="958" y="8693"/>
                  <a:pt x="1045" y="8434"/>
                  <a:pt x="1143" y="8179"/>
                </a:cubicBezTo>
                <a:cubicBezTo>
                  <a:pt x="1235" y="7938"/>
                  <a:pt x="1353" y="7704"/>
                  <a:pt x="1436" y="7460"/>
                </a:cubicBezTo>
                <a:cubicBezTo>
                  <a:pt x="1449" y="7422"/>
                  <a:pt x="1387" y="7407"/>
                  <a:pt x="1367" y="7438"/>
                </a:cubicBezTo>
                <a:close/>
                <a:moveTo>
                  <a:pt x="3090" y="10066"/>
                </a:moveTo>
                <a:cubicBezTo>
                  <a:pt x="3228" y="10030"/>
                  <a:pt x="3367" y="9997"/>
                  <a:pt x="3502" y="9955"/>
                </a:cubicBezTo>
                <a:cubicBezTo>
                  <a:pt x="3526" y="9948"/>
                  <a:pt x="3519" y="9919"/>
                  <a:pt x="3495" y="9919"/>
                </a:cubicBezTo>
                <a:cubicBezTo>
                  <a:pt x="3344" y="9917"/>
                  <a:pt x="3208" y="9962"/>
                  <a:pt x="3067" y="10005"/>
                </a:cubicBezTo>
                <a:cubicBezTo>
                  <a:pt x="3024" y="10019"/>
                  <a:pt x="3046" y="10078"/>
                  <a:pt x="3090" y="10066"/>
                </a:cubicBezTo>
                <a:close/>
                <a:moveTo>
                  <a:pt x="13930" y="6211"/>
                </a:moveTo>
                <a:cubicBezTo>
                  <a:pt x="14160" y="6370"/>
                  <a:pt x="14238" y="6581"/>
                  <a:pt x="14091" y="6812"/>
                </a:cubicBezTo>
                <a:cubicBezTo>
                  <a:pt x="13968" y="7003"/>
                  <a:pt x="13732" y="7142"/>
                  <a:pt x="13519" y="7243"/>
                </a:cubicBezTo>
                <a:cubicBezTo>
                  <a:pt x="13500" y="7251"/>
                  <a:pt x="13515" y="7276"/>
                  <a:pt x="13534" y="7271"/>
                </a:cubicBezTo>
                <a:cubicBezTo>
                  <a:pt x="13816" y="7206"/>
                  <a:pt x="14067" y="7040"/>
                  <a:pt x="14199" y="6806"/>
                </a:cubicBezTo>
                <a:cubicBezTo>
                  <a:pt x="14337" y="6561"/>
                  <a:pt x="14198" y="6322"/>
                  <a:pt x="13961" y="6179"/>
                </a:cubicBezTo>
                <a:cubicBezTo>
                  <a:pt x="13937" y="6163"/>
                  <a:pt x="13905" y="6193"/>
                  <a:pt x="13930" y="6211"/>
                </a:cubicBezTo>
                <a:close/>
                <a:moveTo>
                  <a:pt x="14524" y="6837"/>
                </a:moveTo>
                <a:cubicBezTo>
                  <a:pt x="14502" y="6901"/>
                  <a:pt x="14453" y="6954"/>
                  <a:pt x="14410" y="7008"/>
                </a:cubicBezTo>
                <a:cubicBezTo>
                  <a:pt x="14399" y="7021"/>
                  <a:pt x="14410" y="7043"/>
                  <a:pt x="14430" y="7036"/>
                </a:cubicBezTo>
                <a:cubicBezTo>
                  <a:pt x="14522" y="7006"/>
                  <a:pt x="14573" y="6933"/>
                  <a:pt x="14601" y="6852"/>
                </a:cubicBezTo>
                <a:cubicBezTo>
                  <a:pt x="14615" y="6809"/>
                  <a:pt x="14539" y="6795"/>
                  <a:pt x="14524" y="6837"/>
                </a:cubicBezTo>
                <a:close/>
                <a:moveTo>
                  <a:pt x="3560" y="415"/>
                </a:moveTo>
                <a:cubicBezTo>
                  <a:pt x="3580" y="382"/>
                  <a:pt x="3587" y="339"/>
                  <a:pt x="3598" y="302"/>
                </a:cubicBezTo>
                <a:cubicBezTo>
                  <a:pt x="3613" y="256"/>
                  <a:pt x="3633" y="212"/>
                  <a:pt x="3631" y="163"/>
                </a:cubicBezTo>
                <a:cubicBezTo>
                  <a:pt x="3631" y="138"/>
                  <a:pt x="3596" y="121"/>
                  <a:pt x="3572" y="137"/>
                </a:cubicBezTo>
                <a:cubicBezTo>
                  <a:pt x="3527" y="165"/>
                  <a:pt x="3506" y="209"/>
                  <a:pt x="3486" y="254"/>
                </a:cubicBezTo>
                <a:cubicBezTo>
                  <a:pt x="3470" y="295"/>
                  <a:pt x="3443" y="350"/>
                  <a:pt x="3452" y="395"/>
                </a:cubicBezTo>
                <a:cubicBezTo>
                  <a:pt x="3459" y="443"/>
                  <a:pt x="3531" y="464"/>
                  <a:pt x="3560" y="415"/>
                </a:cubicBezTo>
                <a:close/>
                <a:moveTo>
                  <a:pt x="230" y="9737"/>
                </a:moveTo>
                <a:cubicBezTo>
                  <a:pt x="0" y="9769"/>
                  <a:pt x="30" y="10071"/>
                  <a:pt x="48" y="10215"/>
                </a:cubicBezTo>
                <a:cubicBezTo>
                  <a:pt x="77" y="10449"/>
                  <a:pt x="137" y="10667"/>
                  <a:pt x="308" y="10854"/>
                </a:cubicBezTo>
                <a:cubicBezTo>
                  <a:pt x="461" y="11020"/>
                  <a:pt x="679" y="11119"/>
                  <a:pt x="911" y="11171"/>
                </a:cubicBezTo>
                <a:cubicBezTo>
                  <a:pt x="1032" y="11198"/>
                  <a:pt x="1157" y="11208"/>
                  <a:pt x="1281" y="11210"/>
                </a:cubicBezTo>
                <a:cubicBezTo>
                  <a:pt x="1418" y="11212"/>
                  <a:pt x="1575" y="11212"/>
                  <a:pt x="1703" y="11164"/>
                </a:cubicBezTo>
                <a:cubicBezTo>
                  <a:pt x="1733" y="11153"/>
                  <a:pt x="1739" y="11104"/>
                  <a:pt x="1699" y="11099"/>
                </a:cubicBezTo>
                <a:cubicBezTo>
                  <a:pt x="1589" y="11089"/>
                  <a:pt x="1479" y="11104"/>
                  <a:pt x="1369" y="11106"/>
                </a:cubicBezTo>
                <a:cubicBezTo>
                  <a:pt x="1253" y="11108"/>
                  <a:pt x="1136" y="11099"/>
                  <a:pt x="1022" y="11083"/>
                </a:cubicBezTo>
                <a:cubicBezTo>
                  <a:pt x="809" y="11051"/>
                  <a:pt x="610" y="10973"/>
                  <a:pt x="454" y="10840"/>
                </a:cubicBezTo>
                <a:cubicBezTo>
                  <a:pt x="282" y="10693"/>
                  <a:pt x="204" y="10487"/>
                  <a:pt x="173" y="10283"/>
                </a:cubicBezTo>
                <a:cubicBezTo>
                  <a:pt x="159" y="10192"/>
                  <a:pt x="146" y="10101"/>
                  <a:pt x="148" y="10009"/>
                </a:cubicBezTo>
                <a:cubicBezTo>
                  <a:pt x="151" y="9910"/>
                  <a:pt x="197" y="9852"/>
                  <a:pt x="257" y="9775"/>
                </a:cubicBezTo>
                <a:cubicBezTo>
                  <a:pt x="269" y="9759"/>
                  <a:pt x="250" y="9735"/>
                  <a:pt x="230" y="9737"/>
                </a:cubicBezTo>
                <a:close/>
                <a:moveTo>
                  <a:pt x="6755" y="4353"/>
                </a:moveTo>
                <a:cubicBezTo>
                  <a:pt x="7076" y="4629"/>
                  <a:pt x="7464" y="4926"/>
                  <a:pt x="7894" y="5055"/>
                </a:cubicBezTo>
                <a:cubicBezTo>
                  <a:pt x="7917" y="5062"/>
                  <a:pt x="7934" y="5030"/>
                  <a:pt x="7915" y="5017"/>
                </a:cubicBezTo>
                <a:cubicBezTo>
                  <a:pt x="7729" y="4898"/>
                  <a:pt x="7525" y="4802"/>
                  <a:pt x="7336" y="4685"/>
                </a:cubicBezTo>
                <a:cubicBezTo>
                  <a:pt x="7149" y="4569"/>
                  <a:pt x="6975" y="4439"/>
                  <a:pt x="6810" y="4299"/>
                </a:cubicBezTo>
                <a:cubicBezTo>
                  <a:pt x="6771" y="4268"/>
                  <a:pt x="6719" y="4321"/>
                  <a:pt x="6755" y="4353"/>
                </a:cubicBezTo>
                <a:close/>
                <a:moveTo>
                  <a:pt x="8190" y="5262"/>
                </a:moveTo>
                <a:cubicBezTo>
                  <a:pt x="8202" y="5296"/>
                  <a:pt x="8219" y="5337"/>
                  <a:pt x="8258" y="5351"/>
                </a:cubicBezTo>
                <a:cubicBezTo>
                  <a:pt x="8291" y="5362"/>
                  <a:pt x="8327" y="5332"/>
                  <a:pt x="8306" y="5302"/>
                </a:cubicBezTo>
                <a:cubicBezTo>
                  <a:pt x="8290" y="5281"/>
                  <a:pt x="8280" y="5264"/>
                  <a:pt x="8271" y="5240"/>
                </a:cubicBezTo>
                <a:cubicBezTo>
                  <a:pt x="8254" y="5192"/>
                  <a:pt x="8173" y="5216"/>
                  <a:pt x="8190" y="5262"/>
                </a:cubicBezTo>
                <a:close/>
                <a:moveTo>
                  <a:pt x="5116" y="4807"/>
                </a:moveTo>
                <a:cubicBezTo>
                  <a:pt x="5083" y="4872"/>
                  <a:pt x="5068" y="4947"/>
                  <a:pt x="5050" y="5018"/>
                </a:cubicBezTo>
                <a:cubicBezTo>
                  <a:pt x="5033" y="5088"/>
                  <a:pt x="5010" y="5161"/>
                  <a:pt x="5016" y="5234"/>
                </a:cubicBezTo>
                <a:cubicBezTo>
                  <a:pt x="5019" y="5261"/>
                  <a:pt x="5060" y="5268"/>
                  <a:pt x="5076" y="5245"/>
                </a:cubicBezTo>
                <a:cubicBezTo>
                  <a:pt x="5117" y="5182"/>
                  <a:pt x="5130" y="5106"/>
                  <a:pt x="5146" y="5036"/>
                </a:cubicBezTo>
                <a:cubicBezTo>
                  <a:pt x="5164" y="4965"/>
                  <a:pt x="5185" y="4892"/>
                  <a:pt x="5186" y="4821"/>
                </a:cubicBezTo>
                <a:cubicBezTo>
                  <a:pt x="5187" y="4786"/>
                  <a:pt x="5131" y="4777"/>
                  <a:pt x="5116" y="4807"/>
                </a:cubicBezTo>
                <a:close/>
                <a:moveTo>
                  <a:pt x="4860" y="1030"/>
                </a:moveTo>
                <a:cubicBezTo>
                  <a:pt x="4939" y="1243"/>
                  <a:pt x="5186" y="1406"/>
                  <a:pt x="5375" y="1538"/>
                </a:cubicBezTo>
                <a:cubicBezTo>
                  <a:pt x="5503" y="1627"/>
                  <a:pt x="5633" y="1710"/>
                  <a:pt x="5765" y="1792"/>
                </a:cubicBezTo>
                <a:cubicBezTo>
                  <a:pt x="5867" y="1855"/>
                  <a:pt x="5965" y="1923"/>
                  <a:pt x="6077" y="1971"/>
                </a:cubicBezTo>
                <a:cubicBezTo>
                  <a:pt x="6103" y="1982"/>
                  <a:pt x="6122" y="1953"/>
                  <a:pt x="6104" y="1935"/>
                </a:cubicBezTo>
                <a:cubicBezTo>
                  <a:pt x="6031" y="1861"/>
                  <a:pt x="5936" y="1808"/>
                  <a:pt x="5846" y="1752"/>
                </a:cubicBezTo>
                <a:cubicBezTo>
                  <a:pt x="5723" y="1676"/>
                  <a:pt x="5602" y="1600"/>
                  <a:pt x="5483" y="1519"/>
                </a:cubicBezTo>
                <a:cubicBezTo>
                  <a:pt x="5272" y="1377"/>
                  <a:pt x="5041" y="1219"/>
                  <a:pt x="4917" y="1006"/>
                </a:cubicBezTo>
                <a:cubicBezTo>
                  <a:pt x="4899" y="978"/>
                  <a:pt x="4849" y="1001"/>
                  <a:pt x="4860" y="1030"/>
                </a:cubicBezTo>
                <a:close/>
                <a:moveTo>
                  <a:pt x="6404" y="2161"/>
                </a:moveTo>
                <a:cubicBezTo>
                  <a:pt x="6430" y="2196"/>
                  <a:pt x="6457" y="2228"/>
                  <a:pt x="6487" y="2260"/>
                </a:cubicBezTo>
                <a:cubicBezTo>
                  <a:pt x="6515" y="2288"/>
                  <a:pt x="6549" y="2322"/>
                  <a:pt x="6595" y="2320"/>
                </a:cubicBezTo>
                <a:cubicBezTo>
                  <a:pt x="6607" y="2319"/>
                  <a:pt x="6620" y="2309"/>
                  <a:pt x="6618" y="2297"/>
                </a:cubicBezTo>
                <a:cubicBezTo>
                  <a:pt x="6611" y="2260"/>
                  <a:pt x="6580" y="2240"/>
                  <a:pt x="6553" y="2214"/>
                </a:cubicBezTo>
                <a:cubicBezTo>
                  <a:pt x="6522" y="2186"/>
                  <a:pt x="6495" y="2154"/>
                  <a:pt x="6467" y="2123"/>
                </a:cubicBezTo>
                <a:cubicBezTo>
                  <a:pt x="6437" y="2090"/>
                  <a:pt x="6376" y="2123"/>
                  <a:pt x="6404" y="2161"/>
                </a:cubicBezTo>
                <a:close/>
                <a:moveTo>
                  <a:pt x="3715" y="3912"/>
                </a:moveTo>
                <a:cubicBezTo>
                  <a:pt x="3505" y="4108"/>
                  <a:pt x="3523" y="4373"/>
                  <a:pt x="3487" y="4626"/>
                </a:cubicBezTo>
                <a:cubicBezTo>
                  <a:pt x="3464" y="4788"/>
                  <a:pt x="3410" y="4945"/>
                  <a:pt x="3358" y="5102"/>
                </a:cubicBezTo>
                <a:cubicBezTo>
                  <a:pt x="3330" y="5185"/>
                  <a:pt x="3302" y="5267"/>
                  <a:pt x="3278" y="5351"/>
                </a:cubicBezTo>
                <a:cubicBezTo>
                  <a:pt x="3253" y="5433"/>
                  <a:pt x="3218" y="5529"/>
                  <a:pt x="3235" y="5613"/>
                </a:cubicBezTo>
                <a:cubicBezTo>
                  <a:pt x="3240" y="5643"/>
                  <a:pt x="3287" y="5660"/>
                  <a:pt x="3304" y="5626"/>
                </a:cubicBezTo>
                <a:cubicBezTo>
                  <a:pt x="3334" y="5568"/>
                  <a:pt x="3339" y="5503"/>
                  <a:pt x="3355" y="5441"/>
                </a:cubicBezTo>
                <a:cubicBezTo>
                  <a:pt x="3375" y="5357"/>
                  <a:pt x="3402" y="5274"/>
                  <a:pt x="3429" y="5191"/>
                </a:cubicBezTo>
                <a:cubicBezTo>
                  <a:pt x="3483" y="5027"/>
                  <a:pt x="3533" y="4862"/>
                  <a:pt x="3575" y="4696"/>
                </a:cubicBezTo>
                <a:cubicBezTo>
                  <a:pt x="3636" y="4457"/>
                  <a:pt x="3577" y="4152"/>
                  <a:pt x="3762" y="3950"/>
                </a:cubicBezTo>
                <a:cubicBezTo>
                  <a:pt x="3789" y="3921"/>
                  <a:pt x="3743" y="3885"/>
                  <a:pt x="3715" y="3912"/>
                </a:cubicBezTo>
                <a:close/>
                <a:moveTo>
                  <a:pt x="3161" y="5874"/>
                </a:moveTo>
                <a:cubicBezTo>
                  <a:pt x="3156" y="5901"/>
                  <a:pt x="3141" y="5922"/>
                  <a:pt x="3125" y="5943"/>
                </a:cubicBezTo>
                <a:cubicBezTo>
                  <a:pt x="3110" y="5965"/>
                  <a:pt x="3082" y="5994"/>
                  <a:pt x="3095" y="6021"/>
                </a:cubicBezTo>
                <a:cubicBezTo>
                  <a:pt x="3101" y="6032"/>
                  <a:pt x="3111" y="6036"/>
                  <a:pt x="3123" y="6034"/>
                </a:cubicBezTo>
                <a:cubicBezTo>
                  <a:pt x="3156" y="6028"/>
                  <a:pt x="3174" y="5987"/>
                  <a:pt x="3190" y="5965"/>
                </a:cubicBezTo>
                <a:cubicBezTo>
                  <a:pt x="3207" y="5941"/>
                  <a:pt x="3221" y="5915"/>
                  <a:pt x="3226" y="5887"/>
                </a:cubicBezTo>
                <a:cubicBezTo>
                  <a:pt x="3234" y="5849"/>
                  <a:pt x="3168" y="5837"/>
                  <a:pt x="3161" y="5874"/>
                </a:cubicBezTo>
                <a:close/>
                <a:moveTo>
                  <a:pt x="4544" y="52"/>
                </a:moveTo>
                <a:lnTo>
                  <a:pt x="9004" y="3260"/>
                </a:lnTo>
                <a:lnTo>
                  <a:pt x="13466" y="6471"/>
                </a:lnTo>
                <a:cubicBezTo>
                  <a:pt x="13540" y="6523"/>
                  <a:pt x="13550" y="6617"/>
                  <a:pt x="13492" y="6682"/>
                </a:cubicBezTo>
                <a:cubicBezTo>
                  <a:pt x="13471" y="6706"/>
                  <a:pt x="13443" y="6722"/>
                  <a:pt x="13413" y="6731"/>
                </a:cubicBezTo>
                <a:lnTo>
                  <a:pt x="13413" y="6732"/>
                </a:lnTo>
                <a:lnTo>
                  <a:pt x="11780" y="7204"/>
                </a:lnTo>
                <a:lnTo>
                  <a:pt x="10698" y="7518"/>
                </a:lnTo>
                <a:lnTo>
                  <a:pt x="9615" y="7831"/>
                </a:lnTo>
                <a:lnTo>
                  <a:pt x="8533" y="8145"/>
                </a:lnTo>
                <a:lnTo>
                  <a:pt x="7450" y="8458"/>
                </a:lnTo>
                <a:lnTo>
                  <a:pt x="6368" y="8771"/>
                </a:lnTo>
                <a:lnTo>
                  <a:pt x="5286" y="9085"/>
                </a:lnTo>
                <a:lnTo>
                  <a:pt x="4203" y="9398"/>
                </a:lnTo>
                <a:lnTo>
                  <a:pt x="3121" y="9712"/>
                </a:lnTo>
                <a:lnTo>
                  <a:pt x="1532" y="10172"/>
                </a:lnTo>
                <a:cubicBezTo>
                  <a:pt x="1443" y="10197"/>
                  <a:pt x="1348" y="10155"/>
                  <a:pt x="1318" y="10075"/>
                </a:cubicBezTo>
                <a:cubicBezTo>
                  <a:pt x="1306" y="10042"/>
                  <a:pt x="1308" y="10008"/>
                  <a:pt x="1320" y="9978"/>
                </a:cubicBezTo>
                <a:lnTo>
                  <a:pt x="2794" y="5059"/>
                </a:lnTo>
                <a:lnTo>
                  <a:pt x="4271" y="129"/>
                </a:lnTo>
                <a:cubicBezTo>
                  <a:pt x="4296" y="49"/>
                  <a:pt x="4388" y="1"/>
                  <a:pt x="4479" y="23"/>
                </a:cubicBezTo>
                <a:cubicBezTo>
                  <a:pt x="4504" y="28"/>
                  <a:pt x="4525" y="38"/>
                  <a:pt x="4544" y="52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8"/>
          <p:cNvSpPr/>
          <p:nvPr/>
        </p:nvSpPr>
        <p:spPr>
          <a:xfrm>
            <a:off x="8146625" y="347133"/>
            <a:ext cx="410160" cy="612102"/>
          </a:xfrm>
          <a:custGeom>
            <a:avLst/>
            <a:gdLst/>
            <a:ahLst/>
            <a:cxnLst/>
            <a:rect l="l" t="t" r="r" b="b"/>
            <a:pathLst>
              <a:path w="9016" h="13455" extrusionOk="0">
                <a:moveTo>
                  <a:pt x="8237" y="2892"/>
                </a:moveTo>
                <a:lnTo>
                  <a:pt x="7881" y="2674"/>
                </a:lnTo>
                <a:lnTo>
                  <a:pt x="7392" y="2373"/>
                </a:lnTo>
                <a:lnTo>
                  <a:pt x="6749" y="1979"/>
                </a:lnTo>
                <a:lnTo>
                  <a:pt x="6260" y="1677"/>
                </a:lnTo>
                <a:lnTo>
                  <a:pt x="5904" y="1459"/>
                </a:lnTo>
                <a:cubicBezTo>
                  <a:pt x="6110" y="1187"/>
                  <a:pt x="6393" y="1005"/>
                  <a:pt x="6698" y="926"/>
                </a:cubicBezTo>
                <a:cubicBezTo>
                  <a:pt x="7046" y="835"/>
                  <a:pt x="7423" y="878"/>
                  <a:pt x="7746" y="1077"/>
                </a:cubicBezTo>
                <a:cubicBezTo>
                  <a:pt x="8069" y="1276"/>
                  <a:pt x="8277" y="1592"/>
                  <a:pt x="8354" y="1943"/>
                </a:cubicBezTo>
                <a:cubicBezTo>
                  <a:pt x="8421" y="2251"/>
                  <a:pt x="8387" y="2586"/>
                  <a:pt x="8237" y="2892"/>
                </a:cubicBezTo>
                <a:close/>
                <a:moveTo>
                  <a:pt x="638" y="11308"/>
                </a:moveTo>
                <a:lnTo>
                  <a:pt x="539" y="10523"/>
                </a:lnTo>
                <a:lnTo>
                  <a:pt x="747" y="10651"/>
                </a:lnTo>
                <a:lnTo>
                  <a:pt x="1237" y="10952"/>
                </a:lnTo>
                <a:lnTo>
                  <a:pt x="1879" y="11346"/>
                </a:lnTo>
                <a:lnTo>
                  <a:pt x="2369" y="11648"/>
                </a:lnTo>
                <a:lnTo>
                  <a:pt x="2569" y="11770"/>
                </a:lnTo>
                <a:lnTo>
                  <a:pt x="1803" y="12023"/>
                </a:lnTo>
                <a:close/>
                <a:moveTo>
                  <a:pt x="1432" y="12146"/>
                </a:moveTo>
                <a:lnTo>
                  <a:pt x="686" y="11689"/>
                </a:lnTo>
                <a:lnTo>
                  <a:pt x="773" y="12364"/>
                </a:lnTo>
                <a:close/>
                <a:moveTo>
                  <a:pt x="1842" y="12325"/>
                </a:moveTo>
                <a:cubicBezTo>
                  <a:pt x="1835" y="12328"/>
                  <a:pt x="1828" y="12330"/>
                  <a:pt x="1820" y="12333"/>
                </a:cubicBezTo>
                <a:lnTo>
                  <a:pt x="693" y="12705"/>
                </a:lnTo>
                <a:cubicBezTo>
                  <a:pt x="685" y="12708"/>
                  <a:pt x="676" y="12710"/>
                  <a:pt x="666" y="12711"/>
                </a:cubicBezTo>
                <a:cubicBezTo>
                  <a:pt x="584" y="12722"/>
                  <a:pt x="509" y="12663"/>
                  <a:pt x="499" y="12582"/>
                </a:cubicBezTo>
                <a:lnTo>
                  <a:pt x="353" y="11427"/>
                </a:lnTo>
                <a:cubicBezTo>
                  <a:pt x="351" y="11420"/>
                  <a:pt x="350" y="11414"/>
                  <a:pt x="350" y="11407"/>
                </a:cubicBezTo>
                <a:lnTo>
                  <a:pt x="204" y="10261"/>
                </a:lnTo>
                <a:lnTo>
                  <a:pt x="204" y="10260"/>
                </a:lnTo>
                <a:lnTo>
                  <a:pt x="204" y="10260"/>
                </a:lnTo>
                <a:lnTo>
                  <a:pt x="204" y="10258"/>
                </a:lnTo>
                <a:lnTo>
                  <a:pt x="204" y="10255"/>
                </a:lnTo>
                <a:lnTo>
                  <a:pt x="204" y="10253"/>
                </a:lnTo>
                <a:lnTo>
                  <a:pt x="203" y="10252"/>
                </a:lnTo>
                <a:lnTo>
                  <a:pt x="203" y="10251"/>
                </a:lnTo>
                <a:lnTo>
                  <a:pt x="203" y="10248"/>
                </a:lnTo>
                <a:lnTo>
                  <a:pt x="203" y="10246"/>
                </a:lnTo>
                <a:lnTo>
                  <a:pt x="202" y="10245"/>
                </a:lnTo>
                <a:lnTo>
                  <a:pt x="202" y="10245"/>
                </a:lnTo>
                <a:lnTo>
                  <a:pt x="202" y="10243"/>
                </a:lnTo>
                <a:lnTo>
                  <a:pt x="202" y="10241"/>
                </a:lnTo>
                <a:lnTo>
                  <a:pt x="202" y="10241"/>
                </a:lnTo>
                <a:lnTo>
                  <a:pt x="202" y="10239"/>
                </a:lnTo>
                <a:lnTo>
                  <a:pt x="202" y="10239"/>
                </a:lnTo>
                <a:lnTo>
                  <a:pt x="202" y="10238"/>
                </a:lnTo>
                <a:lnTo>
                  <a:pt x="202" y="10238"/>
                </a:lnTo>
                <a:lnTo>
                  <a:pt x="202" y="10236"/>
                </a:lnTo>
                <a:lnTo>
                  <a:pt x="202" y="10236"/>
                </a:lnTo>
                <a:lnTo>
                  <a:pt x="202" y="10234"/>
                </a:lnTo>
                <a:lnTo>
                  <a:pt x="202" y="10232"/>
                </a:lnTo>
                <a:lnTo>
                  <a:pt x="202" y="10232"/>
                </a:lnTo>
                <a:lnTo>
                  <a:pt x="202" y="10231"/>
                </a:lnTo>
                <a:lnTo>
                  <a:pt x="202" y="10229"/>
                </a:lnTo>
                <a:lnTo>
                  <a:pt x="202" y="10229"/>
                </a:lnTo>
                <a:lnTo>
                  <a:pt x="202" y="10227"/>
                </a:lnTo>
                <a:lnTo>
                  <a:pt x="202" y="10225"/>
                </a:lnTo>
                <a:lnTo>
                  <a:pt x="202" y="10225"/>
                </a:lnTo>
                <a:lnTo>
                  <a:pt x="202" y="10223"/>
                </a:lnTo>
                <a:lnTo>
                  <a:pt x="202" y="10223"/>
                </a:lnTo>
                <a:lnTo>
                  <a:pt x="202" y="10221"/>
                </a:lnTo>
                <a:lnTo>
                  <a:pt x="202" y="10221"/>
                </a:lnTo>
                <a:lnTo>
                  <a:pt x="202" y="10220"/>
                </a:lnTo>
                <a:lnTo>
                  <a:pt x="203" y="10217"/>
                </a:lnTo>
                <a:lnTo>
                  <a:pt x="203" y="10217"/>
                </a:lnTo>
                <a:lnTo>
                  <a:pt x="203" y="10217"/>
                </a:lnTo>
                <a:lnTo>
                  <a:pt x="203" y="10217"/>
                </a:lnTo>
                <a:lnTo>
                  <a:pt x="203" y="10214"/>
                </a:lnTo>
                <a:lnTo>
                  <a:pt x="203" y="10212"/>
                </a:lnTo>
                <a:lnTo>
                  <a:pt x="203" y="10212"/>
                </a:lnTo>
                <a:lnTo>
                  <a:pt x="204" y="10210"/>
                </a:lnTo>
                <a:lnTo>
                  <a:pt x="204" y="10210"/>
                </a:lnTo>
                <a:lnTo>
                  <a:pt x="204" y="10210"/>
                </a:lnTo>
                <a:lnTo>
                  <a:pt x="204" y="10207"/>
                </a:lnTo>
                <a:lnTo>
                  <a:pt x="204" y="10205"/>
                </a:lnTo>
                <a:lnTo>
                  <a:pt x="204" y="10205"/>
                </a:lnTo>
                <a:lnTo>
                  <a:pt x="204" y="10203"/>
                </a:lnTo>
                <a:lnTo>
                  <a:pt x="204" y="10203"/>
                </a:lnTo>
                <a:lnTo>
                  <a:pt x="204" y="10202"/>
                </a:lnTo>
                <a:lnTo>
                  <a:pt x="205" y="10199"/>
                </a:lnTo>
                <a:lnTo>
                  <a:pt x="206" y="10196"/>
                </a:lnTo>
                <a:lnTo>
                  <a:pt x="206" y="10196"/>
                </a:lnTo>
                <a:lnTo>
                  <a:pt x="206" y="10195"/>
                </a:lnTo>
                <a:lnTo>
                  <a:pt x="207" y="10193"/>
                </a:lnTo>
                <a:lnTo>
                  <a:pt x="207" y="10192"/>
                </a:lnTo>
                <a:lnTo>
                  <a:pt x="207" y="10191"/>
                </a:lnTo>
                <a:lnTo>
                  <a:pt x="208" y="10189"/>
                </a:lnTo>
                <a:lnTo>
                  <a:pt x="208" y="10189"/>
                </a:lnTo>
                <a:lnTo>
                  <a:pt x="209" y="10188"/>
                </a:lnTo>
                <a:lnTo>
                  <a:pt x="210" y="10185"/>
                </a:lnTo>
                <a:lnTo>
                  <a:pt x="210" y="10185"/>
                </a:lnTo>
                <a:lnTo>
                  <a:pt x="210" y="10185"/>
                </a:lnTo>
                <a:lnTo>
                  <a:pt x="210" y="10184"/>
                </a:lnTo>
                <a:lnTo>
                  <a:pt x="211" y="10182"/>
                </a:lnTo>
                <a:lnTo>
                  <a:pt x="211" y="10182"/>
                </a:lnTo>
                <a:lnTo>
                  <a:pt x="211" y="10181"/>
                </a:lnTo>
                <a:lnTo>
                  <a:pt x="211" y="10178"/>
                </a:lnTo>
                <a:lnTo>
                  <a:pt x="212" y="10177"/>
                </a:lnTo>
                <a:lnTo>
                  <a:pt x="213" y="10175"/>
                </a:lnTo>
                <a:lnTo>
                  <a:pt x="213" y="10174"/>
                </a:lnTo>
                <a:lnTo>
                  <a:pt x="215" y="10171"/>
                </a:lnTo>
                <a:lnTo>
                  <a:pt x="215" y="10171"/>
                </a:lnTo>
                <a:lnTo>
                  <a:pt x="215" y="10170"/>
                </a:lnTo>
                <a:lnTo>
                  <a:pt x="217" y="10168"/>
                </a:lnTo>
                <a:lnTo>
                  <a:pt x="217" y="10167"/>
                </a:lnTo>
                <a:lnTo>
                  <a:pt x="218" y="10164"/>
                </a:lnTo>
                <a:lnTo>
                  <a:pt x="218" y="10164"/>
                </a:lnTo>
                <a:cubicBezTo>
                  <a:pt x="219" y="10162"/>
                  <a:pt x="221" y="10160"/>
                  <a:pt x="222" y="10157"/>
                </a:cubicBezTo>
                <a:lnTo>
                  <a:pt x="222" y="10157"/>
                </a:lnTo>
                <a:lnTo>
                  <a:pt x="224" y="10154"/>
                </a:lnTo>
                <a:lnTo>
                  <a:pt x="5448" y="1650"/>
                </a:lnTo>
                <a:cubicBezTo>
                  <a:pt x="5464" y="1614"/>
                  <a:pt x="5481" y="1578"/>
                  <a:pt x="5498" y="1544"/>
                </a:cubicBezTo>
                <a:cubicBezTo>
                  <a:pt x="5520" y="1503"/>
                  <a:pt x="5542" y="1463"/>
                  <a:pt x="5565" y="1426"/>
                </a:cubicBezTo>
                <a:cubicBezTo>
                  <a:pt x="5815" y="1018"/>
                  <a:pt x="6201" y="747"/>
                  <a:pt x="6624" y="637"/>
                </a:cubicBezTo>
                <a:cubicBezTo>
                  <a:pt x="7047" y="527"/>
                  <a:pt x="7507" y="579"/>
                  <a:pt x="7902" y="822"/>
                </a:cubicBezTo>
                <a:cubicBezTo>
                  <a:pt x="8297" y="1064"/>
                  <a:pt x="8552" y="1450"/>
                  <a:pt x="8646" y="1879"/>
                </a:cubicBezTo>
                <a:cubicBezTo>
                  <a:pt x="8738" y="2305"/>
                  <a:pt x="8670" y="2772"/>
                  <a:pt x="8421" y="3180"/>
                </a:cubicBezTo>
                <a:cubicBezTo>
                  <a:pt x="8397" y="3218"/>
                  <a:pt x="8373" y="3255"/>
                  <a:pt x="8346" y="3292"/>
                </a:cubicBezTo>
                <a:cubicBezTo>
                  <a:pt x="8323" y="3323"/>
                  <a:pt x="8298" y="3355"/>
                  <a:pt x="8273" y="3386"/>
                </a:cubicBezTo>
                <a:lnTo>
                  <a:pt x="3049" y="11890"/>
                </a:lnTo>
                <a:cubicBezTo>
                  <a:pt x="3028" y="11924"/>
                  <a:pt x="2995" y="11946"/>
                  <a:pt x="2959" y="11956"/>
                </a:cubicBezTo>
                <a:close/>
                <a:moveTo>
                  <a:pt x="2653" y="11470"/>
                </a:moveTo>
                <a:lnTo>
                  <a:pt x="7852" y="3007"/>
                </a:lnTo>
                <a:lnTo>
                  <a:pt x="8071" y="3142"/>
                </a:lnTo>
                <a:lnTo>
                  <a:pt x="2873" y="11605"/>
                </a:lnTo>
                <a:close/>
                <a:moveTo>
                  <a:pt x="7362" y="2706"/>
                </a:moveTo>
                <a:lnTo>
                  <a:pt x="7597" y="2850"/>
                </a:lnTo>
                <a:lnTo>
                  <a:pt x="2398" y="11314"/>
                </a:lnTo>
                <a:lnTo>
                  <a:pt x="2164" y="11170"/>
                </a:lnTo>
                <a:close/>
                <a:moveTo>
                  <a:pt x="1266" y="10618"/>
                </a:moveTo>
                <a:lnTo>
                  <a:pt x="1031" y="10474"/>
                </a:lnTo>
                <a:lnTo>
                  <a:pt x="6231" y="2011"/>
                </a:lnTo>
                <a:lnTo>
                  <a:pt x="6466" y="2155"/>
                </a:lnTo>
                <a:close/>
                <a:moveTo>
                  <a:pt x="1909" y="11013"/>
                </a:moveTo>
                <a:lnTo>
                  <a:pt x="1521" y="10775"/>
                </a:lnTo>
                <a:lnTo>
                  <a:pt x="6721" y="2311"/>
                </a:lnTo>
                <a:lnTo>
                  <a:pt x="7107" y="2550"/>
                </a:lnTo>
                <a:close/>
                <a:moveTo>
                  <a:pt x="7400" y="1186"/>
                </a:moveTo>
                <a:cubicBezTo>
                  <a:pt x="7604" y="1243"/>
                  <a:pt x="7770" y="1365"/>
                  <a:pt x="7892" y="1537"/>
                </a:cubicBezTo>
                <a:cubicBezTo>
                  <a:pt x="7953" y="1623"/>
                  <a:pt x="7999" y="1722"/>
                  <a:pt x="8034" y="1821"/>
                </a:cubicBezTo>
                <a:cubicBezTo>
                  <a:pt x="8061" y="1897"/>
                  <a:pt x="8063" y="1991"/>
                  <a:pt x="8113" y="2055"/>
                </a:cubicBezTo>
                <a:cubicBezTo>
                  <a:pt x="8124" y="2068"/>
                  <a:pt x="8143" y="2061"/>
                  <a:pt x="8148" y="2047"/>
                </a:cubicBezTo>
                <a:cubicBezTo>
                  <a:pt x="8177" y="1961"/>
                  <a:pt x="8126" y="1854"/>
                  <a:pt x="8097" y="1772"/>
                </a:cubicBezTo>
                <a:cubicBezTo>
                  <a:pt x="8062" y="1674"/>
                  <a:pt x="8013" y="1579"/>
                  <a:pt x="7952" y="1494"/>
                </a:cubicBezTo>
                <a:cubicBezTo>
                  <a:pt x="7819" y="1310"/>
                  <a:pt x="7640" y="1179"/>
                  <a:pt x="7419" y="1121"/>
                </a:cubicBezTo>
                <a:cubicBezTo>
                  <a:pt x="7377" y="1110"/>
                  <a:pt x="7358" y="1174"/>
                  <a:pt x="7400" y="1186"/>
                </a:cubicBezTo>
                <a:close/>
                <a:moveTo>
                  <a:pt x="8081" y="2258"/>
                </a:moveTo>
                <a:cubicBezTo>
                  <a:pt x="8078" y="2281"/>
                  <a:pt x="8076" y="2303"/>
                  <a:pt x="8072" y="2326"/>
                </a:cubicBezTo>
                <a:cubicBezTo>
                  <a:pt x="8069" y="2347"/>
                  <a:pt x="8070" y="2367"/>
                  <a:pt x="8069" y="2388"/>
                </a:cubicBezTo>
                <a:cubicBezTo>
                  <a:pt x="8068" y="2402"/>
                  <a:pt x="8085" y="2414"/>
                  <a:pt x="8098" y="2406"/>
                </a:cubicBezTo>
                <a:cubicBezTo>
                  <a:pt x="8118" y="2392"/>
                  <a:pt x="8137" y="2372"/>
                  <a:pt x="8145" y="2348"/>
                </a:cubicBezTo>
                <a:cubicBezTo>
                  <a:pt x="8153" y="2319"/>
                  <a:pt x="8155" y="2289"/>
                  <a:pt x="8156" y="2260"/>
                </a:cubicBezTo>
                <a:cubicBezTo>
                  <a:pt x="8159" y="2210"/>
                  <a:pt x="8087" y="2211"/>
                  <a:pt x="8081" y="2258"/>
                </a:cubicBezTo>
                <a:close/>
                <a:moveTo>
                  <a:pt x="5772" y="768"/>
                </a:moveTo>
                <a:cubicBezTo>
                  <a:pt x="5813" y="715"/>
                  <a:pt x="5834" y="656"/>
                  <a:pt x="5881" y="606"/>
                </a:cubicBezTo>
                <a:cubicBezTo>
                  <a:pt x="5944" y="539"/>
                  <a:pt x="6024" y="486"/>
                  <a:pt x="6103" y="440"/>
                </a:cubicBezTo>
                <a:cubicBezTo>
                  <a:pt x="6263" y="346"/>
                  <a:pt x="6441" y="276"/>
                  <a:pt x="6620" y="226"/>
                </a:cubicBezTo>
                <a:cubicBezTo>
                  <a:pt x="7090" y="96"/>
                  <a:pt x="7558" y="358"/>
                  <a:pt x="7976" y="537"/>
                </a:cubicBezTo>
                <a:cubicBezTo>
                  <a:pt x="8023" y="557"/>
                  <a:pt x="8056" y="479"/>
                  <a:pt x="8013" y="455"/>
                </a:cubicBezTo>
                <a:cubicBezTo>
                  <a:pt x="7595" y="224"/>
                  <a:pt x="7058" y="1"/>
                  <a:pt x="6577" y="134"/>
                </a:cubicBezTo>
                <a:cubicBezTo>
                  <a:pt x="6379" y="189"/>
                  <a:pt x="6185" y="271"/>
                  <a:pt x="6010" y="377"/>
                </a:cubicBezTo>
                <a:cubicBezTo>
                  <a:pt x="5903" y="443"/>
                  <a:pt x="5666" y="603"/>
                  <a:pt x="5719" y="760"/>
                </a:cubicBezTo>
                <a:cubicBezTo>
                  <a:pt x="5728" y="784"/>
                  <a:pt x="5757" y="788"/>
                  <a:pt x="5772" y="768"/>
                </a:cubicBezTo>
                <a:close/>
                <a:moveTo>
                  <a:pt x="8392" y="806"/>
                </a:moveTo>
                <a:cubicBezTo>
                  <a:pt x="8425" y="825"/>
                  <a:pt x="8459" y="851"/>
                  <a:pt x="8499" y="850"/>
                </a:cubicBezTo>
                <a:cubicBezTo>
                  <a:pt x="8513" y="850"/>
                  <a:pt x="8523" y="836"/>
                  <a:pt x="8517" y="823"/>
                </a:cubicBezTo>
                <a:cubicBezTo>
                  <a:pt x="8498" y="787"/>
                  <a:pt x="8460" y="768"/>
                  <a:pt x="8428" y="747"/>
                </a:cubicBezTo>
                <a:cubicBezTo>
                  <a:pt x="8390" y="724"/>
                  <a:pt x="8353" y="783"/>
                  <a:pt x="8392" y="806"/>
                </a:cubicBezTo>
                <a:close/>
                <a:moveTo>
                  <a:pt x="8934" y="2915"/>
                </a:moveTo>
                <a:cubicBezTo>
                  <a:pt x="8850" y="3016"/>
                  <a:pt x="8794" y="3140"/>
                  <a:pt x="8729" y="3252"/>
                </a:cubicBezTo>
                <a:cubicBezTo>
                  <a:pt x="8688" y="3323"/>
                  <a:pt x="8645" y="3394"/>
                  <a:pt x="8600" y="3463"/>
                </a:cubicBezTo>
                <a:cubicBezTo>
                  <a:pt x="8560" y="3526"/>
                  <a:pt x="8506" y="3585"/>
                  <a:pt x="8493" y="3661"/>
                </a:cubicBezTo>
                <a:cubicBezTo>
                  <a:pt x="8490" y="3677"/>
                  <a:pt x="8504" y="3699"/>
                  <a:pt x="8523" y="3692"/>
                </a:cubicBezTo>
                <a:cubicBezTo>
                  <a:pt x="8650" y="3647"/>
                  <a:pt x="8725" y="3471"/>
                  <a:pt x="8788" y="3362"/>
                </a:cubicBezTo>
                <a:cubicBezTo>
                  <a:pt x="8863" y="3231"/>
                  <a:pt x="8945" y="3097"/>
                  <a:pt x="9000" y="2956"/>
                </a:cubicBezTo>
                <a:cubicBezTo>
                  <a:pt x="9015" y="2920"/>
                  <a:pt x="8959" y="2883"/>
                  <a:pt x="8934" y="2915"/>
                </a:cubicBezTo>
                <a:close/>
                <a:moveTo>
                  <a:pt x="8304" y="3947"/>
                </a:moveTo>
                <a:cubicBezTo>
                  <a:pt x="8246" y="4005"/>
                  <a:pt x="8186" y="4072"/>
                  <a:pt x="8171" y="4155"/>
                </a:cubicBezTo>
                <a:cubicBezTo>
                  <a:pt x="8168" y="4174"/>
                  <a:pt x="8187" y="4186"/>
                  <a:pt x="8202" y="4174"/>
                </a:cubicBezTo>
                <a:cubicBezTo>
                  <a:pt x="8265" y="4128"/>
                  <a:pt x="8300" y="4056"/>
                  <a:pt x="8353" y="4000"/>
                </a:cubicBezTo>
                <a:cubicBezTo>
                  <a:pt x="8387" y="3967"/>
                  <a:pt x="8338" y="3914"/>
                  <a:pt x="8304" y="3947"/>
                </a:cubicBezTo>
                <a:close/>
                <a:moveTo>
                  <a:pt x="4785" y="9876"/>
                </a:moveTo>
                <a:cubicBezTo>
                  <a:pt x="4795" y="9859"/>
                  <a:pt x="4820" y="9875"/>
                  <a:pt x="4810" y="9891"/>
                </a:cubicBezTo>
                <a:cubicBezTo>
                  <a:pt x="4563" y="10307"/>
                  <a:pt x="4336" y="10738"/>
                  <a:pt x="4099" y="11160"/>
                </a:cubicBezTo>
                <a:cubicBezTo>
                  <a:pt x="3984" y="11363"/>
                  <a:pt x="3870" y="11566"/>
                  <a:pt x="3754" y="11768"/>
                </a:cubicBezTo>
                <a:cubicBezTo>
                  <a:pt x="3693" y="11876"/>
                  <a:pt x="3630" y="11981"/>
                  <a:pt x="3566" y="12086"/>
                </a:cubicBezTo>
                <a:cubicBezTo>
                  <a:pt x="3514" y="12170"/>
                  <a:pt x="3469" y="12259"/>
                  <a:pt x="3402" y="12331"/>
                </a:cubicBezTo>
                <a:cubicBezTo>
                  <a:pt x="3382" y="12352"/>
                  <a:pt x="3343" y="12329"/>
                  <a:pt x="3353" y="12302"/>
                </a:cubicBezTo>
                <a:cubicBezTo>
                  <a:pt x="3391" y="12197"/>
                  <a:pt x="3459" y="12103"/>
                  <a:pt x="3515" y="12007"/>
                </a:cubicBezTo>
                <a:cubicBezTo>
                  <a:pt x="3578" y="11901"/>
                  <a:pt x="3639" y="11794"/>
                  <a:pt x="3702" y="11689"/>
                </a:cubicBezTo>
                <a:cubicBezTo>
                  <a:pt x="3819" y="11487"/>
                  <a:pt x="3936" y="11285"/>
                  <a:pt x="4052" y="11083"/>
                </a:cubicBezTo>
                <a:cubicBezTo>
                  <a:pt x="4287" y="10674"/>
                  <a:pt x="4533" y="10274"/>
                  <a:pt x="4785" y="9876"/>
                </a:cubicBezTo>
                <a:moveTo>
                  <a:pt x="3841" y="11862"/>
                </a:moveTo>
                <a:cubicBezTo>
                  <a:pt x="3750" y="11941"/>
                  <a:pt x="3662" y="12054"/>
                  <a:pt x="3619" y="12165"/>
                </a:cubicBezTo>
                <a:cubicBezTo>
                  <a:pt x="3612" y="12184"/>
                  <a:pt x="3635" y="12199"/>
                  <a:pt x="3651" y="12191"/>
                </a:cubicBezTo>
                <a:cubicBezTo>
                  <a:pt x="3758" y="12136"/>
                  <a:pt x="3831" y="12005"/>
                  <a:pt x="3893" y="11905"/>
                </a:cubicBezTo>
                <a:cubicBezTo>
                  <a:pt x="3913" y="11872"/>
                  <a:pt x="3870" y="11838"/>
                  <a:pt x="3841" y="11862"/>
                </a:cubicBezTo>
                <a:close/>
                <a:moveTo>
                  <a:pt x="81" y="12101"/>
                </a:moveTo>
                <a:cubicBezTo>
                  <a:pt x="91" y="12068"/>
                  <a:pt x="137" y="12077"/>
                  <a:pt x="139" y="12110"/>
                </a:cubicBezTo>
                <a:cubicBezTo>
                  <a:pt x="149" y="12384"/>
                  <a:pt x="82" y="12676"/>
                  <a:pt x="194" y="12939"/>
                </a:cubicBezTo>
                <a:cubicBezTo>
                  <a:pt x="238" y="13042"/>
                  <a:pt x="307" y="13142"/>
                  <a:pt x="419" y="13178"/>
                </a:cubicBezTo>
                <a:cubicBezTo>
                  <a:pt x="555" y="13221"/>
                  <a:pt x="685" y="13171"/>
                  <a:pt x="818" y="13197"/>
                </a:cubicBezTo>
                <a:cubicBezTo>
                  <a:pt x="844" y="13202"/>
                  <a:pt x="855" y="13243"/>
                  <a:pt x="833" y="13259"/>
                </a:cubicBezTo>
                <a:cubicBezTo>
                  <a:pt x="719" y="13341"/>
                  <a:pt x="517" y="13337"/>
                  <a:pt x="389" y="13285"/>
                </a:cubicBezTo>
                <a:cubicBezTo>
                  <a:pt x="271" y="13236"/>
                  <a:pt x="176" y="13151"/>
                  <a:pt x="122" y="13033"/>
                </a:cubicBezTo>
                <a:cubicBezTo>
                  <a:pt x="1" y="12761"/>
                  <a:pt x="3" y="12385"/>
                  <a:pt x="81" y="12101"/>
                </a:cubicBezTo>
                <a:close/>
                <a:moveTo>
                  <a:pt x="33" y="13232"/>
                </a:moveTo>
                <a:cubicBezTo>
                  <a:pt x="64" y="13351"/>
                  <a:pt x="233" y="13454"/>
                  <a:pt x="349" y="13410"/>
                </a:cubicBezTo>
                <a:cubicBezTo>
                  <a:pt x="366" y="13404"/>
                  <a:pt x="362" y="13379"/>
                  <a:pt x="350" y="13371"/>
                </a:cubicBezTo>
                <a:cubicBezTo>
                  <a:pt x="280" y="13322"/>
                  <a:pt x="139" y="13307"/>
                  <a:pt x="105" y="13216"/>
                </a:cubicBezTo>
                <a:cubicBezTo>
                  <a:pt x="88" y="13173"/>
                  <a:pt x="21" y="13185"/>
                  <a:pt x="33" y="13232"/>
                </a:cubicBezTo>
                <a:close/>
                <a:moveTo>
                  <a:pt x="3652" y="3866"/>
                </a:moveTo>
                <a:cubicBezTo>
                  <a:pt x="3679" y="3837"/>
                  <a:pt x="3717" y="3882"/>
                  <a:pt x="3693" y="3911"/>
                </a:cubicBezTo>
                <a:cubicBezTo>
                  <a:pt x="3500" y="4148"/>
                  <a:pt x="3358" y="4421"/>
                  <a:pt x="3206" y="4684"/>
                </a:cubicBezTo>
                <a:cubicBezTo>
                  <a:pt x="3052" y="4954"/>
                  <a:pt x="2895" y="5222"/>
                  <a:pt x="2737" y="5489"/>
                </a:cubicBezTo>
                <a:cubicBezTo>
                  <a:pt x="2423" y="6023"/>
                  <a:pt x="2110" y="6579"/>
                  <a:pt x="1711" y="7054"/>
                </a:cubicBezTo>
                <a:cubicBezTo>
                  <a:pt x="1690" y="7080"/>
                  <a:pt x="1650" y="7045"/>
                  <a:pt x="1666" y="7018"/>
                </a:cubicBezTo>
                <a:cubicBezTo>
                  <a:pt x="1838" y="6734"/>
                  <a:pt x="2029" y="6461"/>
                  <a:pt x="2207" y="6180"/>
                </a:cubicBezTo>
                <a:cubicBezTo>
                  <a:pt x="2375" y="5913"/>
                  <a:pt x="2540" y="5643"/>
                  <a:pt x="2702" y="5371"/>
                </a:cubicBezTo>
                <a:cubicBezTo>
                  <a:pt x="2860" y="5105"/>
                  <a:pt x="3018" y="4840"/>
                  <a:pt x="3173" y="4573"/>
                </a:cubicBezTo>
                <a:cubicBezTo>
                  <a:pt x="3316" y="4326"/>
                  <a:pt x="3453" y="4073"/>
                  <a:pt x="3652" y="3866"/>
                </a:cubicBezTo>
                <a:close/>
                <a:moveTo>
                  <a:pt x="1492" y="7320"/>
                </a:moveTo>
                <a:cubicBezTo>
                  <a:pt x="1532" y="7281"/>
                  <a:pt x="1587" y="7342"/>
                  <a:pt x="1550" y="7382"/>
                </a:cubicBezTo>
                <a:cubicBezTo>
                  <a:pt x="1514" y="7419"/>
                  <a:pt x="1484" y="7462"/>
                  <a:pt x="1456" y="7505"/>
                </a:cubicBezTo>
                <a:cubicBezTo>
                  <a:pt x="1433" y="7540"/>
                  <a:pt x="1410" y="7578"/>
                  <a:pt x="1373" y="7598"/>
                </a:cubicBezTo>
                <a:cubicBezTo>
                  <a:pt x="1354" y="7608"/>
                  <a:pt x="1331" y="7594"/>
                  <a:pt x="1332" y="7573"/>
                </a:cubicBezTo>
                <a:cubicBezTo>
                  <a:pt x="1332" y="7524"/>
                  <a:pt x="1363" y="7481"/>
                  <a:pt x="1390" y="7442"/>
                </a:cubicBezTo>
                <a:cubicBezTo>
                  <a:pt x="1420" y="7398"/>
                  <a:pt x="1454" y="7356"/>
                  <a:pt x="1492" y="7320"/>
                </a:cubicBezTo>
                <a:close/>
                <a:moveTo>
                  <a:pt x="3243" y="3996"/>
                </a:moveTo>
                <a:cubicBezTo>
                  <a:pt x="3266" y="3959"/>
                  <a:pt x="3326" y="3995"/>
                  <a:pt x="3302" y="4033"/>
                </a:cubicBezTo>
                <a:cubicBezTo>
                  <a:pt x="3268" y="4087"/>
                  <a:pt x="3236" y="4157"/>
                  <a:pt x="3183" y="4195"/>
                </a:cubicBezTo>
                <a:cubicBezTo>
                  <a:pt x="3171" y="4203"/>
                  <a:pt x="3150" y="4191"/>
                  <a:pt x="3152" y="4176"/>
                </a:cubicBezTo>
                <a:cubicBezTo>
                  <a:pt x="3163" y="4112"/>
                  <a:pt x="3211" y="4052"/>
                  <a:pt x="3243" y="3996"/>
                </a:cubicBezTo>
                <a:close/>
                <a:moveTo>
                  <a:pt x="4699" y="5962"/>
                </a:moveTo>
                <a:cubicBezTo>
                  <a:pt x="4693" y="5917"/>
                  <a:pt x="4756" y="5901"/>
                  <a:pt x="4767" y="5945"/>
                </a:cubicBezTo>
                <a:cubicBezTo>
                  <a:pt x="4779" y="5984"/>
                  <a:pt x="4778" y="6022"/>
                  <a:pt x="4773" y="6062"/>
                </a:cubicBezTo>
                <a:cubicBezTo>
                  <a:pt x="4767" y="6099"/>
                  <a:pt x="4760" y="6141"/>
                  <a:pt x="4729" y="6163"/>
                </a:cubicBezTo>
                <a:cubicBezTo>
                  <a:pt x="4718" y="6170"/>
                  <a:pt x="4702" y="6163"/>
                  <a:pt x="4696" y="6153"/>
                </a:cubicBezTo>
                <a:cubicBezTo>
                  <a:pt x="4681" y="6126"/>
                  <a:pt x="4691" y="6091"/>
                  <a:pt x="4695" y="6062"/>
                </a:cubicBezTo>
                <a:cubicBezTo>
                  <a:pt x="4701" y="6030"/>
                  <a:pt x="4705" y="5994"/>
                  <a:pt x="4699" y="5962"/>
                </a:cubicBezTo>
                <a:close/>
                <a:moveTo>
                  <a:pt x="4574" y="6170"/>
                </a:moveTo>
                <a:cubicBezTo>
                  <a:pt x="4590" y="6154"/>
                  <a:pt x="4619" y="6173"/>
                  <a:pt x="4612" y="6193"/>
                </a:cubicBezTo>
                <a:cubicBezTo>
                  <a:pt x="4610" y="6198"/>
                  <a:pt x="4615" y="6208"/>
                  <a:pt x="4613" y="6215"/>
                </a:cubicBezTo>
                <a:cubicBezTo>
                  <a:pt x="4610" y="6223"/>
                  <a:pt x="4608" y="6232"/>
                  <a:pt x="4605" y="6239"/>
                </a:cubicBezTo>
                <a:cubicBezTo>
                  <a:pt x="4600" y="6260"/>
                  <a:pt x="4594" y="6281"/>
                  <a:pt x="4590" y="6302"/>
                </a:cubicBezTo>
                <a:cubicBezTo>
                  <a:pt x="4584" y="6342"/>
                  <a:pt x="4592" y="6389"/>
                  <a:pt x="4571" y="6424"/>
                </a:cubicBezTo>
                <a:cubicBezTo>
                  <a:pt x="4565" y="6434"/>
                  <a:pt x="4549" y="6439"/>
                  <a:pt x="4540" y="6431"/>
                </a:cubicBezTo>
                <a:cubicBezTo>
                  <a:pt x="4494" y="6398"/>
                  <a:pt x="4502" y="6329"/>
                  <a:pt x="4514" y="6280"/>
                </a:cubicBezTo>
                <a:cubicBezTo>
                  <a:pt x="4520" y="6256"/>
                  <a:pt x="4527" y="6232"/>
                  <a:pt x="4539" y="6211"/>
                </a:cubicBezTo>
                <a:cubicBezTo>
                  <a:pt x="4544" y="6200"/>
                  <a:pt x="4548" y="6189"/>
                  <a:pt x="4557" y="6181"/>
                </a:cubicBezTo>
                <a:cubicBezTo>
                  <a:pt x="4562" y="6176"/>
                  <a:pt x="4570" y="6176"/>
                  <a:pt x="4574" y="6170"/>
                </a:cubicBezTo>
                <a:close/>
                <a:moveTo>
                  <a:pt x="4396" y="6465"/>
                </a:moveTo>
                <a:cubicBezTo>
                  <a:pt x="4423" y="6419"/>
                  <a:pt x="4493" y="6462"/>
                  <a:pt x="4466" y="6508"/>
                </a:cubicBezTo>
                <a:cubicBezTo>
                  <a:pt x="4427" y="6576"/>
                  <a:pt x="4406" y="6650"/>
                  <a:pt x="4390" y="6725"/>
                </a:cubicBezTo>
                <a:cubicBezTo>
                  <a:pt x="4384" y="6753"/>
                  <a:pt x="4343" y="6749"/>
                  <a:pt x="4337" y="6724"/>
                </a:cubicBezTo>
                <a:cubicBezTo>
                  <a:pt x="4314" y="6631"/>
                  <a:pt x="4349" y="6542"/>
                  <a:pt x="4396" y="6465"/>
                </a:cubicBezTo>
                <a:moveTo>
                  <a:pt x="2427" y="9518"/>
                </a:moveTo>
                <a:cubicBezTo>
                  <a:pt x="2434" y="9465"/>
                  <a:pt x="2515" y="9463"/>
                  <a:pt x="2512" y="9520"/>
                </a:cubicBezTo>
                <a:cubicBezTo>
                  <a:pt x="2507" y="9620"/>
                  <a:pt x="2504" y="9742"/>
                  <a:pt x="2452" y="9831"/>
                </a:cubicBezTo>
                <a:cubicBezTo>
                  <a:pt x="2441" y="9848"/>
                  <a:pt x="2419" y="9840"/>
                  <a:pt x="2413" y="9824"/>
                </a:cubicBezTo>
                <a:cubicBezTo>
                  <a:pt x="2378" y="9729"/>
                  <a:pt x="2413" y="9615"/>
                  <a:pt x="2427" y="9518"/>
                </a:cubicBezTo>
                <a:close/>
                <a:moveTo>
                  <a:pt x="2319" y="9811"/>
                </a:moveTo>
                <a:cubicBezTo>
                  <a:pt x="2358" y="9778"/>
                  <a:pt x="2409" y="9833"/>
                  <a:pt x="2373" y="9868"/>
                </a:cubicBezTo>
                <a:cubicBezTo>
                  <a:pt x="2326" y="9914"/>
                  <a:pt x="2352" y="9995"/>
                  <a:pt x="2341" y="10052"/>
                </a:cubicBezTo>
                <a:cubicBezTo>
                  <a:pt x="2337" y="10069"/>
                  <a:pt x="2312" y="10075"/>
                  <a:pt x="2302" y="10062"/>
                </a:cubicBezTo>
                <a:cubicBezTo>
                  <a:pt x="2247" y="9989"/>
                  <a:pt x="2248" y="9873"/>
                  <a:pt x="2319" y="9811"/>
                </a:cubicBezTo>
                <a:close/>
                <a:moveTo>
                  <a:pt x="1952" y="11649"/>
                </a:moveTo>
                <a:cubicBezTo>
                  <a:pt x="1959" y="11650"/>
                  <a:pt x="1956" y="11661"/>
                  <a:pt x="1949" y="11659"/>
                </a:cubicBezTo>
                <a:cubicBezTo>
                  <a:pt x="1775" y="11622"/>
                  <a:pt x="1610" y="11569"/>
                  <a:pt x="1460" y="11471"/>
                </a:cubicBezTo>
                <a:cubicBezTo>
                  <a:pt x="1355" y="11404"/>
                  <a:pt x="1168" y="11300"/>
                  <a:pt x="1129" y="11174"/>
                </a:cubicBezTo>
                <a:cubicBezTo>
                  <a:pt x="1119" y="11146"/>
                  <a:pt x="1154" y="11131"/>
                  <a:pt x="1175" y="11141"/>
                </a:cubicBezTo>
                <a:cubicBezTo>
                  <a:pt x="1236" y="11170"/>
                  <a:pt x="1279" y="11236"/>
                  <a:pt x="1331" y="11278"/>
                </a:cubicBezTo>
                <a:cubicBezTo>
                  <a:pt x="1394" y="11331"/>
                  <a:pt x="1459" y="11380"/>
                  <a:pt x="1528" y="11423"/>
                </a:cubicBezTo>
                <a:cubicBezTo>
                  <a:pt x="1663" y="11507"/>
                  <a:pt x="1798" y="11604"/>
                  <a:pt x="1952" y="11649"/>
                </a:cubicBezTo>
                <a:moveTo>
                  <a:pt x="1757" y="11744"/>
                </a:moveTo>
                <a:cubicBezTo>
                  <a:pt x="1722" y="11714"/>
                  <a:pt x="1582" y="11545"/>
                  <a:pt x="1535" y="11622"/>
                </a:cubicBezTo>
                <a:cubicBezTo>
                  <a:pt x="1509" y="11665"/>
                  <a:pt x="1559" y="11711"/>
                  <a:pt x="1590" y="11736"/>
                </a:cubicBezTo>
                <a:cubicBezTo>
                  <a:pt x="1633" y="11767"/>
                  <a:pt x="1675" y="11781"/>
                  <a:pt x="1723" y="11800"/>
                </a:cubicBezTo>
                <a:cubicBezTo>
                  <a:pt x="1753" y="11813"/>
                  <a:pt x="1782" y="11766"/>
                  <a:pt x="1757" y="11744"/>
                </a:cubicBezTo>
                <a:close/>
                <a:moveTo>
                  <a:pt x="6691" y="2654"/>
                </a:moveTo>
                <a:cubicBezTo>
                  <a:pt x="6668" y="2618"/>
                  <a:pt x="6727" y="2586"/>
                  <a:pt x="6750" y="2623"/>
                </a:cubicBezTo>
                <a:cubicBezTo>
                  <a:pt x="6766" y="2648"/>
                  <a:pt x="6782" y="2674"/>
                  <a:pt x="6789" y="2704"/>
                </a:cubicBezTo>
                <a:cubicBezTo>
                  <a:pt x="6797" y="2741"/>
                  <a:pt x="6788" y="2772"/>
                  <a:pt x="6766" y="2796"/>
                </a:cubicBezTo>
                <a:cubicBezTo>
                  <a:pt x="6757" y="2805"/>
                  <a:pt x="6743" y="2798"/>
                  <a:pt x="6740" y="2787"/>
                </a:cubicBezTo>
                <a:cubicBezTo>
                  <a:pt x="6739" y="2784"/>
                  <a:pt x="6732" y="2765"/>
                  <a:pt x="6738" y="2771"/>
                </a:cubicBezTo>
                <a:cubicBezTo>
                  <a:pt x="6733" y="2766"/>
                  <a:pt x="6730" y="2759"/>
                  <a:pt x="6729" y="2752"/>
                </a:cubicBezTo>
                <a:cubicBezTo>
                  <a:pt x="6728" y="2740"/>
                  <a:pt x="6725" y="2727"/>
                  <a:pt x="6721" y="2715"/>
                </a:cubicBezTo>
                <a:cubicBezTo>
                  <a:pt x="6715" y="2693"/>
                  <a:pt x="6703" y="2674"/>
                  <a:pt x="6691" y="2654"/>
                </a:cubicBezTo>
                <a:close/>
                <a:moveTo>
                  <a:pt x="6641" y="2763"/>
                </a:moveTo>
                <a:cubicBezTo>
                  <a:pt x="6628" y="2787"/>
                  <a:pt x="6619" y="2812"/>
                  <a:pt x="6615" y="2839"/>
                </a:cubicBezTo>
                <a:cubicBezTo>
                  <a:pt x="6610" y="2864"/>
                  <a:pt x="6604" y="2891"/>
                  <a:pt x="6616" y="2914"/>
                </a:cubicBezTo>
                <a:cubicBezTo>
                  <a:pt x="6621" y="2922"/>
                  <a:pt x="6635" y="2926"/>
                  <a:pt x="6642" y="2918"/>
                </a:cubicBezTo>
                <a:cubicBezTo>
                  <a:pt x="6655" y="2901"/>
                  <a:pt x="6657" y="2887"/>
                  <a:pt x="6659" y="2866"/>
                </a:cubicBezTo>
                <a:cubicBezTo>
                  <a:pt x="6661" y="2839"/>
                  <a:pt x="6667" y="2812"/>
                  <a:pt x="6680" y="2788"/>
                </a:cubicBezTo>
                <a:cubicBezTo>
                  <a:pt x="6695" y="2762"/>
                  <a:pt x="6656" y="2737"/>
                  <a:pt x="6641" y="2763"/>
                </a:cubicBezTo>
                <a:close/>
                <a:moveTo>
                  <a:pt x="6205" y="1455"/>
                </a:moveTo>
                <a:cubicBezTo>
                  <a:pt x="6268" y="1351"/>
                  <a:pt x="6367" y="1309"/>
                  <a:pt x="6471" y="1256"/>
                </a:cubicBezTo>
                <a:cubicBezTo>
                  <a:pt x="6485" y="1249"/>
                  <a:pt x="6480" y="1226"/>
                  <a:pt x="6464" y="1226"/>
                </a:cubicBezTo>
                <a:cubicBezTo>
                  <a:pt x="6331" y="1228"/>
                  <a:pt x="6212" y="1306"/>
                  <a:pt x="6137" y="1413"/>
                </a:cubicBezTo>
                <a:cubicBezTo>
                  <a:pt x="6109" y="1456"/>
                  <a:pt x="6179" y="1499"/>
                  <a:pt x="6205" y="1455"/>
                </a:cubicBezTo>
                <a:close/>
                <a:moveTo>
                  <a:pt x="557" y="10183"/>
                </a:moveTo>
                <a:lnTo>
                  <a:pt x="776" y="10318"/>
                </a:lnTo>
                <a:lnTo>
                  <a:pt x="5976" y="1855"/>
                </a:lnTo>
                <a:lnTo>
                  <a:pt x="5757" y="17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0" name="Google Shape;930;p28"/>
          <p:cNvGrpSpPr/>
          <p:nvPr/>
        </p:nvGrpSpPr>
        <p:grpSpPr>
          <a:xfrm>
            <a:off x="398419" y="315052"/>
            <a:ext cx="748438" cy="366777"/>
            <a:chOff x="5339575" y="1138950"/>
            <a:chExt cx="193600" cy="94875"/>
          </a:xfrm>
        </p:grpSpPr>
        <p:sp>
          <p:nvSpPr>
            <p:cNvPr id="931" name="Google Shape;931;p28"/>
            <p:cNvSpPr/>
            <p:nvPr/>
          </p:nvSpPr>
          <p:spPr>
            <a:xfrm>
              <a:off x="5339575" y="1152750"/>
              <a:ext cx="24675" cy="59750"/>
            </a:xfrm>
            <a:custGeom>
              <a:avLst/>
              <a:gdLst/>
              <a:ahLst/>
              <a:cxnLst/>
              <a:rect l="l" t="t" r="r" b="b"/>
              <a:pathLst>
                <a:path w="987" h="2390" extrusionOk="0">
                  <a:moveTo>
                    <a:pt x="793" y="413"/>
                  </a:moveTo>
                  <a:lnTo>
                    <a:pt x="793" y="413"/>
                  </a:lnTo>
                  <a:cubicBezTo>
                    <a:pt x="789" y="487"/>
                    <a:pt x="783" y="608"/>
                    <a:pt x="775" y="774"/>
                  </a:cubicBezTo>
                  <a:cubicBezTo>
                    <a:pt x="768" y="940"/>
                    <a:pt x="759" y="1085"/>
                    <a:pt x="750" y="1210"/>
                  </a:cubicBezTo>
                  <a:cubicBezTo>
                    <a:pt x="740" y="1334"/>
                    <a:pt x="729" y="1438"/>
                    <a:pt x="716" y="1521"/>
                  </a:cubicBezTo>
                  <a:cubicBezTo>
                    <a:pt x="703" y="1604"/>
                    <a:pt x="698" y="1663"/>
                    <a:pt x="699" y="1697"/>
                  </a:cubicBezTo>
                  <a:cubicBezTo>
                    <a:pt x="540" y="1661"/>
                    <a:pt x="443" y="1628"/>
                    <a:pt x="409" y="1596"/>
                  </a:cubicBezTo>
                  <a:cubicBezTo>
                    <a:pt x="474" y="1366"/>
                    <a:pt x="603" y="971"/>
                    <a:pt x="793" y="413"/>
                  </a:cubicBezTo>
                  <a:close/>
                  <a:moveTo>
                    <a:pt x="765" y="0"/>
                  </a:moveTo>
                  <a:cubicBezTo>
                    <a:pt x="728" y="41"/>
                    <a:pt x="690" y="144"/>
                    <a:pt x="653" y="309"/>
                  </a:cubicBezTo>
                  <a:cubicBezTo>
                    <a:pt x="638" y="384"/>
                    <a:pt x="627" y="430"/>
                    <a:pt x="623" y="446"/>
                  </a:cubicBezTo>
                  <a:cubicBezTo>
                    <a:pt x="462" y="997"/>
                    <a:pt x="261" y="1557"/>
                    <a:pt x="18" y="2128"/>
                  </a:cubicBezTo>
                  <a:lnTo>
                    <a:pt x="5" y="2157"/>
                  </a:lnTo>
                  <a:cubicBezTo>
                    <a:pt x="0" y="2183"/>
                    <a:pt x="8" y="2208"/>
                    <a:pt x="28" y="2228"/>
                  </a:cubicBezTo>
                  <a:cubicBezTo>
                    <a:pt x="48" y="2249"/>
                    <a:pt x="71" y="2261"/>
                    <a:pt x="98" y="2265"/>
                  </a:cubicBezTo>
                  <a:cubicBezTo>
                    <a:pt x="103" y="2266"/>
                    <a:pt x="107" y="2266"/>
                    <a:pt x="112" y="2266"/>
                  </a:cubicBezTo>
                  <a:cubicBezTo>
                    <a:pt x="159" y="2266"/>
                    <a:pt x="198" y="2229"/>
                    <a:pt x="228" y="2155"/>
                  </a:cubicBezTo>
                  <a:cubicBezTo>
                    <a:pt x="244" y="2115"/>
                    <a:pt x="265" y="2051"/>
                    <a:pt x="289" y="1963"/>
                  </a:cubicBezTo>
                  <a:cubicBezTo>
                    <a:pt x="315" y="1874"/>
                    <a:pt x="344" y="1794"/>
                    <a:pt x="376" y="1721"/>
                  </a:cubicBezTo>
                  <a:lnTo>
                    <a:pt x="702" y="1823"/>
                  </a:lnTo>
                  <a:cubicBezTo>
                    <a:pt x="707" y="2013"/>
                    <a:pt x="702" y="2156"/>
                    <a:pt x="687" y="2253"/>
                  </a:cubicBezTo>
                  <a:cubicBezTo>
                    <a:pt x="680" y="2297"/>
                    <a:pt x="688" y="2330"/>
                    <a:pt x="712" y="2349"/>
                  </a:cubicBezTo>
                  <a:cubicBezTo>
                    <a:pt x="736" y="2369"/>
                    <a:pt x="772" y="2382"/>
                    <a:pt x="819" y="2389"/>
                  </a:cubicBezTo>
                  <a:cubicBezTo>
                    <a:pt x="859" y="2380"/>
                    <a:pt x="883" y="2352"/>
                    <a:pt x="890" y="2301"/>
                  </a:cubicBezTo>
                  <a:lnTo>
                    <a:pt x="891" y="2298"/>
                  </a:lnTo>
                  <a:cubicBezTo>
                    <a:pt x="896" y="2264"/>
                    <a:pt x="896" y="2192"/>
                    <a:pt x="891" y="2081"/>
                  </a:cubicBezTo>
                  <a:cubicBezTo>
                    <a:pt x="887" y="1969"/>
                    <a:pt x="886" y="1899"/>
                    <a:pt x="890" y="1872"/>
                  </a:cubicBezTo>
                  <a:lnTo>
                    <a:pt x="887" y="1656"/>
                  </a:lnTo>
                  <a:cubicBezTo>
                    <a:pt x="909" y="1506"/>
                    <a:pt x="924" y="1256"/>
                    <a:pt x="931" y="907"/>
                  </a:cubicBezTo>
                  <a:cubicBezTo>
                    <a:pt x="938" y="557"/>
                    <a:pt x="955" y="296"/>
                    <a:pt x="982" y="123"/>
                  </a:cubicBezTo>
                  <a:cubicBezTo>
                    <a:pt x="986" y="93"/>
                    <a:pt x="977" y="70"/>
                    <a:pt x="957" y="52"/>
                  </a:cubicBezTo>
                  <a:cubicBezTo>
                    <a:pt x="936" y="33"/>
                    <a:pt x="910" y="22"/>
                    <a:pt x="880" y="18"/>
                  </a:cubicBezTo>
                  <a:lnTo>
                    <a:pt x="7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5375600" y="1177300"/>
              <a:ext cx="25250" cy="15275"/>
            </a:xfrm>
            <a:custGeom>
              <a:avLst/>
              <a:gdLst/>
              <a:ahLst/>
              <a:cxnLst/>
              <a:rect l="l" t="t" r="r" b="b"/>
              <a:pathLst>
                <a:path w="1010" h="611" extrusionOk="0">
                  <a:moveTo>
                    <a:pt x="129" y="0"/>
                  </a:moveTo>
                  <a:cubicBezTo>
                    <a:pt x="113" y="0"/>
                    <a:pt x="98" y="4"/>
                    <a:pt x="86" y="14"/>
                  </a:cubicBezTo>
                  <a:cubicBezTo>
                    <a:pt x="71" y="25"/>
                    <a:pt x="61" y="43"/>
                    <a:pt x="58" y="66"/>
                  </a:cubicBezTo>
                  <a:cubicBezTo>
                    <a:pt x="47" y="132"/>
                    <a:pt x="110" y="175"/>
                    <a:pt x="245" y="196"/>
                  </a:cubicBezTo>
                  <a:lnTo>
                    <a:pt x="375" y="211"/>
                  </a:lnTo>
                  <a:lnTo>
                    <a:pt x="389" y="214"/>
                  </a:lnTo>
                  <a:cubicBezTo>
                    <a:pt x="448" y="229"/>
                    <a:pt x="528" y="245"/>
                    <a:pt x="630" y="260"/>
                  </a:cubicBezTo>
                  <a:cubicBezTo>
                    <a:pt x="720" y="274"/>
                    <a:pt x="794" y="281"/>
                    <a:pt x="851" y="281"/>
                  </a:cubicBezTo>
                  <a:cubicBezTo>
                    <a:pt x="945" y="281"/>
                    <a:pt x="994" y="262"/>
                    <a:pt x="1000" y="225"/>
                  </a:cubicBezTo>
                  <a:cubicBezTo>
                    <a:pt x="1009" y="165"/>
                    <a:pt x="926" y="121"/>
                    <a:pt x="751" y="94"/>
                  </a:cubicBezTo>
                  <a:lnTo>
                    <a:pt x="145" y="1"/>
                  </a:lnTo>
                  <a:cubicBezTo>
                    <a:pt x="139" y="1"/>
                    <a:pt x="134" y="0"/>
                    <a:pt x="129" y="0"/>
                  </a:cubicBezTo>
                  <a:close/>
                  <a:moveTo>
                    <a:pt x="81" y="321"/>
                  </a:moveTo>
                  <a:cubicBezTo>
                    <a:pt x="64" y="321"/>
                    <a:pt x="50" y="325"/>
                    <a:pt x="38" y="334"/>
                  </a:cubicBezTo>
                  <a:cubicBezTo>
                    <a:pt x="21" y="346"/>
                    <a:pt x="11" y="364"/>
                    <a:pt x="8" y="387"/>
                  </a:cubicBezTo>
                  <a:cubicBezTo>
                    <a:pt x="0" y="437"/>
                    <a:pt x="42" y="469"/>
                    <a:pt x="132" y="483"/>
                  </a:cubicBezTo>
                  <a:lnTo>
                    <a:pt x="843" y="609"/>
                  </a:lnTo>
                  <a:cubicBezTo>
                    <a:pt x="849" y="610"/>
                    <a:pt x="854" y="611"/>
                    <a:pt x="860" y="611"/>
                  </a:cubicBezTo>
                  <a:cubicBezTo>
                    <a:pt x="876" y="611"/>
                    <a:pt x="890" y="606"/>
                    <a:pt x="903" y="597"/>
                  </a:cubicBezTo>
                  <a:cubicBezTo>
                    <a:pt x="920" y="585"/>
                    <a:pt x="931" y="566"/>
                    <a:pt x="934" y="543"/>
                  </a:cubicBezTo>
                  <a:cubicBezTo>
                    <a:pt x="944" y="483"/>
                    <a:pt x="833" y="435"/>
                    <a:pt x="603" y="400"/>
                  </a:cubicBezTo>
                  <a:lnTo>
                    <a:pt x="96" y="322"/>
                  </a:lnTo>
                  <a:cubicBezTo>
                    <a:pt x="91" y="321"/>
                    <a:pt x="86" y="321"/>
                    <a:pt x="81" y="3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5416300" y="1163000"/>
              <a:ext cx="21500" cy="58700"/>
            </a:xfrm>
            <a:custGeom>
              <a:avLst/>
              <a:gdLst/>
              <a:ahLst/>
              <a:cxnLst/>
              <a:rect l="l" t="t" r="r" b="b"/>
              <a:pathLst>
                <a:path w="860" h="2348" extrusionOk="0">
                  <a:moveTo>
                    <a:pt x="568" y="176"/>
                  </a:moveTo>
                  <a:cubicBezTo>
                    <a:pt x="659" y="201"/>
                    <a:pt x="682" y="357"/>
                    <a:pt x="639" y="642"/>
                  </a:cubicBezTo>
                  <a:cubicBezTo>
                    <a:pt x="597" y="914"/>
                    <a:pt x="521" y="1049"/>
                    <a:pt x="411" y="1049"/>
                  </a:cubicBezTo>
                  <a:cubicBezTo>
                    <a:pt x="405" y="1049"/>
                    <a:pt x="399" y="1048"/>
                    <a:pt x="393" y="1048"/>
                  </a:cubicBezTo>
                  <a:lnTo>
                    <a:pt x="472" y="538"/>
                  </a:lnTo>
                  <a:cubicBezTo>
                    <a:pt x="501" y="351"/>
                    <a:pt x="533" y="230"/>
                    <a:pt x="568" y="176"/>
                  </a:cubicBezTo>
                  <a:close/>
                  <a:moveTo>
                    <a:pt x="368" y="1249"/>
                  </a:moveTo>
                  <a:cubicBezTo>
                    <a:pt x="435" y="1275"/>
                    <a:pt x="477" y="1338"/>
                    <a:pt x="496" y="1441"/>
                  </a:cubicBezTo>
                  <a:cubicBezTo>
                    <a:pt x="502" y="1483"/>
                    <a:pt x="506" y="1532"/>
                    <a:pt x="507" y="1587"/>
                  </a:cubicBezTo>
                  <a:cubicBezTo>
                    <a:pt x="508" y="1642"/>
                    <a:pt x="506" y="1688"/>
                    <a:pt x="502" y="1725"/>
                  </a:cubicBezTo>
                  <a:cubicBezTo>
                    <a:pt x="498" y="1762"/>
                    <a:pt x="491" y="1812"/>
                    <a:pt x="482" y="1874"/>
                  </a:cubicBezTo>
                  <a:cubicBezTo>
                    <a:pt x="472" y="1937"/>
                    <a:pt x="442" y="2003"/>
                    <a:pt x="393" y="2070"/>
                  </a:cubicBezTo>
                  <a:cubicBezTo>
                    <a:pt x="344" y="2137"/>
                    <a:pt x="280" y="2174"/>
                    <a:pt x="201" y="2180"/>
                  </a:cubicBezTo>
                  <a:lnTo>
                    <a:pt x="225" y="2026"/>
                  </a:lnTo>
                  <a:lnTo>
                    <a:pt x="224" y="2009"/>
                  </a:lnTo>
                  <a:lnTo>
                    <a:pt x="274" y="1765"/>
                  </a:lnTo>
                  <a:cubicBezTo>
                    <a:pt x="303" y="1567"/>
                    <a:pt x="336" y="1395"/>
                    <a:pt x="368" y="1249"/>
                  </a:cubicBezTo>
                  <a:close/>
                  <a:moveTo>
                    <a:pt x="462" y="1"/>
                  </a:moveTo>
                  <a:cubicBezTo>
                    <a:pt x="425" y="1"/>
                    <a:pt x="400" y="10"/>
                    <a:pt x="385" y="29"/>
                  </a:cubicBezTo>
                  <a:cubicBezTo>
                    <a:pt x="366" y="54"/>
                    <a:pt x="353" y="91"/>
                    <a:pt x="345" y="139"/>
                  </a:cubicBezTo>
                  <a:lnTo>
                    <a:pt x="343" y="157"/>
                  </a:lnTo>
                  <a:lnTo>
                    <a:pt x="334" y="337"/>
                  </a:lnTo>
                  <a:lnTo>
                    <a:pt x="152" y="1419"/>
                  </a:lnTo>
                  <a:lnTo>
                    <a:pt x="7" y="2143"/>
                  </a:lnTo>
                  <a:cubicBezTo>
                    <a:pt x="1" y="2189"/>
                    <a:pt x="0" y="2229"/>
                    <a:pt x="4" y="2262"/>
                  </a:cubicBezTo>
                  <a:cubicBezTo>
                    <a:pt x="11" y="2307"/>
                    <a:pt x="38" y="2333"/>
                    <a:pt x="85" y="2340"/>
                  </a:cubicBezTo>
                  <a:cubicBezTo>
                    <a:pt x="116" y="2345"/>
                    <a:pt x="146" y="2347"/>
                    <a:pt x="175" y="2347"/>
                  </a:cubicBezTo>
                  <a:cubicBezTo>
                    <a:pt x="276" y="2347"/>
                    <a:pt x="363" y="2318"/>
                    <a:pt x="437" y="2260"/>
                  </a:cubicBezTo>
                  <a:cubicBezTo>
                    <a:pt x="481" y="2226"/>
                    <a:pt x="520" y="2183"/>
                    <a:pt x="555" y="2133"/>
                  </a:cubicBezTo>
                  <a:cubicBezTo>
                    <a:pt x="589" y="2082"/>
                    <a:pt x="616" y="2028"/>
                    <a:pt x="636" y="1970"/>
                  </a:cubicBezTo>
                  <a:cubicBezTo>
                    <a:pt x="656" y="1911"/>
                    <a:pt x="671" y="1851"/>
                    <a:pt x="680" y="1788"/>
                  </a:cubicBezTo>
                  <a:cubicBezTo>
                    <a:pt x="688" y="1726"/>
                    <a:pt x="695" y="1672"/>
                    <a:pt x="701" y="1627"/>
                  </a:cubicBezTo>
                  <a:cubicBezTo>
                    <a:pt x="717" y="1429"/>
                    <a:pt x="688" y="1280"/>
                    <a:pt x="613" y="1181"/>
                  </a:cubicBezTo>
                  <a:cubicBezTo>
                    <a:pt x="674" y="1117"/>
                    <a:pt x="721" y="1045"/>
                    <a:pt x="755" y="965"/>
                  </a:cubicBezTo>
                  <a:cubicBezTo>
                    <a:pt x="788" y="886"/>
                    <a:pt x="816" y="774"/>
                    <a:pt x="838" y="632"/>
                  </a:cubicBezTo>
                  <a:cubicBezTo>
                    <a:pt x="860" y="490"/>
                    <a:pt x="846" y="357"/>
                    <a:pt x="796" y="236"/>
                  </a:cubicBezTo>
                  <a:cubicBezTo>
                    <a:pt x="771" y="174"/>
                    <a:pt x="731" y="122"/>
                    <a:pt x="677" y="80"/>
                  </a:cubicBezTo>
                  <a:cubicBezTo>
                    <a:pt x="624" y="39"/>
                    <a:pt x="567" y="14"/>
                    <a:pt x="506" y="4"/>
                  </a:cubicBezTo>
                  <a:cubicBezTo>
                    <a:pt x="490" y="2"/>
                    <a:pt x="475" y="1"/>
                    <a:pt x="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5449250" y="1185975"/>
              <a:ext cx="24150" cy="26725"/>
            </a:xfrm>
            <a:custGeom>
              <a:avLst/>
              <a:gdLst/>
              <a:ahLst/>
              <a:cxnLst/>
              <a:rect l="l" t="t" r="r" b="b"/>
              <a:pathLst>
                <a:path w="966" h="1069" extrusionOk="0">
                  <a:moveTo>
                    <a:pt x="519" y="1"/>
                  </a:moveTo>
                  <a:cubicBezTo>
                    <a:pt x="456" y="1"/>
                    <a:pt x="415" y="58"/>
                    <a:pt x="397" y="174"/>
                  </a:cubicBezTo>
                  <a:lnTo>
                    <a:pt x="378" y="428"/>
                  </a:lnTo>
                  <a:cubicBezTo>
                    <a:pt x="374" y="428"/>
                    <a:pt x="370" y="428"/>
                    <a:pt x="366" y="428"/>
                  </a:cubicBezTo>
                  <a:cubicBezTo>
                    <a:pt x="346" y="428"/>
                    <a:pt x="323" y="426"/>
                    <a:pt x="299" y="423"/>
                  </a:cubicBezTo>
                  <a:lnTo>
                    <a:pt x="101" y="381"/>
                  </a:lnTo>
                  <a:cubicBezTo>
                    <a:pt x="97" y="380"/>
                    <a:pt x="92" y="379"/>
                    <a:pt x="87" y="379"/>
                  </a:cubicBezTo>
                  <a:cubicBezTo>
                    <a:pt x="70" y="379"/>
                    <a:pt x="55" y="386"/>
                    <a:pt x="42" y="398"/>
                  </a:cubicBezTo>
                  <a:cubicBezTo>
                    <a:pt x="25" y="414"/>
                    <a:pt x="16" y="434"/>
                    <a:pt x="12" y="458"/>
                  </a:cubicBezTo>
                  <a:cubicBezTo>
                    <a:pt x="1" y="530"/>
                    <a:pt x="44" y="573"/>
                    <a:pt x="139" y="588"/>
                  </a:cubicBezTo>
                  <a:lnTo>
                    <a:pt x="330" y="602"/>
                  </a:lnTo>
                  <a:lnTo>
                    <a:pt x="326" y="627"/>
                  </a:lnTo>
                  <a:lnTo>
                    <a:pt x="296" y="963"/>
                  </a:lnTo>
                  <a:cubicBezTo>
                    <a:pt x="292" y="989"/>
                    <a:pt x="300" y="1011"/>
                    <a:pt x="321" y="1030"/>
                  </a:cubicBezTo>
                  <a:cubicBezTo>
                    <a:pt x="342" y="1051"/>
                    <a:pt x="366" y="1063"/>
                    <a:pt x="394" y="1067"/>
                  </a:cubicBezTo>
                  <a:cubicBezTo>
                    <a:pt x="400" y="1068"/>
                    <a:pt x="406" y="1068"/>
                    <a:pt x="411" y="1068"/>
                  </a:cubicBezTo>
                  <a:cubicBezTo>
                    <a:pt x="432" y="1068"/>
                    <a:pt x="453" y="1063"/>
                    <a:pt x="472" y="1052"/>
                  </a:cubicBezTo>
                  <a:cubicBezTo>
                    <a:pt x="498" y="1038"/>
                    <a:pt x="513" y="1018"/>
                    <a:pt x="517" y="990"/>
                  </a:cubicBezTo>
                  <a:lnTo>
                    <a:pt x="527" y="711"/>
                  </a:lnTo>
                  <a:cubicBezTo>
                    <a:pt x="535" y="666"/>
                    <a:pt x="564" y="643"/>
                    <a:pt x="616" y="643"/>
                  </a:cubicBezTo>
                  <a:cubicBezTo>
                    <a:pt x="625" y="643"/>
                    <a:pt x="636" y="644"/>
                    <a:pt x="648" y="645"/>
                  </a:cubicBezTo>
                  <a:lnTo>
                    <a:pt x="844" y="694"/>
                  </a:lnTo>
                  <a:cubicBezTo>
                    <a:pt x="850" y="695"/>
                    <a:pt x="856" y="696"/>
                    <a:pt x="862" y="696"/>
                  </a:cubicBezTo>
                  <a:cubicBezTo>
                    <a:pt x="882" y="696"/>
                    <a:pt x="900" y="690"/>
                    <a:pt x="917" y="679"/>
                  </a:cubicBezTo>
                  <a:cubicBezTo>
                    <a:pt x="938" y="664"/>
                    <a:pt x="951" y="643"/>
                    <a:pt x="955" y="616"/>
                  </a:cubicBezTo>
                  <a:cubicBezTo>
                    <a:pt x="966" y="547"/>
                    <a:pt x="912" y="503"/>
                    <a:pt x="795" y="486"/>
                  </a:cubicBezTo>
                  <a:lnTo>
                    <a:pt x="597" y="468"/>
                  </a:lnTo>
                  <a:cubicBezTo>
                    <a:pt x="568" y="464"/>
                    <a:pt x="568" y="360"/>
                    <a:pt x="600" y="156"/>
                  </a:cubicBezTo>
                  <a:lnTo>
                    <a:pt x="606" y="114"/>
                  </a:lnTo>
                  <a:cubicBezTo>
                    <a:pt x="610" y="87"/>
                    <a:pt x="606" y="61"/>
                    <a:pt x="593" y="40"/>
                  </a:cubicBezTo>
                  <a:cubicBezTo>
                    <a:pt x="580" y="19"/>
                    <a:pt x="561" y="6"/>
                    <a:pt x="535" y="2"/>
                  </a:cubicBezTo>
                  <a:cubicBezTo>
                    <a:pt x="530" y="1"/>
                    <a:pt x="524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5484275" y="1175525"/>
              <a:ext cx="24050" cy="58300"/>
            </a:xfrm>
            <a:custGeom>
              <a:avLst/>
              <a:gdLst/>
              <a:ahLst/>
              <a:cxnLst/>
              <a:rect l="l" t="t" r="r" b="b"/>
              <a:pathLst>
                <a:path w="962" h="2332" extrusionOk="0">
                  <a:moveTo>
                    <a:pt x="767" y="1"/>
                  </a:moveTo>
                  <a:cubicBezTo>
                    <a:pt x="662" y="1"/>
                    <a:pt x="568" y="28"/>
                    <a:pt x="484" y="84"/>
                  </a:cubicBezTo>
                  <a:cubicBezTo>
                    <a:pt x="404" y="135"/>
                    <a:pt x="331" y="239"/>
                    <a:pt x="267" y="395"/>
                  </a:cubicBezTo>
                  <a:cubicBezTo>
                    <a:pt x="213" y="522"/>
                    <a:pt x="161" y="753"/>
                    <a:pt x="110" y="1090"/>
                  </a:cubicBezTo>
                  <a:lnTo>
                    <a:pt x="97" y="1172"/>
                  </a:lnTo>
                  <a:lnTo>
                    <a:pt x="68" y="1373"/>
                  </a:lnTo>
                  <a:cubicBezTo>
                    <a:pt x="0" y="1811"/>
                    <a:pt x="34" y="2090"/>
                    <a:pt x="169" y="2212"/>
                  </a:cubicBezTo>
                  <a:cubicBezTo>
                    <a:pt x="193" y="2233"/>
                    <a:pt x="233" y="2256"/>
                    <a:pt x="286" y="2280"/>
                  </a:cubicBezTo>
                  <a:cubicBezTo>
                    <a:pt x="339" y="2303"/>
                    <a:pt x="392" y="2319"/>
                    <a:pt x="442" y="2327"/>
                  </a:cubicBezTo>
                  <a:cubicBezTo>
                    <a:pt x="464" y="2330"/>
                    <a:pt x="484" y="2332"/>
                    <a:pt x="502" y="2332"/>
                  </a:cubicBezTo>
                  <a:cubicBezTo>
                    <a:pt x="589" y="2332"/>
                    <a:pt x="638" y="2295"/>
                    <a:pt x="649" y="2220"/>
                  </a:cubicBezTo>
                  <a:cubicBezTo>
                    <a:pt x="653" y="2194"/>
                    <a:pt x="646" y="2174"/>
                    <a:pt x="626" y="2158"/>
                  </a:cubicBezTo>
                  <a:cubicBezTo>
                    <a:pt x="608" y="2143"/>
                    <a:pt x="585" y="2133"/>
                    <a:pt x="558" y="2129"/>
                  </a:cubicBezTo>
                  <a:cubicBezTo>
                    <a:pt x="539" y="2143"/>
                    <a:pt x="518" y="2149"/>
                    <a:pt x="498" y="2149"/>
                  </a:cubicBezTo>
                  <a:cubicBezTo>
                    <a:pt x="492" y="2149"/>
                    <a:pt x="487" y="2149"/>
                    <a:pt x="481" y="2148"/>
                  </a:cubicBezTo>
                  <a:cubicBezTo>
                    <a:pt x="402" y="2136"/>
                    <a:pt x="341" y="2102"/>
                    <a:pt x="298" y="2045"/>
                  </a:cubicBezTo>
                  <a:cubicBezTo>
                    <a:pt x="279" y="2020"/>
                    <a:pt x="264" y="1990"/>
                    <a:pt x="254" y="1955"/>
                  </a:cubicBezTo>
                  <a:cubicBezTo>
                    <a:pt x="242" y="1919"/>
                    <a:pt x="234" y="1874"/>
                    <a:pt x="227" y="1818"/>
                  </a:cubicBezTo>
                  <a:cubicBezTo>
                    <a:pt x="220" y="1762"/>
                    <a:pt x="227" y="1665"/>
                    <a:pt x="249" y="1525"/>
                  </a:cubicBezTo>
                  <a:lnTo>
                    <a:pt x="365" y="868"/>
                  </a:lnTo>
                  <a:lnTo>
                    <a:pt x="368" y="851"/>
                  </a:lnTo>
                  <a:cubicBezTo>
                    <a:pt x="383" y="743"/>
                    <a:pt x="418" y="609"/>
                    <a:pt x="472" y="448"/>
                  </a:cubicBezTo>
                  <a:cubicBezTo>
                    <a:pt x="501" y="363"/>
                    <a:pt x="536" y="293"/>
                    <a:pt x="578" y="238"/>
                  </a:cubicBezTo>
                  <a:cubicBezTo>
                    <a:pt x="617" y="190"/>
                    <a:pt x="656" y="166"/>
                    <a:pt x="697" y="166"/>
                  </a:cubicBezTo>
                  <a:cubicBezTo>
                    <a:pt x="702" y="166"/>
                    <a:pt x="708" y="166"/>
                    <a:pt x="713" y="167"/>
                  </a:cubicBezTo>
                  <a:lnTo>
                    <a:pt x="872" y="191"/>
                  </a:lnTo>
                  <a:cubicBezTo>
                    <a:pt x="874" y="191"/>
                    <a:pt x="876" y="191"/>
                    <a:pt x="878" y="191"/>
                  </a:cubicBezTo>
                  <a:cubicBezTo>
                    <a:pt x="896" y="191"/>
                    <a:pt x="913" y="184"/>
                    <a:pt x="928" y="169"/>
                  </a:cubicBezTo>
                  <a:cubicBezTo>
                    <a:pt x="944" y="154"/>
                    <a:pt x="955" y="134"/>
                    <a:pt x="958" y="110"/>
                  </a:cubicBezTo>
                  <a:cubicBezTo>
                    <a:pt x="962" y="87"/>
                    <a:pt x="956" y="65"/>
                    <a:pt x="942" y="46"/>
                  </a:cubicBezTo>
                  <a:cubicBezTo>
                    <a:pt x="928" y="27"/>
                    <a:pt x="902" y="15"/>
                    <a:pt x="867" y="9"/>
                  </a:cubicBezTo>
                  <a:cubicBezTo>
                    <a:pt x="833" y="4"/>
                    <a:pt x="800" y="1"/>
                    <a:pt x="7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5383475" y="1138950"/>
              <a:ext cx="7050" cy="17825"/>
            </a:xfrm>
            <a:custGeom>
              <a:avLst/>
              <a:gdLst/>
              <a:ahLst/>
              <a:cxnLst/>
              <a:rect l="l" t="t" r="r" b="b"/>
              <a:pathLst>
                <a:path w="282" h="713" extrusionOk="0">
                  <a:moveTo>
                    <a:pt x="204" y="0"/>
                  </a:moveTo>
                  <a:lnTo>
                    <a:pt x="204" y="1"/>
                  </a:lnTo>
                  <a:cubicBezTo>
                    <a:pt x="201" y="1"/>
                    <a:pt x="198" y="0"/>
                    <a:pt x="196" y="0"/>
                  </a:cubicBezTo>
                  <a:cubicBezTo>
                    <a:pt x="187" y="0"/>
                    <a:pt x="178" y="4"/>
                    <a:pt x="169" y="11"/>
                  </a:cubicBezTo>
                  <a:cubicBezTo>
                    <a:pt x="150" y="27"/>
                    <a:pt x="137" y="49"/>
                    <a:pt x="133" y="79"/>
                  </a:cubicBezTo>
                  <a:cubicBezTo>
                    <a:pt x="129" y="97"/>
                    <a:pt x="136" y="108"/>
                    <a:pt x="150" y="110"/>
                  </a:cubicBezTo>
                  <a:cubicBezTo>
                    <a:pt x="151" y="111"/>
                    <a:pt x="152" y="111"/>
                    <a:pt x="153" y="111"/>
                  </a:cubicBezTo>
                  <a:cubicBezTo>
                    <a:pt x="166" y="111"/>
                    <a:pt x="175" y="101"/>
                    <a:pt x="182" y="81"/>
                  </a:cubicBezTo>
                  <a:cubicBezTo>
                    <a:pt x="189" y="58"/>
                    <a:pt x="198" y="44"/>
                    <a:pt x="208" y="41"/>
                  </a:cubicBezTo>
                  <a:cubicBezTo>
                    <a:pt x="237" y="48"/>
                    <a:pt x="245" y="88"/>
                    <a:pt x="233" y="162"/>
                  </a:cubicBezTo>
                  <a:cubicBezTo>
                    <a:pt x="222" y="236"/>
                    <a:pt x="204" y="304"/>
                    <a:pt x="177" y="365"/>
                  </a:cubicBezTo>
                  <a:cubicBezTo>
                    <a:pt x="150" y="427"/>
                    <a:pt x="115" y="493"/>
                    <a:pt x="68" y="564"/>
                  </a:cubicBezTo>
                  <a:cubicBezTo>
                    <a:pt x="64" y="571"/>
                    <a:pt x="55" y="586"/>
                    <a:pt x="43" y="610"/>
                  </a:cubicBezTo>
                  <a:cubicBezTo>
                    <a:pt x="31" y="633"/>
                    <a:pt x="17" y="652"/>
                    <a:pt x="2" y="665"/>
                  </a:cubicBezTo>
                  <a:lnTo>
                    <a:pt x="2" y="668"/>
                  </a:lnTo>
                  <a:cubicBezTo>
                    <a:pt x="0" y="676"/>
                    <a:pt x="3" y="683"/>
                    <a:pt x="9" y="689"/>
                  </a:cubicBezTo>
                  <a:cubicBezTo>
                    <a:pt x="15" y="695"/>
                    <a:pt x="22" y="699"/>
                    <a:pt x="31" y="701"/>
                  </a:cubicBezTo>
                  <a:lnTo>
                    <a:pt x="169" y="713"/>
                  </a:lnTo>
                  <a:cubicBezTo>
                    <a:pt x="177" y="708"/>
                    <a:pt x="182" y="702"/>
                    <a:pt x="184" y="694"/>
                  </a:cubicBezTo>
                  <a:cubicBezTo>
                    <a:pt x="184" y="687"/>
                    <a:pt x="179" y="677"/>
                    <a:pt x="169" y="667"/>
                  </a:cubicBezTo>
                  <a:cubicBezTo>
                    <a:pt x="138" y="662"/>
                    <a:pt x="107" y="660"/>
                    <a:pt x="75" y="660"/>
                  </a:cubicBezTo>
                  <a:cubicBezTo>
                    <a:pt x="70" y="660"/>
                    <a:pt x="65" y="660"/>
                    <a:pt x="60" y="660"/>
                  </a:cubicBezTo>
                  <a:cubicBezTo>
                    <a:pt x="73" y="635"/>
                    <a:pt x="92" y="601"/>
                    <a:pt x="118" y="557"/>
                  </a:cubicBezTo>
                  <a:cubicBezTo>
                    <a:pt x="144" y="512"/>
                    <a:pt x="166" y="474"/>
                    <a:pt x="184" y="441"/>
                  </a:cubicBezTo>
                  <a:cubicBezTo>
                    <a:pt x="201" y="410"/>
                    <a:pt x="219" y="371"/>
                    <a:pt x="237" y="324"/>
                  </a:cubicBezTo>
                  <a:cubicBezTo>
                    <a:pt x="254" y="276"/>
                    <a:pt x="266" y="237"/>
                    <a:pt x="271" y="207"/>
                  </a:cubicBezTo>
                  <a:cubicBezTo>
                    <a:pt x="275" y="176"/>
                    <a:pt x="279" y="153"/>
                    <a:pt x="281" y="137"/>
                  </a:cubicBezTo>
                  <a:cubicBezTo>
                    <a:pt x="281" y="126"/>
                    <a:pt x="281" y="117"/>
                    <a:pt x="281" y="110"/>
                  </a:cubicBezTo>
                  <a:cubicBezTo>
                    <a:pt x="281" y="103"/>
                    <a:pt x="281" y="94"/>
                    <a:pt x="281" y="83"/>
                  </a:cubicBezTo>
                  <a:cubicBezTo>
                    <a:pt x="280" y="70"/>
                    <a:pt x="274" y="56"/>
                    <a:pt x="267" y="40"/>
                  </a:cubicBezTo>
                  <a:cubicBezTo>
                    <a:pt x="256" y="19"/>
                    <a:pt x="235" y="6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5526125" y="1161900"/>
              <a:ext cx="7050" cy="17850"/>
            </a:xfrm>
            <a:custGeom>
              <a:avLst/>
              <a:gdLst/>
              <a:ahLst/>
              <a:cxnLst/>
              <a:rect l="l" t="t" r="r" b="b"/>
              <a:pathLst>
                <a:path w="282" h="714" extrusionOk="0">
                  <a:moveTo>
                    <a:pt x="204" y="1"/>
                  </a:moveTo>
                  <a:lnTo>
                    <a:pt x="203" y="2"/>
                  </a:lnTo>
                  <a:cubicBezTo>
                    <a:pt x="200" y="2"/>
                    <a:pt x="198" y="1"/>
                    <a:pt x="196" y="1"/>
                  </a:cubicBezTo>
                  <a:cubicBezTo>
                    <a:pt x="186" y="1"/>
                    <a:pt x="177" y="4"/>
                    <a:pt x="169" y="11"/>
                  </a:cubicBezTo>
                  <a:cubicBezTo>
                    <a:pt x="149" y="27"/>
                    <a:pt x="136" y="50"/>
                    <a:pt x="132" y="80"/>
                  </a:cubicBezTo>
                  <a:cubicBezTo>
                    <a:pt x="129" y="98"/>
                    <a:pt x="135" y="108"/>
                    <a:pt x="149" y="111"/>
                  </a:cubicBezTo>
                  <a:cubicBezTo>
                    <a:pt x="151" y="111"/>
                    <a:pt x="152" y="111"/>
                    <a:pt x="153" y="111"/>
                  </a:cubicBezTo>
                  <a:cubicBezTo>
                    <a:pt x="165" y="111"/>
                    <a:pt x="174" y="101"/>
                    <a:pt x="181" y="81"/>
                  </a:cubicBezTo>
                  <a:cubicBezTo>
                    <a:pt x="188" y="59"/>
                    <a:pt x="198" y="45"/>
                    <a:pt x="208" y="41"/>
                  </a:cubicBezTo>
                  <a:cubicBezTo>
                    <a:pt x="236" y="48"/>
                    <a:pt x="245" y="88"/>
                    <a:pt x="233" y="163"/>
                  </a:cubicBezTo>
                  <a:cubicBezTo>
                    <a:pt x="222" y="237"/>
                    <a:pt x="203" y="305"/>
                    <a:pt x="177" y="366"/>
                  </a:cubicBezTo>
                  <a:cubicBezTo>
                    <a:pt x="149" y="427"/>
                    <a:pt x="114" y="493"/>
                    <a:pt x="67" y="564"/>
                  </a:cubicBezTo>
                  <a:cubicBezTo>
                    <a:pt x="63" y="572"/>
                    <a:pt x="54" y="587"/>
                    <a:pt x="42" y="610"/>
                  </a:cubicBezTo>
                  <a:cubicBezTo>
                    <a:pt x="30" y="634"/>
                    <a:pt x="17" y="652"/>
                    <a:pt x="2" y="665"/>
                  </a:cubicBezTo>
                  <a:lnTo>
                    <a:pt x="1" y="669"/>
                  </a:lnTo>
                  <a:cubicBezTo>
                    <a:pt x="0" y="677"/>
                    <a:pt x="2" y="684"/>
                    <a:pt x="8" y="690"/>
                  </a:cubicBezTo>
                  <a:cubicBezTo>
                    <a:pt x="14" y="696"/>
                    <a:pt x="21" y="699"/>
                    <a:pt x="30" y="701"/>
                  </a:cubicBezTo>
                  <a:lnTo>
                    <a:pt x="168" y="713"/>
                  </a:lnTo>
                  <a:cubicBezTo>
                    <a:pt x="177" y="708"/>
                    <a:pt x="182" y="702"/>
                    <a:pt x="183" y="694"/>
                  </a:cubicBezTo>
                  <a:cubicBezTo>
                    <a:pt x="184" y="687"/>
                    <a:pt x="179" y="679"/>
                    <a:pt x="168" y="667"/>
                  </a:cubicBezTo>
                  <a:cubicBezTo>
                    <a:pt x="137" y="663"/>
                    <a:pt x="106" y="660"/>
                    <a:pt x="74" y="660"/>
                  </a:cubicBezTo>
                  <a:cubicBezTo>
                    <a:pt x="70" y="660"/>
                    <a:pt x="65" y="660"/>
                    <a:pt x="60" y="660"/>
                  </a:cubicBezTo>
                  <a:cubicBezTo>
                    <a:pt x="73" y="637"/>
                    <a:pt x="91" y="602"/>
                    <a:pt x="117" y="557"/>
                  </a:cubicBezTo>
                  <a:cubicBezTo>
                    <a:pt x="143" y="513"/>
                    <a:pt x="165" y="474"/>
                    <a:pt x="183" y="442"/>
                  </a:cubicBezTo>
                  <a:cubicBezTo>
                    <a:pt x="200" y="410"/>
                    <a:pt x="218" y="371"/>
                    <a:pt x="236" y="324"/>
                  </a:cubicBezTo>
                  <a:cubicBezTo>
                    <a:pt x="254" y="277"/>
                    <a:pt x="266" y="238"/>
                    <a:pt x="270" y="207"/>
                  </a:cubicBezTo>
                  <a:cubicBezTo>
                    <a:pt x="275" y="177"/>
                    <a:pt x="278" y="154"/>
                    <a:pt x="280" y="137"/>
                  </a:cubicBezTo>
                  <a:cubicBezTo>
                    <a:pt x="280" y="127"/>
                    <a:pt x="281" y="118"/>
                    <a:pt x="281" y="111"/>
                  </a:cubicBezTo>
                  <a:cubicBezTo>
                    <a:pt x="281" y="104"/>
                    <a:pt x="280" y="94"/>
                    <a:pt x="280" y="83"/>
                  </a:cubicBezTo>
                  <a:cubicBezTo>
                    <a:pt x="279" y="71"/>
                    <a:pt x="274" y="57"/>
                    <a:pt x="266" y="41"/>
                  </a:cubicBezTo>
                  <a:cubicBezTo>
                    <a:pt x="255" y="19"/>
                    <a:pt x="234" y="6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8163E1CF-C726-4BC9-BA91-98F0E24586D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54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CAF5878C-083F-4774-AE1A-1DE922C4845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70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7D327971-EFFD-482C-9A8C-84F3DA304AF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653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639ABEC8-7708-4C0D-9683-95FB9D681D58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444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3A468B42-3BD2-4CE8-BC8D-5996B17FD74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04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 flipH="1">
            <a:off x="1547" y="-562"/>
            <a:ext cx="9142413" cy="5143151"/>
            <a:chOff x="1358125" y="1891500"/>
            <a:chExt cx="1729225" cy="972700"/>
          </a:xfrm>
        </p:grpSpPr>
        <p:sp>
          <p:nvSpPr>
            <p:cNvPr id="24" name="Google Shape;24;p3"/>
            <p:cNvSpPr/>
            <p:nvPr/>
          </p:nvSpPr>
          <p:spPr>
            <a:xfrm>
              <a:off x="1358125" y="2201850"/>
              <a:ext cx="721550" cy="662350"/>
            </a:xfrm>
            <a:custGeom>
              <a:avLst/>
              <a:gdLst/>
              <a:ahLst/>
              <a:cxnLst/>
              <a:rect l="l" t="t" r="r" b="b"/>
              <a:pathLst>
                <a:path w="28862" h="26494" extrusionOk="0">
                  <a:moveTo>
                    <a:pt x="4726" y="0"/>
                  </a:moveTo>
                  <a:cubicBezTo>
                    <a:pt x="3109" y="0"/>
                    <a:pt x="1530" y="148"/>
                    <a:pt x="1" y="428"/>
                  </a:cubicBezTo>
                  <a:lnTo>
                    <a:pt x="1" y="26494"/>
                  </a:lnTo>
                  <a:lnTo>
                    <a:pt x="28438" y="26494"/>
                  </a:lnTo>
                  <a:cubicBezTo>
                    <a:pt x="28715" y="25139"/>
                    <a:pt x="28861" y="23741"/>
                    <a:pt x="28861" y="22310"/>
                  </a:cubicBezTo>
                  <a:cubicBezTo>
                    <a:pt x="28861" y="9989"/>
                    <a:pt x="18055" y="0"/>
                    <a:pt x="4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806825" y="1891500"/>
              <a:ext cx="280525" cy="280500"/>
            </a:xfrm>
            <a:custGeom>
              <a:avLst/>
              <a:gdLst/>
              <a:ahLst/>
              <a:cxnLst/>
              <a:rect l="l" t="t" r="r" b="b"/>
              <a:pathLst>
                <a:path w="11221" h="11220" extrusionOk="0">
                  <a:moveTo>
                    <a:pt x="1" y="1"/>
                  </a:moveTo>
                  <a:cubicBezTo>
                    <a:pt x="1" y="6196"/>
                    <a:pt x="5024" y="11220"/>
                    <a:pt x="11221" y="11220"/>
                  </a:cubicBezTo>
                  <a:lnTo>
                    <a:pt x="11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426425" y="1953325"/>
              <a:ext cx="78450" cy="78425"/>
            </a:xfrm>
            <a:custGeom>
              <a:avLst/>
              <a:gdLst/>
              <a:ahLst/>
              <a:cxnLst/>
              <a:rect l="l" t="t" r="r" b="b"/>
              <a:pathLst>
                <a:path w="3138" h="3137" extrusionOk="0">
                  <a:moveTo>
                    <a:pt x="1569" y="2237"/>
                  </a:moveTo>
                  <a:cubicBezTo>
                    <a:pt x="1201" y="2237"/>
                    <a:pt x="902" y="1937"/>
                    <a:pt x="902" y="1569"/>
                  </a:cubicBezTo>
                  <a:cubicBezTo>
                    <a:pt x="902" y="1200"/>
                    <a:pt x="1201" y="901"/>
                    <a:pt x="1569" y="901"/>
                  </a:cubicBezTo>
                  <a:cubicBezTo>
                    <a:pt x="1937" y="901"/>
                    <a:pt x="2236" y="1200"/>
                    <a:pt x="2236" y="1569"/>
                  </a:cubicBezTo>
                  <a:cubicBezTo>
                    <a:pt x="2236" y="1937"/>
                    <a:pt x="1937" y="2237"/>
                    <a:pt x="1569" y="2237"/>
                  </a:cubicBezTo>
                  <a:close/>
                  <a:moveTo>
                    <a:pt x="1569" y="0"/>
                  </a:moveTo>
                  <a:cubicBezTo>
                    <a:pt x="703" y="0"/>
                    <a:pt x="1" y="702"/>
                    <a:pt x="1" y="1569"/>
                  </a:cubicBezTo>
                  <a:cubicBezTo>
                    <a:pt x="1" y="2435"/>
                    <a:pt x="703" y="3137"/>
                    <a:pt x="1569" y="3137"/>
                  </a:cubicBezTo>
                  <a:cubicBezTo>
                    <a:pt x="2435" y="3137"/>
                    <a:pt x="3137" y="2435"/>
                    <a:pt x="3137" y="1569"/>
                  </a:cubicBezTo>
                  <a:cubicBezTo>
                    <a:pt x="3137" y="702"/>
                    <a:pt x="2435" y="0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713225" y="3538775"/>
            <a:ext cx="385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AutoNum type="alphaLcPeriod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AutoNum type="romanLcPeriod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AutoNum type="alphaLcPeriod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AutoNum type="romanLcPeriod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AutoNum type="alphaLcPeriod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AutoNum type="romanLcPeriod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03BA1786-8A2C-4F69-95BA-953529C0B72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876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FF4A29AE-9725-4936-919B-44559ECDC58B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547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CE9B0BE8-F5FE-4C18-8D8C-B1C7BAD3272A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160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B9EC316-E13C-45D2-862B-9C698526DA8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228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FBE223B6-5174-4DF3-9E4E-66DCC061F466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916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F7FADA0-6BC0-46CC-BC11-B42C8EAA00F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540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0AE2BFC-DF48-4BED-8B4F-0EFEC33234A9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1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225" y="7326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7508051" y="-4"/>
            <a:ext cx="1635938" cy="1635938"/>
          </a:xfrm>
          <a:custGeom>
            <a:avLst/>
            <a:gdLst/>
            <a:ahLst/>
            <a:cxnLst/>
            <a:rect l="l" t="t" r="r" b="b"/>
            <a:pathLst>
              <a:path w="11221" h="11221" extrusionOk="0">
                <a:moveTo>
                  <a:pt x="1" y="1"/>
                </a:moveTo>
                <a:cubicBezTo>
                  <a:pt x="1" y="6197"/>
                  <a:pt x="5024" y="11221"/>
                  <a:pt x="11221" y="11221"/>
                </a:cubicBezTo>
                <a:lnTo>
                  <a:pt x="11221" y="1"/>
                </a:ln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>
            <a:off x="8380306" y="4452018"/>
            <a:ext cx="497312" cy="494242"/>
            <a:chOff x="2971450" y="3926725"/>
            <a:chExt cx="66825" cy="66425"/>
          </a:xfrm>
        </p:grpSpPr>
        <p:sp>
          <p:nvSpPr>
            <p:cNvPr id="32" name="Google Shape;32;p4"/>
            <p:cNvSpPr/>
            <p:nvPr/>
          </p:nvSpPr>
          <p:spPr>
            <a:xfrm>
              <a:off x="2971450" y="3944350"/>
              <a:ext cx="26900" cy="48800"/>
            </a:xfrm>
            <a:custGeom>
              <a:avLst/>
              <a:gdLst/>
              <a:ahLst/>
              <a:cxnLst/>
              <a:rect l="l" t="t" r="r" b="b"/>
              <a:pathLst>
                <a:path w="1076" h="1952" extrusionOk="0">
                  <a:moveTo>
                    <a:pt x="201" y="330"/>
                  </a:moveTo>
                  <a:cubicBezTo>
                    <a:pt x="229" y="385"/>
                    <a:pt x="275" y="474"/>
                    <a:pt x="341" y="596"/>
                  </a:cubicBezTo>
                  <a:cubicBezTo>
                    <a:pt x="405" y="718"/>
                    <a:pt x="460" y="827"/>
                    <a:pt x="507" y="920"/>
                  </a:cubicBezTo>
                  <a:cubicBezTo>
                    <a:pt x="553" y="1014"/>
                    <a:pt x="589" y="1093"/>
                    <a:pt x="616" y="1158"/>
                  </a:cubicBezTo>
                  <a:cubicBezTo>
                    <a:pt x="642" y="1223"/>
                    <a:pt x="663" y="1268"/>
                    <a:pt x="679" y="1291"/>
                  </a:cubicBezTo>
                  <a:cubicBezTo>
                    <a:pt x="579" y="1324"/>
                    <a:pt x="508" y="1340"/>
                    <a:pt x="465" y="1340"/>
                  </a:cubicBezTo>
                  <a:cubicBezTo>
                    <a:pt x="456" y="1340"/>
                    <a:pt x="448" y="1339"/>
                    <a:pt x="442" y="1338"/>
                  </a:cubicBezTo>
                  <a:cubicBezTo>
                    <a:pt x="389" y="1145"/>
                    <a:pt x="308" y="809"/>
                    <a:pt x="201" y="330"/>
                  </a:cubicBezTo>
                  <a:close/>
                  <a:moveTo>
                    <a:pt x="138" y="0"/>
                  </a:moveTo>
                  <a:cubicBezTo>
                    <a:pt x="123" y="0"/>
                    <a:pt x="107" y="4"/>
                    <a:pt x="92" y="10"/>
                  </a:cubicBezTo>
                  <a:lnTo>
                    <a:pt x="8" y="44"/>
                  </a:lnTo>
                  <a:cubicBezTo>
                    <a:pt x="0" y="89"/>
                    <a:pt x="18" y="178"/>
                    <a:pt x="64" y="312"/>
                  </a:cubicBezTo>
                  <a:cubicBezTo>
                    <a:pt x="85" y="373"/>
                    <a:pt x="97" y="409"/>
                    <a:pt x="100" y="422"/>
                  </a:cubicBezTo>
                  <a:cubicBezTo>
                    <a:pt x="225" y="884"/>
                    <a:pt x="327" y="1370"/>
                    <a:pt x="404" y="1880"/>
                  </a:cubicBezTo>
                  <a:lnTo>
                    <a:pt x="408" y="1906"/>
                  </a:lnTo>
                  <a:cubicBezTo>
                    <a:pt x="417" y="1927"/>
                    <a:pt x="431" y="1941"/>
                    <a:pt x="453" y="1947"/>
                  </a:cubicBezTo>
                  <a:cubicBezTo>
                    <a:pt x="464" y="1950"/>
                    <a:pt x="473" y="1952"/>
                    <a:pt x="483" y="1952"/>
                  </a:cubicBezTo>
                  <a:cubicBezTo>
                    <a:pt x="494" y="1952"/>
                    <a:pt x="505" y="1950"/>
                    <a:pt x="515" y="1945"/>
                  </a:cubicBezTo>
                  <a:cubicBezTo>
                    <a:pt x="555" y="1930"/>
                    <a:pt x="569" y="1885"/>
                    <a:pt x="556" y="1813"/>
                  </a:cubicBezTo>
                  <a:cubicBezTo>
                    <a:pt x="550" y="1778"/>
                    <a:pt x="537" y="1723"/>
                    <a:pt x="516" y="1650"/>
                  </a:cubicBezTo>
                  <a:cubicBezTo>
                    <a:pt x="496" y="1576"/>
                    <a:pt x="481" y="1506"/>
                    <a:pt x="472" y="1441"/>
                  </a:cubicBezTo>
                  <a:lnTo>
                    <a:pt x="733" y="1380"/>
                  </a:lnTo>
                  <a:cubicBezTo>
                    <a:pt x="816" y="1515"/>
                    <a:pt x="872" y="1620"/>
                    <a:pt x="904" y="1696"/>
                  </a:cubicBezTo>
                  <a:cubicBezTo>
                    <a:pt x="918" y="1731"/>
                    <a:pt x="937" y="1751"/>
                    <a:pt x="961" y="1755"/>
                  </a:cubicBezTo>
                  <a:cubicBezTo>
                    <a:pt x="967" y="1756"/>
                    <a:pt x="973" y="1756"/>
                    <a:pt x="979" y="1756"/>
                  </a:cubicBezTo>
                  <a:cubicBezTo>
                    <a:pt x="1000" y="1756"/>
                    <a:pt x="1023" y="1751"/>
                    <a:pt x="1050" y="1740"/>
                  </a:cubicBezTo>
                  <a:cubicBezTo>
                    <a:pt x="1073" y="1717"/>
                    <a:pt x="1076" y="1687"/>
                    <a:pt x="1060" y="1647"/>
                  </a:cubicBezTo>
                  <a:lnTo>
                    <a:pt x="1059" y="1645"/>
                  </a:lnTo>
                  <a:cubicBezTo>
                    <a:pt x="1049" y="1619"/>
                    <a:pt x="1018" y="1567"/>
                    <a:pt x="968" y="1489"/>
                  </a:cubicBezTo>
                  <a:cubicBezTo>
                    <a:pt x="918" y="1411"/>
                    <a:pt x="888" y="1361"/>
                    <a:pt x="879" y="1339"/>
                  </a:cubicBezTo>
                  <a:lnTo>
                    <a:pt x="786" y="1185"/>
                  </a:lnTo>
                  <a:cubicBezTo>
                    <a:pt x="738" y="1068"/>
                    <a:pt x="643" y="882"/>
                    <a:pt x="500" y="628"/>
                  </a:cubicBezTo>
                  <a:cubicBezTo>
                    <a:pt x="358" y="374"/>
                    <a:pt x="259" y="180"/>
                    <a:pt x="204" y="44"/>
                  </a:cubicBezTo>
                  <a:cubicBezTo>
                    <a:pt x="195" y="21"/>
                    <a:pt x="179" y="8"/>
                    <a:pt x="158" y="3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989275" y="3936675"/>
              <a:ext cx="25075" cy="46950"/>
            </a:xfrm>
            <a:custGeom>
              <a:avLst/>
              <a:gdLst/>
              <a:ahLst/>
              <a:cxnLst/>
              <a:rect l="l" t="t" r="r" b="b"/>
              <a:pathLst>
                <a:path w="1003" h="1878" extrusionOk="0">
                  <a:moveTo>
                    <a:pt x="204" y="115"/>
                  </a:moveTo>
                  <a:cubicBezTo>
                    <a:pt x="271" y="115"/>
                    <a:pt x="346" y="218"/>
                    <a:pt x="430" y="424"/>
                  </a:cubicBezTo>
                  <a:cubicBezTo>
                    <a:pt x="521" y="647"/>
                    <a:pt x="523" y="778"/>
                    <a:pt x="437" y="815"/>
                  </a:cubicBezTo>
                  <a:lnTo>
                    <a:pt x="275" y="417"/>
                  </a:lnTo>
                  <a:cubicBezTo>
                    <a:pt x="215" y="270"/>
                    <a:pt x="186" y="171"/>
                    <a:pt x="187" y="117"/>
                  </a:cubicBezTo>
                  <a:cubicBezTo>
                    <a:pt x="193" y="116"/>
                    <a:pt x="199" y="115"/>
                    <a:pt x="204" y="115"/>
                  </a:cubicBezTo>
                  <a:close/>
                  <a:moveTo>
                    <a:pt x="525" y="969"/>
                  </a:moveTo>
                  <a:cubicBezTo>
                    <a:pt x="574" y="969"/>
                    <a:pt x="622" y="998"/>
                    <a:pt x="671" y="1057"/>
                  </a:cubicBezTo>
                  <a:cubicBezTo>
                    <a:pt x="694" y="1084"/>
                    <a:pt x="716" y="1117"/>
                    <a:pt x="740" y="1156"/>
                  </a:cubicBezTo>
                  <a:cubicBezTo>
                    <a:pt x="764" y="1196"/>
                    <a:pt x="781" y="1230"/>
                    <a:pt x="794" y="1258"/>
                  </a:cubicBezTo>
                  <a:cubicBezTo>
                    <a:pt x="807" y="1286"/>
                    <a:pt x="824" y="1325"/>
                    <a:pt x="844" y="1374"/>
                  </a:cubicBezTo>
                  <a:cubicBezTo>
                    <a:pt x="864" y="1423"/>
                    <a:pt x="872" y="1482"/>
                    <a:pt x="867" y="1550"/>
                  </a:cubicBezTo>
                  <a:cubicBezTo>
                    <a:pt x="862" y="1619"/>
                    <a:pt x="835" y="1672"/>
                    <a:pt x="785" y="1708"/>
                  </a:cubicBezTo>
                  <a:lnTo>
                    <a:pt x="737" y="1588"/>
                  </a:lnTo>
                  <a:lnTo>
                    <a:pt x="729" y="1576"/>
                  </a:lnTo>
                  <a:lnTo>
                    <a:pt x="659" y="1380"/>
                  </a:lnTo>
                  <a:cubicBezTo>
                    <a:pt x="596" y="1225"/>
                    <a:pt x="544" y="1088"/>
                    <a:pt x="504" y="970"/>
                  </a:cubicBezTo>
                  <a:cubicBezTo>
                    <a:pt x="511" y="969"/>
                    <a:pt x="518" y="969"/>
                    <a:pt x="525" y="969"/>
                  </a:cubicBezTo>
                  <a:close/>
                  <a:moveTo>
                    <a:pt x="172" y="0"/>
                  </a:moveTo>
                  <a:cubicBezTo>
                    <a:pt x="137" y="0"/>
                    <a:pt x="104" y="7"/>
                    <a:pt x="73" y="19"/>
                  </a:cubicBezTo>
                  <a:cubicBezTo>
                    <a:pt x="28" y="37"/>
                    <a:pt x="5" y="60"/>
                    <a:pt x="2" y="86"/>
                  </a:cubicBezTo>
                  <a:cubicBezTo>
                    <a:pt x="0" y="112"/>
                    <a:pt x="7" y="144"/>
                    <a:pt x="22" y="181"/>
                  </a:cubicBezTo>
                  <a:lnTo>
                    <a:pt x="28" y="196"/>
                  </a:lnTo>
                  <a:lnTo>
                    <a:pt x="98" y="329"/>
                  </a:lnTo>
                  <a:lnTo>
                    <a:pt x="433" y="1181"/>
                  </a:lnTo>
                  <a:lnTo>
                    <a:pt x="640" y="1761"/>
                  </a:lnTo>
                  <a:cubicBezTo>
                    <a:pt x="655" y="1796"/>
                    <a:pt x="672" y="1825"/>
                    <a:pt x="689" y="1848"/>
                  </a:cubicBezTo>
                  <a:cubicBezTo>
                    <a:pt x="704" y="1867"/>
                    <a:pt x="722" y="1877"/>
                    <a:pt x="743" y="1877"/>
                  </a:cubicBezTo>
                  <a:cubicBezTo>
                    <a:pt x="753" y="1877"/>
                    <a:pt x="764" y="1875"/>
                    <a:pt x="775" y="1871"/>
                  </a:cubicBezTo>
                  <a:cubicBezTo>
                    <a:pt x="877" y="1829"/>
                    <a:pt x="944" y="1762"/>
                    <a:pt x="977" y="1669"/>
                  </a:cubicBezTo>
                  <a:cubicBezTo>
                    <a:pt x="991" y="1627"/>
                    <a:pt x="1000" y="1580"/>
                    <a:pt x="1002" y="1530"/>
                  </a:cubicBezTo>
                  <a:cubicBezTo>
                    <a:pt x="1003" y="1480"/>
                    <a:pt x="998" y="1429"/>
                    <a:pt x="987" y="1379"/>
                  </a:cubicBezTo>
                  <a:cubicBezTo>
                    <a:pt x="976" y="1328"/>
                    <a:pt x="960" y="1280"/>
                    <a:pt x="940" y="1231"/>
                  </a:cubicBezTo>
                  <a:cubicBezTo>
                    <a:pt x="920" y="1182"/>
                    <a:pt x="902" y="1141"/>
                    <a:pt x="886" y="1107"/>
                  </a:cubicBezTo>
                  <a:cubicBezTo>
                    <a:pt x="813" y="956"/>
                    <a:pt x="731" y="862"/>
                    <a:pt x="640" y="821"/>
                  </a:cubicBezTo>
                  <a:cubicBezTo>
                    <a:pt x="654" y="750"/>
                    <a:pt x="654" y="680"/>
                    <a:pt x="644" y="608"/>
                  </a:cubicBezTo>
                  <a:cubicBezTo>
                    <a:pt x="633" y="537"/>
                    <a:pt x="605" y="446"/>
                    <a:pt x="559" y="335"/>
                  </a:cubicBezTo>
                  <a:cubicBezTo>
                    <a:pt x="514" y="223"/>
                    <a:pt x="448" y="134"/>
                    <a:pt x="364" y="67"/>
                  </a:cubicBezTo>
                  <a:cubicBezTo>
                    <a:pt x="321" y="33"/>
                    <a:pt x="273" y="12"/>
                    <a:pt x="220" y="4"/>
                  </a:cubicBezTo>
                  <a:cubicBezTo>
                    <a:pt x="203" y="2"/>
                    <a:pt x="188" y="0"/>
                    <a:pt x="172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011375" y="3926725"/>
              <a:ext cx="26900" cy="47075"/>
            </a:xfrm>
            <a:custGeom>
              <a:avLst/>
              <a:gdLst/>
              <a:ahLst/>
              <a:cxnLst/>
              <a:rect l="l" t="t" r="r" b="b"/>
              <a:pathLst>
                <a:path w="1076" h="1883" extrusionOk="0">
                  <a:moveTo>
                    <a:pt x="301" y="0"/>
                  </a:moveTo>
                  <a:cubicBezTo>
                    <a:pt x="289" y="0"/>
                    <a:pt x="276" y="3"/>
                    <a:pt x="261" y="9"/>
                  </a:cubicBezTo>
                  <a:cubicBezTo>
                    <a:pt x="155" y="53"/>
                    <a:pt x="80" y="123"/>
                    <a:pt x="37" y="219"/>
                  </a:cubicBezTo>
                  <a:cubicBezTo>
                    <a:pt x="5" y="289"/>
                    <a:pt x="1" y="394"/>
                    <a:pt x="24" y="533"/>
                  </a:cubicBezTo>
                  <a:cubicBezTo>
                    <a:pt x="41" y="646"/>
                    <a:pt x="103" y="833"/>
                    <a:pt x="211" y="1096"/>
                  </a:cubicBezTo>
                  <a:lnTo>
                    <a:pt x="237" y="1161"/>
                  </a:lnTo>
                  <a:lnTo>
                    <a:pt x="301" y="1317"/>
                  </a:lnTo>
                  <a:cubicBezTo>
                    <a:pt x="441" y="1659"/>
                    <a:pt x="581" y="1846"/>
                    <a:pt x="722" y="1878"/>
                  </a:cubicBezTo>
                  <a:cubicBezTo>
                    <a:pt x="736" y="1881"/>
                    <a:pt x="753" y="1883"/>
                    <a:pt x="772" y="1883"/>
                  </a:cubicBezTo>
                  <a:cubicBezTo>
                    <a:pt x="789" y="1883"/>
                    <a:pt x="808" y="1882"/>
                    <a:pt x="829" y="1879"/>
                  </a:cubicBezTo>
                  <a:cubicBezTo>
                    <a:pt x="875" y="1875"/>
                    <a:pt x="916" y="1864"/>
                    <a:pt x="953" y="1850"/>
                  </a:cubicBezTo>
                  <a:cubicBezTo>
                    <a:pt x="1044" y="1813"/>
                    <a:pt x="1076" y="1759"/>
                    <a:pt x="1047" y="1688"/>
                  </a:cubicBezTo>
                  <a:cubicBezTo>
                    <a:pt x="1038" y="1668"/>
                    <a:pt x="1025" y="1657"/>
                    <a:pt x="1006" y="1653"/>
                  </a:cubicBezTo>
                  <a:cubicBezTo>
                    <a:pt x="1000" y="1652"/>
                    <a:pt x="995" y="1652"/>
                    <a:pt x="989" y="1652"/>
                  </a:cubicBezTo>
                  <a:cubicBezTo>
                    <a:pt x="975" y="1652"/>
                    <a:pt x="961" y="1655"/>
                    <a:pt x="947" y="1660"/>
                  </a:cubicBezTo>
                  <a:cubicBezTo>
                    <a:pt x="938" y="1682"/>
                    <a:pt x="923" y="1698"/>
                    <a:pt x="904" y="1705"/>
                  </a:cubicBezTo>
                  <a:cubicBezTo>
                    <a:pt x="875" y="1717"/>
                    <a:pt x="847" y="1723"/>
                    <a:pt x="819" y="1723"/>
                  </a:cubicBezTo>
                  <a:cubicBezTo>
                    <a:pt x="791" y="1723"/>
                    <a:pt x="764" y="1717"/>
                    <a:pt x="738" y="1705"/>
                  </a:cubicBezTo>
                  <a:cubicBezTo>
                    <a:pt x="715" y="1696"/>
                    <a:pt x="692" y="1680"/>
                    <a:pt x="671" y="1659"/>
                  </a:cubicBezTo>
                  <a:cubicBezTo>
                    <a:pt x="648" y="1638"/>
                    <a:pt x="624" y="1609"/>
                    <a:pt x="596" y="1572"/>
                  </a:cubicBezTo>
                  <a:cubicBezTo>
                    <a:pt x="568" y="1534"/>
                    <a:pt x="531" y="1461"/>
                    <a:pt x="486" y="1353"/>
                  </a:cubicBezTo>
                  <a:lnTo>
                    <a:pt x="287" y="832"/>
                  </a:lnTo>
                  <a:lnTo>
                    <a:pt x="282" y="819"/>
                  </a:lnTo>
                  <a:cubicBezTo>
                    <a:pt x="247" y="735"/>
                    <a:pt x="214" y="624"/>
                    <a:pt x="182" y="487"/>
                  </a:cubicBezTo>
                  <a:cubicBezTo>
                    <a:pt x="166" y="414"/>
                    <a:pt x="160" y="350"/>
                    <a:pt x="165" y="292"/>
                  </a:cubicBezTo>
                  <a:cubicBezTo>
                    <a:pt x="171" y="235"/>
                    <a:pt x="191" y="199"/>
                    <a:pt x="224" y="185"/>
                  </a:cubicBezTo>
                  <a:lnTo>
                    <a:pt x="341" y="138"/>
                  </a:lnTo>
                  <a:cubicBezTo>
                    <a:pt x="356" y="131"/>
                    <a:pt x="366" y="118"/>
                    <a:pt x="369" y="100"/>
                  </a:cubicBezTo>
                  <a:cubicBezTo>
                    <a:pt x="374" y="81"/>
                    <a:pt x="372" y="63"/>
                    <a:pt x="365" y="45"/>
                  </a:cubicBezTo>
                  <a:cubicBezTo>
                    <a:pt x="357" y="26"/>
                    <a:pt x="345" y="13"/>
                    <a:pt x="327" y="5"/>
                  </a:cubicBezTo>
                  <a:cubicBezTo>
                    <a:pt x="319" y="2"/>
                    <a:pt x="310" y="0"/>
                    <a:pt x="301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13225" y="1434800"/>
            <a:ext cx="7717500" cy="31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13225" y="7326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2787938"/>
            <a:ext cx="1522713" cy="2355571"/>
          </a:xfrm>
          <a:custGeom>
            <a:avLst/>
            <a:gdLst/>
            <a:ahLst/>
            <a:cxnLst/>
            <a:rect l="l" t="t" r="r" b="b"/>
            <a:pathLst>
              <a:path w="10729" h="16597" extrusionOk="0">
                <a:moveTo>
                  <a:pt x="1" y="1"/>
                </a:moveTo>
                <a:lnTo>
                  <a:pt x="1" y="16596"/>
                </a:lnTo>
                <a:lnTo>
                  <a:pt x="10505" y="16596"/>
                </a:lnTo>
                <a:cubicBezTo>
                  <a:pt x="10651" y="15769"/>
                  <a:pt x="10728" y="14919"/>
                  <a:pt x="10728" y="14049"/>
                </a:cubicBezTo>
                <a:cubicBezTo>
                  <a:pt x="10728" y="7335"/>
                  <a:pt x="6183" y="1682"/>
                  <a:pt x="1" y="1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8042084" y="314688"/>
            <a:ext cx="777388" cy="572704"/>
          </a:xfrm>
          <a:custGeom>
            <a:avLst/>
            <a:gdLst/>
            <a:ahLst/>
            <a:cxnLst/>
            <a:rect l="l" t="t" r="r" b="b"/>
            <a:pathLst>
              <a:path w="13312" h="9807" extrusionOk="0">
                <a:moveTo>
                  <a:pt x="6044" y="5346"/>
                </a:moveTo>
                <a:cubicBezTo>
                  <a:pt x="5736" y="4336"/>
                  <a:pt x="5498" y="3554"/>
                  <a:pt x="3343" y="4272"/>
                </a:cubicBezTo>
                <a:cubicBezTo>
                  <a:pt x="1185" y="4990"/>
                  <a:pt x="1451" y="5745"/>
                  <a:pt x="1799" y="6737"/>
                </a:cubicBezTo>
                <a:cubicBezTo>
                  <a:pt x="1843" y="6865"/>
                  <a:pt x="1890" y="6995"/>
                  <a:pt x="1919" y="7083"/>
                </a:cubicBezTo>
                <a:cubicBezTo>
                  <a:pt x="2110" y="7667"/>
                  <a:pt x="2520" y="8120"/>
                  <a:pt x="3029" y="8377"/>
                </a:cubicBezTo>
                <a:cubicBezTo>
                  <a:pt x="3537" y="8635"/>
                  <a:pt x="4144" y="8698"/>
                  <a:pt x="4729" y="8506"/>
                </a:cubicBezTo>
                <a:cubicBezTo>
                  <a:pt x="5313" y="8315"/>
                  <a:pt x="5766" y="7905"/>
                  <a:pt x="6023" y="7396"/>
                </a:cubicBezTo>
                <a:cubicBezTo>
                  <a:pt x="6281" y="6888"/>
                  <a:pt x="6344" y="6281"/>
                  <a:pt x="6152" y="5696"/>
                </a:cubicBezTo>
                <a:cubicBezTo>
                  <a:pt x="6124" y="5608"/>
                  <a:pt x="6083" y="5476"/>
                  <a:pt x="6044" y="5346"/>
                </a:cubicBezTo>
                <a:close/>
                <a:moveTo>
                  <a:pt x="12035" y="3384"/>
                </a:moveTo>
                <a:cubicBezTo>
                  <a:pt x="11726" y="2373"/>
                  <a:pt x="11489" y="1592"/>
                  <a:pt x="9332" y="2309"/>
                </a:cubicBezTo>
                <a:cubicBezTo>
                  <a:pt x="7176" y="3027"/>
                  <a:pt x="7440" y="3782"/>
                  <a:pt x="7789" y="4775"/>
                </a:cubicBezTo>
                <a:cubicBezTo>
                  <a:pt x="7834" y="4902"/>
                  <a:pt x="7880" y="5032"/>
                  <a:pt x="7908" y="5120"/>
                </a:cubicBezTo>
                <a:cubicBezTo>
                  <a:pt x="8100" y="5705"/>
                  <a:pt x="8511" y="6157"/>
                  <a:pt x="9019" y="6414"/>
                </a:cubicBezTo>
                <a:cubicBezTo>
                  <a:pt x="9528" y="6672"/>
                  <a:pt x="10135" y="6736"/>
                  <a:pt x="10720" y="6544"/>
                </a:cubicBezTo>
                <a:cubicBezTo>
                  <a:pt x="11304" y="6352"/>
                  <a:pt x="11755" y="5942"/>
                  <a:pt x="12013" y="5434"/>
                </a:cubicBezTo>
                <a:cubicBezTo>
                  <a:pt x="12270" y="4925"/>
                  <a:pt x="12334" y="4318"/>
                  <a:pt x="12143" y="3733"/>
                </a:cubicBezTo>
                <a:cubicBezTo>
                  <a:pt x="12114" y="3646"/>
                  <a:pt x="12074" y="3514"/>
                  <a:pt x="12035" y="3384"/>
                </a:cubicBezTo>
                <a:close/>
                <a:moveTo>
                  <a:pt x="10895" y="2510"/>
                </a:moveTo>
                <a:cubicBezTo>
                  <a:pt x="10966" y="2534"/>
                  <a:pt x="11073" y="2593"/>
                  <a:pt x="11129" y="2638"/>
                </a:cubicBezTo>
                <a:cubicBezTo>
                  <a:pt x="11168" y="2669"/>
                  <a:pt x="11204" y="2705"/>
                  <a:pt x="11238" y="2743"/>
                </a:cubicBezTo>
                <a:cubicBezTo>
                  <a:pt x="11216" y="2719"/>
                  <a:pt x="11244" y="2751"/>
                  <a:pt x="11247" y="2754"/>
                </a:cubicBezTo>
                <a:cubicBezTo>
                  <a:pt x="11255" y="2764"/>
                  <a:pt x="11263" y="2774"/>
                  <a:pt x="11271" y="2785"/>
                </a:cubicBezTo>
                <a:cubicBezTo>
                  <a:pt x="11289" y="2809"/>
                  <a:pt x="11306" y="2835"/>
                  <a:pt x="11323" y="2861"/>
                </a:cubicBezTo>
                <a:cubicBezTo>
                  <a:pt x="11338" y="2883"/>
                  <a:pt x="11352" y="2907"/>
                  <a:pt x="11364" y="2930"/>
                </a:cubicBezTo>
                <a:cubicBezTo>
                  <a:pt x="11348" y="2899"/>
                  <a:pt x="11368" y="2939"/>
                  <a:pt x="11369" y="2944"/>
                </a:cubicBezTo>
                <a:cubicBezTo>
                  <a:pt x="11375" y="2956"/>
                  <a:pt x="11381" y="2969"/>
                  <a:pt x="11387" y="2981"/>
                </a:cubicBezTo>
                <a:cubicBezTo>
                  <a:pt x="11413" y="3037"/>
                  <a:pt x="11436" y="3095"/>
                  <a:pt x="11457" y="3152"/>
                </a:cubicBezTo>
                <a:cubicBezTo>
                  <a:pt x="11499" y="3271"/>
                  <a:pt x="11529" y="3392"/>
                  <a:pt x="11554" y="3515"/>
                </a:cubicBezTo>
                <a:cubicBezTo>
                  <a:pt x="11543" y="3465"/>
                  <a:pt x="11559" y="3545"/>
                  <a:pt x="11562" y="3561"/>
                </a:cubicBezTo>
                <a:cubicBezTo>
                  <a:pt x="11565" y="3576"/>
                  <a:pt x="11568" y="3591"/>
                  <a:pt x="11571" y="3606"/>
                </a:cubicBezTo>
                <a:cubicBezTo>
                  <a:pt x="11581" y="3657"/>
                  <a:pt x="11565" y="3570"/>
                  <a:pt x="11574" y="3621"/>
                </a:cubicBezTo>
                <a:cubicBezTo>
                  <a:pt x="11576" y="3636"/>
                  <a:pt x="11579" y="3652"/>
                  <a:pt x="11581" y="3667"/>
                </a:cubicBezTo>
                <a:cubicBezTo>
                  <a:pt x="11592" y="3734"/>
                  <a:pt x="11601" y="3801"/>
                  <a:pt x="11607" y="3868"/>
                </a:cubicBezTo>
                <a:cubicBezTo>
                  <a:pt x="11620" y="3996"/>
                  <a:pt x="11625" y="4124"/>
                  <a:pt x="11625" y="4252"/>
                </a:cubicBezTo>
                <a:cubicBezTo>
                  <a:pt x="11625" y="4312"/>
                  <a:pt x="11623" y="4371"/>
                  <a:pt x="11620" y="4431"/>
                </a:cubicBezTo>
                <a:cubicBezTo>
                  <a:pt x="11618" y="4459"/>
                  <a:pt x="11616" y="4487"/>
                  <a:pt x="11615" y="4516"/>
                </a:cubicBezTo>
                <a:cubicBezTo>
                  <a:pt x="11617" y="4472"/>
                  <a:pt x="11614" y="4520"/>
                  <a:pt x="11613" y="4527"/>
                </a:cubicBezTo>
                <a:cubicBezTo>
                  <a:pt x="11611" y="4545"/>
                  <a:pt x="11609" y="4563"/>
                  <a:pt x="11608" y="4582"/>
                </a:cubicBezTo>
                <a:cubicBezTo>
                  <a:pt x="11598" y="4688"/>
                  <a:pt x="11582" y="4793"/>
                  <a:pt x="11558" y="4897"/>
                </a:cubicBezTo>
                <a:cubicBezTo>
                  <a:pt x="11545" y="4957"/>
                  <a:pt x="11526" y="5014"/>
                  <a:pt x="11537" y="5077"/>
                </a:cubicBezTo>
                <a:cubicBezTo>
                  <a:pt x="11559" y="5209"/>
                  <a:pt x="11693" y="5257"/>
                  <a:pt x="11793" y="5167"/>
                </a:cubicBezTo>
                <a:cubicBezTo>
                  <a:pt x="11877" y="5091"/>
                  <a:pt x="11897" y="4956"/>
                  <a:pt x="11919" y="4850"/>
                </a:cubicBezTo>
                <a:cubicBezTo>
                  <a:pt x="11946" y="4730"/>
                  <a:pt x="11960" y="4609"/>
                  <a:pt x="11969" y="4486"/>
                </a:cubicBezTo>
                <a:cubicBezTo>
                  <a:pt x="11988" y="4233"/>
                  <a:pt x="11980" y="3978"/>
                  <a:pt x="11946" y="3728"/>
                </a:cubicBezTo>
                <a:cubicBezTo>
                  <a:pt x="11912" y="3466"/>
                  <a:pt x="11846" y="3211"/>
                  <a:pt x="11732" y="2972"/>
                </a:cubicBezTo>
                <a:cubicBezTo>
                  <a:pt x="11630" y="2759"/>
                  <a:pt x="11489" y="2552"/>
                  <a:pt x="11294" y="2415"/>
                </a:cubicBezTo>
                <a:cubicBezTo>
                  <a:pt x="11189" y="2342"/>
                  <a:pt x="11075" y="2287"/>
                  <a:pt x="10948" y="2266"/>
                </a:cubicBezTo>
                <a:cubicBezTo>
                  <a:pt x="10786" y="2239"/>
                  <a:pt x="10744" y="2461"/>
                  <a:pt x="10895" y="2510"/>
                </a:cubicBezTo>
                <a:close/>
                <a:moveTo>
                  <a:pt x="11348" y="5445"/>
                </a:moveTo>
                <a:cubicBezTo>
                  <a:pt x="11334" y="5449"/>
                  <a:pt x="11337" y="5448"/>
                  <a:pt x="11356" y="5443"/>
                </a:cubicBezTo>
                <a:cubicBezTo>
                  <a:pt x="11342" y="5445"/>
                  <a:pt x="11328" y="5448"/>
                  <a:pt x="11314" y="5452"/>
                </a:cubicBezTo>
                <a:cubicBezTo>
                  <a:pt x="11291" y="5459"/>
                  <a:pt x="11269" y="5477"/>
                  <a:pt x="11249" y="5491"/>
                </a:cubicBezTo>
                <a:cubicBezTo>
                  <a:pt x="11230" y="5505"/>
                  <a:pt x="11210" y="5522"/>
                  <a:pt x="11194" y="5539"/>
                </a:cubicBezTo>
                <a:cubicBezTo>
                  <a:pt x="11173" y="5559"/>
                  <a:pt x="11161" y="5591"/>
                  <a:pt x="11150" y="5616"/>
                </a:cubicBezTo>
                <a:cubicBezTo>
                  <a:pt x="11114" y="5696"/>
                  <a:pt x="11141" y="5790"/>
                  <a:pt x="11220" y="5829"/>
                </a:cubicBezTo>
                <a:cubicBezTo>
                  <a:pt x="11300" y="5870"/>
                  <a:pt x="11389" y="5835"/>
                  <a:pt x="11433" y="5760"/>
                </a:cubicBezTo>
                <a:cubicBezTo>
                  <a:pt x="11437" y="5752"/>
                  <a:pt x="11442" y="5745"/>
                  <a:pt x="11445" y="5738"/>
                </a:cubicBezTo>
                <a:cubicBezTo>
                  <a:pt x="11469" y="5711"/>
                  <a:pt x="11483" y="5675"/>
                  <a:pt x="11489" y="5641"/>
                </a:cubicBezTo>
                <a:cubicBezTo>
                  <a:pt x="11491" y="5628"/>
                  <a:pt x="11491" y="5615"/>
                  <a:pt x="11487" y="5604"/>
                </a:cubicBezTo>
                <a:cubicBezTo>
                  <a:pt x="11489" y="5591"/>
                  <a:pt x="11490" y="5578"/>
                  <a:pt x="11490" y="5565"/>
                </a:cubicBezTo>
                <a:cubicBezTo>
                  <a:pt x="11487" y="5583"/>
                  <a:pt x="11487" y="5585"/>
                  <a:pt x="11490" y="5572"/>
                </a:cubicBezTo>
                <a:cubicBezTo>
                  <a:pt x="11508" y="5486"/>
                  <a:pt x="11428" y="5425"/>
                  <a:pt x="11348" y="5445"/>
                </a:cubicBezTo>
                <a:close/>
                <a:moveTo>
                  <a:pt x="4865" y="4566"/>
                </a:moveTo>
                <a:cubicBezTo>
                  <a:pt x="4885" y="4568"/>
                  <a:pt x="4905" y="4572"/>
                  <a:pt x="4925" y="4578"/>
                </a:cubicBezTo>
                <a:cubicBezTo>
                  <a:pt x="4957" y="4587"/>
                  <a:pt x="4902" y="4568"/>
                  <a:pt x="4933" y="4581"/>
                </a:cubicBezTo>
                <a:cubicBezTo>
                  <a:pt x="4943" y="4585"/>
                  <a:pt x="4953" y="4589"/>
                  <a:pt x="4962" y="4594"/>
                </a:cubicBezTo>
                <a:cubicBezTo>
                  <a:pt x="4972" y="4599"/>
                  <a:pt x="4981" y="4604"/>
                  <a:pt x="4990" y="4610"/>
                </a:cubicBezTo>
                <a:cubicBezTo>
                  <a:pt x="4993" y="4611"/>
                  <a:pt x="5022" y="4631"/>
                  <a:pt x="5000" y="4616"/>
                </a:cubicBezTo>
                <a:cubicBezTo>
                  <a:pt x="5022" y="4630"/>
                  <a:pt x="5042" y="4649"/>
                  <a:pt x="5062" y="4667"/>
                </a:cubicBezTo>
                <a:cubicBezTo>
                  <a:pt x="5080" y="4684"/>
                  <a:pt x="5097" y="4701"/>
                  <a:pt x="5113" y="4720"/>
                </a:cubicBezTo>
                <a:cubicBezTo>
                  <a:pt x="5142" y="4750"/>
                  <a:pt x="5098" y="4699"/>
                  <a:pt x="5124" y="4732"/>
                </a:cubicBezTo>
                <a:cubicBezTo>
                  <a:pt x="5133" y="4742"/>
                  <a:pt x="5140" y="4753"/>
                  <a:pt x="5148" y="4763"/>
                </a:cubicBezTo>
                <a:cubicBezTo>
                  <a:pt x="5185" y="4810"/>
                  <a:pt x="5218" y="4861"/>
                  <a:pt x="5249" y="4912"/>
                </a:cubicBezTo>
                <a:cubicBezTo>
                  <a:pt x="5279" y="4963"/>
                  <a:pt x="5307" y="5016"/>
                  <a:pt x="5334" y="5069"/>
                </a:cubicBezTo>
                <a:cubicBezTo>
                  <a:pt x="5356" y="5113"/>
                  <a:pt x="5321" y="5043"/>
                  <a:pt x="5343" y="5088"/>
                </a:cubicBezTo>
                <a:cubicBezTo>
                  <a:pt x="5349" y="5101"/>
                  <a:pt x="5355" y="5115"/>
                  <a:pt x="5362" y="5129"/>
                </a:cubicBezTo>
                <a:cubicBezTo>
                  <a:pt x="5377" y="5161"/>
                  <a:pt x="5391" y="5195"/>
                  <a:pt x="5405" y="5227"/>
                </a:cubicBezTo>
                <a:cubicBezTo>
                  <a:pt x="5454" y="5341"/>
                  <a:pt x="5496" y="5458"/>
                  <a:pt x="5535" y="5576"/>
                </a:cubicBezTo>
                <a:cubicBezTo>
                  <a:pt x="5568" y="5676"/>
                  <a:pt x="5599" y="5779"/>
                  <a:pt x="5625" y="5881"/>
                </a:cubicBezTo>
                <a:cubicBezTo>
                  <a:pt x="5656" y="5999"/>
                  <a:pt x="5671" y="6071"/>
                  <a:pt x="5678" y="6203"/>
                </a:cubicBezTo>
                <a:cubicBezTo>
                  <a:pt x="5696" y="6526"/>
                  <a:pt x="5608" y="6861"/>
                  <a:pt x="5475" y="7157"/>
                </a:cubicBezTo>
                <a:cubicBezTo>
                  <a:pt x="5438" y="7239"/>
                  <a:pt x="5395" y="7319"/>
                  <a:pt x="5350" y="7397"/>
                </a:cubicBezTo>
                <a:cubicBezTo>
                  <a:pt x="5295" y="7490"/>
                  <a:pt x="5214" y="7562"/>
                  <a:pt x="5215" y="7691"/>
                </a:cubicBezTo>
                <a:cubicBezTo>
                  <a:pt x="5216" y="7802"/>
                  <a:pt x="5334" y="7874"/>
                  <a:pt x="5435" y="7843"/>
                </a:cubicBezTo>
                <a:cubicBezTo>
                  <a:pt x="5545" y="7809"/>
                  <a:pt x="5595" y="7709"/>
                  <a:pt x="5650" y="7617"/>
                </a:cubicBezTo>
                <a:cubicBezTo>
                  <a:pt x="5697" y="7541"/>
                  <a:pt x="5738" y="7461"/>
                  <a:pt x="5777" y="7380"/>
                </a:cubicBezTo>
                <a:cubicBezTo>
                  <a:pt x="5856" y="7214"/>
                  <a:pt x="5917" y="7039"/>
                  <a:pt x="5963" y="6860"/>
                </a:cubicBezTo>
                <a:cubicBezTo>
                  <a:pt x="6045" y="6539"/>
                  <a:pt x="6071" y="6181"/>
                  <a:pt x="5977" y="5860"/>
                </a:cubicBezTo>
                <a:cubicBezTo>
                  <a:pt x="5917" y="5655"/>
                  <a:pt x="5841" y="5452"/>
                  <a:pt x="5755" y="5256"/>
                </a:cubicBezTo>
                <a:cubicBezTo>
                  <a:pt x="5650" y="5016"/>
                  <a:pt x="5526" y="4782"/>
                  <a:pt x="5353" y="4585"/>
                </a:cubicBezTo>
                <a:cubicBezTo>
                  <a:pt x="5230" y="4444"/>
                  <a:pt x="5076" y="4335"/>
                  <a:pt x="4885" y="4324"/>
                </a:cubicBezTo>
                <a:cubicBezTo>
                  <a:pt x="4747" y="4316"/>
                  <a:pt x="4728" y="4549"/>
                  <a:pt x="4865" y="4566"/>
                </a:cubicBezTo>
                <a:close/>
                <a:moveTo>
                  <a:pt x="4875" y="7920"/>
                </a:moveTo>
                <a:cubicBezTo>
                  <a:pt x="4862" y="7927"/>
                  <a:pt x="4863" y="7926"/>
                  <a:pt x="4878" y="7918"/>
                </a:cubicBezTo>
                <a:cubicBezTo>
                  <a:pt x="4899" y="7917"/>
                  <a:pt x="4921" y="7915"/>
                  <a:pt x="4943" y="7914"/>
                </a:cubicBezTo>
                <a:cubicBezTo>
                  <a:pt x="4912" y="7910"/>
                  <a:pt x="4889" y="7912"/>
                  <a:pt x="4858" y="7920"/>
                </a:cubicBezTo>
                <a:cubicBezTo>
                  <a:pt x="4852" y="7921"/>
                  <a:pt x="4845" y="7923"/>
                  <a:pt x="4839" y="7924"/>
                </a:cubicBezTo>
                <a:cubicBezTo>
                  <a:pt x="4864" y="7920"/>
                  <a:pt x="4868" y="7919"/>
                  <a:pt x="4851" y="7920"/>
                </a:cubicBezTo>
                <a:cubicBezTo>
                  <a:pt x="4825" y="7924"/>
                  <a:pt x="4800" y="7928"/>
                  <a:pt x="4775" y="7939"/>
                </a:cubicBezTo>
                <a:cubicBezTo>
                  <a:pt x="4746" y="7948"/>
                  <a:pt x="4721" y="7965"/>
                  <a:pt x="4700" y="7988"/>
                </a:cubicBezTo>
                <a:cubicBezTo>
                  <a:pt x="4719" y="7973"/>
                  <a:pt x="4720" y="7971"/>
                  <a:pt x="4706" y="7983"/>
                </a:cubicBezTo>
                <a:cubicBezTo>
                  <a:pt x="4649" y="8028"/>
                  <a:pt x="4617" y="8095"/>
                  <a:pt x="4641" y="8168"/>
                </a:cubicBezTo>
                <a:cubicBezTo>
                  <a:pt x="4663" y="8234"/>
                  <a:pt x="4731" y="8285"/>
                  <a:pt x="4802" y="8278"/>
                </a:cubicBezTo>
                <a:cubicBezTo>
                  <a:pt x="4828" y="8277"/>
                  <a:pt x="4859" y="8273"/>
                  <a:pt x="4883" y="8266"/>
                </a:cubicBezTo>
                <a:cubicBezTo>
                  <a:pt x="4933" y="8249"/>
                  <a:pt x="4972" y="8211"/>
                  <a:pt x="5000" y="8167"/>
                </a:cubicBezTo>
                <a:cubicBezTo>
                  <a:pt x="5024" y="8129"/>
                  <a:pt x="5046" y="8075"/>
                  <a:pt x="5043" y="8031"/>
                </a:cubicBezTo>
                <a:cubicBezTo>
                  <a:pt x="5037" y="8052"/>
                  <a:pt x="5033" y="8073"/>
                  <a:pt x="5029" y="8094"/>
                </a:cubicBezTo>
                <a:cubicBezTo>
                  <a:pt x="5032" y="8085"/>
                  <a:pt x="5036" y="8077"/>
                  <a:pt x="5042" y="8068"/>
                </a:cubicBezTo>
                <a:cubicBezTo>
                  <a:pt x="5065" y="8023"/>
                  <a:pt x="5053" y="7963"/>
                  <a:pt x="5016" y="7929"/>
                </a:cubicBezTo>
                <a:cubicBezTo>
                  <a:pt x="4974" y="7892"/>
                  <a:pt x="4921" y="7896"/>
                  <a:pt x="4875" y="7920"/>
                </a:cubicBezTo>
                <a:close/>
                <a:moveTo>
                  <a:pt x="2073" y="5198"/>
                </a:moveTo>
                <a:cubicBezTo>
                  <a:pt x="2081" y="5198"/>
                  <a:pt x="2089" y="5199"/>
                  <a:pt x="2097" y="5199"/>
                </a:cubicBezTo>
                <a:cubicBezTo>
                  <a:pt x="2078" y="5195"/>
                  <a:pt x="2059" y="5195"/>
                  <a:pt x="2041" y="5201"/>
                </a:cubicBezTo>
                <a:cubicBezTo>
                  <a:pt x="2011" y="5215"/>
                  <a:pt x="1988" y="5228"/>
                  <a:pt x="1967" y="5253"/>
                </a:cubicBezTo>
                <a:cubicBezTo>
                  <a:pt x="1934" y="5290"/>
                  <a:pt x="1907" y="5332"/>
                  <a:pt x="1884" y="5375"/>
                </a:cubicBezTo>
                <a:cubicBezTo>
                  <a:pt x="1842" y="5454"/>
                  <a:pt x="1817" y="5544"/>
                  <a:pt x="1805" y="5632"/>
                </a:cubicBezTo>
                <a:cubicBezTo>
                  <a:pt x="1792" y="5725"/>
                  <a:pt x="1792" y="5819"/>
                  <a:pt x="1802" y="5911"/>
                </a:cubicBezTo>
                <a:cubicBezTo>
                  <a:pt x="1811" y="6007"/>
                  <a:pt x="1826" y="6113"/>
                  <a:pt x="1873" y="6197"/>
                </a:cubicBezTo>
                <a:cubicBezTo>
                  <a:pt x="1930" y="6298"/>
                  <a:pt x="2090" y="6237"/>
                  <a:pt x="2084" y="6128"/>
                </a:cubicBezTo>
                <a:cubicBezTo>
                  <a:pt x="2080" y="6057"/>
                  <a:pt x="2053" y="5988"/>
                  <a:pt x="2042" y="5918"/>
                </a:cubicBezTo>
                <a:cubicBezTo>
                  <a:pt x="2032" y="5847"/>
                  <a:pt x="2026" y="5771"/>
                  <a:pt x="2032" y="5698"/>
                </a:cubicBezTo>
                <a:cubicBezTo>
                  <a:pt x="2038" y="5628"/>
                  <a:pt x="2054" y="5559"/>
                  <a:pt x="2082" y="5495"/>
                </a:cubicBezTo>
                <a:cubicBezTo>
                  <a:pt x="2094" y="5468"/>
                  <a:pt x="2109" y="5442"/>
                  <a:pt x="2126" y="5418"/>
                </a:cubicBezTo>
                <a:cubicBezTo>
                  <a:pt x="2138" y="5402"/>
                  <a:pt x="2158" y="5386"/>
                  <a:pt x="2164" y="5367"/>
                </a:cubicBezTo>
                <a:cubicBezTo>
                  <a:pt x="2173" y="5345"/>
                  <a:pt x="2174" y="5318"/>
                  <a:pt x="2182" y="5297"/>
                </a:cubicBezTo>
                <a:cubicBezTo>
                  <a:pt x="2205" y="5232"/>
                  <a:pt x="2128" y="5182"/>
                  <a:pt x="2073" y="5198"/>
                </a:cubicBezTo>
                <a:close/>
                <a:moveTo>
                  <a:pt x="7989" y="3229"/>
                </a:moveTo>
                <a:cubicBezTo>
                  <a:pt x="7846" y="3305"/>
                  <a:pt x="7762" y="3501"/>
                  <a:pt x="7732" y="3653"/>
                </a:cubicBezTo>
                <a:cubicBezTo>
                  <a:pt x="7716" y="3733"/>
                  <a:pt x="7715" y="3818"/>
                  <a:pt x="7727" y="3899"/>
                </a:cubicBezTo>
                <a:cubicBezTo>
                  <a:pt x="7740" y="3983"/>
                  <a:pt x="7762" y="4090"/>
                  <a:pt x="7817" y="4158"/>
                </a:cubicBezTo>
                <a:cubicBezTo>
                  <a:pt x="7906" y="4268"/>
                  <a:pt x="8062" y="4189"/>
                  <a:pt x="8035" y="4052"/>
                </a:cubicBezTo>
                <a:cubicBezTo>
                  <a:pt x="8023" y="3996"/>
                  <a:pt x="7994" y="3944"/>
                  <a:pt x="7985" y="3887"/>
                </a:cubicBezTo>
                <a:cubicBezTo>
                  <a:pt x="7976" y="3826"/>
                  <a:pt x="7978" y="3768"/>
                  <a:pt x="7989" y="3708"/>
                </a:cubicBezTo>
                <a:cubicBezTo>
                  <a:pt x="8001" y="3651"/>
                  <a:pt x="8024" y="3598"/>
                  <a:pt x="8052" y="3545"/>
                </a:cubicBezTo>
                <a:cubicBezTo>
                  <a:pt x="8084" y="3487"/>
                  <a:pt x="8131" y="3440"/>
                  <a:pt x="8161" y="3381"/>
                </a:cubicBezTo>
                <a:cubicBezTo>
                  <a:pt x="8217" y="3267"/>
                  <a:pt x="8089" y="3177"/>
                  <a:pt x="7989" y="3229"/>
                </a:cubicBezTo>
                <a:close/>
                <a:moveTo>
                  <a:pt x="6837" y="3763"/>
                </a:moveTo>
                <a:cubicBezTo>
                  <a:pt x="6770" y="3598"/>
                  <a:pt x="6805" y="3414"/>
                  <a:pt x="6836" y="3246"/>
                </a:cubicBezTo>
                <a:cubicBezTo>
                  <a:pt x="6867" y="3077"/>
                  <a:pt x="6933" y="2916"/>
                  <a:pt x="7024" y="2771"/>
                </a:cubicBezTo>
                <a:cubicBezTo>
                  <a:pt x="7108" y="2634"/>
                  <a:pt x="7227" y="2510"/>
                  <a:pt x="7349" y="2406"/>
                </a:cubicBezTo>
                <a:cubicBezTo>
                  <a:pt x="7415" y="2348"/>
                  <a:pt x="7487" y="2298"/>
                  <a:pt x="7562" y="2254"/>
                </a:cubicBezTo>
                <a:cubicBezTo>
                  <a:pt x="7603" y="2229"/>
                  <a:pt x="7641" y="2203"/>
                  <a:pt x="7680" y="2177"/>
                </a:cubicBezTo>
                <a:cubicBezTo>
                  <a:pt x="7720" y="2151"/>
                  <a:pt x="7765" y="2139"/>
                  <a:pt x="7803" y="2109"/>
                </a:cubicBezTo>
                <a:cubicBezTo>
                  <a:pt x="7836" y="2084"/>
                  <a:pt x="7818" y="2040"/>
                  <a:pt x="7780" y="2037"/>
                </a:cubicBezTo>
                <a:cubicBezTo>
                  <a:pt x="7731" y="2034"/>
                  <a:pt x="7689" y="2045"/>
                  <a:pt x="7643" y="2058"/>
                </a:cubicBezTo>
                <a:cubicBezTo>
                  <a:pt x="7596" y="2071"/>
                  <a:pt x="7549" y="2075"/>
                  <a:pt x="7504" y="2093"/>
                </a:cubicBezTo>
                <a:cubicBezTo>
                  <a:pt x="7411" y="2132"/>
                  <a:pt x="7321" y="2181"/>
                  <a:pt x="7238" y="2237"/>
                </a:cubicBezTo>
                <a:cubicBezTo>
                  <a:pt x="7073" y="2347"/>
                  <a:pt x="6947" y="2493"/>
                  <a:pt x="6845" y="2662"/>
                </a:cubicBezTo>
                <a:cubicBezTo>
                  <a:pt x="6747" y="2822"/>
                  <a:pt x="6683" y="3004"/>
                  <a:pt x="6660" y="3191"/>
                </a:cubicBezTo>
                <a:cubicBezTo>
                  <a:pt x="6653" y="3238"/>
                  <a:pt x="6650" y="3285"/>
                  <a:pt x="6648" y="3332"/>
                </a:cubicBezTo>
                <a:cubicBezTo>
                  <a:pt x="6647" y="3387"/>
                  <a:pt x="6663" y="3433"/>
                  <a:pt x="6671" y="3486"/>
                </a:cubicBezTo>
                <a:cubicBezTo>
                  <a:pt x="6685" y="3585"/>
                  <a:pt x="6709" y="3684"/>
                  <a:pt x="6722" y="3784"/>
                </a:cubicBezTo>
                <a:cubicBezTo>
                  <a:pt x="6735" y="3873"/>
                  <a:pt x="6868" y="3838"/>
                  <a:pt x="6837" y="3763"/>
                </a:cubicBezTo>
                <a:close/>
                <a:moveTo>
                  <a:pt x="8200" y="1942"/>
                </a:moveTo>
                <a:cubicBezTo>
                  <a:pt x="8303" y="1941"/>
                  <a:pt x="8484" y="1918"/>
                  <a:pt x="8515" y="1797"/>
                </a:cubicBezTo>
                <a:cubicBezTo>
                  <a:pt x="8522" y="1770"/>
                  <a:pt x="8512" y="1737"/>
                  <a:pt x="8490" y="1719"/>
                </a:cubicBezTo>
                <a:cubicBezTo>
                  <a:pt x="8406" y="1649"/>
                  <a:pt x="8285" y="1719"/>
                  <a:pt x="8189" y="1721"/>
                </a:cubicBezTo>
                <a:cubicBezTo>
                  <a:pt x="8045" y="1725"/>
                  <a:pt x="8057" y="1944"/>
                  <a:pt x="8200" y="1942"/>
                </a:cubicBezTo>
                <a:close/>
                <a:moveTo>
                  <a:pt x="6986" y="7056"/>
                </a:moveTo>
                <a:cubicBezTo>
                  <a:pt x="6922" y="7101"/>
                  <a:pt x="6900" y="7170"/>
                  <a:pt x="6880" y="7242"/>
                </a:cubicBezTo>
                <a:cubicBezTo>
                  <a:pt x="6860" y="7314"/>
                  <a:pt x="6839" y="7384"/>
                  <a:pt x="6816" y="7455"/>
                </a:cubicBezTo>
                <a:cubicBezTo>
                  <a:pt x="6777" y="7580"/>
                  <a:pt x="6734" y="7704"/>
                  <a:pt x="6682" y="7825"/>
                </a:cubicBezTo>
                <a:cubicBezTo>
                  <a:pt x="6591" y="8044"/>
                  <a:pt x="6465" y="8243"/>
                  <a:pt x="6323" y="8422"/>
                </a:cubicBezTo>
                <a:cubicBezTo>
                  <a:pt x="6253" y="8508"/>
                  <a:pt x="6176" y="8589"/>
                  <a:pt x="6095" y="8665"/>
                </a:cubicBezTo>
                <a:cubicBezTo>
                  <a:pt x="6015" y="8740"/>
                  <a:pt x="5918" y="8803"/>
                  <a:pt x="5819" y="8872"/>
                </a:cubicBezTo>
                <a:cubicBezTo>
                  <a:pt x="5709" y="8948"/>
                  <a:pt x="5593" y="9014"/>
                  <a:pt x="5477" y="9082"/>
                </a:cubicBezTo>
                <a:cubicBezTo>
                  <a:pt x="5415" y="9118"/>
                  <a:pt x="5351" y="9153"/>
                  <a:pt x="5287" y="9188"/>
                </a:cubicBezTo>
                <a:cubicBezTo>
                  <a:pt x="5208" y="9230"/>
                  <a:pt x="5098" y="9267"/>
                  <a:pt x="5087" y="9369"/>
                </a:cubicBezTo>
                <a:cubicBezTo>
                  <a:pt x="5080" y="9434"/>
                  <a:pt x="5101" y="9486"/>
                  <a:pt x="5159" y="9520"/>
                </a:cubicBezTo>
                <a:cubicBezTo>
                  <a:pt x="5256" y="9578"/>
                  <a:pt x="5358" y="9504"/>
                  <a:pt x="5443" y="9458"/>
                </a:cubicBezTo>
                <a:cubicBezTo>
                  <a:pt x="5508" y="9424"/>
                  <a:pt x="5572" y="9389"/>
                  <a:pt x="5635" y="9352"/>
                </a:cubicBezTo>
                <a:cubicBezTo>
                  <a:pt x="5756" y="9283"/>
                  <a:pt x="5871" y="9202"/>
                  <a:pt x="5982" y="9118"/>
                </a:cubicBezTo>
                <a:cubicBezTo>
                  <a:pt x="6093" y="9035"/>
                  <a:pt x="6173" y="8954"/>
                  <a:pt x="6273" y="8862"/>
                </a:cubicBezTo>
                <a:cubicBezTo>
                  <a:pt x="6362" y="8780"/>
                  <a:pt x="6444" y="8691"/>
                  <a:pt x="6519" y="8595"/>
                </a:cubicBezTo>
                <a:cubicBezTo>
                  <a:pt x="6676" y="8399"/>
                  <a:pt x="6792" y="8179"/>
                  <a:pt x="6885" y="7945"/>
                </a:cubicBezTo>
                <a:cubicBezTo>
                  <a:pt x="6937" y="7810"/>
                  <a:pt x="6986" y="7675"/>
                  <a:pt x="7028" y="7537"/>
                </a:cubicBezTo>
                <a:cubicBezTo>
                  <a:pt x="7049" y="7467"/>
                  <a:pt x="7067" y="7396"/>
                  <a:pt x="7085" y="7325"/>
                </a:cubicBezTo>
                <a:cubicBezTo>
                  <a:pt x="7106" y="7239"/>
                  <a:pt x="7125" y="7158"/>
                  <a:pt x="7081" y="7075"/>
                </a:cubicBezTo>
                <a:cubicBezTo>
                  <a:pt x="7065" y="7043"/>
                  <a:pt x="7014" y="7036"/>
                  <a:pt x="6986" y="7056"/>
                </a:cubicBezTo>
                <a:close/>
                <a:moveTo>
                  <a:pt x="4661" y="9479"/>
                </a:moveTo>
                <a:cubicBezTo>
                  <a:pt x="4639" y="9482"/>
                  <a:pt x="4618" y="9486"/>
                  <a:pt x="4597" y="9489"/>
                </a:cubicBezTo>
                <a:cubicBezTo>
                  <a:pt x="4586" y="9489"/>
                  <a:pt x="4575" y="9491"/>
                  <a:pt x="4564" y="9494"/>
                </a:cubicBezTo>
                <a:cubicBezTo>
                  <a:pt x="4552" y="9496"/>
                  <a:pt x="4539" y="9498"/>
                  <a:pt x="4526" y="9501"/>
                </a:cubicBezTo>
                <a:cubicBezTo>
                  <a:pt x="4507" y="9504"/>
                  <a:pt x="4504" y="9505"/>
                  <a:pt x="4515" y="9503"/>
                </a:cubicBezTo>
                <a:cubicBezTo>
                  <a:pt x="4460" y="9514"/>
                  <a:pt x="4427" y="9525"/>
                  <a:pt x="4386" y="9565"/>
                </a:cubicBezTo>
                <a:cubicBezTo>
                  <a:pt x="4351" y="9598"/>
                  <a:pt x="4348" y="9650"/>
                  <a:pt x="4358" y="9694"/>
                </a:cubicBezTo>
                <a:cubicBezTo>
                  <a:pt x="4380" y="9791"/>
                  <a:pt x="4488" y="9806"/>
                  <a:pt x="4568" y="9789"/>
                </a:cubicBezTo>
                <a:cubicBezTo>
                  <a:pt x="4630" y="9776"/>
                  <a:pt x="4684" y="9748"/>
                  <a:pt x="4740" y="9719"/>
                </a:cubicBezTo>
                <a:cubicBezTo>
                  <a:pt x="4853" y="9661"/>
                  <a:pt x="4787" y="9459"/>
                  <a:pt x="4661" y="9479"/>
                </a:cubicBezTo>
                <a:close/>
                <a:moveTo>
                  <a:pt x="931" y="4472"/>
                </a:moveTo>
                <a:cubicBezTo>
                  <a:pt x="795" y="4500"/>
                  <a:pt x="735" y="4623"/>
                  <a:pt x="684" y="4740"/>
                </a:cubicBezTo>
                <a:cubicBezTo>
                  <a:pt x="624" y="4878"/>
                  <a:pt x="580" y="5023"/>
                  <a:pt x="545" y="5168"/>
                </a:cubicBezTo>
                <a:cubicBezTo>
                  <a:pt x="513" y="5305"/>
                  <a:pt x="491" y="5444"/>
                  <a:pt x="478" y="5584"/>
                </a:cubicBezTo>
                <a:cubicBezTo>
                  <a:pt x="472" y="5654"/>
                  <a:pt x="466" y="5724"/>
                  <a:pt x="466" y="5793"/>
                </a:cubicBezTo>
                <a:cubicBezTo>
                  <a:pt x="464" y="5868"/>
                  <a:pt x="465" y="5962"/>
                  <a:pt x="528" y="6013"/>
                </a:cubicBezTo>
                <a:cubicBezTo>
                  <a:pt x="517" y="5997"/>
                  <a:pt x="507" y="5980"/>
                  <a:pt x="495" y="5965"/>
                </a:cubicBezTo>
                <a:cubicBezTo>
                  <a:pt x="519" y="6017"/>
                  <a:pt x="547" y="6059"/>
                  <a:pt x="611" y="6059"/>
                </a:cubicBezTo>
                <a:cubicBezTo>
                  <a:pt x="669" y="6059"/>
                  <a:pt x="697" y="6002"/>
                  <a:pt x="710" y="5953"/>
                </a:cubicBezTo>
                <a:cubicBezTo>
                  <a:pt x="701" y="5970"/>
                  <a:pt x="693" y="5986"/>
                  <a:pt x="685" y="6003"/>
                </a:cubicBezTo>
                <a:cubicBezTo>
                  <a:pt x="734" y="5952"/>
                  <a:pt x="730" y="5879"/>
                  <a:pt x="730" y="5814"/>
                </a:cubicBezTo>
                <a:cubicBezTo>
                  <a:pt x="730" y="5756"/>
                  <a:pt x="733" y="5697"/>
                  <a:pt x="739" y="5640"/>
                </a:cubicBezTo>
                <a:cubicBezTo>
                  <a:pt x="751" y="5507"/>
                  <a:pt x="774" y="5374"/>
                  <a:pt x="804" y="5244"/>
                </a:cubicBezTo>
                <a:cubicBezTo>
                  <a:pt x="833" y="5120"/>
                  <a:pt x="869" y="4996"/>
                  <a:pt x="915" y="4878"/>
                </a:cubicBezTo>
                <a:cubicBezTo>
                  <a:pt x="941" y="4815"/>
                  <a:pt x="974" y="4754"/>
                  <a:pt x="996" y="4690"/>
                </a:cubicBezTo>
                <a:cubicBezTo>
                  <a:pt x="1015" y="4637"/>
                  <a:pt x="1021" y="4589"/>
                  <a:pt x="1017" y="4530"/>
                </a:cubicBezTo>
                <a:cubicBezTo>
                  <a:pt x="1012" y="4485"/>
                  <a:pt x="973" y="4463"/>
                  <a:pt x="931" y="4472"/>
                </a:cubicBezTo>
                <a:close/>
                <a:moveTo>
                  <a:pt x="169" y="4857"/>
                </a:moveTo>
                <a:cubicBezTo>
                  <a:pt x="149" y="4894"/>
                  <a:pt x="123" y="4926"/>
                  <a:pt x="99" y="4960"/>
                </a:cubicBezTo>
                <a:cubicBezTo>
                  <a:pt x="60" y="5009"/>
                  <a:pt x="36" y="5078"/>
                  <a:pt x="27" y="5141"/>
                </a:cubicBezTo>
                <a:cubicBezTo>
                  <a:pt x="12" y="5258"/>
                  <a:pt x="0" y="5450"/>
                  <a:pt x="135" y="5505"/>
                </a:cubicBezTo>
                <a:cubicBezTo>
                  <a:pt x="177" y="5523"/>
                  <a:pt x="230" y="5528"/>
                  <a:pt x="268" y="5498"/>
                </a:cubicBezTo>
                <a:cubicBezTo>
                  <a:pt x="368" y="5419"/>
                  <a:pt x="349" y="5302"/>
                  <a:pt x="350" y="5188"/>
                </a:cubicBezTo>
                <a:cubicBezTo>
                  <a:pt x="351" y="5141"/>
                  <a:pt x="353" y="5094"/>
                  <a:pt x="348" y="5047"/>
                </a:cubicBezTo>
                <a:cubicBezTo>
                  <a:pt x="343" y="5002"/>
                  <a:pt x="331" y="4964"/>
                  <a:pt x="341" y="4919"/>
                </a:cubicBezTo>
                <a:cubicBezTo>
                  <a:pt x="363" y="4816"/>
                  <a:pt x="218" y="4766"/>
                  <a:pt x="169" y="4857"/>
                </a:cubicBezTo>
                <a:close/>
                <a:moveTo>
                  <a:pt x="13146" y="4553"/>
                </a:moveTo>
                <a:cubicBezTo>
                  <a:pt x="13198" y="4541"/>
                  <a:pt x="13103" y="4569"/>
                  <a:pt x="13095" y="4574"/>
                </a:cubicBezTo>
                <a:cubicBezTo>
                  <a:pt x="13068" y="4589"/>
                  <a:pt x="13047" y="4616"/>
                  <a:pt x="13033" y="4644"/>
                </a:cubicBezTo>
                <a:cubicBezTo>
                  <a:pt x="13013" y="4685"/>
                  <a:pt x="13000" y="4727"/>
                  <a:pt x="12992" y="4772"/>
                </a:cubicBezTo>
                <a:cubicBezTo>
                  <a:pt x="12977" y="4867"/>
                  <a:pt x="12968" y="4963"/>
                  <a:pt x="12954" y="5058"/>
                </a:cubicBezTo>
                <a:cubicBezTo>
                  <a:pt x="12939" y="5167"/>
                  <a:pt x="12930" y="5274"/>
                  <a:pt x="12899" y="5379"/>
                </a:cubicBezTo>
                <a:cubicBezTo>
                  <a:pt x="12870" y="5473"/>
                  <a:pt x="12791" y="5575"/>
                  <a:pt x="12767" y="5662"/>
                </a:cubicBezTo>
                <a:cubicBezTo>
                  <a:pt x="12744" y="5752"/>
                  <a:pt x="12845" y="5848"/>
                  <a:pt x="12934" y="5811"/>
                </a:cubicBezTo>
                <a:cubicBezTo>
                  <a:pt x="13055" y="5761"/>
                  <a:pt x="13116" y="5638"/>
                  <a:pt x="13161" y="5521"/>
                </a:cubicBezTo>
                <a:cubicBezTo>
                  <a:pt x="13204" y="5407"/>
                  <a:pt x="13233" y="5289"/>
                  <a:pt x="13254" y="5169"/>
                </a:cubicBezTo>
                <a:cubicBezTo>
                  <a:pt x="13262" y="5120"/>
                  <a:pt x="13266" y="5071"/>
                  <a:pt x="13270" y="5021"/>
                </a:cubicBezTo>
                <a:cubicBezTo>
                  <a:pt x="13271" y="5003"/>
                  <a:pt x="13273" y="4985"/>
                  <a:pt x="13274" y="4967"/>
                </a:cubicBezTo>
                <a:cubicBezTo>
                  <a:pt x="13274" y="4964"/>
                  <a:pt x="13279" y="4917"/>
                  <a:pt x="13275" y="4951"/>
                </a:cubicBezTo>
                <a:cubicBezTo>
                  <a:pt x="13278" y="4925"/>
                  <a:pt x="13281" y="4898"/>
                  <a:pt x="13283" y="4871"/>
                </a:cubicBezTo>
                <a:cubicBezTo>
                  <a:pt x="13293" y="4771"/>
                  <a:pt x="13312" y="4685"/>
                  <a:pt x="13261" y="4593"/>
                </a:cubicBezTo>
                <a:cubicBezTo>
                  <a:pt x="13240" y="4552"/>
                  <a:pt x="13187" y="4543"/>
                  <a:pt x="13146" y="4553"/>
                </a:cubicBezTo>
                <a:close/>
                <a:moveTo>
                  <a:pt x="12986" y="4038"/>
                </a:moveTo>
                <a:cubicBezTo>
                  <a:pt x="12999" y="4082"/>
                  <a:pt x="13009" y="4134"/>
                  <a:pt x="13039" y="4169"/>
                </a:cubicBezTo>
                <a:cubicBezTo>
                  <a:pt x="13090" y="4232"/>
                  <a:pt x="13181" y="4203"/>
                  <a:pt x="13185" y="4121"/>
                </a:cubicBezTo>
                <a:cubicBezTo>
                  <a:pt x="13188" y="4075"/>
                  <a:pt x="13165" y="4028"/>
                  <a:pt x="13150" y="3984"/>
                </a:cubicBezTo>
                <a:cubicBezTo>
                  <a:pt x="13135" y="3940"/>
                  <a:pt x="13087" y="3914"/>
                  <a:pt x="13041" y="3929"/>
                </a:cubicBezTo>
                <a:cubicBezTo>
                  <a:pt x="12996" y="3944"/>
                  <a:pt x="12972" y="3993"/>
                  <a:pt x="12986" y="4038"/>
                </a:cubicBezTo>
                <a:close/>
                <a:moveTo>
                  <a:pt x="9391" y="171"/>
                </a:moveTo>
                <a:cubicBezTo>
                  <a:pt x="9507" y="186"/>
                  <a:pt x="9621" y="222"/>
                  <a:pt x="9735" y="246"/>
                </a:cubicBezTo>
                <a:cubicBezTo>
                  <a:pt x="9874" y="277"/>
                  <a:pt x="10012" y="324"/>
                  <a:pt x="10146" y="374"/>
                </a:cubicBezTo>
                <a:cubicBezTo>
                  <a:pt x="10285" y="425"/>
                  <a:pt x="10421" y="485"/>
                  <a:pt x="10555" y="548"/>
                </a:cubicBezTo>
                <a:cubicBezTo>
                  <a:pt x="10614" y="576"/>
                  <a:pt x="10673" y="606"/>
                  <a:pt x="10732" y="638"/>
                </a:cubicBezTo>
                <a:cubicBezTo>
                  <a:pt x="10764" y="656"/>
                  <a:pt x="10795" y="670"/>
                  <a:pt x="10831" y="681"/>
                </a:cubicBezTo>
                <a:cubicBezTo>
                  <a:pt x="10852" y="688"/>
                  <a:pt x="10889" y="698"/>
                  <a:pt x="10922" y="694"/>
                </a:cubicBezTo>
                <a:cubicBezTo>
                  <a:pt x="10986" y="687"/>
                  <a:pt x="11042" y="625"/>
                  <a:pt x="11016" y="558"/>
                </a:cubicBezTo>
                <a:cubicBezTo>
                  <a:pt x="11002" y="521"/>
                  <a:pt x="10979" y="498"/>
                  <a:pt x="10950" y="472"/>
                </a:cubicBezTo>
                <a:cubicBezTo>
                  <a:pt x="10962" y="489"/>
                  <a:pt x="10973" y="508"/>
                  <a:pt x="10985" y="525"/>
                </a:cubicBezTo>
                <a:cubicBezTo>
                  <a:pt x="10949" y="446"/>
                  <a:pt x="10883" y="415"/>
                  <a:pt x="10810" y="377"/>
                </a:cubicBezTo>
                <a:cubicBezTo>
                  <a:pt x="10749" y="347"/>
                  <a:pt x="10688" y="318"/>
                  <a:pt x="10625" y="290"/>
                </a:cubicBezTo>
                <a:cubicBezTo>
                  <a:pt x="10485" y="227"/>
                  <a:pt x="10340" y="176"/>
                  <a:pt x="10191" y="132"/>
                </a:cubicBezTo>
                <a:cubicBezTo>
                  <a:pt x="9936" y="58"/>
                  <a:pt x="9628" y="0"/>
                  <a:pt x="9385" y="135"/>
                </a:cubicBezTo>
                <a:cubicBezTo>
                  <a:pt x="9370" y="143"/>
                  <a:pt x="9374" y="170"/>
                  <a:pt x="9391" y="171"/>
                </a:cubicBezTo>
                <a:close/>
                <a:moveTo>
                  <a:pt x="3006" y="1903"/>
                </a:moveTo>
                <a:cubicBezTo>
                  <a:pt x="3097" y="1891"/>
                  <a:pt x="3173" y="1878"/>
                  <a:pt x="3262" y="1843"/>
                </a:cubicBezTo>
                <a:cubicBezTo>
                  <a:pt x="3365" y="1802"/>
                  <a:pt x="3468" y="1758"/>
                  <a:pt x="3572" y="1716"/>
                </a:cubicBezTo>
                <a:cubicBezTo>
                  <a:pt x="3669" y="1676"/>
                  <a:pt x="3769" y="1639"/>
                  <a:pt x="3867" y="1604"/>
                </a:cubicBezTo>
                <a:cubicBezTo>
                  <a:pt x="3941" y="1579"/>
                  <a:pt x="4109" y="1509"/>
                  <a:pt x="4075" y="1402"/>
                </a:cubicBezTo>
                <a:cubicBezTo>
                  <a:pt x="4042" y="1302"/>
                  <a:pt x="3883" y="1339"/>
                  <a:pt x="3812" y="1359"/>
                </a:cubicBezTo>
                <a:cubicBezTo>
                  <a:pt x="3705" y="1389"/>
                  <a:pt x="3599" y="1439"/>
                  <a:pt x="3496" y="1483"/>
                </a:cubicBezTo>
                <a:cubicBezTo>
                  <a:pt x="3397" y="1525"/>
                  <a:pt x="3301" y="1570"/>
                  <a:pt x="3208" y="1624"/>
                </a:cubicBezTo>
                <a:cubicBezTo>
                  <a:pt x="3161" y="1651"/>
                  <a:pt x="3111" y="1680"/>
                  <a:pt x="3070" y="1717"/>
                </a:cubicBezTo>
                <a:cubicBezTo>
                  <a:pt x="3031" y="1752"/>
                  <a:pt x="3005" y="1795"/>
                  <a:pt x="2975" y="1836"/>
                </a:cubicBezTo>
                <a:cubicBezTo>
                  <a:pt x="2957" y="1861"/>
                  <a:pt x="2969" y="1908"/>
                  <a:pt x="3006" y="1903"/>
                </a:cubicBezTo>
                <a:close/>
                <a:moveTo>
                  <a:pt x="3226" y="3923"/>
                </a:moveTo>
                <a:cubicBezTo>
                  <a:pt x="5481" y="3173"/>
                  <a:pt x="5944" y="3852"/>
                  <a:pt x="6282" y="4875"/>
                </a:cubicBezTo>
                <a:cubicBezTo>
                  <a:pt x="6304" y="4853"/>
                  <a:pt x="6328" y="4831"/>
                  <a:pt x="6353" y="4811"/>
                </a:cubicBezTo>
                <a:cubicBezTo>
                  <a:pt x="6467" y="4719"/>
                  <a:pt x="6598" y="4644"/>
                  <a:pt x="6743" y="4597"/>
                </a:cubicBezTo>
                <a:cubicBezTo>
                  <a:pt x="6889" y="4549"/>
                  <a:pt x="7039" y="4531"/>
                  <a:pt x="7186" y="4539"/>
                </a:cubicBezTo>
                <a:cubicBezTo>
                  <a:pt x="7233" y="4541"/>
                  <a:pt x="7280" y="4547"/>
                  <a:pt x="7325" y="4555"/>
                </a:cubicBezTo>
                <a:cubicBezTo>
                  <a:pt x="6989" y="3527"/>
                  <a:pt x="6951" y="2715"/>
                  <a:pt x="9217" y="1960"/>
                </a:cubicBezTo>
                <a:cubicBezTo>
                  <a:pt x="9846" y="1752"/>
                  <a:pt x="10335" y="1653"/>
                  <a:pt x="10721" y="1643"/>
                </a:cubicBezTo>
                <a:cubicBezTo>
                  <a:pt x="10365" y="1427"/>
                  <a:pt x="9936" y="1228"/>
                  <a:pt x="9461" y="1101"/>
                </a:cubicBezTo>
                <a:cubicBezTo>
                  <a:pt x="8733" y="907"/>
                  <a:pt x="7904" y="888"/>
                  <a:pt x="7085" y="1258"/>
                </a:cubicBezTo>
                <a:cubicBezTo>
                  <a:pt x="6992" y="1300"/>
                  <a:pt x="6884" y="1259"/>
                  <a:pt x="6842" y="1167"/>
                </a:cubicBezTo>
                <a:cubicBezTo>
                  <a:pt x="6800" y="1073"/>
                  <a:pt x="6842" y="965"/>
                  <a:pt x="6935" y="923"/>
                </a:cubicBezTo>
                <a:cubicBezTo>
                  <a:pt x="7841" y="514"/>
                  <a:pt x="8755" y="532"/>
                  <a:pt x="9556" y="746"/>
                </a:cubicBezTo>
                <a:cubicBezTo>
                  <a:pt x="10446" y="984"/>
                  <a:pt x="11199" y="1471"/>
                  <a:pt x="11646" y="1877"/>
                </a:cubicBezTo>
                <a:cubicBezTo>
                  <a:pt x="11774" y="1970"/>
                  <a:pt x="11877" y="2085"/>
                  <a:pt x="11965" y="2220"/>
                </a:cubicBezTo>
                <a:cubicBezTo>
                  <a:pt x="11982" y="2244"/>
                  <a:pt x="11999" y="2268"/>
                  <a:pt x="12013" y="2290"/>
                </a:cubicBezTo>
                <a:cubicBezTo>
                  <a:pt x="12022" y="2304"/>
                  <a:pt x="12029" y="2320"/>
                  <a:pt x="12033" y="2335"/>
                </a:cubicBezTo>
                <a:cubicBezTo>
                  <a:pt x="12180" y="2603"/>
                  <a:pt x="12279" y="2928"/>
                  <a:pt x="12386" y="3276"/>
                </a:cubicBezTo>
                <a:cubicBezTo>
                  <a:pt x="12415" y="3373"/>
                  <a:pt x="12445" y="3473"/>
                  <a:pt x="12493" y="3618"/>
                </a:cubicBezTo>
                <a:cubicBezTo>
                  <a:pt x="12717" y="4300"/>
                  <a:pt x="12642" y="5007"/>
                  <a:pt x="12342" y="5600"/>
                </a:cubicBezTo>
                <a:cubicBezTo>
                  <a:pt x="12042" y="6193"/>
                  <a:pt x="11515" y="6671"/>
                  <a:pt x="10834" y="6895"/>
                </a:cubicBezTo>
                <a:cubicBezTo>
                  <a:pt x="10153" y="7117"/>
                  <a:pt x="9446" y="7043"/>
                  <a:pt x="8853" y="6743"/>
                </a:cubicBezTo>
                <a:cubicBezTo>
                  <a:pt x="8260" y="6443"/>
                  <a:pt x="7782" y="5917"/>
                  <a:pt x="7558" y="5236"/>
                </a:cubicBezTo>
                <a:cubicBezTo>
                  <a:pt x="7525" y="5133"/>
                  <a:pt x="7498" y="5053"/>
                  <a:pt x="7472" y="4982"/>
                </a:cubicBezTo>
                <a:cubicBezTo>
                  <a:pt x="7471" y="4981"/>
                  <a:pt x="7470" y="4981"/>
                  <a:pt x="7468" y="4980"/>
                </a:cubicBezTo>
                <a:cubicBezTo>
                  <a:pt x="7373" y="4937"/>
                  <a:pt x="7271" y="4912"/>
                  <a:pt x="7167" y="4906"/>
                </a:cubicBezTo>
                <a:cubicBezTo>
                  <a:pt x="7066" y="4900"/>
                  <a:pt x="6962" y="4913"/>
                  <a:pt x="6858" y="4947"/>
                </a:cubicBezTo>
                <a:cubicBezTo>
                  <a:pt x="6755" y="4981"/>
                  <a:pt x="6663" y="5032"/>
                  <a:pt x="6585" y="5096"/>
                </a:cubicBezTo>
                <a:cubicBezTo>
                  <a:pt x="6516" y="5152"/>
                  <a:pt x="6458" y="5218"/>
                  <a:pt x="6411" y="5291"/>
                </a:cubicBezTo>
                <a:cubicBezTo>
                  <a:pt x="6436" y="5373"/>
                  <a:pt x="6463" y="5461"/>
                  <a:pt x="6502" y="5581"/>
                </a:cubicBezTo>
                <a:cubicBezTo>
                  <a:pt x="6726" y="6262"/>
                  <a:pt x="6652" y="6970"/>
                  <a:pt x="6351" y="7562"/>
                </a:cubicBezTo>
                <a:cubicBezTo>
                  <a:pt x="6051" y="8155"/>
                  <a:pt x="5525" y="8634"/>
                  <a:pt x="4843" y="8856"/>
                </a:cubicBezTo>
                <a:cubicBezTo>
                  <a:pt x="4162" y="9080"/>
                  <a:pt x="3455" y="9006"/>
                  <a:pt x="2862" y="8705"/>
                </a:cubicBezTo>
                <a:cubicBezTo>
                  <a:pt x="2270" y="8405"/>
                  <a:pt x="1791" y="7879"/>
                  <a:pt x="1568" y="7197"/>
                </a:cubicBezTo>
                <a:cubicBezTo>
                  <a:pt x="1520" y="7052"/>
                  <a:pt x="1485" y="6954"/>
                  <a:pt x="1452" y="6859"/>
                </a:cubicBezTo>
                <a:cubicBezTo>
                  <a:pt x="1241" y="6256"/>
                  <a:pt x="1055" y="5727"/>
                  <a:pt x="1246" y="5243"/>
                </a:cubicBezTo>
                <a:cubicBezTo>
                  <a:pt x="1373" y="4653"/>
                  <a:pt x="1691" y="3839"/>
                  <a:pt x="2252" y="3139"/>
                </a:cubicBezTo>
                <a:cubicBezTo>
                  <a:pt x="2772" y="2492"/>
                  <a:pt x="3497" y="1937"/>
                  <a:pt x="4471" y="1731"/>
                </a:cubicBezTo>
                <a:cubicBezTo>
                  <a:pt x="4569" y="1709"/>
                  <a:pt x="4667" y="1773"/>
                  <a:pt x="4689" y="1872"/>
                </a:cubicBezTo>
                <a:cubicBezTo>
                  <a:pt x="4710" y="1971"/>
                  <a:pt x="4646" y="2069"/>
                  <a:pt x="4548" y="2091"/>
                </a:cubicBezTo>
                <a:cubicBezTo>
                  <a:pt x="3668" y="2276"/>
                  <a:pt x="3011" y="2781"/>
                  <a:pt x="2538" y="3370"/>
                </a:cubicBezTo>
                <a:cubicBezTo>
                  <a:pt x="2229" y="3756"/>
                  <a:pt x="2000" y="4174"/>
                  <a:pt x="1840" y="4561"/>
                </a:cubicBezTo>
                <a:cubicBezTo>
                  <a:pt x="2156" y="4341"/>
                  <a:pt x="2604" y="4130"/>
                  <a:pt x="3226" y="392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2069525" y="3648175"/>
            <a:ext cx="21282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1870475" y="4031300"/>
            <a:ext cx="252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5000950" y="3648175"/>
            <a:ext cx="21282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4801900" y="4031300"/>
            <a:ext cx="252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13225" y="7326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flipH="1">
            <a:off x="-781448" y="4155074"/>
            <a:ext cx="1884298" cy="1883698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 rot="5400000">
            <a:off x="7981942" y="-1132"/>
            <a:ext cx="1209264" cy="1211503"/>
          </a:xfrm>
          <a:custGeom>
            <a:avLst/>
            <a:gdLst/>
            <a:ahLst/>
            <a:cxnLst/>
            <a:rect l="l" t="t" r="r" b="b"/>
            <a:pathLst>
              <a:path w="11220" h="11221" extrusionOk="0">
                <a:moveTo>
                  <a:pt x="11220" y="1"/>
                </a:moveTo>
                <a:cubicBezTo>
                  <a:pt x="11220" y="6197"/>
                  <a:pt x="6196" y="11221"/>
                  <a:pt x="1" y="1122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48" name="Google Shape;48;p6"/>
          <p:cNvGrpSpPr/>
          <p:nvPr/>
        </p:nvGrpSpPr>
        <p:grpSpPr>
          <a:xfrm>
            <a:off x="303183" y="213875"/>
            <a:ext cx="654819" cy="572702"/>
            <a:chOff x="6337433" y="737525"/>
            <a:chExt cx="654819" cy="572702"/>
          </a:xfrm>
        </p:grpSpPr>
        <p:sp>
          <p:nvSpPr>
            <p:cNvPr id="49" name="Google Shape;49;p6"/>
            <p:cNvSpPr/>
            <p:nvPr/>
          </p:nvSpPr>
          <p:spPr>
            <a:xfrm>
              <a:off x="6337433" y="737525"/>
              <a:ext cx="654819" cy="572702"/>
            </a:xfrm>
            <a:custGeom>
              <a:avLst/>
              <a:gdLst/>
              <a:ahLst/>
              <a:cxnLst/>
              <a:rect l="l" t="t" r="r" b="b"/>
              <a:pathLst>
                <a:path w="5869" h="5133" extrusionOk="0">
                  <a:moveTo>
                    <a:pt x="311" y="1922"/>
                  </a:moveTo>
                  <a:cubicBezTo>
                    <a:pt x="477" y="2615"/>
                    <a:pt x="903" y="3621"/>
                    <a:pt x="1210" y="4323"/>
                  </a:cubicBezTo>
                  <a:cubicBezTo>
                    <a:pt x="1192" y="3846"/>
                    <a:pt x="1138" y="3208"/>
                    <a:pt x="1124" y="2931"/>
                  </a:cubicBezTo>
                  <a:cubicBezTo>
                    <a:pt x="1103" y="2565"/>
                    <a:pt x="1004" y="1352"/>
                    <a:pt x="1221" y="1116"/>
                  </a:cubicBezTo>
                  <a:cubicBezTo>
                    <a:pt x="1295" y="1038"/>
                    <a:pt x="1588" y="1007"/>
                    <a:pt x="1702" y="984"/>
                  </a:cubicBezTo>
                  <a:cubicBezTo>
                    <a:pt x="2863" y="742"/>
                    <a:pt x="4100" y="448"/>
                    <a:pt x="5246" y="142"/>
                  </a:cubicBezTo>
                  <a:cubicBezTo>
                    <a:pt x="5383" y="105"/>
                    <a:pt x="5518" y="69"/>
                    <a:pt x="5652" y="27"/>
                  </a:cubicBezTo>
                  <a:cubicBezTo>
                    <a:pt x="5731" y="0"/>
                    <a:pt x="5816" y="43"/>
                    <a:pt x="5842" y="122"/>
                  </a:cubicBezTo>
                  <a:cubicBezTo>
                    <a:pt x="5868" y="200"/>
                    <a:pt x="5825" y="285"/>
                    <a:pt x="5747" y="311"/>
                  </a:cubicBezTo>
                  <a:cubicBezTo>
                    <a:pt x="5192" y="488"/>
                    <a:pt x="4558" y="630"/>
                    <a:pt x="3986" y="768"/>
                  </a:cubicBezTo>
                  <a:cubicBezTo>
                    <a:pt x="3165" y="966"/>
                    <a:pt x="2261" y="1193"/>
                    <a:pt x="1433" y="1343"/>
                  </a:cubicBezTo>
                  <a:cubicBezTo>
                    <a:pt x="1330" y="1645"/>
                    <a:pt x="1435" y="3126"/>
                    <a:pt x="1456" y="3468"/>
                  </a:cubicBezTo>
                  <a:cubicBezTo>
                    <a:pt x="1479" y="3827"/>
                    <a:pt x="1544" y="4534"/>
                    <a:pt x="1507" y="4845"/>
                  </a:cubicBezTo>
                  <a:cubicBezTo>
                    <a:pt x="1488" y="5005"/>
                    <a:pt x="1372" y="5133"/>
                    <a:pt x="1227" y="5029"/>
                  </a:cubicBezTo>
                  <a:cubicBezTo>
                    <a:pt x="1144" y="4970"/>
                    <a:pt x="1031" y="4664"/>
                    <a:pt x="990" y="4571"/>
                  </a:cubicBezTo>
                  <a:cubicBezTo>
                    <a:pt x="671" y="3842"/>
                    <a:pt x="200" y="2746"/>
                    <a:pt x="17" y="1985"/>
                  </a:cubicBezTo>
                  <a:cubicBezTo>
                    <a:pt x="1" y="1904"/>
                    <a:pt x="52" y="1824"/>
                    <a:pt x="133" y="1807"/>
                  </a:cubicBezTo>
                  <a:cubicBezTo>
                    <a:pt x="214" y="1790"/>
                    <a:pt x="294" y="1841"/>
                    <a:pt x="311" y="19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6528556" y="974616"/>
              <a:ext cx="75311" cy="181752"/>
            </a:xfrm>
            <a:custGeom>
              <a:avLst/>
              <a:gdLst/>
              <a:ahLst/>
              <a:cxnLst/>
              <a:rect l="l" t="t" r="r" b="b"/>
              <a:pathLst>
                <a:path w="675" h="1629" extrusionOk="0">
                  <a:moveTo>
                    <a:pt x="340" y="0"/>
                  </a:moveTo>
                  <a:cubicBezTo>
                    <a:pt x="334" y="0"/>
                    <a:pt x="329" y="1"/>
                    <a:pt x="324" y="2"/>
                  </a:cubicBezTo>
                  <a:cubicBezTo>
                    <a:pt x="284" y="10"/>
                    <a:pt x="267" y="125"/>
                    <a:pt x="274" y="346"/>
                  </a:cubicBezTo>
                  <a:cubicBezTo>
                    <a:pt x="278" y="436"/>
                    <a:pt x="278" y="485"/>
                    <a:pt x="278" y="493"/>
                  </a:cubicBezTo>
                  <a:cubicBezTo>
                    <a:pt x="273" y="484"/>
                    <a:pt x="264" y="460"/>
                    <a:pt x="248" y="420"/>
                  </a:cubicBezTo>
                  <a:cubicBezTo>
                    <a:pt x="233" y="380"/>
                    <a:pt x="217" y="342"/>
                    <a:pt x="203" y="309"/>
                  </a:cubicBezTo>
                  <a:cubicBezTo>
                    <a:pt x="188" y="276"/>
                    <a:pt x="172" y="240"/>
                    <a:pt x="154" y="202"/>
                  </a:cubicBezTo>
                  <a:cubicBezTo>
                    <a:pt x="134" y="166"/>
                    <a:pt x="116" y="136"/>
                    <a:pt x="98" y="116"/>
                  </a:cubicBezTo>
                  <a:cubicBezTo>
                    <a:pt x="83" y="99"/>
                    <a:pt x="67" y="90"/>
                    <a:pt x="51" y="90"/>
                  </a:cubicBezTo>
                  <a:cubicBezTo>
                    <a:pt x="48" y="90"/>
                    <a:pt x="44" y="91"/>
                    <a:pt x="41" y="91"/>
                  </a:cubicBezTo>
                  <a:cubicBezTo>
                    <a:pt x="21" y="95"/>
                    <a:pt x="8" y="112"/>
                    <a:pt x="1" y="143"/>
                  </a:cubicBezTo>
                  <a:lnTo>
                    <a:pt x="2" y="148"/>
                  </a:lnTo>
                  <a:cubicBezTo>
                    <a:pt x="19" y="233"/>
                    <a:pt x="62" y="335"/>
                    <a:pt x="133" y="455"/>
                  </a:cubicBezTo>
                  <a:cubicBezTo>
                    <a:pt x="158" y="499"/>
                    <a:pt x="185" y="552"/>
                    <a:pt x="212" y="611"/>
                  </a:cubicBezTo>
                  <a:cubicBezTo>
                    <a:pt x="238" y="670"/>
                    <a:pt x="257" y="726"/>
                    <a:pt x="268" y="780"/>
                  </a:cubicBezTo>
                  <a:cubicBezTo>
                    <a:pt x="279" y="835"/>
                    <a:pt x="281" y="917"/>
                    <a:pt x="274" y="1028"/>
                  </a:cubicBezTo>
                  <a:cubicBezTo>
                    <a:pt x="267" y="1139"/>
                    <a:pt x="259" y="1248"/>
                    <a:pt x="251" y="1355"/>
                  </a:cubicBezTo>
                  <a:cubicBezTo>
                    <a:pt x="243" y="1461"/>
                    <a:pt x="245" y="1541"/>
                    <a:pt x="256" y="1593"/>
                  </a:cubicBezTo>
                  <a:cubicBezTo>
                    <a:pt x="258" y="1606"/>
                    <a:pt x="267" y="1616"/>
                    <a:pt x="280" y="1622"/>
                  </a:cubicBezTo>
                  <a:cubicBezTo>
                    <a:pt x="289" y="1626"/>
                    <a:pt x="299" y="1629"/>
                    <a:pt x="308" y="1629"/>
                  </a:cubicBezTo>
                  <a:cubicBezTo>
                    <a:pt x="312" y="1629"/>
                    <a:pt x="316" y="1628"/>
                    <a:pt x="320" y="1627"/>
                  </a:cubicBezTo>
                  <a:cubicBezTo>
                    <a:pt x="359" y="1619"/>
                    <a:pt x="380" y="1557"/>
                    <a:pt x="384" y="1440"/>
                  </a:cubicBezTo>
                  <a:cubicBezTo>
                    <a:pt x="387" y="1389"/>
                    <a:pt x="387" y="1338"/>
                    <a:pt x="387" y="1289"/>
                  </a:cubicBezTo>
                  <a:cubicBezTo>
                    <a:pt x="386" y="1240"/>
                    <a:pt x="385" y="1190"/>
                    <a:pt x="383" y="1139"/>
                  </a:cubicBezTo>
                  <a:cubicBezTo>
                    <a:pt x="381" y="1089"/>
                    <a:pt x="380" y="1057"/>
                    <a:pt x="381" y="1042"/>
                  </a:cubicBezTo>
                  <a:lnTo>
                    <a:pt x="381" y="1042"/>
                  </a:lnTo>
                  <a:cubicBezTo>
                    <a:pt x="388" y="1060"/>
                    <a:pt x="405" y="1095"/>
                    <a:pt x="429" y="1147"/>
                  </a:cubicBezTo>
                  <a:cubicBezTo>
                    <a:pt x="455" y="1200"/>
                    <a:pt x="478" y="1252"/>
                    <a:pt x="502" y="1304"/>
                  </a:cubicBezTo>
                  <a:cubicBezTo>
                    <a:pt x="525" y="1358"/>
                    <a:pt x="544" y="1419"/>
                    <a:pt x="559" y="1489"/>
                  </a:cubicBezTo>
                  <a:cubicBezTo>
                    <a:pt x="564" y="1515"/>
                    <a:pt x="580" y="1528"/>
                    <a:pt x="606" y="1528"/>
                  </a:cubicBezTo>
                  <a:cubicBezTo>
                    <a:pt x="613" y="1528"/>
                    <a:pt x="620" y="1528"/>
                    <a:pt x="628" y="1526"/>
                  </a:cubicBezTo>
                  <a:cubicBezTo>
                    <a:pt x="643" y="1523"/>
                    <a:pt x="655" y="1515"/>
                    <a:pt x="663" y="1501"/>
                  </a:cubicBezTo>
                  <a:cubicBezTo>
                    <a:pt x="672" y="1488"/>
                    <a:pt x="675" y="1472"/>
                    <a:pt x="671" y="1455"/>
                  </a:cubicBezTo>
                  <a:cubicBezTo>
                    <a:pt x="668" y="1438"/>
                    <a:pt x="657" y="1413"/>
                    <a:pt x="640" y="1382"/>
                  </a:cubicBezTo>
                  <a:cubicBezTo>
                    <a:pt x="622" y="1351"/>
                    <a:pt x="611" y="1326"/>
                    <a:pt x="607" y="1310"/>
                  </a:cubicBezTo>
                  <a:lnTo>
                    <a:pt x="604" y="1298"/>
                  </a:lnTo>
                  <a:cubicBezTo>
                    <a:pt x="601" y="1290"/>
                    <a:pt x="565" y="1205"/>
                    <a:pt x="496" y="1041"/>
                  </a:cubicBezTo>
                  <a:cubicBezTo>
                    <a:pt x="426" y="878"/>
                    <a:pt x="390" y="789"/>
                    <a:pt x="387" y="773"/>
                  </a:cubicBezTo>
                  <a:cubicBezTo>
                    <a:pt x="377" y="726"/>
                    <a:pt x="377" y="600"/>
                    <a:pt x="388" y="394"/>
                  </a:cubicBezTo>
                  <a:cubicBezTo>
                    <a:pt x="399" y="188"/>
                    <a:pt x="402" y="72"/>
                    <a:pt x="396" y="49"/>
                  </a:cubicBezTo>
                  <a:cubicBezTo>
                    <a:pt x="392" y="25"/>
                    <a:pt x="382" y="10"/>
                    <a:pt x="368" y="5"/>
                  </a:cubicBezTo>
                  <a:cubicBezTo>
                    <a:pt x="359" y="2"/>
                    <a:pt x="349" y="0"/>
                    <a:pt x="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6653517" y="1019245"/>
              <a:ext cx="64600" cy="70737"/>
            </a:xfrm>
            <a:custGeom>
              <a:avLst/>
              <a:gdLst/>
              <a:ahLst/>
              <a:cxnLst/>
              <a:rect l="l" t="t" r="r" b="b"/>
              <a:pathLst>
                <a:path w="579" h="634" extrusionOk="0">
                  <a:moveTo>
                    <a:pt x="218" y="0"/>
                  </a:moveTo>
                  <a:cubicBezTo>
                    <a:pt x="215" y="0"/>
                    <a:pt x="211" y="1"/>
                    <a:pt x="207" y="1"/>
                  </a:cubicBezTo>
                  <a:cubicBezTo>
                    <a:pt x="163" y="10"/>
                    <a:pt x="149" y="52"/>
                    <a:pt x="164" y="127"/>
                  </a:cubicBezTo>
                  <a:lnTo>
                    <a:pt x="207" y="275"/>
                  </a:lnTo>
                  <a:cubicBezTo>
                    <a:pt x="194" y="280"/>
                    <a:pt x="178" y="284"/>
                    <a:pt x="161" y="288"/>
                  </a:cubicBezTo>
                  <a:lnTo>
                    <a:pt x="39" y="306"/>
                  </a:lnTo>
                  <a:cubicBezTo>
                    <a:pt x="25" y="309"/>
                    <a:pt x="15" y="317"/>
                    <a:pt x="9" y="329"/>
                  </a:cubicBezTo>
                  <a:cubicBezTo>
                    <a:pt x="3" y="341"/>
                    <a:pt x="1" y="354"/>
                    <a:pt x="4" y="368"/>
                  </a:cubicBezTo>
                  <a:cubicBezTo>
                    <a:pt x="11" y="402"/>
                    <a:pt x="34" y="419"/>
                    <a:pt x="71" y="419"/>
                  </a:cubicBezTo>
                  <a:cubicBezTo>
                    <a:pt x="81" y="419"/>
                    <a:pt x="92" y="418"/>
                    <a:pt x="104" y="415"/>
                  </a:cubicBezTo>
                  <a:lnTo>
                    <a:pt x="216" y="383"/>
                  </a:lnTo>
                  <a:lnTo>
                    <a:pt x="218" y="398"/>
                  </a:lnTo>
                  <a:lnTo>
                    <a:pt x="273" y="593"/>
                  </a:lnTo>
                  <a:cubicBezTo>
                    <a:pt x="275" y="609"/>
                    <a:pt x="285" y="621"/>
                    <a:pt x="301" y="627"/>
                  </a:cubicBezTo>
                  <a:cubicBezTo>
                    <a:pt x="312" y="631"/>
                    <a:pt x="322" y="634"/>
                    <a:pt x="333" y="634"/>
                  </a:cubicBezTo>
                  <a:cubicBezTo>
                    <a:pt x="338" y="634"/>
                    <a:pt x="344" y="633"/>
                    <a:pt x="349" y="632"/>
                  </a:cubicBezTo>
                  <a:cubicBezTo>
                    <a:pt x="366" y="628"/>
                    <a:pt x="381" y="621"/>
                    <a:pt x="392" y="607"/>
                  </a:cubicBezTo>
                  <a:cubicBezTo>
                    <a:pt x="403" y="594"/>
                    <a:pt x="407" y="579"/>
                    <a:pt x="404" y="563"/>
                  </a:cubicBezTo>
                  <a:lnTo>
                    <a:pt x="351" y="403"/>
                  </a:lnTo>
                  <a:cubicBezTo>
                    <a:pt x="345" y="370"/>
                    <a:pt x="363" y="350"/>
                    <a:pt x="406" y="341"/>
                  </a:cubicBezTo>
                  <a:lnTo>
                    <a:pt x="529" y="327"/>
                  </a:lnTo>
                  <a:cubicBezTo>
                    <a:pt x="545" y="324"/>
                    <a:pt x="557" y="316"/>
                    <a:pt x="567" y="303"/>
                  </a:cubicBezTo>
                  <a:cubicBezTo>
                    <a:pt x="575" y="290"/>
                    <a:pt x="578" y="276"/>
                    <a:pt x="575" y="259"/>
                  </a:cubicBezTo>
                  <a:cubicBezTo>
                    <a:pt x="569" y="229"/>
                    <a:pt x="546" y="213"/>
                    <a:pt x="505" y="213"/>
                  </a:cubicBezTo>
                  <a:cubicBezTo>
                    <a:pt x="491" y="213"/>
                    <a:pt x="475" y="215"/>
                    <a:pt x="457" y="219"/>
                  </a:cubicBezTo>
                  <a:lnTo>
                    <a:pt x="340" y="251"/>
                  </a:lnTo>
                  <a:cubicBezTo>
                    <a:pt x="339" y="251"/>
                    <a:pt x="339" y="251"/>
                    <a:pt x="338" y="251"/>
                  </a:cubicBezTo>
                  <a:cubicBezTo>
                    <a:pt x="321" y="251"/>
                    <a:pt x="300" y="193"/>
                    <a:pt x="276" y="74"/>
                  </a:cubicBezTo>
                  <a:lnTo>
                    <a:pt x="271" y="49"/>
                  </a:lnTo>
                  <a:cubicBezTo>
                    <a:pt x="267" y="33"/>
                    <a:pt x="259" y="20"/>
                    <a:pt x="248" y="10"/>
                  </a:cubicBezTo>
                  <a:cubicBezTo>
                    <a:pt x="239" y="4"/>
                    <a:pt x="229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6758060" y="928313"/>
              <a:ext cx="68617" cy="176954"/>
            </a:xfrm>
            <a:custGeom>
              <a:avLst/>
              <a:gdLst/>
              <a:ahLst/>
              <a:cxnLst/>
              <a:rect l="l" t="t" r="r" b="b"/>
              <a:pathLst>
                <a:path w="615" h="1586" extrusionOk="0">
                  <a:moveTo>
                    <a:pt x="366" y="0"/>
                  </a:moveTo>
                  <a:cubicBezTo>
                    <a:pt x="357" y="0"/>
                    <a:pt x="347" y="2"/>
                    <a:pt x="334" y="4"/>
                  </a:cubicBezTo>
                  <a:cubicBezTo>
                    <a:pt x="298" y="11"/>
                    <a:pt x="282" y="72"/>
                    <a:pt x="286" y="185"/>
                  </a:cubicBezTo>
                  <a:cubicBezTo>
                    <a:pt x="289" y="235"/>
                    <a:pt x="292" y="284"/>
                    <a:pt x="296" y="334"/>
                  </a:cubicBezTo>
                  <a:cubicBezTo>
                    <a:pt x="301" y="382"/>
                    <a:pt x="306" y="428"/>
                    <a:pt x="313" y="474"/>
                  </a:cubicBezTo>
                  <a:cubicBezTo>
                    <a:pt x="318" y="520"/>
                    <a:pt x="320" y="548"/>
                    <a:pt x="320" y="562"/>
                  </a:cubicBezTo>
                  <a:cubicBezTo>
                    <a:pt x="313" y="548"/>
                    <a:pt x="301" y="520"/>
                    <a:pt x="283" y="477"/>
                  </a:cubicBezTo>
                  <a:cubicBezTo>
                    <a:pt x="265" y="433"/>
                    <a:pt x="246" y="388"/>
                    <a:pt x="226" y="341"/>
                  </a:cubicBezTo>
                  <a:cubicBezTo>
                    <a:pt x="206" y="295"/>
                    <a:pt x="184" y="249"/>
                    <a:pt x="162" y="203"/>
                  </a:cubicBezTo>
                  <a:cubicBezTo>
                    <a:pt x="141" y="156"/>
                    <a:pt x="120" y="120"/>
                    <a:pt x="99" y="91"/>
                  </a:cubicBezTo>
                  <a:cubicBezTo>
                    <a:pt x="80" y="65"/>
                    <a:pt x="64" y="52"/>
                    <a:pt x="52" y="52"/>
                  </a:cubicBezTo>
                  <a:cubicBezTo>
                    <a:pt x="51" y="52"/>
                    <a:pt x="50" y="52"/>
                    <a:pt x="49" y="52"/>
                  </a:cubicBezTo>
                  <a:cubicBezTo>
                    <a:pt x="37" y="55"/>
                    <a:pt x="25" y="61"/>
                    <a:pt x="15" y="70"/>
                  </a:cubicBezTo>
                  <a:cubicBezTo>
                    <a:pt x="4" y="80"/>
                    <a:pt x="1" y="89"/>
                    <a:pt x="3" y="100"/>
                  </a:cubicBezTo>
                  <a:cubicBezTo>
                    <a:pt x="24" y="200"/>
                    <a:pt x="74" y="317"/>
                    <a:pt x="156" y="450"/>
                  </a:cubicBezTo>
                  <a:cubicBezTo>
                    <a:pt x="188" y="500"/>
                    <a:pt x="218" y="557"/>
                    <a:pt x="248" y="623"/>
                  </a:cubicBezTo>
                  <a:cubicBezTo>
                    <a:pt x="279" y="687"/>
                    <a:pt x="299" y="743"/>
                    <a:pt x="308" y="791"/>
                  </a:cubicBezTo>
                  <a:cubicBezTo>
                    <a:pt x="318" y="838"/>
                    <a:pt x="337" y="900"/>
                    <a:pt x="367" y="975"/>
                  </a:cubicBezTo>
                  <a:cubicBezTo>
                    <a:pt x="396" y="1050"/>
                    <a:pt x="414" y="1109"/>
                    <a:pt x="422" y="1148"/>
                  </a:cubicBezTo>
                  <a:lnTo>
                    <a:pt x="493" y="1546"/>
                  </a:lnTo>
                  <a:cubicBezTo>
                    <a:pt x="496" y="1559"/>
                    <a:pt x="504" y="1570"/>
                    <a:pt x="516" y="1578"/>
                  </a:cubicBezTo>
                  <a:cubicBezTo>
                    <a:pt x="524" y="1583"/>
                    <a:pt x="533" y="1586"/>
                    <a:pt x="543" y="1586"/>
                  </a:cubicBezTo>
                  <a:cubicBezTo>
                    <a:pt x="548" y="1586"/>
                    <a:pt x="553" y="1585"/>
                    <a:pt x="558" y="1584"/>
                  </a:cubicBezTo>
                  <a:cubicBezTo>
                    <a:pt x="574" y="1581"/>
                    <a:pt x="588" y="1573"/>
                    <a:pt x="599" y="1559"/>
                  </a:cubicBezTo>
                  <a:cubicBezTo>
                    <a:pt x="610" y="1545"/>
                    <a:pt x="615" y="1529"/>
                    <a:pt x="610" y="1511"/>
                  </a:cubicBezTo>
                  <a:lnTo>
                    <a:pt x="602" y="1465"/>
                  </a:lnTo>
                  <a:lnTo>
                    <a:pt x="574" y="1365"/>
                  </a:lnTo>
                  <a:lnTo>
                    <a:pt x="451" y="825"/>
                  </a:lnTo>
                  <a:lnTo>
                    <a:pt x="445" y="795"/>
                  </a:lnTo>
                  <a:lnTo>
                    <a:pt x="437" y="722"/>
                  </a:lnTo>
                  <a:cubicBezTo>
                    <a:pt x="420" y="644"/>
                    <a:pt x="413" y="526"/>
                    <a:pt x="415" y="368"/>
                  </a:cubicBezTo>
                  <a:cubicBezTo>
                    <a:pt x="416" y="209"/>
                    <a:pt x="409" y="92"/>
                    <a:pt x="393" y="15"/>
                  </a:cubicBezTo>
                  <a:cubicBezTo>
                    <a:pt x="391" y="5"/>
                    <a:pt x="382" y="0"/>
                    <a:pt x="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726975" y="555600"/>
            <a:ext cx="3845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726975" y="1622425"/>
            <a:ext cx="3979500" cy="29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6577925" y="2787926"/>
            <a:ext cx="2566044" cy="2355551"/>
          </a:xfrm>
          <a:custGeom>
            <a:avLst/>
            <a:gdLst/>
            <a:ahLst/>
            <a:cxnLst/>
            <a:rect l="l" t="t" r="r" b="b"/>
            <a:pathLst>
              <a:path w="18420" h="16909" extrusionOk="0">
                <a:moveTo>
                  <a:pt x="15404" y="1"/>
                </a:moveTo>
                <a:cubicBezTo>
                  <a:pt x="16436" y="1"/>
                  <a:pt x="17444" y="95"/>
                  <a:pt x="18420" y="274"/>
                </a:cubicBezTo>
                <a:lnTo>
                  <a:pt x="18420" y="16908"/>
                </a:lnTo>
                <a:lnTo>
                  <a:pt x="272" y="16908"/>
                </a:lnTo>
                <a:cubicBezTo>
                  <a:pt x="94" y="16044"/>
                  <a:pt x="1" y="15152"/>
                  <a:pt x="1" y="14239"/>
                </a:cubicBezTo>
                <a:cubicBezTo>
                  <a:pt x="1" y="6376"/>
                  <a:pt x="6897" y="1"/>
                  <a:pt x="154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6577913" y="2468650"/>
            <a:ext cx="572881" cy="572699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7"/>
          <p:cNvGrpSpPr/>
          <p:nvPr/>
        </p:nvGrpSpPr>
        <p:grpSpPr>
          <a:xfrm>
            <a:off x="7935578" y="501217"/>
            <a:ext cx="765599" cy="705547"/>
            <a:chOff x="1744550" y="-75725"/>
            <a:chExt cx="424225" cy="390950"/>
          </a:xfrm>
        </p:grpSpPr>
        <p:sp>
          <p:nvSpPr>
            <p:cNvPr id="59" name="Google Shape;59;p7"/>
            <p:cNvSpPr/>
            <p:nvPr/>
          </p:nvSpPr>
          <p:spPr>
            <a:xfrm>
              <a:off x="1925200" y="195300"/>
              <a:ext cx="201800" cy="107275"/>
            </a:xfrm>
            <a:custGeom>
              <a:avLst/>
              <a:gdLst/>
              <a:ahLst/>
              <a:cxnLst/>
              <a:rect l="l" t="t" r="r" b="b"/>
              <a:pathLst>
                <a:path w="8072" h="4291" extrusionOk="0">
                  <a:moveTo>
                    <a:pt x="7474" y="204"/>
                  </a:moveTo>
                  <a:cubicBezTo>
                    <a:pt x="7445" y="136"/>
                    <a:pt x="7478" y="58"/>
                    <a:pt x="7547" y="30"/>
                  </a:cubicBezTo>
                  <a:cubicBezTo>
                    <a:pt x="7615" y="1"/>
                    <a:pt x="7693" y="34"/>
                    <a:pt x="7722" y="102"/>
                  </a:cubicBezTo>
                  <a:lnTo>
                    <a:pt x="8043" y="881"/>
                  </a:lnTo>
                  <a:cubicBezTo>
                    <a:pt x="8071" y="949"/>
                    <a:pt x="8039" y="1028"/>
                    <a:pt x="7971" y="1056"/>
                  </a:cubicBezTo>
                  <a:lnTo>
                    <a:pt x="204" y="4263"/>
                  </a:lnTo>
                  <a:cubicBezTo>
                    <a:pt x="135" y="4290"/>
                    <a:pt x="57" y="4258"/>
                    <a:pt x="29" y="4190"/>
                  </a:cubicBezTo>
                  <a:cubicBezTo>
                    <a:pt x="1" y="4121"/>
                    <a:pt x="33" y="4043"/>
                    <a:pt x="101" y="4015"/>
                  </a:cubicBezTo>
                  <a:lnTo>
                    <a:pt x="7744" y="8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1863875" y="269450"/>
              <a:ext cx="68950" cy="37700"/>
            </a:xfrm>
            <a:custGeom>
              <a:avLst/>
              <a:gdLst/>
              <a:ahLst/>
              <a:cxnLst/>
              <a:rect l="l" t="t" r="r" b="b"/>
              <a:pathLst>
                <a:path w="2758" h="1508" extrusionOk="0">
                  <a:moveTo>
                    <a:pt x="2554" y="1049"/>
                  </a:moveTo>
                  <a:cubicBezTo>
                    <a:pt x="2623" y="1021"/>
                    <a:pt x="2702" y="1053"/>
                    <a:pt x="2730" y="1121"/>
                  </a:cubicBezTo>
                  <a:cubicBezTo>
                    <a:pt x="2758" y="1190"/>
                    <a:pt x="2725" y="1269"/>
                    <a:pt x="2657" y="1297"/>
                  </a:cubicBezTo>
                  <a:cubicBezTo>
                    <a:pt x="2146" y="1508"/>
                    <a:pt x="1594" y="1490"/>
                    <a:pt x="1117" y="1293"/>
                  </a:cubicBezTo>
                  <a:cubicBezTo>
                    <a:pt x="641" y="1095"/>
                    <a:pt x="240" y="716"/>
                    <a:pt x="28" y="204"/>
                  </a:cubicBezTo>
                  <a:cubicBezTo>
                    <a:pt x="0" y="135"/>
                    <a:pt x="33" y="58"/>
                    <a:pt x="102" y="29"/>
                  </a:cubicBezTo>
                  <a:cubicBezTo>
                    <a:pt x="170" y="1"/>
                    <a:pt x="248" y="33"/>
                    <a:pt x="276" y="102"/>
                  </a:cubicBezTo>
                  <a:cubicBezTo>
                    <a:pt x="460" y="545"/>
                    <a:pt x="807" y="873"/>
                    <a:pt x="1221" y="1045"/>
                  </a:cubicBezTo>
                  <a:cubicBezTo>
                    <a:pt x="1633" y="1216"/>
                    <a:pt x="2112" y="1232"/>
                    <a:pt x="2554" y="10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1863425" y="268325"/>
              <a:ext cx="8100" cy="8775"/>
            </a:xfrm>
            <a:custGeom>
              <a:avLst/>
              <a:gdLst/>
              <a:ahLst/>
              <a:cxnLst/>
              <a:rect l="l" t="t" r="r" b="b"/>
              <a:pathLst>
                <a:path w="324" h="351" extrusionOk="0">
                  <a:moveTo>
                    <a:pt x="294" y="147"/>
                  </a:moveTo>
                  <a:cubicBezTo>
                    <a:pt x="323" y="215"/>
                    <a:pt x="291" y="294"/>
                    <a:pt x="222" y="322"/>
                  </a:cubicBezTo>
                  <a:cubicBezTo>
                    <a:pt x="154" y="351"/>
                    <a:pt x="75" y="317"/>
                    <a:pt x="46" y="249"/>
                  </a:cubicBezTo>
                  <a:lnTo>
                    <a:pt x="28" y="204"/>
                  </a:lnTo>
                  <a:cubicBezTo>
                    <a:pt x="0" y="136"/>
                    <a:pt x="32" y="57"/>
                    <a:pt x="101" y="29"/>
                  </a:cubicBezTo>
                  <a:cubicBezTo>
                    <a:pt x="169" y="0"/>
                    <a:pt x="248" y="34"/>
                    <a:pt x="276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1858825" y="207000"/>
              <a:ext cx="37700" cy="68975"/>
            </a:xfrm>
            <a:custGeom>
              <a:avLst/>
              <a:gdLst/>
              <a:ahLst/>
              <a:cxnLst/>
              <a:rect l="l" t="t" r="r" b="b"/>
              <a:pathLst>
                <a:path w="1508" h="2759" extrusionOk="0">
                  <a:moveTo>
                    <a:pt x="460" y="2555"/>
                  </a:moveTo>
                  <a:cubicBezTo>
                    <a:pt x="489" y="2624"/>
                    <a:pt x="456" y="2701"/>
                    <a:pt x="387" y="2730"/>
                  </a:cubicBezTo>
                  <a:cubicBezTo>
                    <a:pt x="319" y="2758"/>
                    <a:pt x="241" y="2726"/>
                    <a:pt x="212" y="2657"/>
                  </a:cubicBezTo>
                  <a:cubicBezTo>
                    <a:pt x="1" y="2145"/>
                    <a:pt x="18" y="1594"/>
                    <a:pt x="216" y="1118"/>
                  </a:cubicBezTo>
                  <a:cubicBezTo>
                    <a:pt x="414" y="642"/>
                    <a:pt x="793" y="240"/>
                    <a:pt x="1304" y="29"/>
                  </a:cubicBezTo>
                  <a:cubicBezTo>
                    <a:pt x="1373" y="1"/>
                    <a:pt x="1451" y="33"/>
                    <a:pt x="1480" y="101"/>
                  </a:cubicBezTo>
                  <a:cubicBezTo>
                    <a:pt x="1508" y="170"/>
                    <a:pt x="1475" y="249"/>
                    <a:pt x="1406" y="277"/>
                  </a:cubicBezTo>
                  <a:cubicBezTo>
                    <a:pt x="964" y="460"/>
                    <a:pt x="635" y="808"/>
                    <a:pt x="463" y="1221"/>
                  </a:cubicBezTo>
                  <a:cubicBezTo>
                    <a:pt x="292" y="1634"/>
                    <a:pt x="277" y="2111"/>
                    <a:pt x="460" y="25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1888875" y="126825"/>
              <a:ext cx="209675" cy="87825"/>
            </a:xfrm>
            <a:custGeom>
              <a:avLst/>
              <a:gdLst/>
              <a:ahLst/>
              <a:cxnLst/>
              <a:rect l="l" t="t" r="r" b="b"/>
              <a:pathLst>
                <a:path w="8387" h="3513" extrusionOk="0">
                  <a:moveTo>
                    <a:pt x="204" y="3484"/>
                  </a:moveTo>
                  <a:cubicBezTo>
                    <a:pt x="136" y="3513"/>
                    <a:pt x="58" y="3479"/>
                    <a:pt x="30" y="3411"/>
                  </a:cubicBezTo>
                  <a:cubicBezTo>
                    <a:pt x="1" y="3342"/>
                    <a:pt x="34" y="3265"/>
                    <a:pt x="102" y="3236"/>
                  </a:cubicBezTo>
                  <a:lnTo>
                    <a:pt x="7869" y="30"/>
                  </a:lnTo>
                  <a:cubicBezTo>
                    <a:pt x="7938" y="1"/>
                    <a:pt x="8015" y="34"/>
                    <a:pt x="8044" y="102"/>
                  </a:cubicBezTo>
                  <a:lnTo>
                    <a:pt x="8359" y="863"/>
                  </a:lnTo>
                  <a:cubicBezTo>
                    <a:pt x="8387" y="932"/>
                    <a:pt x="8354" y="1010"/>
                    <a:pt x="8285" y="1038"/>
                  </a:cubicBezTo>
                  <a:cubicBezTo>
                    <a:pt x="8217" y="1067"/>
                    <a:pt x="8139" y="1035"/>
                    <a:pt x="8110" y="966"/>
                  </a:cubicBezTo>
                  <a:lnTo>
                    <a:pt x="7847" y="3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1916075" y="195300"/>
              <a:ext cx="202875" cy="88250"/>
            </a:xfrm>
            <a:custGeom>
              <a:avLst/>
              <a:gdLst/>
              <a:ahLst/>
              <a:cxnLst/>
              <a:rect l="l" t="t" r="r" b="b"/>
              <a:pathLst>
                <a:path w="8115" h="3530" extrusionOk="0">
                  <a:moveTo>
                    <a:pt x="7912" y="30"/>
                  </a:moveTo>
                  <a:cubicBezTo>
                    <a:pt x="7980" y="1"/>
                    <a:pt x="8058" y="34"/>
                    <a:pt x="8087" y="102"/>
                  </a:cubicBezTo>
                  <a:cubicBezTo>
                    <a:pt x="8115" y="170"/>
                    <a:pt x="8083" y="249"/>
                    <a:pt x="8014" y="278"/>
                  </a:cubicBezTo>
                  <a:lnTo>
                    <a:pt x="205" y="3501"/>
                  </a:lnTo>
                  <a:cubicBezTo>
                    <a:pt x="136" y="3530"/>
                    <a:pt x="58" y="3497"/>
                    <a:pt x="30" y="3429"/>
                  </a:cubicBezTo>
                  <a:cubicBezTo>
                    <a:pt x="1" y="3360"/>
                    <a:pt x="34" y="3281"/>
                    <a:pt x="102" y="32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1881625" y="261575"/>
              <a:ext cx="42100" cy="24400"/>
            </a:xfrm>
            <a:custGeom>
              <a:avLst/>
              <a:gdLst/>
              <a:ahLst/>
              <a:cxnLst/>
              <a:rect l="l" t="t" r="r" b="b"/>
              <a:pathLst>
                <a:path w="1684" h="976" extrusionOk="0">
                  <a:moveTo>
                    <a:pt x="1480" y="602"/>
                  </a:moveTo>
                  <a:cubicBezTo>
                    <a:pt x="1549" y="574"/>
                    <a:pt x="1627" y="607"/>
                    <a:pt x="1656" y="675"/>
                  </a:cubicBezTo>
                  <a:cubicBezTo>
                    <a:pt x="1684" y="744"/>
                    <a:pt x="1651" y="822"/>
                    <a:pt x="1583" y="850"/>
                  </a:cubicBezTo>
                  <a:cubicBezTo>
                    <a:pt x="1280" y="975"/>
                    <a:pt x="954" y="965"/>
                    <a:pt x="673" y="848"/>
                  </a:cubicBezTo>
                  <a:cubicBezTo>
                    <a:pt x="391" y="731"/>
                    <a:pt x="153" y="507"/>
                    <a:pt x="28" y="204"/>
                  </a:cubicBezTo>
                  <a:cubicBezTo>
                    <a:pt x="0" y="136"/>
                    <a:pt x="33" y="57"/>
                    <a:pt x="101" y="29"/>
                  </a:cubicBezTo>
                  <a:cubicBezTo>
                    <a:pt x="170" y="1"/>
                    <a:pt x="248" y="34"/>
                    <a:pt x="276" y="102"/>
                  </a:cubicBezTo>
                  <a:cubicBezTo>
                    <a:pt x="373" y="336"/>
                    <a:pt x="557" y="510"/>
                    <a:pt x="776" y="600"/>
                  </a:cubicBezTo>
                  <a:cubicBezTo>
                    <a:pt x="994" y="691"/>
                    <a:pt x="1246" y="699"/>
                    <a:pt x="1480" y="6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1881350" y="260950"/>
              <a:ext cx="7900" cy="8275"/>
            </a:xfrm>
            <a:custGeom>
              <a:avLst/>
              <a:gdLst/>
              <a:ahLst/>
              <a:cxnLst/>
              <a:rect l="l" t="t" r="r" b="b"/>
              <a:pathLst>
                <a:path w="316" h="331" extrusionOk="0">
                  <a:moveTo>
                    <a:pt x="287" y="127"/>
                  </a:moveTo>
                  <a:cubicBezTo>
                    <a:pt x="316" y="196"/>
                    <a:pt x="283" y="274"/>
                    <a:pt x="215" y="302"/>
                  </a:cubicBezTo>
                  <a:cubicBezTo>
                    <a:pt x="146" y="330"/>
                    <a:pt x="68" y="298"/>
                    <a:pt x="39" y="229"/>
                  </a:cubicBezTo>
                  <a:lnTo>
                    <a:pt x="29" y="204"/>
                  </a:lnTo>
                  <a:cubicBezTo>
                    <a:pt x="1" y="136"/>
                    <a:pt x="33" y="57"/>
                    <a:pt x="102" y="29"/>
                  </a:cubicBezTo>
                  <a:cubicBezTo>
                    <a:pt x="170" y="0"/>
                    <a:pt x="249" y="33"/>
                    <a:pt x="277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1878925" y="226450"/>
              <a:ext cx="24400" cy="42150"/>
            </a:xfrm>
            <a:custGeom>
              <a:avLst/>
              <a:gdLst/>
              <a:ahLst/>
              <a:cxnLst/>
              <a:rect l="l" t="t" r="r" b="b"/>
              <a:pathLst>
                <a:path w="976" h="1686" extrusionOk="0">
                  <a:moveTo>
                    <a:pt x="374" y="1482"/>
                  </a:moveTo>
                  <a:cubicBezTo>
                    <a:pt x="402" y="1550"/>
                    <a:pt x="369" y="1628"/>
                    <a:pt x="301" y="1657"/>
                  </a:cubicBezTo>
                  <a:cubicBezTo>
                    <a:pt x="232" y="1685"/>
                    <a:pt x="155" y="1653"/>
                    <a:pt x="126" y="1584"/>
                  </a:cubicBezTo>
                  <a:cubicBezTo>
                    <a:pt x="1" y="1282"/>
                    <a:pt x="11" y="955"/>
                    <a:pt x="128" y="673"/>
                  </a:cubicBezTo>
                  <a:cubicBezTo>
                    <a:pt x="245" y="392"/>
                    <a:pt x="469" y="154"/>
                    <a:pt x="772" y="30"/>
                  </a:cubicBezTo>
                  <a:cubicBezTo>
                    <a:pt x="841" y="1"/>
                    <a:pt x="919" y="34"/>
                    <a:pt x="947" y="102"/>
                  </a:cubicBezTo>
                  <a:cubicBezTo>
                    <a:pt x="975" y="171"/>
                    <a:pt x="943" y="250"/>
                    <a:pt x="874" y="278"/>
                  </a:cubicBezTo>
                  <a:cubicBezTo>
                    <a:pt x="640" y="374"/>
                    <a:pt x="467" y="558"/>
                    <a:pt x="376" y="776"/>
                  </a:cubicBezTo>
                  <a:cubicBezTo>
                    <a:pt x="285" y="994"/>
                    <a:pt x="278" y="1248"/>
                    <a:pt x="374" y="14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895675" y="145875"/>
              <a:ext cx="202875" cy="88225"/>
            </a:xfrm>
            <a:custGeom>
              <a:avLst/>
              <a:gdLst/>
              <a:ahLst/>
              <a:cxnLst/>
              <a:rect l="l" t="t" r="r" b="b"/>
              <a:pathLst>
                <a:path w="8115" h="3529" extrusionOk="0">
                  <a:moveTo>
                    <a:pt x="204" y="3501"/>
                  </a:moveTo>
                  <a:cubicBezTo>
                    <a:pt x="136" y="3528"/>
                    <a:pt x="57" y="3496"/>
                    <a:pt x="29" y="3428"/>
                  </a:cubicBezTo>
                  <a:cubicBezTo>
                    <a:pt x="1" y="3359"/>
                    <a:pt x="34" y="3280"/>
                    <a:pt x="102" y="3253"/>
                  </a:cubicBezTo>
                  <a:lnTo>
                    <a:pt x="7911" y="28"/>
                  </a:lnTo>
                  <a:cubicBezTo>
                    <a:pt x="7979" y="0"/>
                    <a:pt x="8058" y="32"/>
                    <a:pt x="8087" y="101"/>
                  </a:cubicBezTo>
                  <a:cubicBezTo>
                    <a:pt x="8115" y="170"/>
                    <a:pt x="8082" y="248"/>
                    <a:pt x="8013" y="2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075375" y="152275"/>
              <a:ext cx="28050" cy="57100"/>
            </a:xfrm>
            <a:custGeom>
              <a:avLst/>
              <a:gdLst/>
              <a:ahLst/>
              <a:cxnLst/>
              <a:rect l="l" t="t" r="r" b="b"/>
              <a:pathLst>
                <a:path w="1122" h="2284" extrusionOk="0">
                  <a:moveTo>
                    <a:pt x="29" y="204"/>
                  </a:moveTo>
                  <a:cubicBezTo>
                    <a:pt x="0" y="136"/>
                    <a:pt x="33" y="58"/>
                    <a:pt x="101" y="29"/>
                  </a:cubicBezTo>
                  <a:cubicBezTo>
                    <a:pt x="170" y="1"/>
                    <a:pt x="248" y="33"/>
                    <a:pt x="277" y="102"/>
                  </a:cubicBezTo>
                  <a:lnTo>
                    <a:pt x="1093" y="2080"/>
                  </a:lnTo>
                  <a:cubicBezTo>
                    <a:pt x="1121" y="2148"/>
                    <a:pt x="1089" y="2226"/>
                    <a:pt x="1021" y="2255"/>
                  </a:cubicBezTo>
                  <a:cubicBezTo>
                    <a:pt x="952" y="2283"/>
                    <a:pt x="873" y="2251"/>
                    <a:pt x="845" y="2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1890950" y="228425"/>
              <a:ext cx="28075" cy="57075"/>
            </a:xfrm>
            <a:custGeom>
              <a:avLst/>
              <a:gdLst/>
              <a:ahLst/>
              <a:cxnLst/>
              <a:rect l="l" t="t" r="r" b="b"/>
              <a:pathLst>
                <a:path w="1123" h="2283" extrusionOk="0">
                  <a:moveTo>
                    <a:pt x="30" y="204"/>
                  </a:moveTo>
                  <a:cubicBezTo>
                    <a:pt x="1" y="135"/>
                    <a:pt x="34" y="56"/>
                    <a:pt x="102" y="28"/>
                  </a:cubicBezTo>
                  <a:cubicBezTo>
                    <a:pt x="171" y="0"/>
                    <a:pt x="249" y="33"/>
                    <a:pt x="278" y="102"/>
                  </a:cubicBezTo>
                  <a:lnTo>
                    <a:pt x="1094" y="2079"/>
                  </a:lnTo>
                  <a:cubicBezTo>
                    <a:pt x="1122" y="2147"/>
                    <a:pt x="1090" y="2226"/>
                    <a:pt x="1022" y="2254"/>
                  </a:cubicBezTo>
                  <a:cubicBezTo>
                    <a:pt x="953" y="2283"/>
                    <a:pt x="874" y="2250"/>
                    <a:pt x="846" y="2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1888625" y="106700"/>
              <a:ext cx="201800" cy="107300"/>
            </a:xfrm>
            <a:custGeom>
              <a:avLst/>
              <a:gdLst/>
              <a:ahLst/>
              <a:cxnLst/>
              <a:rect l="l" t="t" r="r" b="b"/>
              <a:pathLst>
                <a:path w="8072" h="4292" extrusionOk="0">
                  <a:moveTo>
                    <a:pt x="7474" y="204"/>
                  </a:moveTo>
                  <a:cubicBezTo>
                    <a:pt x="7446" y="136"/>
                    <a:pt x="7478" y="57"/>
                    <a:pt x="7546" y="30"/>
                  </a:cubicBezTo>
                  <a:cubicBezTo>
                    <a:pt x="7615" y="1"/>
                    <a:pt x="7694" y="34"/>
                    <a:pt x="7722" y="102"/>
                  </a:cubicBezTo>
                  <a:lnTo>
                    <a:pt x="8043" y="881"/>
                  </a:lnTo>
                  <a:cubicBezTo>
                    <a:pt x="8072" y="949"/>
                    <a:pt x="8039" y="1028"/>
                    <a:pt x="7970" y="1056"/>
                  </a:cubicBezTo>
                  <a:lnTo>
                    <a:pt x="204" y="4262"/>
                  </a:lnTo>
                  <a:cubicBezTo>
                    <a:pt x="135" y="4291"/>
                    <a:pt x="57" y="4258"/>
                    <a:pt x="28" y="4190"/>
                  </a:cubicBezTo>
                  <a:cubicBezTo>
                    <a:pt x="1" y="4121"/>
                    <a:pt x="33" y="4043"/>
                    <a:pt x="102" y="4015"/>
                  </a:cubicBezTo>
                  <a:lnTo>
                    <a:pt x="7744" y="8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827300" y="180850"/>
              <a:ext cx="68975" cy="37700"/>
            </a:xfrm>
            <a:custGeom>
              <a:avLst/>
              <a:gdLst/>
              <a:ahLst/>
              <a:cxnLst/>
              <a:rect l="l" t="t" r="r" b="b"/>
              <a:pathLst>
                <a:path w="2759" h="1508" extrusionOk="0">
                  <a:moveTo>
                    <a:pt x="2555" y="1049"/>
                  </a:moveTo>
                  <a:cubicBezTo>
                    <a:pt x="2623" y="1021"/>
                    <a:pt x="2701" y="1053"/>
                    <a:pt x="2729" y="1121"/>
                  </a:cubicBezTo>
                  <a:cubicBezTo>
                    <a:pt x="2758" y="1190"/>
                    <a:pt x="2725" y="1269"/>
                    <a:pt x="2657" y="1296"/>
                  </a:cubicBezTo>
                  <a:cubicBezTo>
                    <a:pt x="2145" y="1508"/>
                    <a:pt x="1593" y="1490"/>
                    <a:pt x="1118" y="1293"/>
                  </a:cubicBezTo>
                  <a:cubicBezTo>
                    <a:pt x="641" y="1095"/>
                    <a:pt x="240" y="716"/>
                    <a:pt x="29" y="204"/>
                  </a:cubicBezTo>
                  <a:cubicBezTo>
                    <a:pt x="0" y="136"/>
                    <a:pt x="33" y="58"/>
                    <a:pt x="101" y="29"/>
                  </a:cubicBezTo>
                  <a:cubicBezTo>
                    <a:pt x="170" y="1"/>
                    <a:pt x="248" y="33"/>
                    <a:pt x="277" y="102"/>
                  </a:cubicBezTo>
                  <a:cubicBezTo>
                    <a:pt x="459" y="546"/>
                    <a:pt x="808" y="873"/>
                    <a:pt x="1221" y="1045"/>
                  </a:cubicBezTo>
                  <a:cubicBezTo>
                    <a:pt x="1634" y="1216"/>
                    <a:pt x="2111" y="1232"/>
                    <a:pt x="2555" y="10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1826825" y="179725"/>
              <a:ext cx="8100" cy="8775"/>
            </a:xfrm>
            <a:custGeom>
              <a:avLst/>
              <a:gdLst/>
              <a:ahLst/>
              <a:cxnLst/>
              <a:rect l="l" t="t" r="r" b="b"/>
              <a:pathLst>
                <a:path w="324" h="351" extrusionOk="0">
                  <a:moveTo>
                    <a:pt x="296" y="147"/>
                  </a:moveTo>
                  <a:cubicBezTo>
                    <a:pt x="324" y="215"/>
                    <a:pt x="291" y="294"/>
                    <a:pt x="222" y="323"/>
                  </a:cubicBezTo>
                  <a:cubicBezTo>
                    <a:pt x="154" y="350"/>
                    <a:pt x="76" y="318"/>
                    <a:pt x="48" y="249"/>
                  </a:cubicBezTo>
                  <a:lnTo>
                    <a:pt x="29" y="205"/>
                  </a:lnTo>
                  <a:cubicBezTo>
                    <a:pt x="1" y="136"/>
                    <a:pt x="33" y="57"/>
                    <a:pt x="102" y="29"/>
                  </a:cubicBezTo>
                  <a:cubicBezTo>
                    <a:pt x="170" y="0"/>
                    <a:pt x="249" y="34"/>
                    <a:pt x="277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1822250" y="118400"/>
              <a:ext cx="37700" cy="68975"/>
            </a:xfrm>
            <a:custGeom>
              <a:avLst/>
              <a:gdLst/>
              <a:ahLst/>
              <a:cxnLst/>
              <a:rect l="l" t="t" r="r" b="b"/>
              <a:pathLst>
                <a:path w="1508" h="2759" extrusionOk="0">
                  <a:moveTo>
                    <a:pt x="460" y="2555"/>
                  </a:moveTo>
                  <a:cubicBezTo>
                    <a:pt x="488" y="2624"/>
                    <a:pt x="455" y="2701"/>
                    <a:pt x="387" y="2730"/>
                  </a:cubicBezTo>
                  <a:cubicBezTo>
                    <a:pt x="319" y="2758"/>
                    <a:pt x="240" y="2726"/>
                    <a:pt x="212" y="2658"/>
                  </a:cubicBezTo>
                  <a:cubicBezTo>
                    <a:pt x="0" y="2145"/>
                    <a:pt x="18" y="1594"/>
                    <a:pt x="216" y="1117"/>
                  </a:cubicBezTo>
                  <a:cubicBezTo>
                    <a:pt x="414" y="642"/>
                    <a:pt x="792" y="240"/>
                    <a:pt x="1304" y="29"/>
                  </a:cubicBezTo>
                  <a:cubicBezTo>
                    <a:pt x="1373" y="1"/>
                    <a:pt x="1451" y="33"/>
                    <a:pt x="1479" y="102"/>
                  </a:cubicBezTo>
                  <a:cubicBezTo>
                    <a:pt x="1507" y="170"/>
                    <a:pt x="1475" y="249"/>
                    <a:pt x="1407" y="277"/>
                  </a:cubicBezTo>
                  <a:cubicBezTo>
                    <a:pt x="963" y="460"/>
                    <a:pt x="635" y="808"/>
                    <a:pt x="464" y="1220"/>
                  </a:cubicBezTo>
                  <a:cubicBezTo>
                    <a:pt x="292" y="1633"/>
                    <a:pt x="277" y="2112"/>
                    <a:pt x="460" y="25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1852325" y="38225"/>
              <a:ext cx="209650" cy="87825"/>
            </a:xfrm>
            <a:custGeom>
              <a:avLst/>
              <a:gdLst/>
              <a:ahLst/>
              <a:cxnLst/>
              <a:rect l="l" t="t" r="r" b="b"/>
              <a:pathLst>
                <a:path w="8386" h="3513" extrusionOk="0">
                  <a:moveTo>
                    <a:pt x="204" y="3484"/>
                  </a:moveTo>
                  <a:cubicBezTo>
                    <a:pt x="135" y="3512"/>
                    <a:pt x="56" y="3480"/>
                    <a:pt x="28" y="3411"/>
                  </a:cubicBezTo>
                  <a:cubicBezTo>
                    <a:pt x="1" y="3343"/>
                    <a:pt x="33" y="3264"/>
                    <a:pt x="101" y="3236"/>
                  </a:cubicBezTo>
                  <a:lnTo>
                    <a:pt x="7867" y="30"/>
                  </a:lnTo>
                  <a:cubicBezTo>
                    <a:pt x="7936" y="1"/>
                    <a:pt x="8015" y="34"/>
                    <a:pt x="8043" y="102"/>
                  </a:cubicBezTo>
                  <a:lnTo>
                    <a:pt x="8357" y="864"/>
                  </a:lnTo>
                  <a:cubicBezTo>
                    <a:pt x="8385" y="932"/>
                    <a:pt x="8353" y="1011"/>
                    <a:pt x="8285" y="1039"/>
                  </a:cubicBezTo>
                  <a:cubicBezTo>
                    <a:pt x="8216" y="1068"/>
                    <a:pt x="8137" y="1034"/>
                    <a:pt x="8109" y="966"/>
                  </a:cubicBezTo>
                  <a:lnTo>
                    <a:pt x="7846" y="3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1852050" y="18100"/>
              <a:ext cx="201800" cy="107300"/>
            </a:xfrm>
            <a:custGeom>
              <a:avLst/>
              <a:gdLst/>
              <a:ahLst/>
              <a:cxnLst/>
              <a:rect l="l" t="t" r="r" b="b"/>
              <a:pathLst>
                <a:path w="8072" h="4292" extrusionOk="0">
                  <a:moveTo>
                    <a:pt x="7473" y="204"/>
                  </a:moveTo>
                  <a:cubicBezTo>
                    <a:pt x="7445" y="136"/>
                    <a:pt x="7478" y="57"/>
                    <a:pt x="7547" y="29"/>
                  </a:cubicBezTo>
                  <a:cubicBezTo>
                    <a:pt x="7615" y="1"/>
                    <a:pt x="7693" y="34"/>
                    <a:pt x="7721" y="102"/>
                  </a:cubicBezTo>
                  <a:lnTo>
                    <a:pt x="8043" y="881"/>
                  </a:lnTo>
                  <a:cubicBezTo>
                    <a:pt x="8071" y="950"/>
                    <a:pt x="8039" y="1028"/>
                    <a:pt x="7970" y="1056"/>
                  </a:cubicBezTo>
                  <a:lnTo>
                    <a:pt x="204" y="4262"/>
                  </a:lnTo>
                  <a:cubicBezTo>
                    <a:pt x="135" y="4291"/>
                    <a:pt x="57" y="4258"/>
                    <a:pt x="29" y="4190"/>
                  </a:cubicBezTo>
                  <a:cubicBezTo>
                    <a:pt x="0" y="4121"/>
                    <a:pt x="32" y="4043"/>
                    <a:pt x="101" y="4014"/>
                  </a:cubicBezTo>
                  <a:lnTo>
                    <a:pt x="7744" y="8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1790725" y="92250"/>
              <a:ext cx="68950" cy="37700"/>
            </a:xfrm>
            <a:custGeom>
              <a:avLst/>
              <a:gdLst/>
              <a:ahLst/>
              <a:cxnLst/>
              <a:rect l="l" t="t" r="r" b="b"/>
              <a:pathLst>
                <a:path w="2758" h="1508" extrusionOk="0">
                  <a:moveTo>
                    <a:pt x="2554" y="1048"/>
                  </a:moveTo>
                  <a:cubicBezTo>
                    <a:pt x="2623" y="1021"/>
                    <a:pt x="2701" y="1053"/>
                    <a:pt x="2730" y="1122"/>
                  </a:cubicBezTo>
                  <a:cubicBezTo>
                    <a:pt x="2758" y="1190"/>
                    <a:pt x="2726" y="1268"/>
                    <a:pt x="2657" y="1296"/>
                  </a:cubicBezTo>
                  <a:cubicBezTo>
                    <a:pt x="2145" y="1508"/>
                    <a:pt x="1594" y="1490"/>
                    <a:pt x="1117" y="1293"/>
                  </a:cubicBezTo>
                  <a:cubicBezTo>
                    <a:pt x="641" y="1095"/>
                    <a:pt x="240" y="716"/>
                    <a:pt x="28" y="204"/>
                  </a:cubicBezTo>
                  <a:cubicBezTo>
                    <a:pt x="1" y="136"/>
                    <a:pt x="33" y="57"/>
                    <a:pt x="101" y="30"/>
                  </a:cubicBezTo>
                  <a:cubicBezTo>
                    <a:pt x="170" y="1"/>
                    <a:pt x="248" y="34"/>
                    <a:pt x="276" y="102"/>
                  </a:cubicBezTo>
                  <a:cubicBezTo>
                    <a:pt x="460" y="546"/>
                    <a:pt x="807" y="873"/>
                    <a:pt x="1220" y="1045"/>
                  </a:cubicBezTo>
                  <a:cubicBezTo>
                    <a:pt x="1633" y="1217"/>
                    <a:pt x="2111" y="1232"/>
                    <a:pt x="2554" y="10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1790250" y="91150"/>
              <a:ext cx="8125" cy="8750"/>
            </a:xfrm>
            <a:custGeom>
              <a:avLst/>
              <a:gdLst/>
              <a:ahLst/>
              <a:cxnLst/>
              <a:rect l="l" t="t" r="r" b="b"/>
              <a:pathLst>
                <a:path w="325" h="350" extrusionOk="0">
                  <a:moveTo>
                    <a:pt x="295" y="146"/>
                  </a:moveTo>
                  <a:cubicBezTo>
                    <a:pt x="324" y="215"/>
                    <a:pt x="291" y="293"/>
                    <a:pt x="223" y="321"/>
                  </a:cubicBezTo>
                  <a:cubicBezTo>
                    <a:pt x="154" y="349"/>
                    <a:pt x="75" y="317"/>
                    <a:pt x="47" y="248"/>
                  </a:cubicBezTo>
                  <a:lnTo>
                    <a:pt x="29" y="204"/>
                  </a:lnTo>
                  <a:cubicBezTo>
                    <a:pt x="0" y="135"/>
                    <a:pt x="33" y="56"/>
                    <a:pt x="102" y="28"/>
                  </a:cubicBezTo>
                  <a:cubicBezTo>
                    <a:pt x="171" y="0"/>
                    <a:pt x="248" y="32"/>
                    <a:pt x="277" y="1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1785675" y="29800"/>
              <a:ext cx="37700" cy="68975"/>
            </a:xfrm>
            <a:custGeom>
              <a:avLst/>
              <a:gdLst/>
              <a:ahLst/>
              <a:cxnLst/>
              <a:rect l="l" t="t" r="r" b="b"/>
              <a:pathLst>
                <a:path w="1508" h="2759" extrusionOk="0">
                  <a:moveTo>
                    <a:pt x="460" y="2555"/>
                  </a:moveTo>
                  <a:cubicBezTo>
                    <a:pt x="488" y="2624"/>
                    <a:pt x="456" y="2702"/>
                    <a:pt x="387" y="2730"/>
                  </a:cubicBezTo>
                  <a:cubicBezTo>
                    <a:pt x="319" y="2758"/>
                    <a:pt x="240" y="2726"/>
                    <a:pt x="212" y="2658"/>
                  </a:cubicBezTo>
                  <a:cubicBezTo>
                    <a:pt x="1" y="2146"/>
                    <a:pt x="17" y="1594"/>
                    <a:pt x="216" y="1117"/>
                  </a:cubicBezTo>
                  <a:cubicBezTo>
                    <a:pt x="414" y="642"/>
                    <a:pt x="793" y="240"/>
                    <a:pt x="1304" y="29"/>
                  </a:cubicBezTo>
                  <a:cubicBezTo>
                    <a:pt x="1373" y="1"/>
                    <a:pt x="1451" y="33"/>
                    <a:pt x="1479" y="102"/>
                  </a:cubicBezTo>
                  <a:cubicBezTo>
                    <a:pt x="1508" y="170"/>
                    <a:pt x="1475" y="249"/>
                    <a:pt x="1407" y="277"/>
                  </a:cubicBezTo>
                  <a:cubicBezTo>
                    <a:pt x="963" y="460"/>
                    <a:pt x="635" y="808"/>
                    <a:pt x="464" y="1220"/>
                  </a:cubicBezTo>
                  <a:cubicBezTo>
                    <a:pt x="292" y="1633"/>
                    <a:pt x="277" y="2112"/>
                    <a:pt x="460" y="25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1815750" y="-50350"/>
              <a:ext cx="209650" cy="87800"/>
            </a:xfrm>
            <a:custGeom>
              <a:avLst/>
              <a:gdLst/>
              <a:ahLst/>
              <a:cxnLst/>
              <a:rect l="l" t="t" r="r" b="b"/>
              <a:pathLst>
                <a:path w="8386" h="3512" extrusionOk="0">
                  <a:moveTo>
                    <a:pt x="204" y="3483"/>
                  </a:moveTo>
                  <a:cubicBezTo>
                    <a:pt x="135" y="3511"/>
                    <a:pt x="57" y="3478"/>
                    <a:pt x="28" y="3410"/>
                  </a:cubicBezTo>
                  <a:cubicBezTo>
                    <a:pt x="0" y="3342"/>
                    <a:pt x="32" y="3263"/>
                    <a:pt x="101" y="3235"/>
                  </a:cubicBezTo>
                  <a:lnTo>
                    <a:pt x="7868" y="28"/>
                  </a:lnTo>
                  <a:cubicBezTo>
                    <a:pt x="7936" y="1"/>
                    <a:pt x="8015" y="33"/>
                    <a:pt x="8043" y="101"/>
                  </a:cubicBezTo>
                  <a:lnTo>
                    <a:pt x="8357" y="862"/>
                  </a:lnTo>
                  <a:cubicBezTo>
                    <a:pt x="8386" y="931"/>
                    <a:pt x="8353" y="1010"/>
                    <a:pt x="8284" y="1038"/>
                  </a:cubicBezTo>
                  <a:cubicBezTo>
                    <a:pt x="8215" y="1067"/>
                    <a:pt x="8138" y="1033"/>
                    <a:pt x="8109" y="965"/>
                  </a:cubicBezTo>
                  <a:lnTo>
                    <a:pt x="7846" y="32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1879525" y="106700"/>
              <a:ext cx="202850" cy="88250"/>
            </a:xfrm>
            <a:custGeom>
              <a:avLst/>
              <a:gdLst/>
              <a:ahLst/>
              <a:cxnLst/>
              <a:rect l="l" t="t" r="r" b="b"/>
              <a:pathLst>
                <a:path w="8114" h="3530" extrusionOk="0">
                  <a:moveTo>
                    <a:pt x="7910" y="30"/>
                  </a:moveTo>
                  <a:cubicBezTo>
                    <a:pt x="7979" y="1"/>
                    <a:pt x="8058" y="34"/>
                    <a:pt x="8086" y="102"/>
                  </a:cubicBezTo>
                  <a:cubicBezTo>
                    <a:pt x="8114" y="171"/>
                    <a:pt x="8081" y="249"/>
                    <a:pt x="8013" y="278"/>
                  </a:cubicBezTo>
                  <a:lnTo>
                    <a:pt x="204" y="3501"/>
                  </a:lnTo>
                  <a:cubicBezTo>
                    <a:pt x="135" y="3530"/>
                    <a:pt x="56" y="3497"/>
                    <a:pt x="28" y="3429"/>
                  </a:cubicBezTo>
                  <a:cubicBezTo>
                    <a:pt x="0" y="3361"/>
                    <a:pt x="33" y="3282"/>
                    <a:pt x="102" y="32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1845025" y="172975"/>
              <a:ext cx="42150" cy="24375"/>
            </a:xfrm>
            <a:custGeom>
              <a:avLst/>
              <a:gdLst/>
              <a:ahLst/>
              <a:cxnLst/>
              <a:rect l="l" t="t" r="r" b="b"/>
              <a:pathLst>
                <a:path w="1686" h="975" extrusionOk="0">
                  <a:moveTo>
                    <a:pt x="1482" y="602"/>
                  </a:moveTo>
                  <a:cubicBezTo>
                    <a:pt x="1550" y="574"/>
                    <a:pt x="1628" y="607"/>
                    <a:pt x="1656" y="675"/>
                  </a:cubicBezTo>
                  <a:cubicBezTo>
                    <a:pt x="1685" y="744"/>
                    <a:pt x="1652" y="822"/>
                    <a:pt x="1584" y="850"/>
                  </a:cubicBezTo>
                  <a:cubicBezTo>
                    <a:pt x="1281" y="975"/>
                    <a:pt x="955" y="965"/>
                    <a:pt x="673" y="848"/>
                  </a:cubicBezTo>
                  <a:cubicBezTo>
                    <a:pt x="391" y="731"/>
                    <a:pt x="155" y="507"/>
                    <a:pt x="29" y="204"/>
                  </a:cubicBezTo>
                  <a:cubicBezTo>
                    <a:pt x="1" y="136"/>
                    <a:pt x="33" y="57"/>
                    <a:pt x="102" y="29"/>
                  </a:cubicBezTo>
                  <a:cubicBezTo>
                    <a:pt x="170" y="1"/>
                    <a:pt x="249" y="34"/>
                    <a:pt x="277" y="102"/>
                  </a:cubicBezTo>
                  <a:cubicBezTo>
                    <a:pt x="374" y="337"/>
                    <a:pt x="558" y="510"/>
                    <a:pt x="776" y="600"/>
                  </a:cubicBezTo>
                  <a:cubicBezTo>
                    <a:pt x="995" y="691"/>
                    <a:pt x="1247" y="699"/>
                    <a:pt x="1482" y="6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1844775" y="172350"/>
              <a:ext cx="7900" cy="8275"/>
            </a:xfrm>
            <a:custGeom>
              <a:avLst/>
              <a:gdLst/>
              <a:ahLst/>
              <a:cxnLst/>
              <a:rect l="l" t="t" r="r" b="b"/>
              <a:pathLst>
                <a:path w="316" h="331" extrusionOk="0">
                  <a:moveTo>
                    <a:pt x="287" y="127"/>
                  </a:moveTo>
                  <a:cubicBezTo>
                    <a:pt x="316" y="196"/>
                    <a:pt x="282" y="274"/>
                    <a:pt x="214" y="302"/>
                  </a:cubicBezTo>
                  <a:cubicBezTo>
                    <a:pt x="146" y="330"/>
                    <a:pt x="68" y="298"/>
                    <a:pt x="39" y="229"/>
                  </a:cubicBezTo>
                  <a:lnTo>
                    <a:pt x="29" y="204"/>
                  </a:lnTo>
                  <a:cubicBezTo>
                    <a:pt x="0" y="136"/>
                    <a:pt x="33" y="57"/>
                    <a:pt x="102" y="29"/>
                  </a:cubicBezTo>
                  <a:cubicBezTo>
                    <a:pt x="170" y="0"/>
                    <a:pt x="248" y="33"/>
                    <a:pt x="277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1842350" y="137875"/>
              <a:ext cx="24400" cy="42100"/>
            </a:xfrm>
            <a:custGeom>
              <a:avLst/>
              <a:gdLst/>
              <a:ahLst/>
              <a:cxnLst/>
              <a:rect l="l" t="t" r="r" b="b"/>
              <a:pathLst>
                <a:path w="976" h="1684" extrusionOk="0">
                  <a:moveTo>
                    <a:pt x="374" y="1481"/>
                  </a:moveTo>
                  <a:cubicBezTo>
                    <a:pt x="402" y="1550"/>
                    <a:pt x="370" y="1628"/>
                    <a:pt x="301" y="1656"/>
                  </a:cubicBezTo>
                  <a:cubicBezTo>
                    <a:pt x="233" y="1684"/>
                    <a:pt x="154" y="1652"/>
                    <a:pt x="126" y="1583"/>
                  </a:cubicBezTo>
                  <a:cubicBezTo>
                    <a:pt x="0" y="1281"/>
                    <a:pt x="11" y="955"/>
                    <a:pt x="129" y="673"/>
                  </a:cubicBezTo>
                  <a:cubicBezTo>
                    <a:pt x="246" y="391"/>
                    <a:pt x="469" y="154"/>
                    <a:pt x="772" y="29"/>
                  </a:cubicBezTo>
                  <a:cubicBezTo>
                    <a:pt x="840" y="1"/>
                    <a:pt x="919" y="34"/>
                    <a:pt x="947" y="102"/>
                  </a:cubicBezTo>
                  <a:cubicBezTo>
                    <a:pt x="976" y="170"/>
                    <a:pt x="943" y="249"/>
                    <a:pt x="874" y="277"/>
                  </a:cubicBezTo>
                  <a:cubicBezTo>
                    <a:pt x="640" y="374"/>
                    <a:pt x="466" y="558"/>
                    <a:pt x="375" y="776"/>
                  </a:cubicBezTo>
                  <a:cubicBezTo>
                    <a:pt x="285" y="994"/>
                    <a:pt x="277" y="1247"/>
                    <a:pt x="374" y="14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1859125" y="57275"/>
              <a:ext cx="202875" cy="88250"/>
            </a:xfrm>
            <a:custGeom>
              <a:avLst/>
              <a:gdLst/>
              <a:ahLst/>
              <a:cxnLst/>
              <a:rect l="l" t="t" r="r" b="b"/>
              <a:pathLst>
                <a:path w="8115" h="3530" extrusionOk="0">
                  <a:moveTo>
                    <a:pt x="203" y="3501"/>
                  </a:moveTo>
                  <a:cubicBezTo>
                    <a:pt x="135" y="3529"/>
                    <a:pt x="57" y="3497"/>
                    <a:pt x="28" y="3428"/>
                  </a:cubicBezTo>
                  <a:cubicBezTo>
                    <a:pt x="0" y="3360"/>
                    <a:pt x="32" y="3281"/>
                    <a:pt x="101" y="3253"/>
                  </a:cubicBezTo>
                  <a:lnTo>
                    <a:pt x="7910" y="29"/>
                  </a:lnTo>
                  <a:cubicBezTo>
                    <a:pt x="7979" y="1"/>
                    <a:pt x="8057" y="33"/>
                    <a:pt x="8085" y="102"/>
                  </a:cubicBezTo>
                  <a:cubicBezTo>
                    <a:pt x="8114" y="170"/>
                    <a:pt x="8081" y="249"/>
                    <a:pt x="8013" y="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1842950" y="18100"/>
              <a:ext cx="202875" cy="88250"/>
            </a:xfrm>
            <a:custGeom>
              <a:avLst/>
              <a:gdLst/>
              <a:ahLst/>
              <a:cxnLst/>
              <a:rect l="l" t="t" r="r" b="b"/>
              <a:pathLst>
                <a:path w="8115" h="3530" extrusionOk="0">
                  <a:moveTo>
                    <a:pt x="7911" y="29"/>
                  </a:moveTo>
                  <a:cubicBezTo>
                    <a:pt x="7979" y="1"/>
                    <a:pt x="8057" y="34"/>
                    <a:pt x="8085" y="102"/>
                  </a:cubicBezTo>
                  <a:cubicBezTo>
                    <a:pt x="8114" y="171"/>
                    <a:pt x="8081" y="250"/>
                    <a:pt x="8013" y="277"/>
                  </a:cubicBezTo>
                  <a:lnTo>
                    <a:pt x="203" y="3501"/>
                  </a:lnTo>
                  <a:cubicBezTo>
                    <a:pt x="135" y="3530"/>
                    <a:pt x="57" y="3497"/>
                    <a:pt x="28" y="3429"/>
                  </a:cubicBezTo>
                  <a:cubicBezTo>
                    <a:pt x="0" y="3360"/>
                    <a:pt x="32" y="3282"/>
                    <a:pt x="101" y="32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1808450" y="84400"/>
              <a:ext cx="42125" cy="24350"/>
            </a:xfrm>
            <a:custGeom>
              <a:avLst/>
              <a:gdLst/>
              <a:ahLst/>
              <a:cxnLst/>
              <a:rect l="l" t="t" r="r" b="b"/>
              <a:pathLst>
                <a:path w="1685" h="974" extrusionOk="0">
                  <a:moveTo>
                    <a:pt x="1481" y="601"/>
                  </a:moveTo>
                  <a:cubicBezTo>
                    <a:pt x="1549" y="573"/>
                    <a:pt x="1628" y="605"/>
                    <a:pt x="1656" y="674"/>
                  </a:cubicBezTo>
                  <a:cubicBezTo>
                    <a:pt x="1685" y="743"/>
                    <a:pt x="1652" y="821"/>
                    <a:pt x="1583" y="849"/>
                  </a:cubicBezTo>
                  <a:cubicBezTo>
                    <a:pt x="1281" y="974"/>
                    <a:pt x="955" y="964"/>
                    <a:pt x="674" y="847"/>
                  </a:cubicBezTo>
                  <a:cubicBezTo>
                    <a:pt x="392" y="730"/>
                    <a:pt x="154" y="506"/>
                    <a:pt x="29" y="204"/>
                  </a:cubicBezTo>
                  <a:cubicBezTo>
                    <a:pt x="1" y="136"/>
                    <a:pt x="34" y="57"/>
                    <a:pt x="102" y="28"/>
                  </a:cubicBezTo>
                  <a:cubicBezTo>
                    <a:pt x="171" y="0"/>
                    <a:pt x="249" y="33"/>
                    <a:pt x="277" y="102"/>
                  </a:cubicBezTo>
                  <a:cubicBezTo>
                    <a:pt x="374" y="336"/>
                    <a:pt x="558" y="509"/>
                    <a:pt x="776" y="599"/>
                  </a:cubicBezTo>
                  <a:cubicBezTo>
                    <a:pt x="994" y="690"/>
                    <a:pt x="1246" y="698"/>
                    <a:pt x="1481" y="6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1808200" y="83775"/>
              <a:ext cx="7900" cy="8275"/>
            </a:xfrm>
            <a:custGeom>
              <a:avLst/>
              <a:gdLst/>
              <a:ahLst/>
              <a:cxnLst/>
              <a:rect l="l" t="t" r="r" b="b"/>
              <a:pathLst>
                <a:path w="316" h="331" extrusionOk="0">
                  <a:moveTo>
                    <a:pt x="287" y="127"/>
                  </a:moveTo>
                  <a:cubicBezTo>
                    <a:pt x="315" y="195"/>
                    <a:pt x="283" y="273"/>
                    <a:pt x="215" y="302"/>
                  </a:cubicBezTo>
                  <a:cubicBezTo>
                    <a:pt x="146" y="330"/>
                    <a:pt x="67" y="298"/>
                    <a:pt x="39" y="229"/>
                  </a:cubicBezTo>
                  <a:lnTo>
                    <a:pt x="29" y="203"/>
                  </a:lnTo>
                  <a:cubicBezTo>
                    <a:pt x="0" y="135"/>
                    <a:pt x="33" y="57"/>
                    <a:pt x="101" y="28"/>
                  </a:cubicBezTo>
                  <a:cubicBezTo>
                    <a:pt x="170" y="0"/>
                    <a:pt x="249" y="32"/>
                    <a:pt x="277" y="1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1805775" y="49275"/>
              <a:ext cx="24400" cy="42125"/>
            </a:xfrm>
            <a:custGeom>
              <a:avLst/>
              <a:gdLst/>
              <a:ahLst/>
              <a:cxnLst/>
              <a:rect l="l" t="t" r="r" b="b"/>
              <a:pathLst>
                <a:path w="976" h="1685" extrusionOk="0">
                  <a:moveTo>
                    <a:pt x="374" y="1481"/>
                  </a:moveTo>
                  <a:cubicBezTo>
                    <a:pt x="402" y="1549"/>
                    <a:pt x="369" y="1628"/>
                    <a:pt x="301" y="1657"/>
                  </a:cubicBezTo>
                  <a:cubicBezTo>
                    <a:pt x="232" y="1685"/>
                    <a:pt x="154" y="1652"/>
                    <a:pt x="126" y="1583"/>
                  </a:cubicBezTo>
                  <a:cubicBezTo>
                    <a:pt x="1" y="1281"/>
                    <a:pt x="11" y="955"/>
                    <a:pt x="128" y="673"/>
                  </a:cubicBezTo>
                  <a:cubicBezTo>
                    <a:pt x="245" y="392"/>
                    <a:pt x="469" y="154"/>
                    <a:pt x="772" y="29"/>
                  </a:cubicBezTo>
                  <a:cubicBezTo>
                    <a:pt x="840" y="1"/>
                    <a:pt x="919" y="34"/>
                    <a:pt x="947" y="102"/>
                  </a:cubicBezTo>
                  <a:cubicBezTo>
                    <a:pt x="975" y="170"/>
                    <a:pt x="943" y="248"/>
                    <a:pt x="874" y="277"/>
                  </a:cubicBezTo>
                  <a:cubicBezTo>
                    <a:pt x="640" y="374"/>
                    <a:pt x="466" y="558"/>
                    <a:pt x="376" y="776"/>
                  </a:cubicBezTo>
                  <a:cubicBezTo>
                    <a:pt x="285" y="994"/>
                    <a:pt x="277" y="1247"/>
                    <a:pt x="374" y="14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1822525" y="-31325"/>
              <a:ext cx="202875" cy="88250"/>
            </a:xfrm>
            <a:custGeom>
              <a:avLst/>
              <a:gdLst/>
              <a:ahLst/>
              <a:cxnLst/>
              <a:rect l="l" t="t" r="r" b="b"/>
              <a:pathLst>
                <a:path w="8115" h="3530" extrusionOk="0">
                  <a:moveTo>
                    <a:pt x="204" y="3501"/>
                  </a:moveTo>
                  <a:cubicBezTo>
                    <a:pt x="136" y="3529"/>
                    <a:pt x="57" y="3497"/>
                    <a:pt x="29" y="3428"/>
                  </a:cubicBezTo>
                  <a:cubicBezTo>
                    <a:pt x="1" y="3360"/>
                    <a:pt x="33" y="3281"/>
                    <a:pt x="102" y="3253"/>
                  </a:cubicBezTo>
                  <a:lnTo>
                    <a:pt x="7911" y="29"/>
                  </a:lnTo>
                  <a:cubicBezTo>
                    <a:pt x="7979" y="1"/>
                    <a:pt x="8058" y="33"/>
                    <a:pt x="8086" y="101"/>
                  </a:cubicBezTo>
                  <a:cubicBezTo>
                    <a:pt x="8115" y="170"/>
                    <a:pt x="8082" y="249"/>
                    <a:pt x="8013" y="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2038800" y="63700"/>
              <a:ext cx="28050" cy="57075"/>
            </a:xfrm>
            <a:custGeom>
              <a:avLst/>
              <a:gdLst/>
              <a:ahLst/>
              <a:cxnLst/>
              <a:rect l="l" t="t" r="r" b="b"/>
              <a:pathLst>
                <a:path w="1122" h="2283" extrusionOk="0">
                  <a:moveTo>
                    <a:pt x="29" y="204"/>
                  </a:moveTo>
                  <a:cubicBezTo>
                    <a:pt x="1" y="135"/>
                    <a:pt x="33" y="57"/>
                    <a:pt x="101" y="29"/>
                  </a:cubicBezTo>
                  <a:cubicBezTo>
                    <a:pt x="170" y="1"/>
                    <a:pt x="249" y="33"/>
                    <a:pt x="277" y="101"/>
                  </a:cubicBezTo>
                  <a:lnTo>
                    <a:pt x="1093" y="2079"/>
                  </a:lnTo>
                  <a:cubicBezTo>
                    <a:pt x="1122" y="2147"/>
                    <a:pt x="1089" y="2225"/>
                    <a:pt x="1020" y="2254"/>
                  </a:cubicBezTo>
                  <a:cubicBezTo>
                    <a:pt x="952" y="2282"/>
                    <a:pt x="873" y="2250"/>
                    <a:pt x="845" y="2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2002225" y="-24900"/>
              <a:ext cx="28050" cy="57075"/>
            </a:xfrm>
            <a:custGeom>
              <a:avLst/>
              <a:gdLst/>
              <a:ahLst/>
              <a:cxnLst/>
              <a:rect l="l" t="t" r="r" b="b"/>
              <a:pathLst>
                <a:path w="1122" h="2283" extrusionOk="0">
                  <a:moveTo>
                    <a:pt x="28" y="204"/>
                  </a:moveTo>
                  <a:cubicBezTo>
                    <a:pt x="0" y="135"/>
                    <a:pt x="33" y="56"/>
                    <a:pt x="102" y="29"/>
                  </a:cubicBezTo>
                  <a:cubicBezTo>
                    <a:pt x="170" y="1"/>
                    <a:pt x="248" y="33"/>
                    <a:pt x="276" y="102"/>
                  </a:cubicBezTo>
                  <a:lnTo>
                    <a:pt x="1093" y="2079"/>
                  </a:lnTo>
                  <a:cubicBezTo>
                    <a:pt x="1121" y="2148"/>
                    <a:pt x="1089" y="2225"/>
                    <a:pt x="1020" y="2254"/>
                  </a:cubicBezTo>
                  <a:cubicBezTo>
                    <a:pt x="952" y="2282"/>
                    <a:pt x="873" y="2250"/>
                    <a:pt x="845" y="2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1854400" y="139825"/>
              <a:ext cx="28050" cy="57075"/>
            </a:xfrm>
            <a:custGeom>
              <a:avLst/>
              <a:gdLst/>
              <a:ahLst/>
              <a:cxnLst/>
              <a:rect l="l" t="t" r="r" b="b"/>
              <a:pathLst>
                <a:path w="1122" h="2283" extrusionOk="0">
                  <a:moveTo>
                    <a:pt x="28" y="204"/>
                  </a:moveTo>
                  <a:cubicBezTo>
                    <a:pt x="0" y="136"/>
                    <a:pt x="33" y="57"/>
                    <a:pt x="102" y="29"/>
                  </a:cubicBezTo>
                  <a:cubicBezTo>
                    <a:pt x="170" y="0"/>
                    <a:pt x="248" y="33"/>
                    <a:pt x="276" y="102"/>
                  </a:cubicBezTo>
                  <a:lnTo>
                    <a:pt x="1093" y="2079"/>
                  </a:lnTo>
                  <a:cubicBezTo>
                    <a:pt x="1122" y="2147"/>
                    <a:pt x="1088" y="2226"/>
                    <a:pt x="1020" y="2254"/>
                  </a:cubicBezTo>
                  <a:cubicBezTo>
                    <a:pt x="952" y="2283"/>
                    <a:pt x="874" y="2249"/>
                    <a:pt x="845" y="2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1817825" y="51225"/>
              <a:ext cx="28050" cy="57075"/>
            </a:xfrm>
            <a:custGeom>
              <a:avLst/>
              <a:gdLst/>
              <a:ahLst/>
              <a:cxnLst/>
              <a:rect l="l" t="t" r="r" b="b"/>
              <a:pathLst>
                <a:path w="1122" h="2283" extrusionOk="0">
                  <a:moveTo>
                    <a:pt x="28" y="205"/>
                  </a:moveTo>
                  <a:cubicBezTo>
                    <a:pt x="0" y="136"/>
                    <a:pt x="32" y="57"/>
                    <a:pt x="101" y="29"/>
                  </a:cubicBezTo>
                  <a:cubicBezTo>
                    <a:pt x="169" y="0"/>
                    <a:pt x="248" y="33"/>
                    <a:pt x="276" y="101"/>
                  </a:cubicBezTo>
                  <a:lnTo>
                    <a:pt x="1093" y="2079"/>
                  </a:lnTo>
                  <a:cubicBezTo>
                    <a:pt x="1121" y="2147"/>
                    <a:pt x="1089" y="2226"/>
                    <a:pt x="1020" y="2255"/>
                  </a:cubicBezTo>
                  <a:cubicBezTo>
                    <a:pt x="952" y="2283"/>
                    <a:pt x="873" y="2250"/>
                    <a:pt x="845" y="2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754675" y="30950"/>
              <a:ext cx="30500" cy="102375"/>
            </a:xfrm>
            <a:custGeom>
              <a:avLst/>
              <a:gdLst/>
              <a:ahLst/>
              <a:cxnLst/>
              <a:rect l="l" t="t" r="r" b="b"/>
              <a:pathLst>
                <a:path w="1220" h="4095" extrusionOk="0">
                  <a:moveTo>
                    <a:pt x="1079" y="19"/>
                  </a:moveTo>
                  <a:cubicBezTo>
                    <a:pt x="996" y="46"/>
                    <a:pt x="926" y="69"/>
                    <a:pt x="852" y="118"/>
                  </a:cubicBezTo>
                  <a:cubicBezTo>
                    <a:pt x="772" y="171"/>
                    <a:pt x="702" y="238"/>
                    <a:pt x="636" y="307"/>
                  </a:cubicBezTo>
                  <a:cubicBezTo>
                    <a:pt x="494" y="456"/>
                    <a:pt x="385" y="636"/>
                    <a:pt x="292" y="817"/>
                  </a:cubicBezTo>
                  <a:cubicBezTo>
                    <a:pt x="115" y="1161"/>
                    <a:pt x="3" y="1562"/>
                    <a:pt x="2" y="1950"/>
                  </a:cubicBezTo>
                  <a:cubicBezTo>
                    <a:pt x="1" y="2371"/>
                    <a:pt x="114" y="2787"/>
                    <a:pt x="302" y="3162"/>
                  </a:cubicBezTo>
                  <a:cubicBezTo>
                    <a:pt x="397" y="3350"/>
                    <a:pt x="514" y="3528"/>
                    <a:pt x="648" y="3690"/>
                  </a:cubicBezTo>
                  <a:cubicBezTo>
                    <a:pt x="775" y="3844"/>
                    <a:pt x="919" y="3996"/>
                    <a:pt x="1106" y="4072"/>
                  </a:cubicBezTo>
                  <a:cubicBezTo>
                    <a:pt x="1163" y="4094"/>
                    <a:pt x="1220" y="4024"/>
                    <a:pt x="1180" y="3975"/>
                  </a:cubicBezTo>
                  <a:cubicBezTo>
                    <a:pt x="1068" y="3839"/>
                    <a:pt x="933" y="3727"/>
                    <a:pt x="818" y="3594"/>
                  </a:cubicBezTo>
                  <a:cubicBezTo>
                    <a:pt x="691" y="3448"/>
                    <a:pt x="582" y="3286"/>
                    <a:pt x="491" y="3115"/>
                  </a:cubicBezTo>
                  <a:cubicBezTo>
                    <a:pt x="307" y="2776"/>
                    <a:pt x="200" y="2397"/>
                    <a:pt x="185" y="2011"/>
                  </a:cubicBezTo>
                  <a:cubicBezTo>
                    <a:pt x="171" y="1649"/>
                    <a:pt x="275" y="1291"/>
                    <a:pt x="421" y="965"/>
                  </a:cubicBezTo>
                  <a:cubicBezTo>
                    <a:pt x="500" y="789"/>
                    <a:pt x="593" y="621"/>
                    <a:pt x="713" y="469"/>
                  </a:cubicBezTo>
                  <a:cubicBezTo>
                    <a:pt x="818" y="334"/>
                    <a:pt x="965" y="190"/>
                    <a:pt x="1116" y="108"/>
                  </a:cubicBezTo>
                  <a:cubicBezTo>
                    <a:pt x="1169" y="79"/>
                    <a:pt x="1139" y="0"/>
                    <a:pt x="1079" y="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1744550" y="92600"/>
              <a:ext cx="8925" cy="17100"/>
            </a:xfrm>
            <a:custGeom>
              <a:avLst/>
              <a:gdLst/>
              <a:ahLst/>
              <a:cxnLst/>
              <a:rect l="l" t="t" r="r" b="b"/>
              <a:pathLst>
                <a:path w="357" h="684" extrusionOk="0">
                  <a:moveTo>
                    <a:pt x="12" y="59"/>
                  </a:moveTo>
                  <a:cubicBezTo>
                    <a:pt x="1" y="277"/>
                    <a:pt x="41" y="566"/>
                    <a:pt x="271" y="665"/>
                  </a:cubicBezTo>
                  <a:cubicBezTo>
                    <a:pt x="313" y="683"/>
                    <a:pt x="356" y="639"/>
                    <a:pt x="339" y="597"/>
                  </a:cubicBezTo>
                  <a:cubicBezTo>
                    <a:pt x="305" y="514"/>
                    <a:pt x="245" y="447"/>
                    <a:pt x="203" y="367"/>
                  </a:cubicBezTo>
                  <a:cubicBezTo>
                    <a:pt x="155" y="273"/>
                    <a:pt x="121" y="165"/>
                    <a:pt x="114" y="60"/>
                  </a:cubicBezTo>
                  <a:cubicBezTo>
                    <a:pt x="110" y="2"/>
                    <a:pt x="16" y="1"/>
                    <a:pt x="1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2102750" y="102625"/>
              <a:ext cx="53200" cy="136900"/>
            </a:xfrm>
            <a:custGeom>
              <a:avLst/>
              <a:gdLst/>
              <a:ahLst/>
              <a:cxnLst/>
              <a:rect l="l" t="t" r="r" b="b"/>
              <a:pathLst>
                <a:path w="2128" h="5476" extrusionOk="0">
                  <a:moveTo>
                    <a:pt x="24" y="95"/>
                  </a:moveTo>
                  <a:cubicBezTo>
                    <a:pt x="136" y="380"/>
                    <a:pt x="252" y="660"/>
                    <a:pt x="386" y="936"/>
                  </a:cubicBezTo>
                  <a:cubicBezTo>
                    <a:pt x="518" y="1207"/>
                    <a:pt x="658" y="1475"/>
                    <a:pt x="797" y="1742"/>
                  </a:cubicBezTo>
                  <a:cubicBezTo>
                    <a:pt x="1039" y="2205"/>
                    <a:pt x="1298" y="2658"/>
                    <a:pt x="1525" y="3129"/>
                  </a:cubicBezTo>
                  <a:cubicBezTo>
                    <a:pt x="1664" y="3421"/>
                    <a:pt x="1793" y="3723"/>
                    <a:pt x="1863" y="4039"/>
                  </a:cubicBezTo>
                  <a:cubicBezTo>
                    <a:pt x="1920" y="4299"/>
                    <a:pt x="1944" y="4599"/>
                    <a:pt x="1799" y="4836"/>
                  </a:cubicBezTo>
                  <a:cubicBezTo>
                    <a:pt x="1619" y="5131"/>
                    <a:pt x="1284" y="5169"/>
                    <a:pt x="994" y="5293"/>
                  </a:cubicBezTo>
                  <a:cubicBezTo>
                    <a:pt x="924" y="5323"/>
                    <a:pt x="933" y="5437"/>
                    <a:pt x="1013" y="5444"/>
                  </a:cubicBezTo>
                  <a:cubicBezTo>
                    <a:pt x="1352" y="5475"/>
                    <a:pt x="1731" y="5292"/>
                    <a:pt x="1931" y="5017"/>
                  </a:cubicBezTo>
                  <a:cubicBezTo>
                    <a:pt x="2102" y="4782"/>
                    <a:pt x="2127" y="4477"/>
                    <a:pt x="2091" y="4196"/>
                  </a:cubicBezTo>
                  <a:cubicBezTo>
                    <a:pt x="2051" y="3875"/>
                    <a:pt x="1932" y="3564"/>
                    <a:pt x="1800" y="3269"/>
                  </a:cubicBezTo>
                  <a:cubicBezTo>
                    <a:pt x="1615" y="2855"/>
                    <a:pt x="1392" y="2456"/>
                    <a:pt x="1172" y="2058"/>
                  </a:cubicBezTo>
                  <a:cubicBezTo>
                    <a:pt x="808" y="1399"/>
                    <a:pt x="415" y="750"/>
                    <a:pt x="114" y="58"/>
                  </a:cubicBezTo>
                  <a:cubicBezTo>
                    <a:pt x="89" y="0"/>
                    <a:pt x="0" y="36"/>
                    <a:pt x="24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2104225" y="244350"/>
              <a:ext cx="13175" cy="8575"/>
            </a:xfrm>
            <a:custGeom>
              <a:avLst/>
              <a:gdLst/>
              <a:ahLst/>
              <a:cxnLst/>
              <a:rect l="l" t="t" r="r" b="b"/>
              <a:pathLst>
                <a:path w="527" h="343" extrusionOk="0">
                  <a:moveTo>
                    <a:pt x="369" y="39"/>
                  </a:moveTo>
                  <a:cubicBezTo>
                    <a:pt x="303" y="65"/>
                    <a:pt x="238" y="92"/>
                    <a:pt x="172" y="117"/>
                  </a:cubicBezTo>
                  <a:cubicBezTo>
                    <a:pt x="103" y="145"/>
                    <a:pt x="18" y="166"/>
                    <a:pt x="4" y="248"/>
                  </a:cubicBezTo>
                  <a:cubicBezTo>
                    <a:pt x="0" y="266"/>
                    <a:pt x="9" y="289"/>
                    <a:pt x="25" y="299"/>
                  </a:cubicBezTo>
                  <a:cubicBezTo>
                    <a:pt x="87" y="343"/>
                    <a:pt x="151" y="310"/>
                    <a:pt x="214" y="283"/>
                  </a:cubicBezTo>
                  <a:cubicBezTo>
                    <a:pt x="286" y="251"/>
                    <a:pt x="358" y="221"/>
                    <a:pt x="431" y="190"/>
                  </a:cubicBezTo>
                  <a:cubicBezTo>
                    <a:pt x="527" y="148"/>
                    <a:pt x="466" y="1"/>
                    <a:pt x="369" y="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2123350" y="118550"/>
              <a:ext cx="15550" cy="28425"/>
            </a:xfrm>
            <a:custGeom>
              <a:avLst/>
              <a:gdLst/>
              <a:ahLst/>
              <a:cxnLst/>
              <a:rect l="l" t="t" r="r" b="b"/>
              <a:pathLst>
                <a:path w="622" h="1137" extrusionOk="0">
                  <a:moveTo>
                    <a:pt x="31" y="45"/>
                  </a:moveTo>
                  <a:cubicBezTo>
                    <a:pt x="0" y="114"/>
                    <a:pt x="26" y="214"/>
                    <a:pt x="46" y="283"/>
                  </a:cubicBezTo>
                  <a:cubicBezTo>
                    <a:pt x="77" y="393"/>
                    <a:pt x="121" y="499"/>
                    <a:pt x="171" y="601"/>
                  </a:cubicBezTo>
                  <a:cubicBezTo>
                    <a:pt x="222" y="707"/>
                    <a:pt x="282" y="809"/>
                    <a:pt x="346" y="909"/>
                  </a:cubicBezTo>
                  <a:cubicBezTo>
                    <a:pt x="398" y="990"/>
                    <a:pt x="460" y="1075"/>
                    <a:pt x="547" y="1121"/>
                  </a:cubicBezTo>
                  <a:cubicBezTo>
                    <a:pt x="577" y="1137"/>
                    <a:pt x="622" y="1104"/>
                    <a:pt x="614" y="1070"/>
                  </a:cubicBezTo>
                  <a:cubicBezTo>
                    <a:pt x="596" y="989"/>
                    <a:pt x="550" y="919"/>
                    <a:pt x="507" y="850"/>
                  </a:cubicBezTo>
                  <a:cubicBezTo>
                    <a:pt x="446" y="756"/>
                    <a:pt x="388" y="662"/>
                    <a:pt x="334" y="564"/>
                  </a:cubicBezTo>
                  <a:cubicBezTo>
                    <a:pt x="285" y="478"/>
                    <a:pt x="242" y="389"/>
                    <a:pt x="206" y="297"/>
                  </a:cubicBezTo>
                  <a:cubicBezTo>
                    <a:pt x="175" y="218"/>
                    <a:pt x="167" y="119"/>
                    <a:pt x="128" y="46"/>
                  </a:cubicBezTo>
                  <a:cubicBezTo>
                    <a:pt x="107" y="7"/>
                    <a:pt x="51" y="1"/>
                    <a:pt x="31" y="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1914325" y="94750"/>
              <a:ext cx="126775" cy="57075"/>
            </a:xfrm>
            <a:custGeom>
              <a:avLst/>
              <a:gdLst/>
              <a:ahLst/>
              <a:cxnLst/>
              <a:rect l="l" t="t" r="r" b="b"/>
              <a:pathLst>
                <a:path w="5071" h="2283" extrusionOk="0">
                  <a:moveTo>
                    <a:pt x="5029" y="9"/>
                  </a:moveTo>
                  <a:cubicBezTo>
                    <a:pt x="4829" y="60"/>
                    <a:pt x="4667" y="185"/>
                    <a:pt x="4489" y="287"/>
                  </a:cubicBezTo>
                  <a:cubicBezTo>
                    <a:pt x="4294" y="398"/>
                    <a:pt x="4093" y="496"/>
                    <a:pt x="3890" y="593"/>
                  </a:cubicBezTo>
                  <a:cubicBezTo>
                    <a:pt x="3475" y="791"/>
                    <a:pt x="3047" y="988"/>
                    <a:pt x="2611" y="1136"/>
                  </a:cubicBezTo>
                  <a:cubicBezTo>
                    <a:pt x="2166" y="1287"/>
                    <a:pt x="1695" y="1345"/>
                    <a:pt x="1251" y="1499"/>
                  </a:cubicBezTo>
                  <a:cubicBezTo>
                    <a:pt x="1031" y="1576"/>
                    <a:pt x="826" y="1683"/>
                    <a:pt x="625" y="1799"/>
                  </a:cubicBezTo>
                  <a:cubicBezTo>
                    <a:pt x="521" y="1860"/>
                    <a:pt x="417" y="1922"/>
                    <a:pt x="312" y="1982"/>
                  </a:cubicBezTo>
                  <a:cubicBezTo>
                    <a:pt x="214" y="2038"/>
                    <a:pt x="80" y="2081"/>
                    <a:pt x="20" y="2182"/>
                  </a:cubicBezTo>
                  <a:cubicBezTo>
                    <a:pt x="0" y="2215"/>
                    <a:pt x="12" y="2263"/>
                    <a:pt x="56" y="2269"/>
                  </a:cubicBezTo>
                  <a:cubicBezTo>
                    <a:pt x="166" y="2283"/>
                    <a:pt x="257" y="2215"/>
                    <a:pt x="349" y="2164"/>
                  </a:cubicBezTo>
                  <a:cubicBezTo>
                    <a:pt x="452" y="2106"/>
                    <a:pt x="552" y="2047"/>
                    <a:pt x="654" y="1988"/>
                  </a:cubicBezTo>
                  <a:cubicBezTo>
                    <a:pt x="858" y="1873"/>
                    <a:pt x="1067" y="1766"/>
                    <a:pt x="1291" y="1690"/>
                  </a:cubicBezTo>
                  <a:cubicBezTo>
                    <a:pt x="1747" y="1533"/>
                    <a:pt x="2230" y="1476"/>
                    <a:pt x="2689" y="1326"/>
                  </a:cubicBezTo>
                  <a:cubicBezTo>
                    <a:pt x="2903" y="1256"/>
                    <a:pt x="3110" y="1161"/>
                    <a:pt x="3317" y="1073"/>
                  </a:cubicBezTo>
                  <a:cubicBezTo>
                    <a:pt x="3536" y="982"/>
                    <a:pt x="3754" y="886"/>
                    <a:pt x="3969" y="783"/>
                  </a:cubicBezTo>
                  <a:cubicBezTo>
                    <a:pt x="4169" y="688"/>
                    <a:pt x="4365" y="582"/>
                    <a:pt x="4557" y="470"/>
                  </a:cubicBezTo>
                  <a:cubicBezTo>
                    <a:pt x="4744" y="361"/>
                    <a:pt x="4947" y="251"/>
                    <a:pt x="5059" y="60"/>
                  </a:cubicBezTo>
                  <a:cubicBezTo>
                    <a:pt x="5070" y="40"/>
                    <a:pt x="5060" y="0"/>
                    <a:pt x="5029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1893850" y="153325"/>
              <a:ext cx="12900" cy="6475"/>
            </a:xfrm>
            <a:custGeom>
              <a:avLst/>
              <a:gdLst/>
              <a:ahLst/>
              <a:cxnLst/>
              <a:rect l="l" t="t" r="r" b="b"/>
              <a:pathLst>
                <a:path w="516" h="259" extrusionOk="0">
                  <a:moveTo>
                    <a:pt x="384" y="17"/>
                  </a:moveTo>
                  <a:cubicBezTo>
                    <a:pt x="305" y="30"/>
                    <a:pt x="229" y="52"/>
                    <a:pt x="151" y="71"/>
                  </a:cubicBezTo>
                  <a:cubicBezTo>
                    <a:pt x="97" y="85"/>
                    <a:pt x="0" y="112"/>
                    <a:pt x="9" y="188"/>
                  </a:cubicBezTo>
                  <a:cubicBezTo>
                    <a:pt x="18" y="252"/>
                    <a:pt x="98" y="258"/>
                    <a:pt x="148" y="255"/>
                  </a:cubicBezTo>
                  <a:cubicBezTo>
                    <a:pt x="232" y="250"/>
                    <a:pt x="321" y="205"/>
                    <a:pt x="405" y="190"/>
                  </a:cubicBezTo>
                  <a:cubicBezTo>
                    <a:pt x="515" y="171"/>
                    <a:pt x="495" y="1"/>
                    <a:pt x="384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1918875" y="4400"/>
              <a:ext cx="84775" cy="35350"/>
            </a:xfrm>
            <a:custGeom>
              <a:avLst/>
              <a:gdLst/>
              <a:ahLst/>
              <a:cxnLst/>
              <a:rect l="l" t="t" r="r" b="b"/>
              <a:pathLst>
                <a:path w="3391" h="1414" extrusionOk="0">
                  <a:moveTo>
                    <a:pt x="3360" y="61"/>
                  </a:moveTo>
                  <a:cubicBezTo>
                    <a:pt x="3264" y="0"/>
                    <a:pt x="3150" y="37"/>
                    <a:pt x="3051" y="70"/>
                  </a:cubicBezTo>
                  <a:cubicBezTo>
                    <a:pt x="2928" y="111"/>
                    <a:pt x="2813" y="175"/>
                    <a:pt x="2701" y="240"/>
                  </a:cubicBezTo>
                  <a:cubicBezTo>
                    <a:pt x="2466" y="376"/>
                    <a:pt x="2245" y="534"/>
                    <a:pt x="1991" y="635"/>
                  </a:cubicBezTo>
                  <a:cubicBezTo>
                    <a:pt x="1665" y="764"/>
                    <a:pt x="1323" y="851"/>
                    <a:pt x="986" y="945"/>
                  </a:cubicBezTo>
                  <a:cubicBezTo>
                    <a:pt x="823" y="990"/>
                    <a:pt x="661" y="1038"/>
                    <a:pt x="500" y="1091"/>
                  </a:cubicBezTo>
                  <a:cubicBezTo>
                    <a:pt x="334" y="1146"/>
                    <a:pt x="169" y="1209"/>
                    <a:pt x="35" y="1323"/>
                  </a:cubicBezTo>
                  <a:cubicBezTo>
                    <a:pt x="1" y="1352"/>
                    <a:pt x="22" y="1414"/>
                    <a:pt x="70" y="1407"/>
                  </a:cubicBezTo>
                  <a:cubicBezTo>
                    <a:pt x="230" y="1383"/>
                    <a:pt x="384" y="1328"/>
                    <a:pt x="538" y="1278"/>
                  </a:cubicBezTo>
                  <a:cubicBezTo>
                    <a:pt x="702" y="1224"/>
                    <a:pt x="869" y="1179"/>
                    <a:pt x="1036" y="1135"/>
                  </a:cubicBezTo>
                  <a:cubicBezTo>
                    <a:pt x="1362" y="1051"/>
                    <a:pt x="1688" y="970"/>
                    <a:pt x="2003" y="854"/>
                  </a:cubicBezTo>
                  <a:cubicBezTo>
                    <a:pt x="2257" y="761"/>
                    <a:pt x="2474" y="615"/>
                    <a:pt x="2700" y="468"/>
                  </a:cubicBezTo>
                  <a:cubicBezTo>
                    <a:pt x="2811" y="396"/>
                    <a:pt x="2926" y="327"/>
                    <a:pt x="3048" y="271"/>
                  </a:cubicBezTo>
                  <a:cubicBezTo>
                    <a:pt x="3146" y="226"/>
                    <a:pt x="3274" y="217"/>
                    <a:pt x="3360" y="151"/>
                  </a:cubicBezTo>
                  <a:cubicBezTo>
                    <a:pt x="3387" y="130"/>
                    <a:pt x="3390" y="81"/>
                    <a:pt x="3360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1912100" y="198275"/>
              <a:ext cx="125975" cy="57250"/>
            </a:xfrm>
            <a:custGeom>
              <a:avLst/>
              <a:gdLst/>
              <a:ahLst/>
              <a:cxnLst/>
              <a:rect l="l" t="t" r="r" b="b"/>
              <a:pathLst>
                <a:path w="5039" h="2290" extrusionOk="0">
                  <a:moveTo>
                    <a:pt x="101" y="2267"/>
                  </a:moveTo>
                  <a:cubicBezTo>
                    <a:pt x="947" y="1955"/>
                    <a:pt x="1766" y="1578"/>
                    <a:pt x="2583" y="1197"/>
                  </a:cubicBezTo>
                  <a:cubicBezTo>
                    <a:pt x="2991" y="1006"/>
                    <a:pt x="3399" y="813"/>
                    <a:pt x="3809" y="625"/>
                  </a:cubicBezTo>
                  <a:cubicBezTo>
                    <a:pt x="4014" y="531"/>
                    <a:pt x="4219" y="439"/>
                    <a:pt x="4425" y="348"/>
                  </a:cubicBezTo>
                  <a:cubicBezTo>
                    <a:pt x="4616" y="263"/>
                    <a:pt x="4846" y="199"/>
                    <a:pt x="5011" y="69"/>
                  </a:cubicBezTo>
                  <a:cubicBezTo>
                    <a:pt x="5039" y="47"/>
                    <a:pt x="5020" y="1"/>
                    <a:pt x="4985" y="5"/>
                  </a:cubicBezTo>
                  <a:cubicBezTo>
                    <a:pt x="4776" y="29"/>
                    <a:pt x="4568" y="151"/>
                    <a:pt x="4379" y="235"/>
                  </a:cubicBezTo>
                  <a:cubicBezTo>
                    <a:pt x="4172" y="324"/>
                    <a:pt x="3967" y="418"/>
                    <a:pt x="3762" y="512"/>
                  </a:cubicBezTo>
                  <a:cubicBezTo>
                    <a:pt x="3353" y="701"/>
                    <a:pt x="2946" y="895"/>
                    <a:pt x="2538" y="1088"/>
                  </a:cubicBezTo>
                  <a:cubicBezTo>
                    <a:pt x="1723" y="1472"/>
                    <a:pt x="904" y="1849"/>
                    <a:pt x="62" y="2173"/>
                  </a:cubicBezTo>
                  <a:cubicBezTo>
                    <a:pt x="0" y="2196"/>
                    <a:pt x="39" y="2290"/>
                    <a:pt x="101" y="2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2046725" y="191075"/>
              <a:ext cx="9275" cy="6300"/>
            </a:xfrm>
            <a:custGeom>
              <a:avLst/>
              <a:gdLst/>
              <a:ahLst/>
              <a:cxnLst/>
              <a:rect l="l" t="t" r="r" b="b"/>
              <a:pathLst>
                <a:path w="371" h="252" extrusionOk="0">
                  <a:moveTo>
                    <a:pt x="141" y="215"/>
                  </a:moveTo>
                  <a:cubicBezTo>
                    <a:pt x="218" y="182"/>
                    <a:pt x="318" y="155"/>
                    <a:pt x="361" y="77"/>
                  </a:cubicBezTo>
                  <a:cubicBezTo>
                    <a:pt x="371" y="60"/>
                    <a:pt x="359" y="30"/>
                    <a:pt x="339" y="25"/>
                  </a:cubicBezTo>
                  <a:cubicBezTo>
                    <a:pt x="254" y="0"/>
                    <a:pt x="164" y="52"/>
                    <a:pt x="86" y="82"/>
                  </a:cubicBezTo>
                  <a:cubicBezTo>
                    <a:pt x="1" y="117"/>
                    <a:pt x="57" y="252"/>
                    <a:pt x="141" y="2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1833925" y="247200"/>
              <a:ext cx="22875" cy="68025"/>
            </a:xfrm>
            <a:custGeom>
              <a:avLst/>
              <a:gdLst/>
              <a:ahLst/>
              <a:cxnLst/>
              <a:rect l="l" t="t" r="r" b="b"/>
              <a:pathLst>
                <a:path w="915" h="2721" extrusionOk="0">
                  <a:moveTo>
                    <a:pt x="366" y="67"/>
                  </a:moveTo>
                  <a:cubicBezTo>
                    <a:pt x="336" y="108"/>
                    <a:pt x="287" y="135"/>
                    <a:pt x="251" y="171"/>
                  </a:cubicBezTo>
                  <a:cubicBezTo>
                    <a:pt x="213" y="211"/>
                    <a:pt x="181" y="259"/>
                    <a:pt x="154" y="306"/>
                  </a:cubicBezTo>
                  <a:cubicBezTo>
                    <a:pt x="95" y="409"/>
                    <a:pt x="61" y="519"/>
                    <a:pt x="42" y="636"/>
                  </a:cubicBezTo>
                  <a:cubicBezTo>
                    <a:pt x="0" y="892"/>
                    <a:pt x="37" y="1157"/>
                    <a:pt x="99" y="1406"/>
                  </a:cubicBezTo>
                  <a:cubicBezTo>
                    <a:pt x="214" y="1868"/>
                    <a:pt x="425" y="2394"/>
                    <a:pt x="819" y="2689"/>
                  </a:cubicBezTo>
                  <a:cubicBezTo>
                    <a:pt x="860" y="2720"/>
                    <a:pt x="915" y="2665"/>
                    <a:pt x="883" y="2623"/>
                  </a:cubicBezTo>
                  <a:cubicBezTo>
                    <a:pt x="764" y="2466"/>
                    <a:pt x="673" y="2286"/>
                    <a:pt x="578" y="2114"/>
                  </a:cubicBezTo>
                  <a:cubicBezTo>
                    <a:pt x="457" y="1895"/>
                    <a:pt x="361" y="1661"/>
                    <a:pt x="287" y="1423"/>
                  </a:cubicBezTo>
                  <a:cubicBezTo>
                    <a:pt x="217" y="1196"/>
                    <a:pt x="172" y="950"/>
                    <a:pt x="186" y="711"/>
                  </a:cubicBezTo>
                  <a:cubicBezTo>
                    <a:pt x="193" y="605"/>
                    <a:pt x="213" y="501"/>
                    <a:pt x="251" y="401"/>
                  </a:cubicBezTo>
                  <a:cubicBezTo>
                    <a:pt x="280" y="324"/>
                    <a:pt x="346" y="180"/>
                    <a:pt x="427" y="146"/>
                  </a:cubicBezTo>
                  <a:cubicBezTo>
                    <a:pt x="505" y="112"/>
                    <a:pt x="417" y="0"/>
                    <a:pt x="366" y="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1819175" y="273800"/>
              <a:ext cx="9375" cy="16025"/>
            </a:xfrm>
            <a:custGeom>
              <a:avLst/>
              <a:gdLst/>
              <a:ahLst/>
              <a:cxnLst/>
              <a:rect l="l" t="t" r="r" b="b"/>
              <a:pathLst>
                <a:path w="375" h="641" extrusionOk="0">
                  <a:moveTo>
                    <a:pt x="196" y="27"/>
                  </a:moveTo>
                  <a:cubicBezTo>
                    <a:pt x="0" y="173"/>
                    <a:pt x="60" y="565"/>
                    <a:pt x="305" y="632"/>
                  </a:cubicBezTo>
                  <a:cubicBezTo>
                    <a:pt x="337" y="641"/>
                    <a:pt x="375" y="602"/>
                    <a:pt x="368" y="570"/>
                  </a:cubicBezTo>
                  <a:cubicBezTo>
                    <a:pt x="347" y="488"/>
                    <a:pt x="291" y="421"/>
                    <a:pt x="257" y="344"/>
                  </a:cubicBezTo>
                  <a:cubicBezTo>
                    <a:pt x="221" y="262"/>
                    <a:pt x="226" y="160"/>
                    <a:pt x="263" y="78"/>
                  </a:cubicBezTo>
                  <a:cubicBezTo>
                    <a:pt x="281" y="36"/>
                    <a:pt x="230" y="1"/>
                    <a:pt x="196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1811650" y="177475"/>
              <a:ext cx="14850" cy="25525"/>
            </a:xfrm>
            <a:custGeom>
              <a:avLst/>
              <a:gdLst/>
              <a:ahLst/>
              <a:cxnLst/>
              <a:rect l="l" t="t" r="r" b="b"/>
              <a:pathLst>
                <a:path w="594" h="1021" extrusionOk="0">
                  <a:moveTo>
                    <a:pt x="105" y="35"/>
                  </a:moveTo>
                  <a:cubicBezTo>
                    <a:pt x="90" y="43"/>
                    <a:pt x="89" y="45"/>
                    <a:pt x="103" y="41"/>
                  </a:cubicBezTo>
                  <a:cubicBezTo>
                    <a:pt x="91" y="42"/>
                    <a:pt x="79" y="48"/>
                    <a:pt x="69" y="55"/>
                  </a:cubicBezTo>
                  <a:cubicBezTo>
                    <a:pt x="55" y="69"/>
                    <a:pt x="43" y="82"/>
                    <a:pt x="32" y="98"/>
                  </a:cubicBezTo>
                  <a:cubicBezTo>
                    <a:pt x="10" y="136"/>
                    <a:pt x="3" y="177"/>
                    <a:pt x="2" y="220"/>
                  </a:cubicBezTo>
                  <a:cubicBezTo>
                    <a:pt x="1" y="330"/>
                    <a:pt x="40" y="433"/>
                    <a:pt x="89" y="530"/>
                  </a:cubicBezTo>
                  <a:cubicBezTo>
                    <a:pt x="185" y="721"/>
                    <a:pt x="320" y="904"/>
                    <a:pt x="517" y="1000"/>
                  </a:cubicBezTo>
                  <a:cubicBezTo>
                    <a:pt x="556" y="1020"/>
                    <a:pt x="594" y="967"/>
                    <a:pt x="567" y="935"/>
                  </a:cubicBezTo>
                  <a:cubicBezTo>
                    <a:pt x="463" y="805"/>
                    <a:pt x="371" y="657"/>
                    <a:pt x="284" y="516"/>
                  </a:cubicBezTo>
                  <a:cubicBezTo>
                    <a:pt x="237" y="440"/>
                    <a:pt x="196" y="356"/>
                    <a:pt x="175" y="269"/>
                  </a:cubicBezTo>
                  <a:cubicBezTo>
                    <a:pt x="166" y="236"/>
                    <a:pt x="163" y="203"/>
                    <a:pt x="169" y="169"/>
                  </a:cubicBezTo>
                  <a:cubicBezTo>
                    <a:pt x="171" y="158"/>
                    <a:pt x="172" y="147"/>
                    <a:pt x="175" y="136"/>
                  </a:cubicBezTo>
                  <a:cubicBezTo>
                    <a:pt x="180" y="124"/>
                    <a:pt x="182" y="113"/>
                    <a:pt x="180" y="101"/>
                  </a:cubicBezTo>
                  <a:cubicBezTo>
                    <a:pt x="170" y="126"/>
                    <a:pt x="171" y="131"/>
                    <a:pt x="182" y="112"/>
                  </a:cubicBezTo>
                  <a:cubicBezTo>
                    <a:pt x="222" y="62"/>
                    <a:pt x="155" y="0"/>
                    <a:pt x="10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1932600" y="-75725"/>
              <a:ext cx="111650" cy="47800"/>
            </a:xfrm>
            <a:custGeom>
              <a:avLst/>
              <a:gdLst/>
              <a:ahLst/>
              <a:cxnLst/>
              <a:rect l="l" t="t" r="r" b="b"/>
              <a:pathLst>
                <a:path w="4466" h="1912" extrusionOk="0">
                  <a:moveTo>
                    <a:pt x="169" y="1660"/>
                  </a:moveTo>
                  <a:cubicBezTo>
                    <a:pt x="315" y="1459"/>
                    <a:pt x="540" y="1343"/>
                    <a:pt x="761" y="1238"/>
                  </a:cubicBezTo>
                  <a:cubicBezTo>
                    <a:pt x="1015" y="1118"/>
                    <a:pt x="1281" y="1025"/>
                    <a:pt x="1545" y="927"/>
                  </a:cubicBezTo>
                  <a:cubicBezTo>
                    <a:pt x="1867" y="809"/>
                    <a:pt x="2183" y="680"/>
                    <a:pt x="2508" y="569"/>
                  </a:cubicBezTo>
                  <a:cubicBezTo>
                    <a:pt x="2883" y="442"/>
                    <a:pt x="3258" y="308"/>
                    <a:pt x="3624" y="157"/>
                  </a:cubicBezTo>
                  <a:cubicBezTo>
                    <a:pt x="3595" y="148"/>
                    <a:pt x="3563" y="141"/>
                    <a:pt x="3534" y="133"/>
                  </a:cubicBezTo>
                  <a:cubicBezTo>
                    <a:pt x="3706" y="405"/>
                    <a:pt x="3838" y="700"/>
                    <a:pt x="3962" y="997"/>
                  </a:cubicBezTo>
                  <a:cubicBezTo>
                    <a:pt x="4085" y="1291"/>
                    <a:pt x="4193" y="1601"/>
                    <a:pt x="4374" y="1865"/>
                  </a:cubicBezTo>
                  <a:cubicBezTo>
                    <a:pt x="4407" y="1911"/>
                    <a:pt x="4465" y="1866"/>
                    <a:pt x="4453" y="1820"/>
                  </a:cubicBezTo>
                  <a:cubicBezTo>
                    <a:pt x="4367" y="1504"/>
                    <a:pt x="4231" y="1201"/>
                    <a:pt x="4102" y="901"/>
                  </a:cubicBezTo>
                  <a:cubicBezTo>
                    <a:pt x="3973" y="603"/>
                    <a:pt x="3831" y="311"/>
                    <a:pt x="3657" y="37"/>
                  </a:cubicBezTo>
                  <a:cubicBezTo>
                    <a:pt x="3638" y="8"/>
                    <a:pt x="3595" y="0"/>
                    <a:pt x="3565" y="12"/>
                  </a:cubicBezTo>
                  <a:cubicBezTo>
                    <a:pt x="3186" y="168"/>
                    <a:pt x="2793" y="285"/>
                    <a:pt x="2406" y="417"/>
                  </a:cubicBezTo>
                  <a:cubicBezTo>
                    <a:pt x="2079" y="530"/>
                    <a:pt x="1759" y="663"/>
                    <a:pt x="1435" y="782"/>
                  </a:cubicBezTo>
                  <a:cubicBezTo>
                    <a:pt x="1161" y="884"/>
                    <a:pt x="886" y="982"/>
                    <a:pt x="624" y="1113"/>
                  </a:cubicBezTo>
                  <a:cubicBezTo>
                    <a:pt x="404" y="1222"/>
                    <a:pt x="168" y="1369"/>
                    <a:pt x="43" y="1587"/>
                  </a:cubicBezTo>
                  <a:cubicBezTo>
                    <a:pt x="1" y="1661"/>
                    <a:pt x="121" y="1726"/>
                    <a:pt x="169" y="16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2049750" y="-17275"/>
              <a:ext cx="4625" cy="8000"/>
            </a:xfrm>
            <a:custGeom>
              <a:avLst/>
              <a:gdLst/>
              <a:ahLst/>
              <a:cxnLst/>
              <a:rect l="l" t="t" r="r" b="b"/>
              <a:pathLst>
                <a:path w="185" h="320" extrusionOk="0">
                  <a:moveTo>
                    <a:pt x="36" y="139"/>
                  </a:moveTo>
                  <a:cubicBezTo>
                    <a:pt x="48" y="169"/>
                    <a:pt x="55" y="201"/>
                    <a:pt x="66" y="232"/>
                  </a:cubicBezTo>
                  <a:cubicBezTo>
                    <a:pt x="71" y="247"/>
                    <a:pt x="86" y="259"/>
                    <a:pt x="94" y="273"/>
                  </a:cubicBezTo>
                  <a:cubicBezTo>
                    <a:pt x="101" y="286"/>
                    <a:pt x="109" y="295"/>
                    <a:pt x="121" y="304"/>
                  </a:cubicBezTo>
                  <a:cubicBezTo>
                    <a:pt x="140" y="319"/>
                    <a:pt x="165" y="306"/>
                    <a:pt x="169" y="285"/>
                  </a:cubicBezTo>
                  <a:cubicBezTo>
                    <a:pt x="175" y="254"/>
                    <a:pt x="182" y="223"/>
                    <a:pt x="183" y="193"/>
                  </a:cubicBezTo>
                  <a:cubicBezTo>
                    <a:pt x="184" y="156"/>
                    <a:pt x="176" y="121"/>
                    <a:pt x="165" y="86"/>
                  </a:cubicBezTo>
                  <a:cubicBezTo>
                    <a:pt x="137" y="0"/>
                    <a:pt x="1" y="55"/>
                    <a:pt x="36" y="1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1839075" y="59850"/>
              <a:ext cx="28500" cy="14625"/>
            </a:xfrm>
            <a:custGeom>
              <a:avLst/>
              <a:gdLst/>
              <a:ahLst/>
              <a:cxnLst/>
              <a:rect l="l" t="t" r="r" b="b"/>
              <a:pathLst>
                <a:path w="1140" h="585" extrusionOk="0">
                  <a:moveTo>
                    <a:pt x="103" y="552"/>
                  </a:moveTo>
                  <a:cubicBezTo>
                    <a:pt x="273" y="438"/>
                    <a:pt x="468" y="374"/>
                    <a:pt x="652" y="288"/>
                  </a:cubicBezTo>
                  <a:cubicBezTo>
                    <a:pt x="736" y="250"/>
                    <a:pt x="825" y="221"/>
                    <a:pt x="909" y="184"/>
                  </a:cubicBezTo>
                  <a:cubicBezTo>
                    <a:pt x="985" y="151"/>
                    <a:pt x="1080" y="120"/>
                    <a:pt x="1126" y="48"/>
                  </a:cubicBezTo>
                  <a:cubicBezTo>
                    <a:pt x="1140" y="27"/>
                    <a:pt x="1126" y="1"/>
                    <a:pt x="1100" y="3"/>
                  </a:cubicBezTo>
                  <a:cubicBezTo>
                    <a:pt x="1019" y="8"/>
                    <a:pt x="945" y="62"/>
                    <a:pt x="873" y="96"/>
                  </a:cubicBezTo>
                  <a:cubicBezTo>
                    <a:pt x="778" y="140"/>
                    <a:pt x="682" y="180"/>
                    <a:pt x="583" y="212"/>
                  </a:cubicBezTo>
                  <a:cubicBezTo>
                    <a:pt x="392" y="273"/>
                    <a:pt x="211" y="364"/>
                    <a:pt x="48" y="481"/>
                  </a:cubicBezTo>
                  <a:cubicBezTo>
                    <a:pt x="1" y="515"/>
                    <a:pt x="56" y="584"/>
                    <a:pt x="103" y="5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1843925" y="73150"/>
              <a:ext cx="9550" cy="5775"/>
            </a:xfrm>
            <a:custGeom>
              <a:avLst/>
              <a:gdLst/>
              <a:ahLst/>
              <a:cxnLst/>
              <a:rect l="l" t="t" r="r" b="b"/>
              <a:pathLst>
                <a:path w="382" h="231" extrusionOk="0">
                  <a:moveTo>
                    <a:pt x="123" y="199"/>
                  </a:moveTo>
                  <a:cubicBezTo>
                    <a:pt x="207" y="163"/>
                    <a:pt x="302" y="135"/>
                    <a:pt x="364" y="65"/>
                  </a:cubicBezTo>
                  <a:cubicBezTo>
                    <a:pt x="382" y="45"/>
                    <a:pt x="367" y="9"/>
                    <a:pt x="341" y="7"/>
                  </a:cubicBezTo>
                  <a:cubicBezTo>
                    <a:pt x="247" y="1"/>
                    <a:pt x="160" y="49"/>
                    <a:pt x="75" y="83"/>
                  </a:cubicBezTo>
                  <a:cubicBezTo>
                    <a:pt x="0" y="112"/>
                    <a:pt x="49" y="230"/>
                    <a:pt x="123" y="1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2152125" y="208550"/>
              <a:ext cx="16650" cy="31825"/>
            </a:xfrm>
            <a:custGeom>
              <a:avLst/>
              <a:gdLst/>
              <a:ahLst/>
              <a:cxnLst/>
              <a:rect l="l" t="t" r="r" b="b"/>
              <a:pathLst>
                <a:path w="666" h="1273" extrusionOk="0">
                  <a:moveTo>
                    <a:pt x="510" y="23"/>
                  </a:moveTo>
                  <a:cubicBezTo>
                    <a:pt x="481" y="129"/>
                    <a:pt x="520" y="237"/>
                    <a:pt x="524" y="345"/>
                  </a:cubicBezTo>
                  <a:cubicBezTo>
                    <a:pt x="527" y="459"/>
                    <a:pt x="507" y="571"/>
                    <a:pt x="464" y="677"/>
                  </a:cubicBezTo>
                  <a:cubicBezTo>
                    <a:pt x="420" y="782"/>
                    <a:pt x="347" y="875"/>
                    <a:pt x="262" y="951"/>
                  </a:cubicBezTo>
                  <a:cubicBezTo>
                    <a:pt x="219" y="989"/>
                    <a:pt x="171" y="1022"/>
                    <a:pt x="122" y="1053"/>
                  </a:cubicBezTo>
                  <a:cubicBezTo>
                    <a:pt x="70" y="1086"/>
                    <a:pt x="16" y="1103"/>
                    <a:pt x="4" y="1169"/>
                  </a:cubicBezTo>
                  <a:cubicBezTo>
                    <a:pt x="1" y="1192"/>
                    <a:pt x="15" y="1209"/>
                    <a:pt x="33" y="1219"/>
                  </a:cubicBezTo>
                  <a:cubicBezTo>
                    <a:pt x="135" y="1273"/>
                    <a:pt x="301" y="1117"/>
                    <a:pt x="372" y="1054"/>
                  </a:cubicBezTo>
                  <a:cubicBezTo>
                    <a:pt x="472" y="966"/>
                    <a:pt x="549" y="856"/>
                    <a:pt x="601" y="733"/>
                  </a:cubicBezTo>
                  <a:cubicBezTo>
                    <a:pt x="649" y="620"/>
                    <a:pt x="665" y="497"/>
                    <a:pt x="665" y="374"/>
                  </a:cubicBezTo>
                  <a:cubicBezTo>
                    <a:pt x="665" y="250"/>
                    <a:pt x="644" y="89"/>
                    <a:pt x="541" y="10"/>
                  </a:cubicBezTo>
                  <a:cubicBezTo>
                    <a:pt x="528" y="1"/>
                    <a:pt x="514" y="10"/>
                    <a:pt x="510" y="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1817075" y="73975"/>
              <a:ext cx="5050" cy="4950"/>
            </a:xfrm>
            <a:custGeom>
              <a:avLst/>
              <a:gdLst/>
              <a:ahLst/>
              <a:cxnLst/>
              <a:rect l="l" t="t" r="r" b="b"/>
              <a:pathLst>
                <a:path w="202" h="198" extrusionOk="0">
                  <a:moveTo>
                    <a:pt x="18" y="18"/>
                  </a:moveTo>
                  <a:cubicBezTo>
                    <a:pt x="11" y="35"/>
                    <a:pt x="0" y="45"/>
                    <a:pt x="7" y="64"/>
                  </a:cubicBezTo>
                  <a:cubicBezTo>
                    <a:pt x="13" y="86"/>
                    <a:pt x="26" y="103"/>
                    <a:pt x="41" y="119"/>
                  </a:cubicBezTo>
                  <a:cubicBezTo>
                    <a:pt x="77" y="157"/>
                    <a:pt x="132" y="197"/>
                    <a:pt x="185" y="170"/>
                  </a:cubicBezTo>
                  <a:cubicBezTo>
                    <a:pt x="198" y="164"/>
                    <a:pt x="201" y="154"/>
                    <a:pt x="198" y="141"/>
                  </a:cubicBezTo>
                  <a:cubicBezTo>
                    <a:pt x="186" y="104"/>
                    <a:pt x="153" y="82"/>
                    <a:pt x="119" y="66"/>
                  </a:cubicBezTo>
                  <a:cubicBezTo>
                    <a:pt x="91" y="53"/>
                    <a:pt x="68" y="27"/>
                    <a:pt x="39" y="18"/>
                  </a:cubicBezTo>
                  <a:cubicBezTo>
                    <a:pt x="42" y="23"/>
                    <a:pt x="46" y="28"/>
                    <a:pt x="50" y="32"/>
                  </a:cubicBezTo>
                  <a:cubicBezTo>
                    <a:pt x="50" y="31"/>
                    <a:pt x="50" y="29"/>
                    <a:pt x="50" y="27"/>
                  </a:cubicBezTo>
                  <a:cubicBezTo>
                    <a:pt x="54" y="8"/>
                    <a:pt x="25" y="1"/>
                    <a:pt x="18" y="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816700" y="78950"/>
              <a:ext cx="7350" cy="6225"/>
            </a:xfrm>
            <a:custGeom>
              <a:avLst/>
              <a:gdLst/>
              <a:ahLst/>
              <a:cxnLst/>
              <a:rect l="l" t="t" r="r" b="b"/>
              <a:pathLst>
                <a:path w="294" h="249" extrusionOk="0">
                  <a:moveTo>
                    <a:pt x="16" y="54"/>
                  </a:moveTo>
                  <a:cubicBezTo>
                    <a:pt x="48" y="110"/>
                    <a:pt x="87" y="150"/>
                    <a:pt x="139" y="186"/>
                  </a:cubicBezTo>
                  <a:cubicBezTo>
                    <a:pt x="180" y="215"/>
                    <a:pt x="232" y="249"/>
                    <a:pt x="281" y="220"/>
                  </a:cubicBezTo>
                  <a:cubicBezTo>
                    <a:pt x="288" y="216"/>
                    <a:pt x="293" y="203"/>
                    <a:pt x="291" y="195"/>
                  </a:cubicBezTo>
                  <a:cubicBezTo>
                    <a:pt x="281" y="148"/>
                    <a:pt x="235" y="131"/>
                    <a:pt x="199" y="108"/>
                  </a:cubicBezTo>
                  <a:cubicBezTo>
                    <a:pt x="152" y="81"/>
                    <a:pt x="109" y="48"/>
                    <a:pt x="65" y="17"/>
                  </a:cubicBezTo>
                  <a:cubicBezTo>
                    <a:pt x="42" y="0"/>
                    <a:pt x="1" y="25"/>
                    <a:pt x="16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820075" y="85875"/>
              <a:ext cx="6250" cy="4875"/>
            </a:xfrm>
            <a:custGeom>
              <a:avLst/>
              <a:gdLst/>
              <a:ahLst/>
              <a:cxnLst/>
              <a:rect l="l" t="t" r="r" b="b"/>
              <a:pathLst>
                <a:path w="250" h="195" extrusionOk="0">
                  <a:moveTo>
                    <a:pt x="42" y="103"/>
                  </a:moveTo>
                  <a:cubicBezTo>
                    <a:pt x="87" y="142"/>
                    <a:pt x="169" y="195"/>
                    <a:pt x="230" y="157"/>
                  </a:cubicBezTo>
                  <a:cubicBezTo>
                    <a:pt x="250" y="145"/>
                    <a:pt x="244" y="117"/>
                    <a:pt x="229" y="103"/>
                  </a:cubicBezTo>
                  <a:cubicBezTo>
                    <a:pt x="210" y="85"/>
                    <a:pt x="178" y="85"/>
                    <a:pt x="155" y="76"/>
                  </a:cubicBezTo>
                  <a:cubicBezTo>
                    <a:pt x="131" y="67"/>
                    <a:pt x="112" y="51"/>
                    <a:pt x="93" y="36"/>
                  </a:cubicBezTo>
                  <a:cubicBezTo>
                    <a:pt x="51" y="1"/>
                    <a:pt x="0" y="67"/>
                    <a:pt x="42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1852800" y="160000"/>
              <a:ext cx="7450" cy="6000"/>
            </a:xfrm>
            <a:custGeom>
              <a:avLst/>
              <a:gdLst/>
              <a:ahLst/>
              <a:cxnLst/>
              <a:rect l="l" t="t" r="r" b="b"/>
              <a:pathLst>
                <a:path w="298" h="240" extrusionOk="0">
                  <a:moveTo>
                    <a:pt x="37" y="92"/>
                  </a:moveTo>
                  <a:cubicBezTo>
                    <a:pt x="67" y="124"/>
                    <a:pt x="98" y="155"/>
                    <a:pt x="135" y="179"/>
                  </a:cubicBezTo>
                  <a:cubicBezTo>
                    <a:pt x="171" y="203"/>
                    <a:pt x="226" y="239"/>
                    <a:pt x="264" y="199"/>
                  </a:cubicBezTo>
                  <a:cubicBezTo>
                    <a:pt x="298" y="163"/>
                    <a:pt x="243" y="125"/>
                    <a:pt x="217" y="109"/>
                  </a:cubicBezTo>
                  <a:cubicBezTo>
                    <a:pt x="176" y="86"/>
                    <a:pt x="138" y="56"/>
                    <a:pt x="99" y="29"/>
                  </a:cubicBezTo>
                  <a:cubicBezTo>
                    <a:pt x="59" y="0"/>
                    <a:pt x="1" y="53"/>
                    <a:pt x="37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855850" y="167425"/>
              <a:ext cx="5375" cy="4050"/>
            </a:xfrm>
            <a:custGeom>
              <a:avLst/>
              <a:gdLst/>
              <a:ahLst/>
              <a:cxnLst/>
              <a:rect l="l" t="t" r="r" b="b"/>
              <a:pathLst>
                <a:path w="215" h="162" extrusionOk="0">
                  <a:moveTo>
                    <a:pt x="10" y="50"/>
                  </a:moveTo>
                  <a:cubicBezTo>
                    <a:pt x="23" y="86"/>
                    <a:pt x="51" y="114"/>
                    <a:pt x="83" y="134"/>
                  </a:cubicBezTo>
                  <a:cubicBezTo>
                    <a:pt x="102" y="146"/>
                    <a:pt x="121" y="152"/>
                    <a:pt x="142" y="157"/>
                  </a:cubicBezTo>
                  <a:cubicBezTo>
                    <a:pt x="162" y="161"/>
                    <a:pt x="182" y="154"/>
                    <a:pt x="198" y="146"/>
                  </a:cubicBezTo>
                  <a:cubicBezTo>
                    <a:pt x="211" y="140"/>
                    <a:pt x="215" y="122"/>
                    <a:pt x="203" y="113"/>
                  </a:cubicBezTo>
                  <a:cubicBezTo>
                    <a:pt x="193" y="106"/>
                    <a:pt x="182" y="95"/>
                    <a:pt x="170" y="90"/>
                  </a:cubicBezTo>
                  <a:cubicBezTo>
                    <a:pt x="156" y="85"/>
                    <a:pt x="141" y="81"/>
                    <a:pt x="127" y="77"/>
                  </a:cubicBezTo>
                  <a:cubicBezTo>
                    <a:pt x="95" y="68"/>
                    <a:pt x="68" y="53"/>
                    <a:pt x="52" y="25"/>
                  </a:cubicBezTo>
                  <a:cubicBezTo>
                    <a:pt x="37" y="1"/>
                    <a:pt x="1" y="25"/>
                    <a:pt x="10" y="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1855775" y="172325"/>
              <a:ext cx="8475" cy="6175"/>
            </a:xfrm>
            <a:custGeom>
              <a:avLst/>
              <a:gdLst/>
              <a:ahLst/>
              <a:cxnLst/>
              <a:rect l="l" t="t" r="r" b="b"/>
              <a:pathLst>
                <a:path w="339" h="247" extrusionOk="0">
                  <a:moveTo>
                    <a:pt x="32" y="105"/>
                  </a:moveTo>
                  <a:cubicBezTo>
                    <a:pt x="66" y="149"/>
                    <a:pt x="105" y="183"/>
                    <a:pt x="155" y="206"/>
                  </a:cubicBezTo>
                  <a:cubicBezTo>
                    <a:pt x="205" y="228"/>
                    <a:pt x="262" y="247"/>
                    <a:pt x="314" y="221"/>
                  </a:cubicBezTo>
                  <a:cubicBezTo>
                    <a:pt x="330" y="213"/>
                    <a:pt x="338" y="192"/>
                    <a:pt x="325" y="178"/>
                  </a:cubicBezTo>
                  <a:cubicBezTo>
                    <a:pt x="292" y="139"/>
                    <a:pt x="251" y="130"/>
                    <a:pt x="207" y="111"/>
                  </a:cubicBezTo>
                  <a:cubicBezTo>
                    <a:pt x="166" y="94"/>
                    <a:pt x="130" y="68"/>
                    <a:pt x="98" y="39"/>
                  </a:cubicBezTo>
                  <a:cubicBezTo>
                    <a:pt x="59" y="0"/>
                    <a:pt x="0" y="64"/>
                    <a:pt x="32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1892175" y="252725"/>
              <a:ext cx="4975" cy="3750"/>
            </a:xfrm>
            <a:custGeom>
              <a:avLst/>
              <a:gdLst/>
              <a:ahLst/>
              <a:cxnLst/>
              <a:rect l="l" t="t" r="r" b="b"/>
              <a:pathLst>
                <a:path w="199" h="150" extrusionOk="0">
                  <a:moveTo>
                    <a:pt x="2" y="4"/>
                  </a:moveTo>
                  <a:cubicBezTo>
                    <a:pt x="12" y="40"/>
                    <a:pt x="36" y="72"/>
                    <a:pt x="65" y="94"/>
                  </a:cubicBezTo>
                  <a:cubicBezTo>
                    <a:pt x="98" y="120"/>
                    <a:pt x="139" y="149"/>
                    <a:pt x="182" y="137"/>
                  </a:cubicBezTo>
                  <a:cubicBezTo>
                    <a:pt x="192" y="135"/>
                    <a:pt x="198" y="119"/>
                    <a:pt x="193" y="110"/>
                  </a:cubicBezTo>
                  <a:cubicBezTo>
                    <a:pt x="156" y="43"/>
                    <a:pt x="49" y="66"/>
                    <a:pt x="5" y="2"/>
                  </a:cubicBezTo>
                  <a:cubicBezTo>
                    <a:pt x="3" y="0"/>
                    <a:pt x="1" y="2"/>
                    <a:pt x="2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1892950" y="257750"/>
              <a:ext cx="7750" cy="7125"/>
            </a:xfrm>
            <a:custGeom>
              <a:avLst/>
              <a:gdLst/>
              <a:ahLst/>
              <a:cxnLst/>
              <a:rect l="l" t="t" r="r" b="b"/>
              <a:pathLst>
                <a:path w="310" h="285" extrusionOk="0">
                  <a:moveTo>
                    <a:pt x="13" y="62"/>
                  </a:moveTo>
                  <a:cubicBezTo>
                    <a:pt x="34" y="122"/>
                    <a:pt x="67" y="172"/>
                    <a:pt x="114" y="215"/>
                  </a:cubicBezTo>
                  <a:cubicBezTo>
                    <a:pt x="154" y="253"/>
                    <a:pt x="230" y="285"/>
                    <a:pt x="284" y="259"/>
                  </a:cubicBezTo>
                  <a:cubicBezTo>
                    <a:pt x="301" y="251"/>
                    <a:pt x="309" y="229"/>
                    <a:pt x="296" y="214"/>
                  </a:cubicBezTo>
                  <a:cubicBezTo>
                    <a:pt x="267" y="179"/>
                    <a:pt x="221" y="168"/>
                    <a:pt x="184" y="146"/>
                  </a:cubicBezTo>
                  <a:cubicBezTo>
                    <a:pt x="137" y="118"/>
                    <a:pt x="101" y="86"/>
                    <a:pt x="74" y="37"/>
                  </a:cubicBezTo>
                  <a:cubicBezTo>
                    <a:pt x="54" y="1"/>
                    <a:pt x="0" y="22"/>
                    <a:pt x="13" y="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1893900" y="263750"/>
              <a:ext cx="9325" cy="6975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46" y="115"/>
                  </a:moveTo>
                  <a:cubicBezTo>
                    <a:pt x="112" y="190"/>
                    <a:pt x="232" y="279"/>
                    <a:pt x="336" y="260"/>
                  </a:cubicBezTo>
                  <a:cubicBezTo>
                    <a:pt x="361" y="256"/>
                    <a:pt x="373" y="229"/>
                    <a:pt x="358" y="208"/>
                  </a:cubicBezTo>
                  <a:cubicBezTo>
                    <a:pt x="327" y="165"/>
                    <a:pt x="282" y="148"/>
                    <a:pt x="236" y="127"/>
                  </a:cubicBezTo>
                  <a:cubicBezTo>
                    <a:pt x="196" y="107"/>
                    <a:pt x="160" y="83"/>
                    <a:pt x="130" y="51"/>
                  </a:cubicBezTo>
                  <a:cubicBezTo>
                    <a:pt x="84" y="1"/>
                    <a:pt x="1" y="64"/>
                    <a:pt x="46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2078675" y="200800"/>
              <a:ext cx="9950" cy="5500"/>
            </a:xfrm>
            <a:custGeom>
              <a:avLst/>
              <a:gdLst/>
              <a:ahLst/>
              <a:cxnLst/>
              <a:rect l="l" t="t" r="r" b="b"/>
              <a:pathLst>
                <a:path w="398" h="220" extrusionOk="0">
                  <a:moveTo>
                    <a:pt x="382" y="2"/>
                  </a:moveTo>
                  <a:cubicBezTo>
                    <a:pt x="304" y="4"/>
                    <a:pt x="228" y="19"/>
                    <a:pt x="157" y="54"/>
                  </a:cubicBezTo>
                  <a:cubicBezTo>
                    <a:pt x="97" y="84"/>
                    <a:pt x="27" y="113"/>
                    <a:pt x="4" y="180"/>
                  </a:cubicBezTo>
                  <a:cubicBezTo>
                    <a:pt x="0" y="194"/>
                    <a:pt x="7" y="212"/>
                    <a:pt x="24" y="214"/>
                  </a:cubicBezTo>
                  <a:cubicBezTo>
                    <a:pt x="89" y="219"/>
                    <a:pt x="141" y="180"/>
                    <a:pt x="196" y="151"/>
                  </a:cubicBezTo>
                  <a:cubicBezTo>
                    <a:pt x="267" y="114"/>
                    <a:pt x="332" y="72"/>
                    <a:pt x="389" y="19"/>
                  </a:cubicBezTo>
                  <a:cubicBezTo>
                    <a:pt x="397" y="12"/>
                    <a:pt x="393" y="1"/>
                    <a:pt x="38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2080275" y="197850"/>
              <a:ext cx="5575" cy="3275"/>
            </a:xfrm>
            <a:custGeom>
              <a:avLst/>
              <a:gdLst/>
              <a:ahLst/>
              <a:cxnLst/>
              <a:rect l="l" t="t" r="r" b="b"/>
              <a:pathLst>
                <a:path w="223" h="131" extrusionOk="0">
                  <a:moveTo>
                    <a:pt x="184" y="6"/>
                  </a:moveTo>
                  <a:cubicBezTo>
                    <a:pt x="132" y="18"/>
                    <a:pt x="61" y="25"/>
                    <a:pt x="18" y="60"/>
                  </a:cubicBezTo>
                  <a:cubicBezTo>
                    <a:pt x="8" y="68"/>
                    <a:pt x="1" y="82"/>
                    <a:pt x="4" y="95"/>
                  </a:cubicBezTo>
                  <a:cubicBezTo>
                    <a:pt x="5" y="102"/>
                    <a:pt x="8" y="107"/>
                    <a:pt x="11" y="114"/>
                  </a:cubicBezTo>
                  <a:cubicBezTo>
                    <a:pt x="18" y="125"/>
                    <a:pt x="34" y="130"/>
                    <a:pt x="46" y="128"/>
                  </a:cubicBezTo>
                  <a:cubicBezTo>
                    <a:pt x="101" y="123"/>
                    <a:pt x="156" y="79"/>
                    <a:pt x="202" y="50"/>
                  </a:cubicBezTo>
                  <a:cubicBezTo>
                    <a:pt x="222" y="38"/>
                    <a:pt x="207" y="1"/>
                    <a:pt x="184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2077225" y="194750"/>
              <a:ext cx="6725" cy="4675"/>
            </a:xfrm>
            <a:custGeom>
              <a:avLst/>
              <a:gdLst/>
              <a:ahLst/>
              <a:cxnLst/>
              <a:rect l="l" t="t" r="r" b="b"/>
              <a:pathLst>
                <a:path w="269" h="187" extrusionOk="0">
                  <a:moveTo>
                    <a:pt x="225" y="7"/>
                  </a:moveTo>
                  <a:cubicBezTo>
                    <a:pt x="204" y="11"/>
                    <a:pt x="182" y="6"/>
                    <a:pt x="160" y="9"/>
                  </a:cubicBezTo>
                  <a:cubicBezTo>
                    <a:pt x="133" y="11"/>
                    <a:pt x="109" y="16"/>
                    <a:pt x="82" y="24"/>
                  </a:cubicBezTo>
                  <a:cubicBezTo>
                    <a:pt x="0" y="47"/>
                    <a:pt x="58" y="186"/>
                    <a:pt x="132" y="145"/>
                  </a:cubicBezTo>
                  <a:cubicBezTo>
                    <a:pt x="154" y="133"/>
                    <a:pt x="173" y="121"/>
                    <a:pt x="192" y="105"/>
                  </a:cubicBezTo>
                  <a:cubicBezTo>
                    <a:pt x="211" y="90"/>
                    <a:pt x="226" y="69"/>
                    <a:pt x="246" y="56"/>
                  </a:cubicBezTo>
                  <a:cubicBezTo>
                    <a:pt x="268" y="41"/>
                    <a:pt x="251" y="1"/>
                    <a:pt x="225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2043050" y="111200"/>
              <a:ext cx="8825" cy="5125"/>
            </a:xfrm>
            <a:custGeom>
              <a:avLst/>
              <a:gdLst/>
              <a:ahLst/>
              <a:cxnLst/>
              <a:rect l="l" t="t" r="r" b="b"/>
              <a:pathLst>
                <a:path w="353" h="205" extrusionOk="0">
                  <a:moveTo>
                    <a:pt x="337" y="11"/>
                  </a:moveTo>
                  <a:cubicBezTo>
                    <a:pt x="295" y="1"/>
                    <a:pt x="257" y="16"/>
                    <a:pt x="215" y="22"/>
                  </a:cubicBezTo>
                  <a:cubicBezTo>
                    <a:pt x="164" y="29"/>
                    <a:pt x="113" y="55"/>
                    <a:pt x="66" y="76"/>
                  </a:cubicBezTo>
                  <a:cubicBezTo>
                    <a:pt x="0" y="106"/>
                    <a:pt x="41" y="204"/>
                    <a:pt x="109" y="180"/>
                  </a:cubicBezTo>
                  <a:cubicBezTo>
                    <a:pt x="151" y="164"/>
                    <a:pt x="199" y="147"/>
                    <a:pt x="237" y="122"/>
                  </a:cubicBezTo>
                  <a:cubicBezTo>
                    <a:pt x="275" y="97"/>
                    <a:pt x="323" y="75"/>
                    <a:pt x="347" y="35"/>
                  </a:cubicBezTo>
                  <a:cubicBezTo>
                    <a:pt x="353" y="24"/>
                    <a:pt x="348" y="14"/>
                    <a:pt x="337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2043050" y="10907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243" y="23"/>
                  </a:moveTo>
                  <a:cubicBezTo>
                    <a:pt x="215" y="0"/>
                    <a:pt x="195" y="0"/>
                    <a:pt x="160" y="5"/>
                  </a:cubicBezTo>
                  <a:cubicBezTo>
                    <a:pt x="128" y="10"/>
                    <a:pt x="100" y="19"/>
                    <a:pt x="71" y="32"/>
                  </a:cubicBezTo>
                  <a:cubicBezTo>
                    <a:pt x="1" y="64"/>
                    <a:pt x="45" y="169"/>
                    <a:pt x="116" y="142"/>
                  </a:cubicBezTo>
                  <a:cubicBezTo>
                    <a:pt x="155" y="127"/>
                    <a:pt x="186" y="107"/>
                    <a:pt x="219" y="84"/>
                  </a:cubicBezTo>
                  <a:cubicBezTo>
                    <a:pt x="230" y="75"/>
                    <a:pt x="259" y="37"/>
                    <a:pt x="243" y="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2040825" y="104675"/>
              <a:ext cx="7575" cy="5125"/>
            </a:xfrm>
            <a:custGeom>
              <a:avLst/>
              <a:gdLst/>
              <a:ahLst/>
              <a:cxnLst/>
              <a:rect l="l" t="t" r="r" b="b"/>
              <a:pathLst>
                <a:path w="303" h="205" extrusionOk="0">
                  <a:moveTo>
                    <a:pt x="231" y="11"/>
                  </a:moveTo>
                  <a:cubicBezTo>
                    <a:pt x="185" y="23"/>
                    <a:pt x="130" y="14"/>
                    <a:pt x="87" y="36"/>
                  </a:cubicBezTo>
                  <a:cubicBezTo>
                    <a:pt x="1" y="83"/>
                    <a:pt x="52" y="205"/>
                    <a:pt x="145" y="176"/>
                  </a:cubicBezTo>
                  <a:cubicBezTo>
                    <a:pt x="191" y="162"/>
                    <a:pt x="224" y="117"/>
                    <a:pt x="265" y="92"/>
                  </a:cubicBezTo>
                  <a:cubicBezTo>
                    <a:pt x="303" y="69"/>
                    <a:pt x="274" y="1"/>
                    <a:pt x="231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2004475" y="22150"/>
              <a:ext cx="10925" cy="7300"/>
            </a:xfrm>
            <a:custGeom>
              <a:avLst/>
              <a:gdLst/>
              <a:ahLst/>
              <a:cxnLst/>
              <a:rect l="l" t="t" r="r" b="b"/>
              <a:pathLst>
                <a:path w="437" h="292" extrusionOk="0">
                  <a:moveTo>
                    <a:pt x="343" y="19"/>
                  </a:moveTo>
                  <a:cubicBezTo>
                    <a:pt x="263" y="53"/>
                    <a:pt x="186" y="96"/>
                    <a:pt x="107" y="133"/>
                  </a:cubicBezTo>
                  <a:cubicBezTo>
                    <a:pt x="76" y="148"/>
                    <a:pt x="0" y="194"/>
                    <a:pt x="35" y="239"/>
                  </a:cubicBezTo>
                  <a:cubicBezTo>
                    <a:pt x="76" y="292"/>
                    <a:pt x="157" y="250"/>
                    <a:pt x="204" y="230"/>
                  </a:cubicBezTo>
                  <a:cubicBezTo>
                    <a:pt x="279" y="198"/>
                    <a:pt x="348" y="157"/>
                    <a:pt x="403" y="96"/>
                  </a:cubicBezTo>
                  <a:cubicBezTo>
                    <a:pt x="437" y="58"/>
                    <a:pt x="388" y="0"/>
                    <a:pt x="343" y="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2003550" y="18350"/>
              <a:ext cx="8050" cy="5950"/>
            </a:xfrm>
            <a:custGeom>
              <a:avLst/>
              <a:gdLst/>
              <a:ahLst/>
              <a:cxnLst/>
              <a:rect l="l" t="t" r="r" b="b"/>
              <a:pathLst>
                <a:path w="322" h="238" extrusionOk="0">
                  <a:moveTo>
                    <a:pt x="226" y="19"/>
                  </a:moveTo>
                  <a:cubicBezTo>
                    <a:pt x="161" y="40"/>
                    <a:pt x="87" y="54"/>
                    <a:pt x="42" y="109"/>
                  </a:cubicBezTo>
                  <a:cubicBezTo>
                    <a:pt x="1" y="160"/>
                    <a:pt x="61" y="238"/>
                    <a:pt x="121" y="211"/>
                  </a:cubicBezTo>
                  <a:cubicBezTo>
                    <a:pt x="173" y="187"/>
                    <a:pt x="213" y="140"/>
                    <a:pt x="264" y="113"/>
                  </a:cubicBezTo>
                  <a:cubicBezTo>
                    <a:pt x="322" y="82"/>
                    <a:pt x="288" y="0"/>
                    <a:pt x="226" y="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2003325" y="16100"/>
              <a:ext cx="6025" cy="4375"/>
            </a:xfrm>
            <a:custGeom>
              <a:avLst/>
              <a:gdLst/>
              <a:ahLst/>
              <a:cxnLst/>
              <a:rect l="l" t="t" r="r" b="b"/>
              <a:pathLst>
                <a:path w="241" h="175" extrusionOk="0">
                  <a:moveTo>
                    <a:pt x="138" y="23"/>
                  </a:moveTo>
                  <a:cubicBezTo>
                    <a:pt x="93" y="39"/>
                    <a:pt x="37" y="51"/>
                    <a:pt x="12" y="96"/>
                  </a:cubicBezTo>
                  <a:cubicBezTo>
                    <a:pt x="1" y="117"/>
                    <a:pt x="15" y="152"/>
                    <a:pt x="39" y="159"/>
                  </a:cubicBezTo>
                  <a:cubicBezTo>
                    <a:pt x="87" y="174"/>
                    <a:pt x="136" y="144"/>
                    <a:pt x="179" y="123"/>
                  </a:cubicBezTo>
                  <a:cubicBezTo>
                    <a:pt x="241" y="93"/>
                    <a:pt x="203" y="0"/>
                    <a:pt x="138" y="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2005500" y="-33550"/>
              <a:ext cx="5125" cy="7225"/>
            </a:xfrm>
            <a:custGeom>
              <a:avLst/>
              <a:gdLst/>
              <a:ahLst/>
              <a:cxnLst/>
              <a:rect l="l" t="t" r="r" b="b"/>
              <a:pathLst>
                <a:path w="205" h="289" extrusionOk="0">
                  <a:moveTo>
                    <a:pt x="105" y="39"/>
                  </a:moveTo>
                  <a:cubicBezTo>
                    <a:pt x="74" y="71"/>
                    <a:pt x="52" y="106"/>
                    <a:pt x="30" y="145"/>
                  </a:cubicBezTo>
                  <a:cubicBezTo>
                    <a:pt x="8" y="184"/>
                    <a:pt x="0" y="227"/>
                    <a:pt x="13" y="270"/>
                  </a:cubicBezTo>
                  <a:cubicBezTo>
                    <a:pt x="17" y="282"/>
                    <a:pt x="33" y="288"/>
                    <a:pt x="45" y="283"/>
                  </a:cubicBezTo>
                  <a:cubicBezTo>
                    <a:pt x="60" y="275"/>
                    <a:pt x="78" y="265"/>
                    <a:pt x="88" y="252"/>
                  </a:cubicBezTo>
                  <a:cubicBezTo>
                    <a:pt x="101" y="236"/>
                    <a:pt x="109" y="214"/>
                    <a:pt x="118" y="196"/>
                  </a:cubicBezTo>
                  <a:cubicBezTo>
                    <a:pt x="137" y="161"/>
                    <a:pt x="150" y="123"/>
                    <a:pt x="172" y="90"/>
                  </a:cubicBezTo>
                  <a:cubicBezTo>
                    <a:pt x="205" y="44"/>
                    <a:pt x="143" y="1"/>
                    <a:pt x="105" y="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1999500" y="-34600"/>
              <a:ext cx="6725" cy="9625"/>
            </a:xfrm>
            <a:custGeom>
              <a:avLst/>
              <a:gdLst/>
              <a:ahLst/>
              <a:cxnLst/>
              <a:rect l="l" t="t" r="r" b="b"/>
              <a:pathLst>
                <a:path w="269" h="385" extrusionOk="0">
                  <a:moveTo>
                    <a:pt x="154" y="48"/>
                  </a:moveTo>
                  <a:cubicBezTo>
                    <a:pt x="97" y="105"/>
                    <a:pt x="47" y="171"/>
                    <a:pt x="25" y="250"/>
                  </a:cubicBezTo>
                  <a:cubicBezTo>
                    <a:pt x="0" y="338"/>
                    <a:pt x="111" y="384"/>
                    <a:pt x="156" y="304"/>
                  </a:cubicBezTo>
                  <a:cubicBezTo>
                    <a:pt x="188" y="248"/>
                    <a:pt x="197" y="181"/>
                    <a:pt x="234" y="128"/>
                  </a:cubicBezTo>
                  <a:cubicBezTo>
                    <a:pt x="268" y="77"/>
                    <a:pt x="202" y="0"/>
                    <a:pt x="154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1989700" y="-34325"/>
              <a:ext cx="9575" cy="10075"/>
            </a:xfrm>
            <a:custGeom>
              <a:avLst/>
              <a:gdLst/>
              <a:ahLst/>
              <a:cxnLst/>
              <a:rect l="l" t="t" r="r" b="b"/>
              <a:pathLst>
                <a:path w="383" h="403" extrusionOk="0">
                  <a:moveTo>
                    <a:pt x="280" y="25"/>
                  </a:moveTo>
                  <a:cubicBezTo>
                    <a:pt x="215" y="49"/>
                    <a:pt x="153" y="84"/>
                    <a:pt x="108" y="138"/>
                  </a:cubicBezTo>
                  <a:cubicBezTo>
                    <a:pt x="65" y="191"/>
                    <a:pt x="0" y="302"/>
                    <a:pt x="51" y="367"/>
                  </a:cubicBezTo>
                  <a:cubicBezTo>
                    <a:pt x="71" y="393"/>
                    <a:pt x="106" y="403"/>
                    <a:pt x="137" y="390"/>
                  </a:cubicBezTo>
                  <a:cubicBezTo>
                    <a:pt x="177" y="373"/>
                    <a:pt x="194" y="323"/>
                    <a:pt x="208" y="286"/>
                  </a:cubicBezTo>
                  <a:cubicBezTo>
                    <a:pt x="231" y="222"/>
                    <a:pt x="259" y="157"/>
                    <a:pt x="321" y="124"/>
                  </a:cubicBezTo>
                  <a:cubicBezTo>
                    <a:pt x="383" y="93"/>
                    <a:pt x="347" y="0"/>
                    <a:pt x="28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2044950" y="58900"/>
              <a:ext cx="3800" cy="4400"/>
            </a:xfrm>
            <a:custGeom>
              <a:avLst/>
              <a:gdLst/>
              <a:ahLst/>
              <a:cxnLst/>
              <a:rect l="l" t="t" r="r" b="b"/>
              <a:pathLst>
                <a:path w="152" h="176" extrusionOk="0">
                  <a:moveTo>
                    <a:pt x="49" y="51"/>
                  </a:moveTo>
                  <a:cubicBezTo>
                    <a:pt x="41" y="69"/>
                    <a:pt x="27" y="81"/>
                    <a:pt x="16" y="97"/>
                  </a:cubicBezTo>
                  <a:cubicBezTo>
                    <a:pt x="7" y="109"/>
                    <a:pt x="0" y="128"/>
                    <a:pt x="9" y="143"/>
                  </a:cubicBezTo>
                  <a:cubicBezTo>
                    <a:pt x="4" y="136"/>
                    <a:pt x="8" y="149"/>
                    <a:pt x="8" y="150"/>
                  </a:cubicBezTo>
                  <a:cubicBezTo>
                    <a:pt x="9" y="156"/>
                    <a:pt x="12" y="160"/>
                    <a:pt x="15" y="166"/>
                  </a:cubicBezTo>
                  <a:cubicBezTo>
                    <a:pt x="18" y="172"/>
                    <a:pt x="28" y="175"/>
                    <a:pt x="34" y="173"/>
                  </a:cubicBezTo>
                  <a:cubicBezTo>
                    <a:pt x="43" y="173"/>
                    <a:pt x="50" y="168"/>
                    <a:pt x="58" y="166"/>
                  </a:cubicBezTo>
                  <a:cubicBezTo>
                    <a:pt x="51" y="166"/>
                    <a:pt x="45" y="166"/>
                    <a:pt x="38" y="167"/>
                  </a:cubicBezTo>
                  <a:cubicBezTo>
                    <a:pt x="64" y="173"/>
                    <a:pt x="79" y="153"/>
                    <a:pt x="94" y="137"/>
                  </a:cubicBezTo>
                  <a:cubicBezTo>
                    <a:pt x="108" y="120"/>
                    <a:pt x="120" y="104"/>
                    <a:pt x="128" y="84"/>
                  </a:cubicBezTo>
                  <a:cubicBezTo>
                    <a:pt x="151" y="34"/>
                    <a:pt x="72" y="1"/>
                    <a:pt x="49" y="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2037425" y="53925"/>
              <a:ext cx="7550" cy="10275"/>
            </a:xfrm>
            <a:custGeom>
              <a:avLst/>
              <a:gdLst/>
              <a:ahLst/>
              <a:cxnLst/>
              <a:rect l="l" t="t" r="r" b="b"/>
              <a:pathLst>
                <a:path w="302" h="411" extrusionOk="0">
                  <a:moveTo>
                    <a:pt x="181" y="57"/>
                  </a:moveTo>
                  <a:cubicBezTo>
                    <a:pt x="119" y="139"/>
                    <a:pt x="1" y="252"/>
                    <a:pt x="43" y="365"/>
                  </a:cubicBezTo>
                  <a:cubicBezTo>
                    <a:pt x="55" y="398"/>
                    <a:pt x="100" y="411"/>
                    <a:pt x="127" y="388"/>
                  </a:cubicBezTo>
                  <a:cubicBezTo>
                    <a:pt x="165" y="355"/>
                    <a:pt x="184" y="305"/>
                    <a:pt x="201" y="259"/>
                  </a:cubicBezTo>
                  <a:cubicBezTo>
                    <a:pt x="217" y="210"/>
                    <a:pt x="241" y="166"/>
                    <a:pt x="267" y="122"/>
                  </a:cubicBezTo>
                  <a:cubicBezTo>
                    <a:pt x="302" y="64"/>
                    <a:pt x="224" y="0"/>
                    <a:pt x="181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2028450" y="52125"/>
              <a:ext cx="8025" cy="10375"/>
            </a:xfrm>
            <a:custGeom>
              <a:avLst/>
              <a:gdLst/>
              <a:ahLst/>
              <a:cxnLst/>
              <a:rect l="l" t="t" r="r" b="b"/>
              <a:pathLst>
                <a:path w="321" h="415" extrusionOk="0">
                  <a:moveTo>
                    <a:pt x="180" y="46"/>
                  </a:moveTo>
                  <a:cubicBezTo>
                    <a:pt x="121" y="86"/>
                    <a:pt x="66" y="126"/>
                    <a:pt x="30" y="188"/>
                  </a:cubicBezTo>
                  <a:cubicBezTo>
                    <a:pt x="14" y="218"/>
                    <a:pt x="5" y="249"/>
                    <a:pt x="3" y="283"/>
                  </a:cubicBezTo>
                  <a:cubicBezTo>
                    <a:pt x="1" y="334"/>
                    <a:pt x="16" y="362"/>
                    <a:pt x="51" y="396"/>
                  </a:cubicBezTo>
                  <a:cubicBezTo>
                    <a:pt x="73" y="415"/>
                    <a:pt x="108" y="406"/>
                    <a:pt x="124" y="386"/>
                  </a:cubicBezTo>
                  <a:cubicBezTo>
                    <a:pt x="134" y="374"/>
                    <a:pt x="147" y="364"/>
                    <a:pt x="154" y="348"/>
                  </a:cubicBezTo>
                  <a:cubicBezTo>
                    <a:pt x="160" y="334"/>
                    <a:pt x="161" y="318"/>
                    <a:pt x="165" y="304"/>
                  </a:cubicBezTo>
                  <a:cubicBezTo>
                    <a:pt x="184" y="244"/>
                    <a:pt x="209" y="189"/>
                    <a:pt x="258" y="147"/>
                  </a:cubicBezTo>
                  <a:cubicBezTo>
                    <a:pt x="320" y="93"/>
                    <a:pt x="248" y="1"/>
                    <a:pt x="180" y="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bg>
      <p:bgPr>
        <a:solidFill>
          <a:schemeClr val="dk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"/>
          <p:cNvSpPr txBox="1">
            <a:spLocks noGrp="1"/>
          </p:cNvSpPr>
          <p:nvPr>
            <p:ph type="title"/>
          </p:nvPr>
        </p:nvSpPr>
        <p:spPr>
          <a:xfrm>
            <a:off x="4572000" y="1765350"/>
            <a:ext cx="38478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7" name="Google Shape;417;p14"/>
          <p:cNvSpPr/>
          <p:nvPr/>
        </p:nvSpPr>
        <p:spPr>
          <a:xfrm>
            <a:off x="0" y="3467517"/>
            <a:ext cx="1840470" cy="1689445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14"/>
          <p:cNvGrpSpPr/>
          <p:nvPr/>
        </p:nvGrpSpPr>
        <p:grpSpPr>
          <a:xfrm>
            <a:off x="8103596" y="4247000"/>
            <a:ext cx="659509" cy="741501"/>
            <a:chOff x="8103596" y="4247000"/>
            <a:chExt cx="659509" cy="741501"/>
          </a:xfrm>
        </p:grpSpPr>
        <p:sp>
          <p:nvSpPr>
            <p:cNvPr id="419" name="Google Shape;419;p14"/>
            <p:cNvSpPr/>
            <p:nvPr/>
          </p:nvSpPr>
          <p:spPr>
            <a:xfrm>
              <a:off x="8138569" y="4291272"/>
              <a:ext cx="624536" cy="692649"/>
            </a:xfrm>
            <a:custGeom>
              <a:avLst/>
              <a:gdLst/>
              <a:ahLst/>
              <a:cxnLst/>
              <a:rect l="l" t="t" r="r" b="b"/>
              <a:pathLst>
                <a:path w="4768" h="5288" extrusionOk="0">
                  <a:moveTo>
                    <a:pt x="2366" y="2598"/>
                  </a:moveTo>
                  <a:lnTo>
                    <a:pt x="3200" y="1894"/>
                  </a:lnTo>
                  <a:lnTo>
                    <a:pt x="2814" y="2844"/>
                  </a:lnTo>
                  <a:close/>
                  <a:moveTo>
                    <a:pt x="2816" y="3059"/>
                  </a:moveTo>
                  <a:lnTo>
                    <a:pt x="2155" y="2698"/>
                  </a:lnTo>
                  <a:cubicBezTo>
                    <a:pt x="2109" y="2673"/>
                    <a:pt x="2093" y="2616"/>
                    <a:pt x="2118" y="2570"/>
                  </a:cubicBezTo>
                  <a:cubicBezTo>
                    <a:pt x="2123" y="2560"/>
                    <a:pt x="2131" y="2550"/>
                    <a:pt x="2140" y="2543"/>
                  </a:cubicBezTo>
                  <a:lnTo>
                    <a:pt x="3370" y="1504"/>
                  </a:lnTo>
                  <a:cubicBezTo>
                    <a:pt x="3409" y="1470"/>
                    <a:pt x="3469" y="1476"/>
                    <a:pt x="3503" y="1516"/>
                  </a:cubicBezTo>
                  <a:cubicBezTo>
                    <a:pt x="3527" y="1544"/>
                    <a:pt x="3531" y="1584"/>
                    <a:pt x="3516" y="1616"/>
                  </a:cubicBezTo>
                  <a:lnTo>
                    <a:pt x="2948" y="3012"/>
                  </a:lnTo>
                  <a:cubicBezTo>
                    <a:pt x="2928" y="3060"/>
                    <a:pt x="2874" y="3084"/>
                    <a:pt x="2826" y="3064"/>
                  </a:cubicBezTo>
                  <a:cubicBezTo>
                    <a:pt x="2823" y="3063"/>
                    <a:pt x="2819" y="3061"/>
                    <a:pt x="2816" y="3059"/>
                  </a:cubicBezTo>
                  <a:close/>
                  <a:moveTo>
                    <a:pt x="44" y="3004"/>
                  </a:moveTo>
                  <a:lnTo>
                    <a:pt x="3840" y="24"/>
                  </a:lnTo>
                  <a:cubicBezTo>
                    <a:pt x="3857" y="10"/>
                    <a:pt x="3880" y="1"/>
                    <a:pt x="3904" y="2"/>
                  </a:cubicBezTo>
                  <a:cubicBezTo>
                    <a:pt x="4110" y="9"/>
                    <a:pt x="4285" y="58"/>
                    <a:pt x="4427" y="153"/>
                  </a:cubicBezTo>
                  <a:cubicBezTo>
                    <a:pt x="4572" y="248"/>
                    <a:pt x="4682" y="386"/>
                    <a:pt x="4757" y="566"/>
                  </a:cubicBezTo>
                  <a:lnTo>
                    <a:pt x="4757" y="566"/>
                  </a:lnTo>
                  <a:cubicBezTo>
                    <a:pt x="4765" y="586"/>
                    <a:pt x="4767" y="608"/>
                    <a:pt x="4760" y="631"/>
                  </a:cubicBezTo>
                  <a:lnTo>
                    <a:pt x="3313" y="5219"/>
                  </a:lnTo>
                  <a:cubicBezTo>
                    <a:pt x="3303" y="5259"/>
                    <a:pt x="3266" y="5288"/>
                    <a:pt x="3222" y="5288"/>
                  </a:cubicBezTo>
                  <a:cubicBezTo>
                    <a:pt x="3042" y="5286"/>
                    <a:pt x="2864" y="5239"/>
                    <a:pt x="2687" y="5146"/>
                  </a:cubicBezTo>
                  <a:cubicBezTo>
                    <a:pt x="2517" y="5057"/>
                    <a:pt x="2349" y="4924"/>
                    <a:pt x="2183" y="4748"/>
                  </a:cubicBezTo>
                  <a:cubicBezTo>
                    <a:pt x="2158" y="4724"/>
                    <a:pt x="2149" y="4687"/>
                    <a:pt x="2160" y="4652"/>
                  </a:cubicBezTo>
                  <a:lnTo>
                    <a:pt x="2411" y="3877"/>
                  </a:lnTo>
                  <a:lnTo>
                    <a:pt x="1527" y="3399"/>
                  </a:lnTo>
                  <a:lnTo>
                    <a:pt x="886" y="3920"/>
                  </a:lnTo>
                  <a:lnTo>
                    <a:pt x="886" y="3920"/>
                  </a:lnTo>
                  <a:cubicBezTo>
                    <a:pt x="858" y="3943"/>
                    <a:pt x="817" y="3948"/>
                    <a:pt x="783" y="3930"/>
                  </a:cubicBezTo>
                  <a:cubicBezTo>
                    <a:pt x="571" y="3818"/>
                    <a:pt x="401" y="3694"/>
                    <a:pt x="272" y="3558"/>
                  </a:cubicBezTo>
                  <a:cubicBezTo>
                    <a:pt x="142" y="3420"/>
                    <a:pt x="56" y="3270"/>
                    <a:pt x="13" y="3107"/>
                  </a:cubicBezTo>
                  <a:cubicBezTo>
                    <a:pt x="1" y="3071"/>
                    <a:pt x="12" y="3030"/>
                    <a:pt x="44" y="3004"/>
                  </a:cubicBezTo>
                  <a:close/>
                  <a:moveTo>
                    <a:pt x="3932" y="191"/>
                  </a:moveTo>
                  <a:lnTo>
                    <a:pt x="210" y="3113"/>
                  </a:lnTo>
                  <a:cubicBezTo>
                    <a:pt x="250" y="3224"/>
                    <a:pt x="315" y="3330"/>
                    <a:pt x="409" y="3430"/>
                  </a:cubicBezTo>
                  <a:cubicBezTo>
                    <a:pt x="511" y="3538"/>
                    <a:pt x="648" y="3639"/>
                    <a:pt x="816" y="3734"/>
                  </a:cubicBezTo>
                  <a:lnTo>
                    <a:pt x="1457" y="3213"/>
                  </a:lnTo>
                  <a:cubicBezTo>
                    <a:pt x="1488" y="3189"/>
                    <a:pt x="1529" y="3186"/>
                    <a:pt x="1561" y="3203"/>
                  </a:cubicBezTo>
                  <a:lnTo>
                    <a:pt x="1561" y="3203"/>
                  </a:lnTo>
                  <a:lnTo>
                    <a:pt x="2569" y="3748"/>
                  </a:lnTo>
                  <a:cubicBezTo>
                    <a:pt x="2612" y="3772"/>
                    <a:pt x="2630" y="3823"/>
                    <a:pt x="2611" y="3867"/>
                  </a:cubicBezTo>
                  <a:lnTo>
                    <a:pt x="2355" y="4657"/>
                  </a:lnTo>
                  <a:cubicBezTo>
                    <a:pt x="2495" y="4799"/>
                    <a:pt x="2635" y="4906"/>
                    <a:pt x="2775" y="4980"/>
                  </a:cubicBezTo>
                  <a:cubicBezTo>
                    <a:pt x="2901" y="5047"/>
                    <a:pt x="3028" y="5085"/>
                    <a:pt x="3155" y="5096"/>
                  </a:cubicBezTo>
                  <a:lnTo>
                    <a:pt x="4571" y="608"/>
                  </a:lnTo>
                  <a:cubicBezTo>
                    <a:pt x="4510" y="478"/>
                    <a:pt x="4428" y="379"/>
                    <a:pt x="4324" y="310"/>
                  </a:cubicBezTo>
                  <a:cubicBezTo>
                    <a:pt x="4218" y="240"/>
                    <a:pt x="4087" y="201"/>
                    <a:pt x="3932" y="1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8242309" y="4247000"/>
              <a:ext cx="386144" cy="310172"/>
            </a:xfrm>
            <a:custGeom>
              <a:avLst/>
              <a:gdLst/>
              <a:ahLst/>
              <a:cxnLst/>
              <a:rect l="l" t="t" r="r" b="b"/>
              <a:pathLst>
                <a:path w="2948" h="2368" extrusionOk="0">
                  <a:moveTo>
                    <a:pt x="23" y="2278"/>
                  </a:moveTo>
                  <a:cubicBezTo>
                    <a:pt x="47" y="2240"/>
                    <a:pt x="71" y="2199"/>
                    <a:pt x="101" y="2165"/>
                  </a:cubicBezTo>
                  <a:cubicBezTo>
                    <a:pt x="136" y="2125"/>
                    <a:pt x="173" y="2089"/>
                    <a:pt x="214" y="2054"/>
                  </a:cubicBezTo>
                  <a:cubicBezTo>
                    <a:pt x="859" y="1515"/>
                    <a:pt x="1581" y="1011"/>
                    <a:pt x="2240" y="489"/>
                  </a:cubicBezTo>
                  <a:cubicBezTo>
                    <a:pt x="2403" y="361"/>
                    <a:pt x="2555" y="219"/>
                    <a:pt x="2725" y="101"/>
                  </a:cubicBezTo>
                  <a:cubicBezTo>
                    <a:pt x="2770" y="70"/>
                    <a:pt x="2809" y="34"/>
                    <a:pt x="2863" y="16"/>
                  </a:cubicBezTo>
                  <a:cubicBezTo>
                    <a:pt x="2906" y="1"/>
                    <a:pt x="2947" y="42"/>
                    <a:pt x="2930" y="85"/>
                  </a:cubicBezTo>
                  <a:cubicBezTo>
                    <a:pt x="2912" y="133"/>
                    <a:pt x="2879" y="169"/>
                    <a:pt x="2845" y="207"/>
                  </a:cubicBezTo>
                  <a:cubicBezTo>
                    <a:pt x="2806" y="251"/>
                    <a:pt x="2769" y="292"/>
                    <a:pt x="2727" y="334"/>
                  </a:cubicBezTo>
                  <a:cubicBezTo>
                    <a:pt x="2653" y="405"/>
                    <a:pt x="2572" y="470"/>
                    <a:pt x="2492" y="534"/>
                  </a:cubicBezTo>
                  <a:cubicBezTo>
                    <a:pt x="1786" y="1103"/>
                    <a:pt x="959" y="1752"/>
                    <a:pt x="201" y="2251"/>
                  </a:cubicBezTo>
                  <a:cubicBezTo>
                    <a:pt x="159" y="2278"/>
                    <a:pt x="118" y="2303"/>
                    <a:pt x="79" y="2336"/>
                  </a:cubicBezTo>
                  <a:cubicBezTo>
                    <a:pt x="42" y="2367"/>
                    <a:pt x="1" y="2315"/>
                    <a:pt x="23" y="22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8605135" y="4721946"/>
              <a:ext cx="86319" cy="266554"/>
            </a:xfrm>
            <a:custGeom>
              <a:avLst/>
              <a:gdLst/>
              <a:ahLst/>
              <a:cxnLst/>
              <a:rect l="l" t="t" r="r" b="b"/>
              <a:pathLst>
                <a:path w="659" h="2035" extrusionOk="0">
                  <a:moveTo>
                    <a:pt x="4" y="1999"/>
                  </a:moveTo>
                  <a:cubicBezTo>
                    <a:pt x="3" y="1973"/>
                    <a:pt x="0" y="1946"/>
                    <a:pt x="3" y="1921"/>
                  </a:cubicBezTo>
                  <a:cubicBezTo>
                    <a:pt x="6" y="1890"/>
                    <a:pt x="12" y="1862"/>
                    <a:pt x="20" y="1833"/>
                  </a:cubicBezTo>
                  <a:cubicBezTo>
                    <a:pt x="147" y="1371"/>
                    <a:pt x="321" y="901"/>
                    <a:pt x="460" y="444"/>
                  </a:cubicBezTo>
                  <a:cubicBezTo>
                    <a:pt x="494" y="331"/>
                    <a:pt x="520" y="216"/>
                    <a:pt x="562" y="106"/>
                  </a:cubicBezTo>
                  <a:cubicBezTo>
                    <a:pt x="572" y="76"/>
                    <a:pt x="579" y="46"/>
                    <a:pt x="598" y="21"/>
                  </a:cubicBezTo>
                  <a:cubicBezTo>
                    <a:pt x="613" y="0"/>
                    <a:pt x="646" y="6"/>
                    <a:pt x="652" y="32"/>
                  </a:cubicBezTo>
                  <a:cubicBezTo>
                    <a:pt x="659" y="60"/>
                    <a:pt x="656" y="87"/>
                    <a:pt x="652" y="116"/>
                  </a:cubicBezTo>
                  <a:cubicBezTo>
                    <a:pt x="647" y="149"/>
                    <a:pt x="644" y="181"/>
                    <a:pt x="638" y="213"/>
                  </a:cubicBezTo>
                  <a:cubicBezTo>
                    <a:pt x="626" y="271"/>
                    <a:pt x="609" y="328"/>
                    <a:pt x="592" y="384"/>
                  </a:cubicBezTo>
                  <a:cubicBezTo>
                    <a:pt x="447" y="879"/>
                    <a:pt x="271" y="1450"/>
                    <a:pt x="77" y="1929"/>
                  </a:cubicBezTo>
                  <a:cubicBezTo>
                    <a:pt x="67" y="1955"/>
                    <a:pt x="55" y="1980"/>
                    <a:pt x="48" y="2007"/>
                  </a:cubicBezTo>
                  <a:cubicBezTo>
                    <a:pt x="41" y="2035"/>
                    <a:pt x="5" y="2023"/>
                    <a:pt x="4" y="1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8166338" y="4553109"/>
              <a:ext cx="70339" cy="54490"/>
            </a:xfrm>
            <a:custGeom>
              <a:avLst/>
              <a:gdLst/>
              <a:ahLst/>
              <a:cxnLst/>
              <a:rect l="l" t="t" r="r" b="b"/>
              <a:pathLst>
                <a:path w="537" h="416" extrusionOk="0">
                  <a:moveTo>
                    <a:pt x="495" y="133"/>
                  </a:moveTo>
                  <a:cubicBezTo>
                    <a:pt x="441" y="199"/>
                    <a:pt x="378" y="256"/>
                    <a:pt x="310" y="309"/>
                  </a:cubicBezTo>
                  <a:cubicBezTo>
                    <a:pt x="273" y="337"/>
                    <a:pt x="231" y="360"/>
                    <a:pt x="191" y="384"/>
                  </a:cubicBezTo>
                  <a:cubicBezTo>
                    <a:pt x="184" y="387"/>
                    <a:pt x="177" y="392"/>
                    <a:pt x="170" y="395"/>
                  </a:cubicBezTo>
                  <a:cubicBezTo>
                    <a:pt x="155" y="403"/>
                    <a:pt x="147" y="398"/>
                    <a:pt x="134" y="402"/>
                  </a:cubicBezTo>
                  <a:cubicBezTo>
                    <a:pt x="103" y="412"/>
                    <a:pt x="79" y="415"/>
                    <a:pt x="48" y="406"/>
                  </a:cubicBezTo>
                  <a:cubicBezTo>
                    <a:pt x="17" y="398"/>
                    <a:pt x="1" y="357"/>
                    <a:pt x="12" y="330"/>
                  </a:cubicBezTo>
                  <a:cubicBezTo>
                    <a:pt x="22" y="307"/>
                    <a:pt x="35" y="290"/>
                    <a:pt x="54" y="275"/>
                  </a:cubicBezTo>
                  <a:cubicBezTo>
                    <a:pt x="59" y="275"/>
                    <a:pt x="62" y="273"/>
                    <a:pt x="64" y="267"/>
                  </a:cubicBezTo>
                  <a:cubicBezTo>
                    <a:pt x="77" y="250"/>
                    <a:pt x="92" y="241"/>
                    <a:pt x="109" y="231"/>
                  </a:cubicBezTo>
                  <a:cubicBezTo>
                    <a:pt x="140" y="213"/>
                    <a:pt x="168" y="191"/>
                    <a:pt x="197" y="172"/>
                  </a:cubicBezTo>
                  <a:cubicBezTo>
                    <a:pt x="269" y="125"/>
                    <a:pt x="336" y="73"/>
                    <a:pt x="411" y="32"/>
                  </a:cubicBezTo>
                  <a:cubicBezTo>
                    <a:pt x="470" y="0"/>
                    <a:pt x="537" y="82"/>
                    <a:pt x="495" y="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8103596" y="4724697"/>
              <a:ext cx="128889" cy="127841"/>
            </a:xfrm>
            <a:custGeom>
              <a:avLst/>
              <a:gdLst/>
              <a:ahLst/>
              <a:cxnLst/>
              <a:rect l="l" t="t" r="r" b="b"/>
              <a:pathLst>
                <a:path w="984" h="976" extrusionOk="0">
                  <a:moveTo>
                    <a:pt x="65" y="32"/>
                  </a:moveTo>
                  <a:cubicBezTo>
                    <a:pt x="83" y="85"/>
                    <a:pt x="112" y="129"/>
                    <a:pt x="137" y="178"/>
                  </a:cubicBezTo>
                  <a:cubicBezTo>
                    <a:pt x="160" y="224"/>
                    <a:pt x="189" y="268"/>
                    <a:pt x="220" y="310"/>
                  </a:cubicBezTo>
                  <a:cubicBezTo>
                    <a:pt x="281" y="393"/>
                    <a:pt x="360" y="467"/>
                    <a:pt x="437" y="534"/>
                  </a:cubicBezTo>
                  <a:cubicBezTo>
                    <a:pt x="518" y="606"/>
                    <a:pt x="606" y="668"/>
                    <a:pt x="698" y="726"/>
                  </a:cubicBezTo>
                  <a:cubicBezTo>
                    <a:pt x="790" y="783"/>
                    <a:pt x="890" y="832"/>
                    <a:pt x="962" y="916"/>
                  </a:cubicBezTo>
                  <a:cubicBezTo>
                    <a:pt x="984" y="941"/>
                    <a:pt x="956" y="975"/>
                    <a:pt x="928" y="973"/>
                  </a:cubicBezTo>
                  <a:cubicBezTo>
                    <a:pt x="813" y="963"/>
                    <a:pt x="714" y="897"/>
                    <a:pt x="620" y="837"/>
                  </a:cubicBezTo>
                  <a:cubicBezTo>
                    <a:pt x="523" y="777"/>
                    <a:pt x="432" y="706"/>
                    <a:pt x="348" y="630"/>
                  </a:cubicBezTo>
                  <a:cubicBezTo>
                    <a:pt x="304" y="590"/>
                    <a:pt x="261" y="548"/>
                    <a:pt x="225" y="503"/>
                  </a:cubicBezTo>
                  <a:cubicBezTo>
                    <a:pt x="191" y="458"/>
                    <a:pt x="160" y="411"/>
                    <a:pt x="131" y="364"/>
                  </a:cubicBezTo>
                  <a:cubicBezTo>
                    <a:pt x="100" y="315"/>
                    <a:pt x="74" y="265"/>
                    <a:pt x="51" y="212"/>
                  </a:cubicBezTo>
                  <a:cubicBezTo>
                    <a:pt x="29" y="161"/>
                    <a:pt x="21" y="101"/>
                    <a:pt x="8" y="47"/>
                  </a:cubicBezTo>
                  <a:cubicBezTo>
                    <a:pt x="0" y="13"/>
                    <a:pt x="55" y="1"/>
                    <a:pt x="65" y="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14"/>
          <p:cNvGrpSpPr/>
          <p:nvPr/>
        </p:nvGrpSpPr>
        <p:grpSpPr>
          <a:xfrm>
            <a:off x="7760156" y="428173"/>
            <a:ext cx="1006744" cy="496955"/>
            <a:chOff x="7760156" y="428173"/>
            <a:chExt cx="1006744" cy="496955"/>
          </a:xfrm>
        </p:grpSpPr>
        <p:sp>
          <p:nvSpPr>
            <p:cNvPr id="425" name="Google Shape;425;p14"/>
            <p:cNvSpPr/>
            <p:nvPr/>
          </p:nvSpPr>
          <p:spPr>
            <a:xfrm>
              <a:off x="7760156" y="480043"/>
              <a:ext cx="135438" cy="327986"/>
            </a:xfrm>
            <a:custGeom>
              <a:avLst/>
              <a:gdLst/>
              <a:ahLst/>
              <a:cxnLst/>
              <a:rect l="l" t="t" r="r" b="b"/>
              <a:pathLst>
                <a:path w="1034" h="2504" extrusionOk="0">
                  <a:moveTo>
                    <a:pt x="831" y="434"/>
                  </a:moveTo>
                  <a:lnTo>
                    <a:pt x="831" y="434"/>
                  </a:lnTo>
                  <a:cubicBezTo>
                    <a:pt x="826" y="511"/>
                    <a:pt x="819" y="637"/>
                    <a:pt x="812" y="811"/>
                  </a:cubicBezTo>
                  <a:cubicBezTo>
                    <a:pt x="805" y="985"/>
                    <a:pt x="795" y="1137"/>
                    <a:pt x="785" y="1267"/>
                  </a:cubicBezTo>
                  <a:cubicBezTo>
                    <a:pt x="775" y="1398"/>
                    <a:pt x="764" y="1507"/>
                    <a:pt x="750" y="1594"/>
                  </a:cubicBezTo>
                  <a:cubicBezTo>
                    <a:pt x="737" y="1680"/>
                    <a:pt x="731" y="1742"/>
                    <a:pt x="732" y="1778"/>
                  </a:cubicBezTo>
                  <a:cubicBezTo>
                    <a:pt x="566" y="1741"/>
                    <a:pt x="464" y="1706"/>
                    <a:pt x="428" y="1673"/>
                  </a:cubicBezTo>
                  <a:cubicBezTo>
                    <a:pt x="497" y="1431"/>
                    <a:pt x="632" y="1018"/>
                    <a:pt x="831" y="434"/>
                  </a:cubicBezTo>
                  <a:close/>
                  <a:moveTo>
                    <a:pt x="802" y="1"/>
                  </a:moveTo>
                  <a:cubicBezTo>
                    <a:pt x="762" y="43"/>
                    <a:pt x="723" y="152"/>
                    <a:pt x="685" y="324"/>
                  </a:cubicBezTo>
                  <a:cubicBezTo>
                    <a:pt x="668" y="403"/>
                    <a:pt x="657" y="451"/>
                    <a:pt x="653" y="467"/>
                  </a:cubicBezTo>
                  <a:cubicBezTo>
                    <a:pt x="484" y="1044"/>
                    <a:pt x="273" y="1632"/>
                    <a:pt x="19" y="2230"/>
                  </a:cubicBezTo>
                  <a:lnTo>
                    <a:pt x="5" y="2259"/>
                  </a:lnTo>
                  <a:cubicBezTo>
                    <a:pt x="0" y="2288"/>
                    <a:pt x="9" y="2313"/>
                    <a:pt x="30" y="2334"/>
                  </a:cubicBezTo>
                  <a:cubicBezTo>
                    <a:pt x="51" y="2356"/>
                    <a:pt x="75" y="2369"/>
                    <a:pt x="103" y="2374"/>
                  </a:cubicBezTo>
                  <a:cubicBezTo>
                    <a:pt x="107" y="2374"/>
                    <a:pt x="112" y="2375"/>
                    <a:pt x="117" y="2375"/>
                  </a:cubicBezTo>
                  <a:cubicBezTo>
                    <a:pt x="167" y="2375"/>
                    <a:pt x="208" y="2336"/>
                    <a:pt x="239" y="2258"/>
                  </a:cubicBezTo>
                  <a:cubicBezTo>
                    <a:pt x="256" y="2217"/>
                    <a:pt x="277" y="2149"/>
                    <a:pt x="303" y="2057"/>
                  </a:cubicBezTo>
                  <a:cubicBezTo>
                    <a:pt x="330" y="1963"/>
                    <a:pt x="360" y="1880"/>
                    <a:pt x="394" y="1804"/>
                  </a:cubicBezTo>
                  <a:lnTo>
                    <a:pt x="736" y="1909"/>
                  </a:lnTo>
                  <a:cubicBezTo>
                    <a:pt x="740" y="2108"/>
                    <a:pt x="735" y="2259"/>
                    <a:pt x="719" y="2361"/>
                  </a:cubicBezTo>
                  <a:cubicBezTo>
                    <a:pt x="712" y="2407"/>
                    <a:pt x="721" y="2441"/>
                    <a:pt x="746" y="2461"/>
                  </a:cubicBezTo>
                  <a:cubicBezTo>
                    <a:pt x="771" y="2482"/>
                    <a:pt x="809" y="2496"/>
                    <a:pt x="859" y="2504"/>
                  </a:cubicBezTo>
                  <a:cubicBezTo>
                    <a:pt x="900" y="2494"/>
                    <a:pt x="925" y="2464"/>
                    <a:pt x="933" y="2411"/>
                  </a:cubicBezTo>
                  <a:lnTo>
                    <a:pt x="934" y="2408"/>
                  </a:lnTo>
                  <a:cubicBezTo>
                    <a:pt x="939" y="2373"/>
                    <a:pt x="939" y="2297"/>
                    <a:pt x="934" y="2180"/>
                  </a:cubicBezTo>
                  <a:cubicBezTo>
                    <a:pt x="929" y="2064"/>
                    <a:pt x="929" y="1990"/>
                    <a:pt x="933" y="1962"/>
                  </a:cubicBezTo>
                  <a:lnTo>
                    <a:pt x="929" y="1735"/>
                  </a:lnTo>
                  <a:cubicBezTo>
                    <a:pt x="953" y="1577"/>
                    <a:pt x="969" y="1315"/>
                    <a:pt x="976" y="950"/>
                  </a:cubicBezTo>
                  <a:cubicBezTo>
                    <a:pt x="983" y="585"/>
                    <a:pt x="1000" y="310"/>
                    <a:pt x="1028" y="128"/>
                  </a:cubicBezTo>
                  <a:cubicBezTo>
                    <a:pt x="1033" y="98"/>
                    <a:pt x="1025" y="74"/>
                    <a:pt x="1003" y="55"/>
                  </a:cubicBezTo>
                  <a:cubicBezTo>
                    <a:pt x="981" y="35"/>
                    <a:pt x="954" y="24"/>
                    <a:pt x="922" y="19"/>
                  </a:cubicBezTo>
                  <a:lnTo>
                    <a:pt x="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7957942" y="614694"/>
              <a:ext cx="138582" cy="83961"/>
            </a:xfrm>
            <a:custGeom>
              <a:avLst/>
              <a:gdLst/>
              <a:ahLst/>
              <a:cxnLst/>
              <a:rect l="l" t="t" r="r" b="b"/>
              <a:pathLst>
                <a:path w="1058" h="641" extrusionOk="0">
                  <a:moveTo>
                    <a:pt x="136" y="1"/>
                  </a:moveTo>
                  <a:cubicBezTo>
                    <a:pt x="118" y="1"/>
                    <a:pt x="103" y="6"/>
                    <a:pt x="90" y="15"/>
                  </a:cubicBezTo>
                  <a:cubicBezTo>
                    <a:pt x="73" y="27"/>
                    <a:pt x="64" y="46"/>
                    <a:pt x="59" y="71"/>
                  </a:cubicBezTo>
                  <a:cubicBezTo>
                    <a:pt x="49" y="140"/>
                    <a:pt x="114" y="184"/>
                    <a:pt x="257" y="206"/>
                  </a:cubicBezTo>
                  <a:lnTo>
                    <a:pt x="392" y="222"/>
                  </a:lnTo>
                  <a:lnTo>
                    <a:pt x="408" y="225"/>
                  </a:lnTo>
                  <a:cubicBezTo>
                    <a:pt x="469" y="241"/>
                    <a:pt x="553" y="258"/>
                    <a:pt x="659" y="273"/>
                  </a:cubicBezTo>
                  <a:cubicBezTo>
                    <a:pt x="754" y="288"/>
                    <a:pt x="831" y="295"/>
                    <a:pt x="891" y="295"/>
                  </a:cubicBezTo>
                  <a:cubicBezTo>
                    <a:pt x="989" y="295"/>
                    <a:pt x="1041" y="276"/>
                    <a:pt x="1047" y="237"/>
                  </a:cubicBezTo>
                  <a:cubicBezTo>
                    <a:pt x="1057" y="174"/>
                    <a:pt x="970" y="128"/>
                    <a:pt x="787" y="100"/>
                  </a:cubicBezTo>
                  <a:lnTo>
                    <a:pt x="152" y="2"/>
                  </a:lnTo>
                  <a:cubicBezTo>
                    <a:pt x="147" y="1"/>
                    <a:pt x="141" y="1"/>
                    <a:pt x="136" y="1"/>
                  </a:cubicBezTo>
                  <a:close/>
                  <a:moveTo>
                    <a:pt x="84" y="337"/>
                  </a:moveTo>
                  <a:cubicBezTo>
                    <a:pt x="67" y="337"/>
                    <a:pt x="51" y="342"/>
                    <a:pt x="39" y="351"/>
                  </a:cubicBezTo>
                  <a:cubicBezTo>
                    <a:pt x="22" y="363"/>
                    <a:pt x="11" y="383"/>
                    <a:pt x="8" y="407"/>
                  </a:cubicBezTo>
                  <a:cubicBezTo>
                    <a:pt x="0" y="459"/>
                    <a:pt x="43" y="493"/>
                    <a:pt x="138" y="507"/>
                  </a:cubicBezTo>
                  <a:lnTo>
                    <a:pt x="883" y="639"/>
                  </a:lnTo>
                  <a:cubicBezTo>
                    <a:pt x="889" y="640"/>
                    <a:pt x="894" y="641"/>
                    <a:pt x="899" y="641"/>
                  </a:cubicBezTo>
                  <a:cubicBezTo>
                    <a:pt x="917" y="641"/>
                    <a:pt x="932" y="636"/>
                    <a:pt x="946" y="626"/>
                  </a:cubicBezTo>
                  <a:cubicBezTo>
                    <a:pt x="964" y="613"/>
                    <a:pt x="975" y="595"/>
                    <a:pt x="978" y="570"/>
                  </a:cubicBezTo>
                  <a:cubicBezTo>
                    <a:pt x="988" y="507"/>
                    <a:pt x="872" y="457"/>
                    <a:pt x="631" y="420"/>
                  </a:cubicBezTo>
                  <a:lnTo>
                    <a:pt x="100" y="338"/>
                  </a:lnTo>
                  <a:cubicBezTo>
                    <a:pt x="94" y="337"/>
                    <a:pt x="89" y="337"/>
                    <a:pt x="84" y="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8181270" y="536366"/>
              <a:ext cx="118017" cy="322092"/>
            </a:xfrm>
            <a:custGeom>
              <a:avLst/>
              <a:gdLst/>
              <a:ahLst/>
              <a:cxnLst/>
              <a:rect l="l" t="t" r="r" b="b"/>
              <a:pathLst>
                <a:path w="901" h="2459" extrusionOk="0">
                  <a:moveTo>
                    <a:pt x="595" y="185"/>
                  </a:moveTo>
                  <a:cubicBezTo>
                    <a:pt x="690" y="211"/>
                    <a:pt x="715" y="374"/>
                    <a:pt x="669" y="672"/>
                  </a:cubicBezTo>
                  <a:cubicBezTo>
                    <a:pt x="625" y="957"/>
                    <a:pt x="546" y="1099"/>
                    <a:pt x="431" y="1099"/>
                  </a:cubicBezTo>
                  <a:cubicBezTo>
                    <a:pt x="425" y="1099"/>
                    <a:pt x="419" y="1098"/>
                    <a:pt x="412" y="1098"/>
                  </a:cubicBezTo>
                  <a:lnTo>
                    <a:pt x="495" y="563"/>
                  </a:lnTo>
                  <a:cubicBezTo>
                    <a:pt x="525" y="368"/>
                    <a:pt x="558" y="241"/>
                    <a:pt x="595" y="185"/>
                  </a:cubicBezTo>
                  <a:close/>
                  <a:moveTo>
                    <a:pt x="385" y="1308"/>
                  </a:moveTo>
                  <a:cubicBezTo>
                    <a:pt x="456" y="1335"/>
                    <a:pt x="501" y="1402"/>
                    <a:pt x="519" y="1510"/>
                  </a:cubicBezTo>
                  <a:cubicBezTo>
                    <a:pt x="527" y="1554"/>
                    <a:pt x="530" y="1605"/>
                    <a:pt x="531" y="1663"/>
                  </a:cubicBezTo>
                  <a:cubicBezTo>
                    <a:pt x="532" y="1720"/>
                    <a:pt x="530" y="1768"/>
                    <a:pt x="526" y="1807"/>
                  </a:cubicBezTo>
                  <a:cubicBezTo>
                    <a:pt x="522" y="1846"/>
                    <a:pt x="515" y="1898"/>
                    <a:pt x="504" y="1964"/>
                  </a:cubicBezTo>
                  <a:cubicBezTo>
                    <a:pt x="495" y="2030"/>
                    <a:pt x="463" y="2098"/>
                    <a:pt x="412" y="2168"/>
                  </a:cubicBezTo>
                  <a:cubicBezTo>
                    <a:pt x="360" y="2239"/>
                    <a:pt x="294" y="2277"/>
                    <a:pt x="211" y="2283"/>
                  </a:cubicBezTo>
                  <a:lnTo>
                    <a:pt x="236" y="2123"/>
                  </a:lnTo>
                  <a:lnTo>
                    <a:pt x="235" y="2104"/>
                  </a:lnTo>
                  <a:lnTo>
                    <a:pt x="287" y="1849"/>
                  </a:lnTo>
                  <a:cubicBezTo>
                    <a:pt x="318" y="1641"/>
                    <a:pt x="351" y="1461"/>
                    <a:pt x="385" y="1308"/>
                  </a:cubicBezTo>
                  <a:close/>
                  <a:moveTo>
                    <a:pt x="484" y="1"/>
                  </a:moveTo>
                  <a:cubicBezTo>
                    <a:pt x="445" y="1"/>
                    <a:pt x="419" y="10"/>
                    <a:pt x="404" y="30"/>
                  </a:cubicBezTo>
                  <a:cubicBezTo>
                    <a:pt x="384" y="57"/>
                    <a:pt x="370" y="95"/>
                    <a:pt x="362" y="145"/>
                  </a:cubicBezTo>
                  <a:lnTo>
                    <a:pt x="359" y="164"/>
                  </a:lnTo>
                  <a:lnTo>
                    <a:pt x="350" y="353"/>
                  </a:lnTo>
                  <a:lnTo>
                    <a:pt x="159" y="1487"/>
                  </a:lnTo>
                  <a:lnTo>
                    <a:pt x="8" y="2245"/>
                  </a:lnTo>
                  <a:cubicBezTo>
                    <a:pt x="1" y="2293"/>
                    <a:pt x="0" y="2335"/>
                    <a:pt x="5" y="2370"/>
                  </a:cubicBezTo>
                  <a:cubicBezTo>
                    <a:pt x="12" y="2416"/>
                    <a:pt x="40" y="2443"/>
                    <a:pt x="89" y="2451"/>
                  </a:cubicBezTo>
                  <a:cubicBezTo>
                    <a:pt x="122" y="2456"/>
                    <a:pt x="154" y="2459"/>
                    <a:pt x="184" y="2459"/>
                  </a:cubicBezTo>
                  <a:cubicBezTo>
                    <a:pt x="289" y="2459"/>
                    <a:pt x="380" y="2428"/>
                    <a:pt x="459" y="2368"/>
                  </a:cubicBezTo>
                  <a:cubicBezTo>
                    <a:pt x="504" y="2332"/>
                    <a:pt x="545" y="2288"/>
                    <a:pt x="582" y="2234"/>
                  </a:cubicBezTo>
                  <a:cubicBezTo>
                    <a:pt x="617" y="2181"/>
                    <a:pt x="646" y="2124"/>
                    <a:pt x="667" y="2063"/>
                  </a:cubicBezTo>
                  <a:cubicBezTo>
                    <a:pt x="687" y="2002"/>
                    <a:pt x="703" y="1938"/>
                    <a:pt x="713" y="1873"/>
                  </a:cubicBezTo>
                  <a:cubicBezTo>
                    <a:pt x="722" y="1807"/>
                    <a:pt x="729" y="1752"/>
                    <a:pt x="734" y="1704"/>
                  </a:cubicBezTo>
                  <a:cubicBezTo>
                    <a:pt x="751" y="1497"/>
                    <a:pt x="722" y="1341"/>
                    <a:pt x="643" y="1236"/>
                  </a:cubicBezTo>
                  <a:cubicBezTo>
                    <a:pt x="706" y="1170"/>
                    <a:pt x="756" y="1095"/>
                    <a:pt x="791" y="1011"/>
                  </a:cubicBezTo>
                  <a:cubicBezTo>
                    <a:pt x="826" y="927"/>
                    <a:pt x="855" y="811"/>
                    <a:pt x="878" y="662"/>
                  </a:cubicBezTo>
                  <a:cubicBezTo>
                    <a:pt x="901" y="513"/>
                    <a:pt x="887" y="374"/>
                    <a:pt x="834" y="246"/>
                  </a:cubicBezTo>
                  <a:cubicBezTo>
                    <a:pt x="807" y="182"/>
                    <a:pt x="766" y="128"/>
                    <a:pt x="710" y="84"/>
                  </a:cubicBezTo>
                  <a:cubicBezTo>
                    <a:pt x="654" y="41"/>
                    <a:pt x="594" y="14"/>
                    <a:pt x="530" y="4"/>
                  </a:cubicBezTo>
                  <a:cubicBezTo>
                    <a:pt x="513" y="2"/>
                    <a:pt x="498" y="1"/>
                    <a:pt x="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8362159" y="662503"/>
              <a:ext cx="132557" cy="146572"/>
            </a:xfrm>
            <a:custGeom>
              <a:avLst/>
              <a:gdLst/>
              <a:ahLst/>
              <a:cxnLst/>
              <a:rect l="l" t="t" r="r" b="b"/>
              <a:pathLst>
                <a:path w="1012" h="1119" extrusionOk="0">
                  <a:moveTo>
                    <a:pt x="543" y="1"/>
                  </a:moveTo>
                  <a:cubicBezTo>
                    <a:pt x="477" y="1"/>
                    <a:pt x="435" y="61"/>
                    <a:pt x="416" y="183"/>
                  </a:cubicBezTo>
                  <a:lnTo>
                    <a:pt x="396" y="448"/>
                  </a:lnTo>
                  <a:cubicBezTo>
                    <a:pt x="392" y="448"/>
                    <a:pt x="388" y="448"/>
                    <a:pt x="384" y="448"/>
                  </a:cubicBezTo>
                  <a:cubicBezTo>
                    <a:pt x="362" y="448"/>
                    <a:pt x="339" y="446"/>
                    <a:pt x="314" y="443"/>
                  </a:cubicBezTo>
                  <a:lnTo>
                    <a:pt x="106" y="398"/>
                  </a:lnTo>
                  <a:cubicBezTo>
                    <a:pt x="102" y="398"/>
                    <a:pt x="98" y="397"/>
                    <a:pt x="93" y="397"/>
                  </a:cubicBezTo>
                  <a:cubicBezTo>
                    <a:pt x="75" y="397"/>
                    <a:pt x="59" y="404"/>
                    <a:pt x="44" y="418"/>
                  </a:cubicBezTo>
                  <a:cubicBezTo>
                    <a:pt x="27" y="434"/>
                    <a:pt x="16" y="454"/>
                    <a:pt x="13" y="479"/>
                  </a:cubicBezTo>
                  <a:cubicBezTo>
                    <a:pt x="1" y="555"/>
                    <a:pt x="45" y="600"/>
                    <a:pt x="146" y="616"/>
                  </a:cubicBezTo>
                  <a:lnTo>
                    <a:pt x="346" y="631"/>
                  </a:lnTo>
                  <a:lnTo>
                    <a:pt x="341" y="657"/>
                  </a:lnTo>
                  <a:lnTo>
                    <a:pt x="311" y="1009"/>
                  </a:lnTo>
                  <a:cubicBezTo>
                    <a:pt x="306" y="1035"/>
                    <a:pt x="315" y="1059"/>
                    <a:pt x="337" y="1079"/>
                  </a:cubicBezTo>
                  <a:cubicBezTo>
                    <a:pt x="359" y="1100"/>
                    <a:pt x="383" y="1113"/>
                    <a:pt x="412" y="1117"/>
                  </a:cubicBezTo>
                  <a:cubicBezTo>
                    <a:pt x="419" y="1118"/>
                    <a:pt x="426" y="1119"/>
                    <a:pt x="433" y="1119"/>
                  </a:cubicBezTo>
                  <a:cubicBezTo>
                    <a:pt x="454" y="1119"/>
                    <a:pt x="475" y="1113"/>
                    <a:pt x="495" y="1102"/>
                  </a:cubicBezTo>
                  <a:cubicBezTo>
                    <a:pt x="522" y="1088"/>
                    <a:pt x="537" y="1066"/>
                    <a:pt x="541" y="1037"/>
                  </a:cubicBezTo>
                  <a:lnTo>
                    <a:pt x="552" y="745"/>
                  </a:lnTo>
                  <a:cubicBezTo>
                    <a:pt x="560" y="697"/>
                    <a:pt x="590" y="673"/>
                    <a:pt x="643" y="673"/>
                  </a:cubicBezTo>
                  <a:cubicBezTo>
                    <a:pt x="654" y="673"/>
                    <a:pt x="666" y="674"/>
                    <a:pt x="678" y="676"/>
                  </a:cubicBezTo>
                  <a:lnTo>
                    <a:pt x="885" y="727"/>
                  </a:lnTo>
                  <a:cubicBezTo>
                    <a:pt x="891" y="728"/>
                    <a:pt x="896" y="729"/>
                    <a:pt x="902" y="729"/>
                  </a:cubicBezTo>
                  <a:cubicBezTo>
                    <a:pt x="923" y="729"/>
                    <a:pt x="942" y="722"/>
                    <a:pt x="960" y="710"/>
                  </a:cubicBezTo>
                  <a:cubicBezTo>
                    <a:pt x="983" y="694"/>
                    <a:pt x="996" y="672"/>
                    <a:pt x="1000" y="645"/>
                  </a:cubicBezTo>
                  <a:cubicBezTo>
                    <a:pt x="1012" y="572"/>
                    <a:pt x="956" y="527"/>
                    <a:pt x="834" y="508"/>
                  </a:cubicBezTo>
                  <a:lnTo>
                    <a:pt x="626" y="491"/>
                  </a:lnTo>
                  <a:cubicBezTo>
                    <a:pt x="594" y="486"/>
                    <a:pt x="595" y="376"/>
                    <a:pt x="628" y="163"/>
                  </a:cubicBezTo>
                  <a:lnTo>
                    <a:pt x="635" y="119"/>
                  </a:lnTo>
                  <a:cubicBezTo>
                    <a:pt x="639" y="90"/>
                    <a:pt x="635" y="64"/>
                    <a:pt x="621" y="42"/>
                  </a:cubicBezTo>
                  <a:cubicBezTo>
                    <a:pt x="607" y="19"/>
                    <a:pt x="587" y="6"/>
                    <a:pt x="560" y="2"/>
                  </a:cubicBezTo>
                  <a:cubicBezTo>
                    <a:pt x="554" y="1"/>
                    <a:pt x="548" y="1"/>
                    <a:pt x="5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8554444" y="605263"/>
              <a:ext cx="132033" cy="319865"/>
            </a:xfrm>
            <a:custGeom>
              <a:avLst/>
              <a:gdLst/>
              <a:ahLst/>
              <a:cxnLst/>
              <a:rect l="l" t="t" r="r" b="b"/>
              <a:pathLst>
                <a:path w="1008" h="2442" extrusionOk="0">
                  <a:moveTo>
                    <a:pt x="802" y="0"/>
                  </a:moveTo>
                  <a:cubicBezTo>
                    <a:pt x="692" y="0"/>
                    <a:pt x="594" y="29"/>
                    <a:pt x="507" y="86"/>
                  </a:cubicBezTo>
                  <a:cubicBezTo>
                    <a:pt x="423" y="140"/>
                    <a:pt x="347" y="249"/>
                    <a:pt x="279" y="414"/>
                  </a:cubicBezTo>
                  <a:cubicBezTo>
                    <a:pt x="223" y="545"/>
                    <a:pt x="168" y="788"/>
                    <a:pt x="114" y="1141"/>
                  </a:cubicBezTo>
                  <a:lnTo>
                    <a:pt x="101" y="1226"/>
                  </a:lnTo>
                  <a:lnTo>
                    <a:pt x="70" y="1437"/>
                  </a:lnTo>
                  <a:cubicBezTo>
                    <a:pt x="0" y="1895"/>
                    <a:pt x="35" y="2189"/>
                    <a:pt x="177" y="2315"/>
                  </a:cubicBezTo>
                  <a:cubicBezTo>
                    <a:pt x="203" y="2338"/>
                    <a:pt x="243" y="2362"/>
                    <a:pt x="299" y="2387"/>
                  </a:cubicBezTo>
                  <a:cubicBezTo>
                    <a:pt x="355" y="2411"/>
                    <a:pt x="410" y="2428"/>
                    <a:pt x="462" y="2436"/>
                  </a:cubicBezTo>
                  <a:cubicBezTo>
                    <a:pt x="485" y="2439"/>
                    <a:pt x="507" y="2441"/>
                    <a:pt x="526" y="2441"/>
                  </a:cubicBezTo>
                  <a:cubicBezTo>
                    <a:pt x="617" y="2441"/>
                    <a:pt x="668" y="2402"/>
                    <a:pt x="680" y="2324"/>
                  </a:cubicBezTo>
                  <a:cubicBezTo>
                    <a:pt x="684" y="2298"/>
                    <a:pt x="676" y="2276"/>
                    <a:pt x="656" y="2259"/>
                  </a:cubicBezTo>
                  <a:cubicBezTo>
                    <a:pt x="636" y="2244"/>
                    <a:pt x="612" y="2233"/>
                    <a:pt x="584" y="2229"/>
                  </a:cubicBezTo>
                  <a:cubicBezTo>
                    <a:pt x="563" y="2243"/>
                    <a:pt x="542" y="2250"/>
                    <a:pt x="520" y="2250"/>
                  </a:cubicBezTo>
                  <a:cubicBezTo>
                    <a:pt x="515" y="2250"/>
                    <a:pt x="509" y="2250"/>
                    <a:pt x="504" y="2249"/>
                  </a:cubicBezTo>
                  <a:cubicBezTo>
                    <a:pt x="420" y="2236"/>
                    <a:pt x="357" y="2200"/>
                    <a:pt x="311" y="2141"/>
                  </a:cubicBezTo>
                  <a:cubicBezTo>
                    <a:pt x="292" y="2114"/>
                    <a:pt x="276" y="2083"/>
                    <a:pt x="265" y="2046"/>
                  </a:cubicBezTo>
                  <a:cubicBezTo>
                    <a:pt x="254" y="2010"/>
                    <a:pt x="244" y="1962"/>
                    <a:pt x="237" y="1903"/>
                  </a:cubicBezTo>
                  <a:cubicBezTo>
                    <a:pt x="230" y="1845"/>
                    <a:pt x="238" y="1743"/>
                    <a:pt x="261" y="1597"/>
                  </a:cubicBezTo>
                  <a:lnTo>
                    <a:pt x="382" y="908"/>
                  </a:lnTo>
                  <a:lnTo>
                    <a:pt x="385" y="890"/>
                  </a:lnTo>
                  <a:cubicBezTo>
                    <a:pt x="401" y="777"/>
                    <a:pt x="438" y="636"/>
                    <a:pt x="494" y="468"/>
                  </a:cubicBezTo>
                  <a:cubicBezTo>
                    <a:pt x="524" y="380"/>
                    <a:pt x="561" y="306"/>
                    <a:pt x="605" y="249"/>
                  </a:cubicBezTo>
                  <a:cubicBezTo>
                    <a:pt x="645" y="198"/>
                    <a:pt x="687" y="172"/>
                    <a:pt x="729" y="172"/>
                  </a:cubicBezTo>
                  <a:cubicBezTo>
                    <a:pt x="735" y="172"/>
                    <a:pt x="740" y="173"/>
                    <a:pt x="746" y="173"/>
                  </a:cubicBezTo>
                  <a:lnTo>
                    <a:pt x="913" y="199"/>
                  </a:lnTo>
                  <a:cubicBezTo>
                    <a:pt x="916" y="199"/>
                    <a:pt x="918" y="199"/>
                    <a:pt x="921" y="199"/>
                  </a:cubicBezTo>
                  <a:cubicBezTo>
                    <a:pt x="940" y="199"/>
                    <a:pt x="957" y="191"/>
                    <a:pt x="972" y="177"/>
                  </a:cubicBezTo>
                  <a:cubicBezTo>
                    <a:pt x="989" y="160"/>
                    <a:pt x="1000" y="139"/>
                    <a:pt x="1004" y="114"/>
                  </a:cubicBezTo>
                  <a:cubicBezTo>
                    <a:pt x="1007" y="90"/>
                    <a:pt x="1002" y="67"/>
                    <a:pt x="986" y="47"/>
                  </a:cubicBezTo>
                  <a:cubicBezTo>
                    <a:pt x="971" y="27"/>
                    <a:pt x="945" y="14"/>
                    <a:pt x="908" y="8"/>
                  </a:cubicBezTo>
                  <a:cubicBezTo>
                    <a:pt x="872" y="3"/>
                    <a:pt x="837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7941438" y="428173"/>
              <a:ext cx="38641" cy="97977"/>
            </a:xfrm>
            <a:custGeom>
              <a:avLst/>
              <a:gdLst/>
              <a:ahLst/>
              <a:cxnLst/>
              <a:rect l="l" t="t" r="r" b="b"/>
              <a:pathLst>
                <a:path w="295" h="748" extrusionOk="0">
                  <a:moveTo>
                    <a:pt x="213" y="1"/>
                  </a:moveTo>
                  <a:lnTo>
                    <a:pt x="213" y="2"/>
                  </a:lnTo>
                  <a:cubicBezTo>
                    <a:pt x="211" y="2"/>
                    <a:pt x="208" y="1"/>
                    <a:pt x="206" y="1"/>
                  </a:cubicBezTo>
                  <a:cubicBezTo>
                    <a:pt x="196" y="1"/>
                    <a:pt x="186" y="5"/>
                    <a:pt x="177" y="12"/>
                  </a:cubicBezTo>
                  <a:cubicBezTo>
                    <a:pt x="156" y="29"/>
                    <a:pt x="143" y="53"/>
                    <a:pt x="138" y="83"/>
                  </a:cubicBezTo>
                  <a:cubicBezTo>
                    <a:pt x="136" y="103"/>
                    <a:pt x="141" y="114"/>
                    <a:pt x="157" y="116"/>
                  </a:cubicBezTo>
                  <a:cubicBezTo>
                    <a:pt x="158" y="116"/>
                    <a:pt x="159" y="116"/>
                    <a:pt x="160" y="116"/>
                  </a:cubicBezTo>
                  <a:cubicBezTo>
                    <a:pt x="173" y="116"/>
                    <a:pt x="183" y="107"/>
                    <a:pt x="190" y="86"/>
                  </a:cubicBezTo>
                  <a:cubicBezTo>
                    <a:pt x="197" y="61"/>
                    <a:pt x="206" y="47"/>
                    <a:pt x="218" y="43"/>
                  </a:cubicBezTo>
                  <a:cubicBezTo>
                    <a:pt x="247" y="51"/>
                    <a:pt x="256" y="93"/>
                    <a:pt x="244" y="170"/>
                  </a:cubicBezTo>
                  <a:cubicBezTo>
                    <a:pt x="233" y="248"/>
                    <a:pt x="213" y="319"/>
                    <a:pt x="185" y="383"/>
                  </a:cubicBezTo>
                  <a:cubicBezTo>
                    <a:pt x="157" y="447"/>
                    <a:pt x="119" y="517"/>
                    <a:pt x="71" y="591"/>
                  </a:cubicBezTo>
                  <a:cubicBezTo>
                    <a:pt x="66" y="599"/>
                    <a:pt x="57" y="615"/>
                    <a:pt x="45" y="639"/>
                  </a:cubicBezTo>
                  <a:cubicBezTo>
                    <a:pt x="32" y="664"/>
                    <a:pt x="18" y="683"/>
                    <a:pt x="2" y="697"/>
                  </a:cubicBezTo>
                  <a:lnTo>
                    <a:pt x="1" y="700"/>
                  </a:lnTo>
                  <a:cubicBezTo>
                    <a:pt x="0" y="709"/>
                    <a:pt x="2" y="717"/>
                    <a:pt x="8" y="723"/>
                  </a:cubicBezTo>
                  <a:cubicBezTo>
                    <a:pt x="15" y="729"/>
                    <a:pt x="22" y="734"/>
                    <a:pt x="31" y="734"/>
                  </a:cubicBezTo>
                  <a:lnTo>
                    <a:pt x="176" y="748"/>
                  </a:lnTo>
                  <a:cubicBezTo>
                    <a:pt x="185" y="742"/>
                    <a:pt x="191" y="735"/>
                    <a:pt x="192" y="727"/>
                  </a:cubicBezTo>
                  <a:cubicBezTo>
                    <a:pt x="192" y="720"/>
                    <a:pt x="187" y="711"/>
                    <a:pt x="176" y="699"/>
                  </a:cubicBezTo>
                  <a:cubicBezTo>
                    <a:pt x="145" y="694"/>
                    <a:pt x="112" y="691"/>
                    <a:pt x="78" y="691"/>
                  </a:cubicBezTo>
                  <a:cubicBezTo>
                    <a:pt x="73" y="691"/>
                    <a:pt x="68" y="692"/>
                    <a:pt x="63" y="692"/>
                  </a:cubicBezTo>
                  <a:cubicBezTo>
                    <a:pt x="75" y="666"/>
                    <a:pt x="96" y="631"/>
                    <a:pt x="123" y="584"/>
                  </a:cubicBezTo>
                  <a:cubicBezTo>
                    <a:pt x="151" y="537"/>
                    <a:pt x="173" y="497"/>
                    <a:pt x="192" y="464"/>
                  </a:cubicBezTo>
                  <a:cubicBezTo>
                    <a:pt x="210" y="430"/>
                    <a:pt x="228" y="389"/>
                    <a:pt x="247" y="339"/>
                  </a:cubicBezTo>
                  <a:cubicBezTo>
                    <a:pt x="267" y="290"/>
                    <a:pt x="278" y="249"/>
                    <a:pt x="283" y="218"/>
                  </a:cubicBezTo>
                  <a:cubicBezTo>
                    <a:pt x="288" y="185"/>
                    <a:pt x="291" y="161"/>
                    <a:pt x="293" y="144"/>
                  </a:cubicBezTo>
                  <a:cubicBezTo>
                    <a:pt x="294" y="133"/>
                    <a:pt x="295" y="124"/>
                    <a:pt x="295" y="116"/>
                  </a:cubicBezTo>
                  <a:cubicBezTo>
                    <a:pt x="295" y="109"/>
                    <a:pt x="294" y="100"/>
                    <a:pt x="293" y="87"/>
                  </a:cubicBezTo>
                  <a:cubicBezTo>
                    <a:pt x="292" y="74"/>
                    <a:pt x="288" y="59"/>
                    <a:pt x="279" y="43"/>
                  </a:cubicBezTo>
                  <a:cubicBezTo>
                    <a:pt x="268" y="20"/>
                    <a:pt x="246" y="6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8313957" y="487378"/>
              <a:ext cx="38641" cy="97977"/>
            </a:xfrm>
            <a:custGeom>
              <a:avLst/>
              <a:gdLst/>
              <a:ahLst/>
              <a:cxnLst/>
              <a:rect l="l" t="t" r="r" b="b"/>
              <a:pathLst>
                <a:path w="295" h="748" extrusionOk="0">
                  <a:moveTo>
                    <a:pt x="206" y="1"/>
                  </a:moveTo>
                  <a:cubicBezTo>
                    <a:pt x="196" y="1"/>
                    <a:pt x="186" y="4"/>
                    <a:pt x="177" y="12"/>
                  </a:cubicBezTo>
                  <a:cubicBezTo>
                    <a:pt x="156" y="28"/>
                    <a:pt x="142" y="52"/>
                    <a:pt x="138" y="83"/>
                  </a:cubicBezTo>
                  <a:cubicBezTo>
                    <a:pt x="136" y="103"/>
                    <a:pt x="141" y="113"/>
                    <a:pt x="156" y="116"/>
                  </a:cubicBezTo>
                  <a:cubicBezTo>
                    <a:pt x="158" y="116"/>
                    <a:pt x="159" y="116"/>
                    <a:pt x="161" y="116"/>
                  </a:cubicBezTo>
                  <a:cubicBezTo>
                    <a:pt x="174" y="116"/>
                    <a:pt x="183" y="106"/>
                    <a:pt x="190" y="85"/>
                  </a:cubicBezTo>
                  <a:cubicBezTo>
                    <a:pt x="197" y="61"/>
                    <a:pt x="206" y="47"/>
                    <a:pt x="218" y="43"/>
                  </a:cubicBezTo>
                  <a:cubicBezTo>
                    <a:pt x="247" y="50"/>
                    <a:pt x="256" y="92"/>
                    <a:pt x="244" y="170"/>
                  </a:cubicBezTo>
                  <a:cubicBezTo>
                    <a:pt x="232" y="247"/>
                    <a:pt x="212" y="319"/>
                    <a:pt x="184" y="383"/>
                  </a:cubicBezTo>
                  <a:cubicBezTo>
                    <a:pt x="157" y="447"/>
                    <a:pt x="119" y="516"/>
                    <a:pt x="71" y="592"/>
                  </a:cubicBezTo>
                  <a:cubicBezTo>
                    <a:pt x="66" y="598"/>
                    <a:pt x="57" y="614"/>
                    <a:pt x="45" y="639"/>
                  </a:cubicBezTo>
                  <a:cubicBezTo>
                    <a:pt x="32" y="664"/>
                    <a:pt x="18" y="682"/>
                    <a:pt x="2" y="696"/>
                  </a:cubicBezTo>
                  <a:lnTo>
                    <a:pt x="1" y="700"/>
                  </a:lnTo>
                  <a:cubicBezTo>
                    <a:pt x="0" y="709"/>
                    <a:pt x="2" y="716"/>
                    <a:pt x="8" y="722"/>
                  </a:cubicBezTo>
                  <a:cubicBezTo>
                    <a:pt x="15" y="729"/>
                    <a:pt x="22" y="733"/>
                    <a:pt x="31" y="734"/>
                  </a:cubicBezTo>
                  <a:lnTo>
                    <a:pt x="176" y="748"/>
                  </a:lnTo>
                  <a:cubicBezTo>
                    <a:pt x="185" y="742"/>
                    <a:pt x="191" y="735"/>
                    <a:pt x="191" y="727"/>
                  </a:cubicBezTo>
                  <a:cubicBezTo>
                    <a:pt x="192" y="720"/>
                    <a:pt x="187" y="710"/>
                    <a:pt x="176" y="698"/>
                  </a:cubicBezTo>
                  <a:cubicBezTo>
                    <a:pt x="144" y="693"/>
                    <a:pt x="112" y="691"/>
                    <a:pt x="78" y="691"/>
                  </a:cubicBezTo>
                  <a:cubicBezTo>
                    <a:pt x="73" y="691"/>
                    <a:pt x="68" y="691"/>
                    <a:pt x="63" y="691"/>
                  </a:cubicBezTo>
                  <a:cubicBezTo>
                    <a:pt x="75" y="667"/>
                    <a:pt x="95" y="630"/>
                    <a:pt x="122" y="584"/>
                  </a:cubicBezTo>
                  <a:cubicBezTo>
                    <a:pt x="150" y="537"/>
                    <a:pt x="173" y="496"/>
                    <a:pt x="191" y="463"/>
                  </a:cubicBezTo>
                  <a:cubicBezTo>
                    <a:pt x="210" y="430"/>
                    <a:pt x="228" y="388"/>
                    <a:pt x="247" y="339"/>
                  </a:cubicBezTo>
                  <a:cubicBezTo>
                    <a:pt x="266" y="289"/>
                    <a:pt x="278" y="248"/>
                    <a:pt x="283" y="217"/>
                  </a:cubicBezTo>
                  <a:cubicBezTo>
                    <a:pt x="287" y="185"/>
                    <a:pt x="291" y="161"/>
                    <a:pt x="293" y="144"/>
                  </a:cubicBezTo>
                  <a:cubicBezTo>
                    <a:pt x="294" y="132"/>
                    <a:pt x="294" y="124"/>
                    <a:pt x="294" y="116"/>
                  </a:cubicBezTo>
                  <a:cubicBezTo>
                    <a:pt x="294" y="109"/>
                    <a:pt x="294" y="99"/>
                    <a:pt x="293" y="86"/>
                  </a:cubicBezTo>
                  <a:cubicBezTo>
                    <a:pt x="292" y="74"/>
                    <a:pt x="287" y="59"/>
                    <a:pt x="279" y="42"/>
                  </a:cubicBezTo>
                  <a:cubicBezTo>
                    <a:pt x="267" y="20"/>
                    <a:pt x="246" y="6"/>
                    <a:pt x="213" y="1"/>
                  </a:cubicBezTo>
                  <a:lnTo>
                    <a:pt x="212" y="1"/>
                  </a:lnTo>
                  <a:cubicBezTo>
                    <a:pt x="210" y="1"/>
                    <a:pt x="208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8728260" y="569766"/>
              <a:ext cx="38641" cy="97977"/>
            </a:xfrm>
            <a:custGeom>
              <a:avLst/>
              <a:gdLst/>
              <a:ahLst/>
              <a:cxnLst/>
              <a:rect l="l" t="t" r="r" b="b"/>
              <a:pathLst>
                <a:path w="295" h="748" extrusionOk="0">
                  <a:moveTo>
                    <a:pt x="214" y="1"/>
                  </a:moveTo>
                  <a:lnTo>
                    <a:pt x="214" y="2"/>
                  </a:lnTo>
                  <a:cubicBezTo>
                    <a:pt x="211" y="1"/>
                    <a:pt x="208" y="1"/>
                    <a:pt x="205" y="1"/>
                  </a:cubicBezTo>
                  <a:cubicBezTo>
                    <a:pt x="195" y="1"/>
                    <a:pt x="186" y="5"/>
                    <a:pt x="177" y="12"/>
                  </a:cubicBezTo>
                  <a:cubicBezTo>
                    <a:pt x="156" y="29"/>
                    <a:pt x="144" y="52"/>
                    <a:pt x="138" y="83"/>
                  </a:cubicBezTo>
                  <a:cubicBezTo>
                    <a:pt x="136" y="103"/>
                    <a:pt x="142" y="114"/>
                    <a:pt x="157" y="116"/>
                  </a:cubicBezTo>
                  <a:cubicBezTo>
                    <a:pt x="158" y="116"/>
                    <a:pt x="159" y="116"/>
                    <a:pt x="160" y="116"/>
                  </a:cubicBezTo>
                  <a:cubicBezTo>
                    <a:pt x="173" y="116"/>
                    <a:pt x="184" y="107"/>
                    <a:pt x="190" y="86"/>
                  </a:cubicBezTo>
                  <a:cubicBezTo>
                    <a:pt x="198" y="61"/>
                    <a:pt x="207" y="47"/>
                    <a:pt x="218" y="43"/>
                  </a:cubicBezTo>
                  <a:cubicBezTo>
                    <a:pt x="248" y="50"/>
                    <a:pt x="256" y="93"/>
                    <a:pt x="245" y="170"/>
                  </a:cubicBezTo>
                  <a:cubicBezTo>
                    <a:pt x="233" y="248"/>
                    <a:pt x="213" y="319"/>
                    <a:pt x="186" y="383"/>
                  </a:cubicBezTo>
                  <a:cubicBezTo>
                    <a:pt x="158" y="447"/>
                    <a:pt x="119" y="517"/>
                    <a:pt x="71" y="591"/>
                  </a:cubicBezTo>
                  <a:cubicBezTo>
                    <a:pt x="67" y="599"/>
                    <a:pt x="58" y="615"/>
                    <a:pt x="45" y="639"/>
                  </a:cubicBezTo>
                  <a:cubicBezTo>
                    <a:pt x="32" y="664"/>
                    <a:pt x="18" y="683"/>
                    <a:pt x="2" y="697"/>
                  </a:cubicBezTo>
                  <a:lnTo>
                    <a:pt x="1" y="700"/>
                  </a:lnTo>
                  <a:cubicBezTo>
                    <a:pt x="1" y="709"/>
                    <a:pt x="3" y="717"/>
                    <a:pt x="9" y="723"/>
                  </a:cubicBezTo>
                  <a:cubicBezTo>
                    <a:pt x="15" y="729"/>
                    <a:pt x="23" y="733"/>
                    <a:pt x="32" y="734"/>
                  </a:cubicBezTo>
                  <a:lnTo>
                    <a:pt x="176" y="747"/>
                  </a:lnTo>
                  <a:cubicBezTo>
                    <a:pt x="186" y="741"/>
                    <a:pt x="191" y="735"/>
                    <a:pt x="192" y="727"/>
                  </a:cubicBezTo>
                  <a:cubicBezTo>
                    <a:pt x="193" y="720"/>
                    <a:pt x="188" y="710"/>
                    <a:pt x="176" y="699"/>
                  </a:cubicBezTo>
                  <a:cubicBezTo>
                    <a:pt x="145" y="694"/>
                    <a:pt x="112" y="691"/>
                    <a:pt x="78" y="691"/>
                  </a:cubicBezTo>
                  <a:cubicBezTo>
                    <a:pt x="73" y="691"/>
                    <a:pt x="68" y="691"/>
                    <a:pt x="63" y="692"/>
                  </a:cubicBezTo>
                  <a:cubicBezTo>
                    <a:pt x="76" y="666"/>
                    <a:pt x="97" y="630"/>
                    <a:pt x="124" y="583"/>
                  </a:cubicBezTo>
                  <a:cubicBezTo>
                    <a:pt x="151" y="537"/>
                    <a:pt x="173" y="497"/>
                    <a:pt x="192" y="463"/>
                  </a:cubicBezTo>
                  <a:cubicBezTo>
                    <a:pt x="210" y="430"/>
                    <a:pt x="229" y="389"/>
                    <a:pt x="248" y="339"/>
                  </a:cubicBezTo>
                  <a:cubicBezTo>
                    <a:pt x="267" y="290"/>
                    <a:pt x="279" y="249"/>
                    <a:pt x="283" y="217"/>
                  </a:cubicBezTo>
                  <a:cubicBezTo>
                    <a:pt x="289" y="185"/>
                    <a:pt x="292" y="161"/>
                    <a:pt x="293" y="144"/>
                  </a:cubicBezTo>
                  <a:cubicBezTo>
                    <a:pt x="295" y="133"/>
                    <a:pt x="295" y="123"/>
                    <a:pt x="295" y="116"/>
                  </a:cubicBezTo>
                  <a:cubicBezTo>
                    <a:pt x="295" y="109"/>
                    <a:pt x="295" y="99"/>
                    <a:pt x="294" y="86"/>
                  </a:cubicBezTo>
                  <a:cubicBezTo>
                    <a:pt x="292" y="74"/>
                    <a:pt x="288" y="59"/>
                    <a:pt x="279" y="43"/>
                  </a:cubicBezTo>
                  <a:cubicBezTo>
                    <a:pt x="268" y="20"/>
                    <a:pt x="246" y="6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14"/>
          <p:cNvSpPr/>
          <p:nvPr/>
        </p:nvSpPr>
        <p:spPr>
          <a:xfrm>
            <a:off x="2518200" y="398950"/>
            <a:ext cx="572600" cy="573250"/>
          </a:xfrm>
          <a:custGeom>
            <a:avLst/>
            <a:gdLst/>
            <a:ahLst/>
            <a:cxnLst/>
            <a:rect l="l" t="t" r="r" b="b"/>
            <a:pathLst>
              <a:path w="11452" h="11465" extrusionOk="0">
                <a:moveTo>
                  <a:pt x="8006" y="8642"/>
                </a:moveTo>
                <a:cubicBezTo>
                  <a:pt x="7849" y="8642"/>
                  <a:pt x="7706" y="8578"/>
                  <a:pt x="7603" y="8475"/>
                </a:cubicBezTo>
                <a:cubicBezTo>
                  <a:pt x="7499" y="8371"/>
                  <a:pt x="7436" y="8228"/>
                  <a:pt x="7436" y="8070"/>
                </a:cubicBezTo>
                <a:cubicBezTo>
                  <a:pt x="7436" y="7913"/>
                  <a:pt x="7499" y="7770"/>
                  <a:pt x="7603" y="7667"/>
                </a:cubicBezTo>
                <a:cubicBezTo>
                  <a:pt x="7706" y="7564"/>
                  <a:pt x="7849" y="7499"/>
                  <a:pt x="8006" y="7499"/>
                </a:cubicBezTo>
                <a:cubicBezTo>
                  <a:pt x="8163" y="7499"/>
                  <a:pt x="8305" y="7564"/>
                  <a:pt x="8409" y="7667"/>
                </a:cubicBezTo>
                <a:cubicBezTo>
                  <a:pt x="8512" y="7771"/>
                  <a:pt x="8577" y="7913"/>
                  <a:pt x="8577" y="8070"/>
                </a:cubicBezTo>
                <a:cubicBezTo>
                  <a:pt x="8577" y="8385"/>
                  <a:pt x="8320" y="8642"/>
                  <a:pt x="8006" y="8642"/>
                </a:cubicBezTo>
                <a:close/>
                <a:moveTo>
                  <a:pt x="10973" y="10893"/>
                </a:moveTo>
                <a:lnTo>
                  <a:pt x="8702" y="8575"/>
                </a:lnTo>
                <a:cubicBezTo>
                  <a:pt x="8806" y="8433"/>
                  <a:pt x="8866" y="8259"/>
                  <a:pt x="8866" y="8070"/>
                </a:cubicBezTo>
                <a:cubicBezTo>
                  <a:pt x="8866" y="7834"/>
                  <a:pt x="8770" y="7618"/>
                  <a:pt x="8614" y="7463"/>
                </a:cubicBezTo>
                <a:cubicBezTo>
                  <a:pt x="8458" y="7306"/>
                  <a:pt x="8243" y="7210"/>
                  <a:pt x="8006" y="7210"/>
                </a:cubicBezTo>
                <a:cubicBezTo>
                  <a:pt x="7769" y="7210"/>
                  <a:pt x="7554" y="7307"/>
                  <a:pt x="7398" y="7463"/>
                </a:cubicBezTo>
                <a:cubicBezTo>
                  <a:pt x="7243" y="7619"/>
                  <a:pt x="7146" y="7834"/>
                  <a:pt x="7146" y="8070"/>
                </a:cubicBezTo>
                <a:cubicBezTo>
                  <a:pt x="7146" y="8307"/>
                  <a:pt x="7243" y="8522"/>
                  <a:pt x="7398" y="8678"/>
                </a:cubicBezTo>
                <a:cubicBezTo>
                  <a:pt x="7554" y="8834"/>
                  <a:pt x="7769" y="8931"/>
                  <a:pt x="8006" y="8931"/>
                </a:cubicBezTo>
                <a:cubicBezTo>
                  <a:pt x="8188" y="8931"/>
                  <a:pt x="8357" y="8874"/>
                  <a:pt x="8496" y="8777"/>
                </a:cubicBezTo>
                <a:lnTo>
                  <a:pt x="10663" y="10990"/>
                </a:lnTo>
                <a:lnTo>
                  <a:pt x="6007" y="9967"/>
                </a:lnTo>
                <a:cubicBezTo>
                  <a:pt x="5487" y="9454"/>
                  <a:pt x="5124" y="8865"/>
                  <a:pt x="4929" y="8213"/>
                </a:cubicBezTo>
                <a:cubicBezTo>
                  <a:pt x="4735" y="7568"/>
                  <a:pt x="4705" y="6861"/>
                  <a:pt x="4848" y="6101"/>
                </a:cubicBezTo>
                <a:lnTo>
                  <a:pt x="6124" y="4940"/>
                </a:lnTo>
                <a:cubicBezTo>
                  <a:pt x="6773" y="4898"/>
                  <a:pt x="7444" y="4992"/>
                  <a:pt x="8076" y="5207"/>
                </a:cubicBezTo>
                <a:cubicBezTo>
                  <a:pt x="8701" y="5421"/>
                  <a:pt x="9288" y="5751"/>
                  <a:pt x="9777" y="6185"/>
                </a:cubicBezTo>
                <a:close/>
                <a:moveTo>
                  <a:pt x="5713" y="3741"/>
                </a:moveTo>
                <a:lnTo>
                  <a:pt x="5868" y="3904"/>
                </a:lnTo>
                <a:lnTo>
                  <a:pt x="5868" y="3906"/>
                </a:lnTo>
                <a:cubicBezTo>
                  <a:pt x="5957" y="3998"/>
                  <a:pt x="5999" y="4119"/>
                  <a:pt x="5997" y="4239"/>
                </a:cubicBezTo>
                <a:cubicBezTo>
                  <a:pt x="5993" y="4359"/>
                  <a:pt x="5945" y="4478"/>
                  <a:pt x="5853" y="4566"/>
                </a:cubicBezTo>
                <a:lnTo>
                  <a:pt x="5851" y="4567"/>
                </a:lnTo>
                <a:lnTo>
                  <a:pt x="4563" y="5792"/>
                </a:lnTo>
                <a:lnTo>
                  <a:pt x="4562" y="5793"/>
                </a:lnTo>
                <a:cubicBezTo>
                  <a:pt x="4470" y="5882"/>
                  <a:pt x="4348" y="5924"/>
                  <a:pt x="4229" y="5922"/>
                </a:cubicBezTo>
                <a:cubicBezTo>
                  <a:pt x="4108" y="5918"/>
                  <a:pt x="3989" y="5870"/>
                  <a:pt x="3901" y="5777"/>
                </a:cubicBezTo>
                <a:lnTo>
                  <a:pt x="3900" y="5777"/>
                </a:lnTo>
                <a:lnTo>
                  <a:pt x="3745" y="5613"/>
                </a:lnTo>
                <a:cubicBezTo>
                  <a:pt x="3657" y="5520"/>
                  <a:pt x="3614" y="5399"/>
                  <a:pt x="3617" y="5279"/>
                </a:cubicBezTo>
                <a:cubicBezTo>
                  <a:pt x="3620" y="5159"/>
                  <a:pt x="3668" y="5040"/>
                  <a:pt x="3762" y="4951"/>
                </a:cubicBezTo>
                <a:lnTo>
                  <a:pt x="5050" y="3725"/>
                </a:lnTo>
                <a:lnTo>
                  <a:pt x="5051" y="3724"/>
                </a:lnTo>
                <a:cubicBezTo>
                  <a:pt x="5145" y="3636"/>
                  <a:pt x="5265" y="3593"/>
                  <a:pt x="5386" y="3597"/>
                </a:cubicBezTo>
                <a:cubicBezTo>
                  <a:pt x="5504" y="3599"/>
                  <a:pt x="5623" y="3647"/>
                  <a:pt x="5712" y="3741"/>
                </a:cubicBezTo>
                <a:close/>
                <a:moveTo>
                  <a:pt x="1973" y="671"/>
                </a:moveTo>
                <a:lnTo>
                  <a:pt x="4733" y="3515"/>
                </a:lnTo>
                <a:lnTo>
                  <a:pt x="3444" y="4767"/>
                </a:lnTo>
                <a:lnTo>
                  <a:pt x="684" y="1922"/>
                </a:lnTo>
                <a:close/>
                <a:moveTo>
                  <a:pt x="1155" y="1971"/>
                </a:moveTo>
                <a:cubicBezTo>
                  <a:pt x="1353" y="2000"/>
                  <a:pt x="1491" y="2150"/>
                  <a:pt x="1622" y="2290"/>
                </a:cubicBezTo>
                <a:cubicBezTo>
                  <a:pt x="1760" y="2441"/>
                  <a:pt x="1901" y="2590"/>
                  <a:pt x="2045" y="2737"/>
                </a:cubicBezTo>
                <a:cubicBezTo>
                  <a:pt x="2203" y="2899"/>
                  <a:pt x="2365" y="3056"/>
                  <a:pt x="2521" y="3222"/>
                </a:cubicBezTo>
                <a:cubicBezTo>
                  <a:pt x="2599" y="3305"/>
                  <a:pt x="2674" y="3390"/>
                  <a:pt x="2746" y="3478"/>
                </a:cubicBezTo>
                <a:cubicBezTo>
                  <a:pt x="2823" y="3572"/>
                  <a:pt x="2909" y="3667"/>
                  <a:pt x="2945" y="3785"/>
                </a:cubicBezTo>
                <a:cubicBezTo>
                  <a:pt x="2972" y="3872"/>
                  <a:pt x="2863" y="3922"/>
                  <a:pt x="2801" y="3869"/>
                </a:cubicBezTo>
                <a:cubicBezTo>
                  <a:pt x="2722" y="3799"/>
                  <a:pt x="2668" y="3705"/>
                  <a:pt x="2602" y="3622"/>
                </a:cubicBezTo>
                <a:cubicBezTo>
                  <a:pt x="2531" y="3533"/>
                  <a:pt x="2456" y="3447"/>
                  <a:pt x="2379" y="3363"/>
                </a:cubicBezTo>
                <a:cubicBezTo>
                  <a:pt x="2227" y="3196"/>
                  <a:pt x="2066" y="3036"/>
                  <a:pt x="1910" y="2873"/>
                </a:cubicBezTo>
                <a:cubicBezTo>
                  <a:pt x="1774" y="2732"/>
                  <a:pt x="1642" y="2592"/>
                  <a:pt x="1512" y="2446"/>
                </a:cubicBezTo>
                <a:cubicBezTo>
                  <a:pt x="1445" y="2370"/>
                  <a:pt x="1376" y="2296"/>
                  <a:pt x="1305" y="2225"/>
                </a:cubicBezTo>
                <a:cubicBezTo>
                  <a:pt x="1242" y="2164"/>
                  <a:pt x="1182" y="2096"/>
                  <a:pt x="1117" y="2037"/>
                </a:cubicBezTo>
                <a:cubicBezTo>
                  <a:pt x="1085" y="2007"/>
                  <a:pt x="1120" y="1966"/>
                  <a:pt x="1155" y="1971"/>
                </a:cubicBezTo>
                <a:close/>
                <a:moveTo>
                  <a:pt x="3261" y="4064"/>
                </a:moveTo>
                <a:cubicBezTo>
                  <a:pt x="3279" y="4081"/>
                  <a:pt x="3293" y="4103"/>
                  <a:pt x="3306" y="4124"/>
                </a:cubicBezTo>
                <a:cubicBezTo>
                  <a:pt x="3322" y="4150"/>
                  <a:pt x="3336" y="4196"/>
                  <a:pt x="3325" y="4225"/>
                </a:cubicBezTo>
                <a:cubicBezTo>
                  <a:pt x="3314" y="4256"/>
                  <a:pt x="3286" y="4277"/>
                  <a:pt x="3252" y="4267"/>
                </a:cubicBezTo>
                <a:cubicBezTo>
                  <a:pt x="3225" y="4259"/>
                  <a:pt x="3196" y="4230"/>
                  <a:pt x="3183" y="4205"/>
                </a:cubicBezTo>
                <a:cubicBezTo>
                  <a:pt x="3177" y="4196"/>
                  <a:pt x="3173" y="4189"/>
                  <a:pt x="3169" y="4180"/>
                </a:cubicBezTo>
                <a:cubicBezTo>
                  <a:pt x="3166" y="4176"/>
                  <a:pt x="3163" y="4173"/>
                  <a:pt x="3162" y="4169"/>
                </a:cubicBezTo>
                <a:cubicBezTo>
                  <a:pt x="3150" y="4153"/>
                  <a:pt x="3170" y="4179"/>
                  <a:pt x="3158" y="4166"/>
                </a:cubicBezTo>
                <a:cubicBezTo>
                  <a:pt x="3132" y="4137"/>
                  <a:pt x="3129" y="4092"/>
                  <a:pt x="3158" y="4064"/>
                </a:cubicBezTo>
                <a:cubicBezTo>
                  <a:pt x="3186" y="4036"/>
                  <a:pt x="3233" y="4035"/>
                  <a:pt x="3261" y="4064"/>
                </a:cubicBezTo>
                <a:moveTo>
                  <a:pt x="2929" y="1904"/>
                </a:moveTo>
                <a:cubicBezTo>
                  <a:pt x="2928" y="1906"/>
                  <a:pt x="2926" y="1907"/>
                  <a:pt x="2924" y="1909"/>
                </a:cubicBezTo>
                <a:cubicBezTo>
                  <a:pt x="2930" y="1905"/>
                  <a:pt x="2936" y="1904"/>
                  <a:pt x="2944" y="1904"/>
                </a:cubicBezTo>
                <a:cubicBezTo>
                  <a:pt x="2960" y="1904"/>
                  <a:pt x="2975" y="1905"/>
                  <a:pt x="2991" y="1908"/>
                </a:cubicBezTo>
                <a:cubicBezTo>
                  <a:pt x="3022" y="1912"/>
                  <a:pt x="3057" y="1939"/>
                  <a:pt x="3078" y="1960"/>
                </a:cubicBezTo>
                <a:cubicBezTo>
                  <a:pt x="3127" y="2008"/>
                  <a:pt x="3176" y="2073"/>
                  <a:pt x="3202" y="2135"/>
                </a:cubicBezTo>
                <a:cubicBezTo>
                  <a:pt x="3226" y="2192"/>
                  <a:pt x="3280" y="2248"/>
                  <a:pt x="3321" y="2294"/>
                </a:cubicBezTo>
                <a:cubicBezTo>
                  <a:pt x="3345" y="2320"/>
                  <a:pt x="3380" y="2343"/>
                  <a:pt x="3398" y="2373"/>
                </a:cubicBezTo>
                <a:cubicBezTo>
                  <a:pt x="3411" y="2397"/>
                  <a:pt x="3421" y="2442"/>
                  <a:pt x="3399" y="2464"/>
                </a:cubicBezTo>
                <a:cubicBezTo>
                  <a:pt x="3301" y="2562"/>
                  <a:pt x="3135" y="2308"/>
                  <a:pt x="3088" y="2245"/>
                </a:cubicBezTo>
                <a:cubicBezTo>
                  <a:pt x="3067" y="2217"/>
                  <a:pt x="3040" y="2195"/>
                  <a:pt x="3020" y="2165"/>
                </a:cubicBezTo>
                <a:cubicBezTo>
                  <a:pt x="3001" y="2138"/>
                  <a:pt x="2983" y="2111"/>
                  <a:pt x="2963" y="2084"/>
                </a:cubicBezTo>
                <a:cubicBezTo>
                  <a:pt x="2934" y="2045"/>
                  <a:pt x="2885" y="1973"/>
                  <a:pt x="2910" y="1922"/>
                </a:cubicBezTo>
                <a:lnTo>
                  <a:pt x="2910" y="1949"/>
                </a:lnTo>
                <a:cubicBezTo>
                  <a:pt x="2908" y="1945"/>
                  <a:pt x="2906" y="1943"/>
                  <a:pt x="2903" y="1939"/>
                </a:cubicBezTo>
                <a:cubicBezTo>
                  <a:pt x="2891" y="1924"/>
                  <a:pt x="2911" y="1897"/>
                  <a:pt x="2929" y="1904"/>
                </a:cubicBezTo>
                <a:moveTo>
                  <a:pt x="1706" y="96"/>
                </a:moveTo>
                <a:cubicBezTo>
                  <a:pt x="1633" y="202"/>
                  <a:pt x="1523" y="285"/>
                  <a:pt x="1429" y="372"/>
                </a:cubicBezTo>
                <a:cubicBezTo>
                  <a:pt x="1324" y="470"/>
                  <a:pt x="1223" y="573"/>
                  <a:pt x="1126" y="679"/>
                </a:cubicBezTo>
                <a:cubicBezTo>
                  <a:pt x="1029" y="785"/>
                  <a:pt x="930" y="890"/>
                  <a:pt x="836" y="999"/>
                </a:cubicBezTo>
                <a:cubicBezTo>
                  <a:pt x="793" y="1049"/>
                  <a:pt x="750" y="1098"/>
                  <a:pt x="707" y="1148"/>
                </a:cubicBezTo>
                <a:cubicBezTo>
                  <a:pt x="660" y="1204"/>
                  <a:pt x="613" y="1266"/>
                  <a:pt x="532" y="1256"/>
                </a:cubicBezTo>
                <a:cubicBezTo>
                  <a:pt x="501" y="1252"/>
                  <a:pt x="479" y="1239"/>
                  <a:pt x="470" y="1209"/>
                </a:cubicBezTo>
                <a:cubicBezTo>
                  <a:pt x="445" y="1133"/>
                  <a:pt x="488" y="1077"/>
                  <a:pt x="535" y="1021"/>
                </a:cubicBezTo>
                <a:cubicBezTo>
                  <a:pt x="581" y="968"/>
                  <a:pt x="627" y="913"/>
                  <a:pt x="673" y="860"/>
                </a:cubicBezTo>
                <a:cubicBezTo>
                  <a:pt x="772" y="747"/>
                  <a:pt x="872" y="636"/>
                  <a:pt x="976" y="528"/>
                </a:cubicBezTo>
                <a:cubicBezTo>
                  <a:pt x="1076" y="425"/>
                  <a:pt x="1182" y="328"/>
                  <a:pt x="1291" y="234"/>
                </a:cubicBezTo>
                <a:cubicBezTo>
                  <a:pt x="1391" y="147"/>
                  <a:pt x="1509" y="44"/>
                  <a:pt x="1641" y="11"/>
                </a:cubicBezTo>
                <a:cubicBezTo>
                  <a:pt x="1687" y="0"/>
                  <a:pt x="1737" y="52"/>
                  <a:pt x="1706" y="96"/>
                </a:cubicBezTo>
                <a:moveTo>
                  <a:pt x="266" y="1518"/>
                </a:moveTo>
                <a:cubicBezTo>
                  <a:pt x="225" y="1558"/>
                  <a:pt x="186" y="1608"/>
                  <a:pt x="134" y="1631"/>
                </a:cubicBezTo>
                <a:cubicBezTo>
                  <a:pt x="62" y="1662"/>
                  <a:pt x="0" y="1600"/>
                  <a:pt x="31" y="1528"/>
                </a:cubicBezTo>
                <a:cubicBezTo>
                  <a:pt x="53" y="1476"/>
                  <a:pt x="104" y="1436"/>
                  <a:pt x="144" y="1396"/>
                </a:cubicBezTo>
                <a:cubicBezTo>
                  <a:pt x="177" y="1363"/>
                  <a:pt x="232" y="1363"/>
                  <a:pt x="266" y="1396"/>
                </a:cubicBezTo>
                <a:cubicBezTo>
                  <a:pt x="299" y="1429"/>
                  <a:pt x="299" y="1484"/>
                  <a:pt x="266" y="1518"/>
                </a:cubicBezTo>
                <a:close/>
                <a:moveTo>
                  <a:pt x="5410" y="2867"/>
                </a:moveTo>
                <a:cubicBezTo>
                  <a:pt x="5407" y="2819"/>
                  <a:pt x="5455" y="2798"/>
                  <a:pt x="5490" y="2774"/>
                </a:cubicBezTo>
                <a:cubicBezTo>
                  <a:pt x="5543" y="2737"/>
                  <a:pt x="5612" y="2736"/>
                  <a:pt x="5673" y="2746"/>
                </a:cubicBezTo>
                <a:cubicBezTo>
                  <a:pt x="5720" y="2754"/>
                  <a:pt x="5768" y="2751"/>
                  <a:pt x="5815" y="2756"/>
                </a:cubicBezTo>
                <a:cubicBezTo>
                  <a:pt x="5870" y="2762"/>
                  <a:pt x="5926" y="2768"/>
                  <a:pt x="5981" y="2777"/>
                </a:cubicBezTo>
                <a:cubicBezTo>
                  <a:pt x="6074" y="2791"/>
                  <a:pt x="6171" y="2846"/>
                  <a:pt x="6248" y="2895"/>
                </a:cubicBezTo>
                <a:cubicBezTo>
                  <a:pt x="6333" y="2949"/>
                  <a:pt x="6419" y="3018"/>
                  <a:pt x="6486" y="3092"/>
                </a:cubicBezTo>
                <a:cubicBezTo>
                  <a:pt x="6629" y="3253"/>
                  <a:pt x="6730" y="3445"/>
                  <a:pt x="6796" y="3649"/>
                </a:cubicBezTo>
                <a:cubicBezTo>
                  <a:pt x="6827" y="3747"/>
                  <a:pt x="6848" y="3848"/>
                  <a:pt x="6862" y="3950"/>
                </a:cubicBezTo>
                <a:cubicBezTo>
                  <a:pt x="6878" y="4064"/>
                  <a:pt x="6895" y="4188"/>
                  <a:pt x="6868" y="4301"/>
                </a:cubicBezTo>
                <a:cubicBezTo>
                  <a:pt x="6845" y="4397"/>
                  <a:pt x="6685" y="4404"/>
                  <a:pt x="6667" y="4301"/>
                </a:cubicBezTo>
                <a:cubicBezTo>
                  <a:pt x="6651" y="4200"/>
                  <a:pt x="6655" y="4095"/>
                  <a:pt x="6643" y="3993"/>
                </a:cubicBezTo>
                <a:cubicBezTo>
                  <a:pt x="6633" y="3918"/>
                  <a:pt x="6608" y="3807"/>
                  <a:pt x="6582" y="3721"/>
                </a:cubicBezTo>
                <a:cubicBezTo>
                  <a:pt x="6529" y="3551"/>
                  <a:pt x="6446" y="3377"/>
                  <a:pt x="6336" y="3242"/>
                </a:cubicBezTo>
                <a:cubicBezTo>
                  <a:pt x="6279" y="3174"/>
                  <a:pt x="6224" y="3113"/>
                  <a:pt x="6151" y="3061"/>
                </a:cubicBezTo>
                <a:cubicBezTo>
                  <a:pt x="6075" y="3006"/>
                  <a:pt x="5996" y="2977"/>
                  <a:pt x="5912" y="2940"/>
                </a:cubicBezTo>
                <a:cubicBezTo>
                  <a:pt x="5836" y="2907"/>
                  <a:pt x="5741" y="2890"/>
                  <a:pt x="5661" y="2914"/>
                </a:cubicBezTo>
                <a:cubicBezTo>
                  <a:pt x="5607" y="2930"/>
                  <a:pt x="5550" y="2929"/>
                  <a:pt x="5497" y="2915"/>
                </a:cubicBezTo>
                <a:cubicBezTo>
                  <a:pt x="5470" y="2909"/>
                  <a:pt x="5412" y="2906"/>
                  <a:pt x="5410" y="2867"/>
                </a:cubicBezTo>
                <a:close/>
                <a:moveTo>
                  <a:pt x="6756" y="3031"/>
                </a:moveTo>
                <a:cubicBezTo>
                  <a:pt x="6897" y="2986"/>
                  <a:pt x="7075" y="3191"/>
                  <a:pt x="7031" y="3326"/>
                </a:cubicBezTo>
                <a:cubicBezTo>
                  <a:pt x="7010" y="3391"/>
                  <a:pt x="6936" y="3407"/>
                  <a:pt x="6886" y="3364"/>
                </a:cubicBezTo>
                <a:cubicBezTo>
                  <a:pt x="6845" y="3329"/>
                  <a:pt x="6831" y="3272"/>
                  <a:pt x="6801" y="3228"/>
                </a:cubicBezTo>
                <a:cubicBezTo>
                  <a:pt x="6770" y="3184"/>
                  <a:pt x="6738" y="3136"/>
                  <a:pt x="6725" y="3084"/>
                </a:cubicBezTo>
                <a:cubicBezTo>
                  <a:pt x="6720" y="3060"/>
                  <a:pt x="6732" y="3038"/>
                  <a:pt x="6756" y="3031"/>
                </a:cubicBezTo>
                <a:moveTo>
                  <a:pt x="4248" y="6569"/>
                </a:moveTo>
                <a:cubicBezTo>
                  <a:pt x="4169" y="6688"/>
                  <a:pt x="4004" y="6685"/>
                  <a:pt x="3879" y="6656"/>
                </a:cubicBezTo>
                <a:cubicBezTo>
                  <a:pt x="3813" y="6641"/>
                  <a:pt x="3748" y="6611"/>
                  <a:pt x="3688" y="6577"/>
                </a:cubicBezTo>
                <a:cubicBezTo>
                  <a:pt x="3626" y="6542"/>
                  <a:pt x="3542" y="6487"/>
                  <a:pt x="3523" y="6414"/>
                </a:cubicBezTo>
                <a:cubicBezTo>
                  <a:pt x="3513" y="6373"/>
                  <a:pt x="3544" y="6321"/>
                  <a:pt x="3591" y="6325"/>
                </a:cubicBezTo>
                <a:cubicBezTo>
                  <a:pt x="3654" y="6331"/>
                  <a:pt x="3698" y="6371"/>
                  <a:pt x="3750" y="6403"/>
                </a:cubicBezTo>
                <a:cubicBezTo>
                  <a:pt x="3797" y="6432"/>
                  <a:pt x="3843" y="6460"/>
                  <a:pt x="3895" y="6478"/>
                </a:cubicBezTo>
                <a:cubicBezTo>
                  <a:pt x="4004" y="6516"/>
                  <a:pt x="4112" y="6487"/>
                  <a:pt x="4223" y="6507"/>
                </a:cubicBezTo>
                <a:cubicBezTo>
                  <a:pt x="4249" y="6512"/>
                  <a:pt x="4262" y="6547"/>
                  <a:pt x="4248" y="6569"/>
                </a:cubicBezTo>
                <a:moveTo>
                  <a:pt x="3268" y="6249"/>
                </a:moveTo>
                <a:cubicBezTo>
                  <a:pt x="3251" y="6216"/>
                  <a:pt x="3237" y="6182"/>
                  <a:pt x="3224" y="6146"/>
                </a:cubicBezTo>
                <a:cubicBezTo>
                  <a:pt x="3223" y="6143"/>
                  <a:pt x="3222" y="6141"/>
                  <a:pt x="3221" y="6138"/>
                </a:cubicBezTo>
                <a:cubicBezTo>
                  <a:pt x="3227" y="6151"/>
                  <a:pt x="3225" y="6146"/>
                  <a:pt x="3215" y="6123"/>
                </a:cubicBezTo>
                <a:cubicBezTo>
                  <a:pt x="3211" y="6103"/>
                  <a:pt x="3208" y="6086"/>
                  <a:pt x="3213" y="6067"/>
                </a:cubicBezTo>
                <a:cubicBezTo>
                  <a:pt x="3222" y="6033"/>
                  <a:pt x="3245" y="6018"/>
                  <a:pt x="3274" y="6005"/>
                </a:cubicBezTo>
                <a:cubicBezTo>
                  <a:pt x="3306" y="5992"/>
                  <a:pt x="3338" y="6010"/>
                  <a:pt x="3361" y="6028"/>
                </a:cubicBezTo>
                <a:cubicBezTo>
                  <a:pt x="3399" y="6058"/>
                  <a:pt x="3418" y="6108"/>
                  <a:pt x="3438" y="6150"/>
                </a:cubicBezTo>
                <a:cubicBezTo>
                  <a:pt x="3460" y="6198"/>
                  <a:pt x="3453" y="6256"/>
                  <a:pt x="3403" y="6285"/>
                </a:cubicBezTo>
                <a:cubicBezTo>
                  <a:pt x="3358" y="6311"/>
                  <a:pt x="3293" y="6297"/>
                  <a:pt x="3268" y="6249"/>
                </a:cubicBezTo>
                <a:moveTo>
                  <a:pt x="5130" y="7375"/>
                </a:moveTo>
                <a:cubicBezTo>
                  <a:pt x="5155" y="7427"/>
                  <a:pt x="5194" y="7462"/>
                  <a:pt x="5211" y="7520"/>
                </a:cubicBezTo>
                <a:cubicBezTo>
                  <a:pt x="5228" y="7580"/>
                  <a:pt x="5246" y="7640"/>
                  <a:pt x="5263" y="7701"/>
                </a:cubicBezTo>
                <a:cubicBezTo>
                  <a:pt x="5297" y="7819"/>
                  <a:pt x="5333" y="7937"/>
                  <a:pt x="5373" y="8054"/>
                </a:cubicBezTo>
                <a:cubicBezTo>
                  <a:pt x="5453" y="8286"/>
                  <a:pt x="5542" y="8513"/>
                  <a:pt x="5664" y="8727"/>
                </a:cubicBezTo>
                <a:cubicBezTo>
                  <a:pt x="5786" y="8938"/>
                  <a:pt x="5940" y="9127"/>
                  <a:pt x="6130" y="9281"/>
                </a:cubicBezTo>
                <a:cubicBezTo>
                  <a:pt x="6182" y="9323"/>
                  <a:pt x="6255" y="9365"/>
                  <a:pt x="6255" y="9441"/>
                </a:cubicBezTo>
                <a:cubicBezTo>
                  <a:pt x="6255" y="9476"/>
                  <a:pt x="6240" y="9505"/>
                  <a:pt x="6209" y="9523"/>
                </a:cubicBezTo>
                <a:cubicBezTo>
                  <a:pt x="6162" y="9550"/>
                  <a:pt x="6114" y="9529"/>
                  <a:pt x="6069" y="9509"/>
                </a:cubicBezTo>
                <a:cubicBezTo>
                  <a:pt x="6015" y="9482"/>
                  <a:pt x="5965" y="9426"/>
                  <a:pt x="5921" y="9385"/>
                </a:cubicBezTo>
                <a:cubicBezTo>
                  <a:pt x="5874" y="9342"/>
                  <a:pt x="5829" y="9295"/>
                  <a:pt x="5787" y="9246"/>
                </a:cubicBezTo>
                <a:cubicBezTo>
                  <a:pt x="5560" y="8986"/>
                  <a:pt x="5404" y="8678"/>
                  <a:pt x="5285" y="8356"/>
                </a:cubicBezTo>
                <a:cubicBezTo>
                  <a:pt x="5228" y="8197"/>
                  <a:pt x="5183" y="8035"/>
                  <a:pt x="5145" y="7871"/>
                </a:cubicBezTo>
                <a:cubicBezTo>
                  <a:pt x="5125" y="7789"/>
                  <a:pt x="5108" y="7709"/>
                  <a:pt x="5093" y="7627"/>
                </a:cubicBezTo>
                <a:cubicBezTo>
                  <a:pt x="5086" y="7589"/>
                  <a:pt x="5075" y="7548"/>
                  <a:pt x="5073" y="7510"/>
                </a:cubicBezTo>
                <a:cubicBezTo>
                  <a:pt x="5071" y="7467"/>
                  <a:pt x="5089" y="7428"/>
                  <a:pt x="5090" y="7385"/>
                </a:cubicBezTo>
                <a:cubicBezTo>
                  <a:pt x="5090" y="7365"/>
                  <a:pt x="5119" y="7355"/>
                  <a:pt x="5130" y="7375"/>
                </a:cubicBezTo>
                <a:close/>
                <a:moveTo>
                  <a:pt x="6632" y="9531"/>
                </a:moveTo>
                <a:cubicBezTo>
                  <a:pt x="6677" y="9544"/>
                  <a:pt x="6733" y="9550"/>
                  <a:pt x="6773" y="9575"/>
                </a:cubicBezTo>
                <a:cubicBezTo>
                  <a:pt x="6857" y="9626"/>
                  <a:pt x="6842" y="9757"/>
                  <a:pt x="6746" y="9783"/>
                </a:cubicBezTo>
                <a:cubicBezTo>
                  <a:pt x="6675" y="9802"/>
                  <a:pt x="6605" y="9768"/>
                  <a:pt x="6550" y="9726"/>
                </a:cubicBezTo>
                <a:cubicBezTo>
                  <a:pt x="6511" y="9696"/>
                  <a:pt x="6487" y="9656"/>
                  <a:pt x="6501" y="9605"/>
                </a:cubicBezTo>
                <a:cubicBezTo>
                  <a:pt x="6516" y="9550"/>
                  <a:pt x="6576" y="9516"/>
                  <a:pt x="6632" y="9531"/>
                </a:cubicBezTo>
                <a:close/>
                <a:moveTo>
                  <a:pt x="9470" y="6338"/>
                </a:moveTo>
                <a:cubicBezTo>
                  <a:pt x="9426" y="6322"/>
                  <a:pt x="9401" y="6288"/>
                  <a:pt x="9369" y="6255"/>
                </a:cubicBezTo>
                <a:cubicBezTo>
                  <a:pt x="9338" y="6223"/>
                  <a:pt x="9305" y="6191"/>
                  <a:pt x="9273" y="6161"/>
                </a:cubicBezTo>
                <a:cubicBezTo>
                  <a:pt x="9204" y="6096"/>
                  <a:pt x="9124" y="6047"/>
                  <a:pt x="9041" y="6000"/>
                </a:cubicBezTo>
                <a:cubicBezTo>
                  <a:pt x="8957" y="5952"/>
                  <a:pt x="8869" y="5910"/>
                  <a:pt x="8780" y="5872"/>
                </a:cubicBezTo>
                <a:cubicBezTo>
                  <a:pt x="8693" y="5834"/>
                  <a:pt x="8587" y="5810"/>
                  <a:pt x="8531" y="5730"/>
                </a:cubicBezTo>
                <a:cubicBezTo>
                  <a:pt x="8511" y="5702"/>
                  <a:pt x="8538" y="5672"/>
                  <a:pt x="8566" y="5668"/>
                </a:cubicBezTo>
                <a:cubicBezTo>
                  <a:pt x="8662" y="5656"/>
                  <a:pt x="8760" y="5723"/>
                  <a:pt x="8843" y="5765"/>
                </a:cubicBezTo>
                <a:cubicBezTo>
                  <a:pt x="8935" y="5810"/>
                  <a:pt x="9027" y="5856"/>
                  <a:pt x="9116" y="5906"/>
                </a:cubicBezTo>
                <a:cubicBezTo>
                  <a:pt x="9201" y="5954"/>
                  <a:pt x="9285" y="6009"/>
                  <a:pt x="9365" y="6066"/>
                </a:cubicBezTo>
                <a:cubicBezTo>
                  <a:pt x="9436" y="6116"/>
                  <a:pt x="9533" y="6191"/>
                  <a:pt x="9544" y="6281"/>
                </a:cubicBezTo>
                <a:cubicBezTo>
                  <a:pt x="9549" y="6318"/>
                  <a:pt x="9503" y="6351"/>
                  <a:pt x="9470" y="6338"/>
                </a:cubicBezTo>
                <a:moveTo>
                  <a:pt x="10588" y="6169"/>
                </a:moveTo>
                <a:cubicBezTo>
                  <a:pt x="10602" y="6196"/>
                  <a:pt x="10619" y="6216"/>
                  <a:pt x="10638" y="6240"/>
                </a:cubicBezTo>
                <a:cubicBezTo>
                  <a:pt x="10658" y="6263"/>
                  <a:pt x="10671" y="6296"/>
                  <a:pt x="10686" y="6323"/>
                </a:cubicBezTo>
                <a:cubicBezTo>
                  <a:pt x="10719" y="6379"/>
                  <a:pt x="10740" y="6440"/>
                  <a:pt x="10761" y="6501"/>
                </a:cubicBezTo>
                <a:cubicBezTo>
                  <a:pt x="10808" y="6626"/>
                  <a:pt x="10827" y="6770"/>
                  <a:pt x="10848" y="6900"/>
                </a:cubicBezTo>
                <a:cubicBezTo>
                  <a:pt x="10889" y="7164"/>
                  <a:pt x="10918" y="7429"/>
                  <a:pt x="10979" y="7689"/>
                </a:cubicBezTo>
                <a:cubicBezTo>
                  <a:pt x="11046" y="7975"/>
                  <a:pt x="11125" y="8258"/>
                  <a:pt x="11188" y="8545"/>
                </a:cubicBezTo>
                <a:cubicBezTo>
                  <a:pt x="11220" y="8691"/>
                  <a:pt x="11248" y="8840"/>
                  <a:pt x="11270" y="8988"/>
                </a:cubicBezTo>
                <a:cubicBezTo>
                  <a:pt x="11291" y="9136"/>
                  <a:pt x="11333" y="9316"/>
                  <a:pt x="11257" y="9454"/>
                </a:cubicBezTo>
                <a:cubicBezTo>
                  <a:pt x="11224" y="9513"/>
                  <a:pt x="11141" y="9506"/>
                  <a:pt x="11107" y="9454"/>
                </a:cubicBezTo>
                <a:cubicBezTo>
                  <a:pt x="11030" y="9336"/>
                  <a:pt x="11042" y="9172"/>
                  <a:pt x="11023" y="9036"/>
                </a:cubicBezTo>
                <a:cubicBezTo>
                  <a:pt x="11002" y="8894"/>
                  <a:pt x="10975" y="8752"/>
                  <a:pt x="10945" y="8612"/>
                </a:cubicBezTo>
                <a:cubicBezTo>
                  <a:pt x="10883" y="8325"/>
                  <a:pt x="10809" y="8041"/>
                  <a:pt x="10748" y="7754"/>
                </a:cubicBezTo>
                <a:cubicBezTo>
                  <a:pt x="10692" y="7493"/>
                  <a:pt x="10667" y="7229"/>
                  <a:pt x="10634" y="6966"/>
                </a:cubicBezTo>
                <a:cubicBezTo>
                  <a:pt x="10618" y="6839"/>
                  <a:pt x="10603" y="6713"/>
                  <a:pt x="10582" y="6587"/>
                </a:cubicBezTo>
                <a:cubicBezTo>
                  <a:pt x="10570" y="6523"/>
                  <a:pt x="10566" y="6455"/>
                  <a:pt x="10561" y="6391"/>
                </a:cubicBezTo>
                <a:cubicBezTo>
                  <a:pt x="10558" y="6357"/>
                  <a:pt x="10561" y="6322"/>
                  <a:pt x="10555" y="6288"/>
                </a:cubicBezTo>
                <a:cubicBezTo>
                  <a:pt x="10548" y="6253"/>
                  <a:pt x="10558" y="6220"/>
                  <a:pt x="10548" y="6185"/>
                </a:cubicBezTo>
                <a:cubicBezTo>
                  <a:pt x="10542" y="6162"/>
                  <a:pt x="10576" y="6146"/>
                  <a:pt x="10588" y="6169"/>
                </a:cubicBezTo>
                <a:close/>
                <a:moveTo>
                  <a:pt x="11405" y="9723"/>
                </a:moveTo>
                <a:cubicBezTo>
                  <a:pt x="11430" y="9804"/>
                  <a:pt x="11442" y="9887"/>
                  <a:pt x="11448" y="9970"/>
                </a:cubicBezTo>
                <a:cubicBezTo>
                  <a:pt x="11451" y="10013"/>
                  <a:pt x="11451" y="10070"/>
                  <a:pt x="11429" y="10108"/>
                </a:cubicBezTo>
                <a:cubicBezTo>
                  <a:pt x="11412" y="10137"/>
                  <a:pt x="11378" y="10181"/>
                  <a:pt x="11342" y="10186"/>
                </a:cubicBezTo>
                <a:cubicBezTo>
                  <a:pt x="11263" y="10197"/>
                  <a:pt x="11213" y="10108"/>
                  <a:pt x="11204" y="10041"/>
                </a:cubicBezTo>
                <a:cubicBezTo>
                  <a:pt x="11193" y="9956"/>
                  <a:pt x="11191" y="9874"/>
                  <a:pt x="11165" y="9790"/>
                </a:cubicBezTo>
                <a:cubicBezTo>
                  <a:pt x="11117" y="9636"/>
                  <a:pt x="11356" y="9571"/>
                  <a:pt x="11405" y="9723"/>
                </a:cubicBezTo>
                <a:close/>
                <a:moveTo>
                  <a:pt x="9277" y="11450"/>
                </a:moveTo>
                <a:cubicBezTo>
                  <a:pt x="9205" y="11464"/>
                  <a:pt x="9137" y="11443"/>
                  <a:pt x="9068" y="11429"/>
                </a:cubicBezTo>
                <a:cubicBezTo>
                  <a:pt x="8991" y="11412"/>
                  <a:pt x="8916" y="11394"/>
                  <a:pt x="8839" y="11379"/>
                </a:cubicBezTo>
                <a:cubicBezTo>
                  <a:pt x="8687" y="11351"/>
                  <a:pt x="8534" y="11332"/>
                  <a:pt x="8381" y="11313"/>
                </a:cubicBezTo>
                <a:cubicBezTo>
                  <a:pt x="8221" y="11293"/>
                  <a:pt x="8059" y="11274"/>
                  <a:pt x="7899" y="11249"/>
                </a:cubicBezTo>
                <a:cubicBezTo>
                  <a:pt x="7759" y="11226"/>
                  <a:pt x="7570" y="11215"/>
                  <a:pt x="7479" y="11092"/>
                </a:cubicBezTo>
                <a:cubicBezTo>
                  <a:pt x="7457" y="11062"/>
                  <a:pt x="7481" y="11026"/>
                  <a:pt x="7509" y="11015"/>
                </a:cubicBezTo>
                <a:cubicBezTo>
                  <a:pt x="7579" y="10989"/>
                  <a:pt x="7659" y="11001"/>
                  <a:pt x="7730" y="11016"/>
                </a:cubicBezTo>
                <a:cubicBezTo>
                  <a:pt x="7803" y="11034"/>
                  <a:pt x="7877" y="11048"/>
                  <a:pt x="7951" y="11060"/>
                </a:cubicBezTo>
                <a:cubicBezTo>
                  <a:pt x="8105" y="11087"/>
                  <a:pt x="8261" y="11106"/>
                  <a:pt x="8416" y="11126"/>
                </a:cubicBezTo>
                <a:cubicBezTo>
                  <a:pt x="8574" y="11147"/>
                  <a:pt x="8732" y="11169"/>
                  <a:pt x="8889" y="11199"/>
                </a:cubicBezTo>
                <a:cubicBezTo>
                  <a:pt x="8960" y="11212"/>
                  <a:pt x="9031" y="11228"/>
                  <a:pt x="9101" y="11246"/>
                </a:cubicBezTo>
                <a:cubicBezTo>
                  <a:pt x="9172" y="11264"/>
                  <a:pt x="9255" y="11291"/>
                  <a:pt x="9303" y="11350"/>
                </a:cubicBezTo>
                <a:cubicBezTo>
                  <a:pt x="9330" y="11381"/>
                  <a:pt x="9325" y="11441"/>
                  <a:pt x="9277" y="11450"/>
                </a:cubicBezTo>
                <a:moveTo>
                  <a:pt x="7050" y="11130"/>
                </a:moveTo>
                <a:cubicBezTo>
                  <a:pt x="7024" y="11123"/>
                  <a:pt x="6990" y="11119"/>
                  <a:pt x="6973" y="11097"/>
                </a:cubicBezTo>
                <a:cubicBezTo>
                  <a:pt x="6945" y="11064"/>
                  <a:pt x="6945" y="11026"/>
                  <a:pt x="6973" y="10992"/>
                </a:cubicBezTo>
                <a:cubicBezTo>
                  <a:pt x="6990" y="10970"/>
                  <a:pt x="7024" y="10966"/>
                  <a:pt x="7050" y="10960"/>
                </a:cubicBezTo>
                <a:cubicBezTo>
                  <a:pt x="7106" y="10946"/>
                  <a:pt x="7162" y="10986"/>
                  <a:pt x="7162" y="11044"/>
                </a:cubicBezTo>
                <a:cubicBezTo>
                  <a:pt x="7162" y="11103"/>
                  <a:pt x="7106" y="11143"/>
                  <a:pt x="7050" y="11130"/>
                </a:cubicBezTo>
                <a:close/>
                <a:moveTo>
                  <a:pt x="7943" y="7733"/>
                </a:moveTo>
                <a:cubicBezTo>
                  <a:pt x="7945" y="7776"/>
                  <a:pt x="7903" y="7816"/>
                  <a:pt x="7871" y="7839"/>
                </a:cubicBezTo>
                <a:cubicBezTo>
                  <a:pt x="7840" y="7862"/>
                  <a:pt x="7822" y="7898"/>
                  <a:pt x="7806" y="7931"/>
                </a:cubicBezTo>
                <a:cubicBezTo>
                  <a:pt x="7787" y="7971"/>
                  <a:pt x="7778" y="8017"/>
                  <a:pt x="7771" y="8061"/>
                </a:cubicBezTo>
                <a:cubicBezTo>
                  <a:pt x="7768" y="8083"/>
                  <a:pt x="7766" y="8104"/>
                  <a:pt x="7760" y="8125"/>
                </a:cubicBezTo>
                <a:cubicBezTo>
                  <a:pt x="7755" y="8140"/>
                  <a:pt x="7748" y="8154"/>
                  <a:pt x="7740" y="8168"/>
                </a:cubicBezTo>
                <a:cubicBezTo>
                  <a:pt x="7736" y="8174"/>
                  <a:pt x="7732" y="8180"/>
                  <a:pt x="7727" y="8186"/>
                </a:cubicBezTo>
                <a:cubicBezTo>
                  <a:pt x="7706" y="8204"/>
                  <a:pt x="7705" y="8203"/>
                  <a:pt x="7726" y="8185"/>
                </a:cubicBezTo>
                <a:cubicBezTo>
                  <a:pt x="7704" y="8228"/>
                  <a:pt x="7628" y="8232"/>
                  <a:pt x="7607" y="8185"/>
                </a:cubicBezTo>
                <a:cubicBezTo>
                  <a:pt x="7613" y="8189"/>
                  <a:pt x="7618" y="8194"/>
                  <a:pt x="7624" y="8199"/>
                </a:cubicBezTo>
                <a:cubicBezTo>
                  <a:pt x="7611" y="8191"/>
                  <a:pt x="7602" y="8181"/>
                  <a:pt x="7594" y="8168"/>
                </a:cubicBezTo>
                <a:cubicBezTo>
                  <a:pt x="7586" y="8155"/>
                  <a:pt x="7582" y="8139"/>
                  <a:pt x="7579" y="8125"/>
                </a:cubicBezTo>
                <a:cubicBezTo>
                  <a:pt x="7573" y="8085"/>
                  <a:pt x="7577" y="8050"/>
                  <a:pt x="7585" y="8009"/>
                </a:cubicBezTo>
                <a:cubicBezTo>
                  <a:pt x="7597" y="7946"/>
                  <a:pt x="7621" y="7883"/>
                  <a:pt x="7651" y="7826"/>
                </a:cubicBezTo>
                <a:cubicBezTo>
                  <a:pt x="7682" y="7768"/>
                  <a:pt x="7727" y="7720"/>
                  <a:pt x="7781" y="7685"/>
                </a:cubicBezTo>
                <a:cubicBezTo>
                  <a:pt x="7829" y="7652"/>
                  <a:pt x="7940" y="7658"/>
                  <a:pt x="7943" y="7733"/>
                </a:cubicBezTo>
                <a:close/>
                <a:moveTo>
                  <a:pt x="7830" y="8418"/>
                </a:moveTo>
                <a:cubicBezTo>
                  <a:pt x="7764" y="8418"/>
                  <a:pt x="7764" y="8316"/>
                  <a:pt x="7830" y="8316"/>
                </a:cubicBezTo>
                <a:cubicBezTo>
                  <a:pt x="7896" y="8316"/>
                  <a:pt x="7896" y="8418"/>
                  <a:pt x="7830" y="8418"/>
                </a:cubicBezTo>
                <a:close/>
                <a:moveTo>
                  <a:pt x="8424" y="9200"/>
                </a:moveTo>
                <a:cubicBezTo>
                  <a:pt x="8381" y="9222"/>
                  <a:pt x="8335" y="9230"/>
                  <a:pt x="8288" y="9241"/>
                </a:cubicBezTo>
                <a:cubicBezTo>
                  <a:pt x="8236" y="9254"/>
                  <a:pt x="8183" y="9269"/>
                  <a:pt x="8130" y="9253"/>
                </a:cubicBezTo>
                <a:cubicBezTo>
                  <a:pt x="8074" y="9234"/>
                  <a:pt x="8060" y="9171"/>
                  <a:pt x="8097" y="9127"/>
                </a:cubicBezTo>
                <a:cubicBezTo>
                  <a:pt x="8133" y="9085"/>
                  <a:pt x="8187" y="9074"/>
                  <a:pt x="8239" y="9063"/>
                </a:cubicBezTo>
                <a:cubicBezTo>
                  <a:pt x="8285" y="9054"/>
                  <a:pt x="8334" y="9040"/>
                  <a:pt x="8381" y="9043"/>
                </a:cubicBezTo>
                <a:cubicBezTo>
                  <a:pt x="8460" y="9049"/>
                  <a:pt x="8504" y="9158"/>
                  <a:pt x="8424" y="9200"/>
                </a:cubicBezTo>
                <a:close/>
                <a:moveTo>
                  <a:pt x="11180" y="11400"/>
                </a:moveTo>
                <a:cubicBezTo>
                  <a:pt x="11202" y="11406"/>
                  <a:pt x="11227" y="11406"/>
                  <a:pt x="11251" y="11400"/>
                </a:cubicBezTo>
                <a:cubicBezTo>
                  <a:pt x="11328" y="11381"/>
                  <a:pt x="11375" y="11301"/>
                  <a:pt x="11356" y="11224"/>
                </a:cubicBezTo>
                <a:lnTo>
                  <a:pt x="10047" y="6072"/>
                </a:lnTo>
                <a:cubicBezTo>
                  <a:pt x="10039" y="6039"/>
                  <a:pt x="10019" y="6012"/>
                  <a:pt x="9994" y="5992"/>
                </a:cubicBezTo>
                <a:cubicBezTo>
                  <a:pt x="9469" y="5520"/>
                  <a:pt x="8840" y="5162"/>
                  <a:pt x="8169" y="4933"/>
                </a:cubicBezTo>
                <a:cubicBezTo>
                  <a:pt x="7518" y="4712"/>
                  <a:pt x="6828" y="4612"/>
                  <a:pt x="6158" y="4649"/>
                </a:cubicBezTo>
                <a:cubicBezTo>
                  <a:pt x="6239" y="4527"/>
                  <a:pt x="6281" y="4387"/>
                  <a:pt x="6285" y="4246"/>
                </a:cubicBezTo>
                <a:cubicBezTo>
                  <a:pt x="6290" y="4052"/>
                  <a:pt x="6221" y="3857"/>
                  <a:pt x="6078" y="3706"/>
                </a:cubicBezTo>
                <a:lnTo>
                  <a:pt x="6077" y="3705"/>
                </a:lnTo>
                <a:lnTo>
                  <a:pt x="5923" y="3542"/>
                </a:lnTo>
                <a:lnTo>
                  <a:pt x="5922" y="3541"/>
                </a:lnTo>
                <a:cubicBezTo>
                  <a:pt x="5778" y="3390"/>
                  <a:pt x="5586" y="3313"/>
                  <a:pt x="5392" y="3308"/>
                </a:cubicBezTo>
                <a:cubicBezTo>
                  <a:pt x="5263" y="3304"/>
                  <a:pt x="5135" y="3334"/>
                  <a:pt x="5018" y="3395"/>
                </a:cubicBezTo>
                <a:lnTo>
                  <a:pt x="2080" y="366"/>
                </a:lnTo>
                <a:cubicBezTo>
                  <a:pt x="2024" y="309"/>
                  <a:pt x="1932" y="307"/>
                  <a:pt x="1876" y="363"/>
                </a:cubicBezTo>
                <a:lnTo>
                  <a:pt x="379" y="1815"/>
                </a:lnTo>
                <a:cubicBezTo>
                  <a:pt x="321" y="1871"/>
                  <a:pt x="321" y="1963"/>
                  <a:pt x="376" y="2020"/>
                </a:cubicBezTo>
                <a:lnTo>
                  <a:pt x="3337" y="5071"/>
                </a:lnTo>
                <a:cubicBezTo>
                  <a:pt x="3343" y="5077"/>
                  <a:pt x="3349" y="5083"/>
                  <a:pt x="3356" y="5087"/>
                </a:cubicBezTo>
                <a:cubicBezTo>
                  <a:pt x="3339" y="5147"/>
                  <a:pt x="3330" y="5210"/>
                  <a:pt x="3329" y="5272"/>
                </a:cubicBezTo>
                <a:cubicBezTo>
                  <a:pt x="3323" y="5466"/>
                  <a:pt x="3392" y="5662"/>
                  <a:pt x="3536" y="5813"/>
                </a:cubicBezTo>
                <a:lnTo>
                  <a:pt x="3691" y="5976"/>
                </a:lnTo>
                <a:lnTo>
                  <a:pt x="3692" y="5976"/>
                </a:lnTo>
                <a:cubicBezTo>
                  <a:pt x="3835" y="6127"/>
                  <a:pt x="4028" y="6205"/>
                  <a:pt x="4222" y="6210"/>
                </a:cubicBezTo>
                <a:cubicBezTo>
                  <a:pt x="4332" y="6212"/>
                  <a:pt x="4443" y="6191"/>
                  <a:pt x="4546" y="6146"/>
                </a:cubicBezTo>
                <a:cubicBezTo>
                  <a:pt x="4415" y="6915"/>
                  <a:pt x="4453" y="7636"/>
                  <a:pt x="4651" y="8296"/>
                </a:cubicBezTo>
                <a:cubicBezTo>
                  <a:pt x="4864" y="9006"/>
                  <a:pt x="5261" y="9643"/>
                  <a:pt x="5828" y="10197"/>
                </a:cubicBezTo>
                <a:cubicBezTo>
                  <a:pt x="5848" y="10218"/>
                  <a:pt x="5875" y="10234"/>
                  <a:pt x="5905" y="102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" name="Google Shape;434;p14"/>
          <p:cNvGrpSpPr/>
          <p:nvPr/>
        </p:nvGrpSpPr>
        <p:grpSpPr>
          <a:xfrm rot="106400">
            <a:off x="3436710" y="675233"/>
            <a:ext cx="651906" cy="672440"/>
            <a:chOff x="3618075" y="1020575"/>
            <a:chExt cx="490842" cy="515398"/>
          </a:xfrm>
        </p:grpSpPr>
        <p:sp>
          <p:nvSpPr>
            <p:cNvPr id="435" name="Google Shape;435;p14"/>
            <p:cNvSpPr/>
            <p:nvPr/>
          </p:nvSpPr>
          <p:spPr>
            <a:xfrm>
              <a:off x="3842884" y="1377875"/>
              <a:ext cx="266033" cy="141421"/>
            </a:xfrm>
            <a:custGeom>
              <a:avLst/>
              <a:gdLst/>
              <a:ahLst/>
              <a:cxnLst/>
              <a:rect l="l" t="t" r="r" b="b"/>
              <a:pathLst>
                <a:path w="8072" h="4291" extrusionOk="0">
                  <a:moveTo>
                    <a:pt x="7474" y="204"/>
                  </a:moveTo>
                  <a:cubicBezTo>
                    <a:pt x="7445" y="136"/>
                    <a:pt x="7478" y="58"/>
                    <a:pt x="7547" y="30"/>
                  </a:cubicBezTo>
                  <a:cubicBezTo>
                    <a:pt x="7615" y="1"/>
                    <a:pt x="7693" y="34"/>
                    <a:pt x="7722" y="102"/>
                  </a:cubicBezTo>
                  <a:lnTo>
                    <a:pt x="8043" y="881"/>
                  </a:lnTo>
                  <a:cubicBezTo>
                    <a:pt x="8071" y="949"/>
                    <a:pt x="8039" y="1028"/>
                    <a:pt x="7971" y="1056"/>
                  </a:cubicBezTo>
                  <a:lnTo>
                    <a:pt x="204" y="4263"/>
                  </a:lnTo>
                  <a:cubicBezTo>
                    <a:pt x="135" y="4290"/>
                    <a:pt x="57" y="4258"/>
                    <a:pt x="29" y="4190"/>
                  </a:cubicBezTo>
                  <a:cubicBezTo>
                    <a:pt x="1" y="4121"/>
                    <a:pt x="33" y="4043"/>
                    <a:pt x="101" y="4015"/>
                  </a:cubicBezTo>
                  <a:lnTo>
                    <a:pt x="7744" y="8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3762037" y="1475629"/>
              <a:ext cx="90897" cy="49700"/>
            </a:xfrm>
            <a:custGeom>
              <a:avLst/>
              <a:gdLst/>
              <a:ahLst/>
              <a:cxnLst/>
              <a:rect l="l" t="t" r="r" b="b"/>
              <a:pathLst>
                <a:path w="2758" h="1508" extrusionOk="0">
                  <a:moveTo>
                    <a:pt x="2554" y="1049"/>
                  </a:moveTo>
                  <a:cubicBezTo>
                    <a:pt x="2623" y="1021"/>
                    <a:pt x="2702" y="1053"/>
                    <a:pt x="2730" y="1121"/>
                  </a:cubicBezTo>
                  <a:cubicBezTo>
                    <a:pt x="2758" y="1190"/>
                    <a:pt x="2725" y="1269"/>
                    <a:pt x="2657" y="1297"/>
                  </a:cubicBezTo>
                  <a:cubicBezTo>
                    <a:pt x="2146" y="1508"/>
                    <a:pt x="1594" y="1490"/>
                    <a:pt x="1117" y="1293"/>
                  </a:cubicBezTo>
                  <a:cubicBezTo>
                    <a:pt x="641" y="1095"/>
                    <a:pt x="240" y="716"/>
                    <a:pt x="28" y="204"/>
                  </a:cubicBezTo>
                  <a:cubicBezTo>
                    <a:pt x="0" y="135"/>
                    <a:pt x="33" y="58"/>
                    <a:pt x="102" y="29"/>
                  </a:cubicBezTo>
                  <a:cubicBezTo>
                    <a:pt x="170" y="1"/>
                    <a:pt x="248" y="33"/>
                    <a:pt x="276" y="102"/>
                  </a:cubicBezTo>
                  <a:cubicBezTo>
                    <a:pt x="460" y="545"/>
                    <a:pt x="807" y="873"/>
                    <a:pt x="1221" y="1045"/>
                  </a:cubicBezTo>
                  <a:cubicBezTo>
                    <a:pt x="1633" y="1216"/>
                    <a:pt x="2112" y="1232"/>
                    <a:pt x="2554" y="10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3761444" y="1474145"/>
              <a:ext cx="10678" cy="11568"/>
            </a:xfrm>
            <a:custGeom>
              <a:avLst/>
              <a:gdLst/>
              <a:ahLst/>
              <a:cxnLst/>
              <a:rect l="l" t="t" r="r" b="b"/>
              <a:pathLst>
                <a:path w="324" h="351" extrusionOk="0">
                  <a:moveTo>
                    <a:pt x="294" y="147"/>
                  </a:moveTo>
                  <a:cubicBezTo>
                    <a:pt x="323" y="215"/>
                    <a:pt x="291" y="294"/>
                    <a:pt x="222" y="322"/>
                  </a:cubicBezTo>
                  <a:cubicBezTo>
                    <a:pt x="154" y="351"/>
                    <a:pt x="75" y="317"/>
                    <a:pt x="46" y="249"/>
                  </a:cubicBezTo>
                  <a:lnTo>
                    <a:pt x="28" y="204"/>
                  </a:lnTo>
                  <a:cubicBezTo>
                    <a:pt x="0" y="136"/>
                    <a:pt x="32" y="57"/>
                    <a:pt x="101" y="29"/>
                  </a:cubicBezTo>
                  <a:cubicBezTo>
                    <a:pt x="169" y="0"/>
                    <a:pt x="248" y="34"/>
                    <a:pt x="276" y="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3755380" y="1393299"/>
              <a:ext cx="49700" cy="90930"/>
            </a:xfrm>
            <a:custGeom>
              <a:avLst/>
              <a:gdLst/>
              <a:ahLst/>
              <a:cxnLst/>
              <a:rect l="l" t="t" r="r" b="b"/>
              <a:pathLst>
                <a:path w="1508" h="2759" extrusionOk="0">
                  <a:moveTo>
                    <a:pt x="460" y="2555"/>
                  </a:moveTo>
                  <a:cubicBezTo>
                    <a:pt x="489" y="2624"/>
                    <a:pt x="456" y="2701"/>
                    <a:pt x="387" y="2730"/>
                  </a:cubicBezTo>
                  <a:cubicBezTo>
                    <a:pt x="319" y="2758"/>
                    <a:pt x="241" y="2726"/>
                    <a:pt x="212" y="2657"/>
                  </a:cubicBezTo>
                  <a:cubicBezTo>
                    <a:pt x="1" y="2145"/>
                    <a:pt x="18" y="1594"/>
                    <a:pt x="216" y="1118"/>
                  </a:cubicBezTo>
                  <a:cubicBezTo>
                    <a:pt x="414" y="642"/>
                    <a:pt x="793" y="240"/>
                    <a:pt x="1304" y="29"/>
                  </a:cubicBezTo>
                  <a:cubicBezTo>
                    <a:pt x="1373" y="1"/>
                    <a:pt x="1451" y="33"/>
                    <a:pt x="1480" y="101"/>
                  </a:cubicBezTo>
                  <a:cubicBezTo>
                    <a:pt x="1508" y="170"/>
                    <a:pt x="1475" y="249"/>
                    <a:pt x="1406" y="277"/>
                  </a:cubicBezTo>
                  <a:cubicBezTo>
                    <a:pt x="964" y="460"/>
                    <a:pt x="635" y="808"/>
                    <a:pt x="463" y="1221"/>
                  </a:cubicBezTo>
                  <a:cubicBezTo>
                    <a:pt x="292" y="1634"/>
                    <a:pt x="277" y="2111"/>
                    <a:pt x="460" y="2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3794996" y="1287602"/>
              <a:ext cx="276415" cy="115780"/>
            </a:xfrm>
            <a:custGeom>
              <a:avLst/>
              <a:gdLst/>
              <a:ahLst/>
              <a:cxnLst/>
              <a:rect l="l" t="t" r="r" b="b"/>
              <a:pathLst>
                <a:path w="8387" h="3513" extrusionOk="0">
                  <a:moveTo>
                    <a:pt x="204" y="3484"/>
                  </a:moveTo>
                  <a:cubicBezTo>
                    <a:pt x="136" y="3513"/>
                    <a:pt x="58" y="3479"/>
                    <a:pt x="30" y="3411"/>
                  </a:cubicBezTo>
                  <a:cubicBezTo>
                    <a:pt x="1" y="3342"/>
                    <a:pt x="34" y="3265"/>
                    <a:pt x="102" y="3236"/>
                  </a:cubicBezTo>
                  <a:lnTo>
                    <a:pt x="7869" y="30"/>
                  </a:lnTo>
                  <a:cubicBezTo>
                    <a:pt x="7938" y="1"/>
                    <a:pt x="8015" y="34"/>
                    <a:pt x="8044" y="102"/>
                  </a:cubicBezTo>
                  <a:lnTo>
                    <a:pt x="8359" y="863"/>
                  </a:lnTo>
                  <a:cubicBezTo>
                    <a:pt x="8387" y="932"/>
                    <a:pt x="8354" y="1010"/>
                    <a:pt x="8285" y="1038"/>
                  </a:cubicBezTo>
                  <a:cubicBezTo>
                    <a:pt x="8217" y="1067"/>
                    <a:pt x="8139" y="1035"/>
                    <a:pt x="8110" y="966"/>
                  </a:cubicBezTo>
                  <a:lnTo>
                    <a:pt x="7847" y="3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3830855" y="1377875"/>
              <a:ext cx="267450" cy="116340"/>
            </a:xfrm>
            <a:custGeom>
              <a:avLst/>
              <a:gdLst/>
              <a:ahLst/>
              <a:cxnLst/>
              <a:rect l="l" t="t" r="r" b="b"/>
              <a:pathLst>
                <a:path w="8115" h="3530" extrusionOk="0">
                  <a:moveTo>
                    <a:pt x="7912" y="30"/>
                  </a:moveTo>
                  <a:cubicBezTo>
                    <a:pt x="7980" y="1"/>
                    <a:pt x="8058" y="34"/>
                    <a:pt x="8087" y="102"/>
                  </a:cubicBezTo>
                  <a:cubicBezTo>
                    <a:pt x="8115" y="170"/>
                    <a:pt x="8083" y="249"/>
                    <a:pt x="8014" y="278"/>
                  </a:cubicBezTo>
                  <a:lnTo>
                    <a:pt x="205" y="3501"/>
                  </a:lnTo>
                  <a:cubicBezTo>
                    <a:pt x="136" y="3530"/>
                    <a:pt x="58" y="3497"/>
                    <a:pt x="30" y="3429"/>
                  </a:cubicBezTo>
                  <a:cubicBezTo>
                    <a:pt x="1" y="3360"/>
                    <a:pt x="34" y="3281"/>
                    <a:pt x="102" y="32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3785438" y="1465247"/>
              <a:ext cx="55500" cy="32167"/>
            </a:xfrm>
            <a:custGeom>
              <a:avLst/>
              <a:gdLst/>
              <a:ahLst/>
              <a:cxnLst/>
              <a:rect l="l" t="t" r="r" b="b"/>
              <a:pathLst>
                <a:path w="1684" h="976" extrusionOk="0">
                  <a:moveTo>
                    <a:pt x="1480" y="602"/>
                  </a:moveTo>
                  <a:cubicBezTo>
                    <a:pt x="1549" y="574"/>
                    <a:pt x="1627" y="607"/>
                    <a:pt x="1656" y="675"/>
                  </a:cubicBezTo>
                  <a:cubicBezTo>
                    <a:pt x="1684" y="744"/>
                    <a:pt x="1651" y="822"/>
                    <a:pt x="1583" y="850"/>
                  </a:cubicBezTo>
                  <a:cubicBezTo>
                    <a:pt x="1280" y="975"/>
                    <a:pt x="954" y="965"/>
                    <a:pt x="673" y="848"/>
                  </a:cubicBezTo>
                  <a:cubicBezTo>
                    <a:pt x="391" y="731"/>
                    <a:pt x="153" y="507"/>
                    <a:pt x="28" y="204"/>
                  </a:cubicBezTo>
                  <a:cubicBezTo>
                    <a:pt x="0" y="136"/>
                    <a:pt x="33" y="57"/>
                    <a:pt x="101" y="29"/>
                  </a:cubicBezTo>
                  <a:cubicBezTo>
                    <a:pt x="170" y="1"/>
                    <a:pt x="248" y="34"/>
                    <a:pt x="276" y="102"/>
                  </a:cubicBezTo>
                  <a:cubicBezTo>
                    <a:pt x="373" y="336"/>
                    <a:pt x="557" y="510"/>
                    <a:pt x="776" y="600"/>
                  </a:cubicBezTo>
                  <a:cubicBezTo>
                    <a:pt x="994" y="691"/>
                    <a:pt x="1246" y="699"/>
                    <a:pt x="1480" y="6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3785075" y="1464423"/>
              <a:ext cx="10415" cy="10909"/>
            </a:xfrm>
            <a:custGeom>
              <a:avLst/>
              <a:gdLst/>
              <a:ahLst/>
              <a:cxnLst/>
              <a:rect l="l" t="t" r="r" b="b"/>
              <a:pathLst>
                <a:path w="316" h="331" extrusionOk="0">
                  <a:moveTo>
                    <a:pt x="287" y="127"/>
                  </a:moveTo>
                  <a:cubicBezTo>
                    <a:pt x="316" y="196"/>
                    <a:pt x="283" y="274"/>
                    <a:pt x="215" y="302"/>
                  </a:cubicBezTo>
                  <a:cubicBezTo>
                    <a:pt x="146" y="330"/>
                    <a:pt x="68" y="298"/>
                    <a:pt x="39" y="229"/>
                  </a:cubicBezTo>
                  <a:lnTo>
                    <a:pt x="29" y="204"/>
                  </a:lnTo>
                  <a:cubicBezTo>
                    <a:pt x="1" y="136"/>
                    <a:pt x="33" y="57"/>
                    <a:pt x="102" y="29"/>
                  </a:cubicBezTo>
                  <a:cubicBezTo>
                    <a:pt x="170" y="0"/>
                    <a:pt x="249" y="33"/>
                    <a:pt x="277" y="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3781878" y="1418941"/>
              <a:ext cx="32167" cy="55566"/>
            </a:xfrm>
            <a:custGeom>
              <a:avLst/>
              <a:gdLst/>
              <a:ahLst/>
              <a:cxnLst/>
              <a:rect l="l" t="t" r="r" b="b"/>
              <a:pathLst>
                <a:path w="976" h="1686" extrusionOk="0">
                  <a:moveTo>
                    <a:pt x="374" y="1482"/>
                  </a:moveTo>
                  <a:cubicBezTo>
                    <a:pt x="402" y="1550"/>
                    <a:pt x="369" y="1628"/>
                    <a:pt x="301" y="1657"/>
                  </a:cubicBezTo>
                  <a:cubicBezTo>
                    <a:pt x="232" y="1685"/>
                    <a:pt x="155" y="1653"/>
                    <a:pt x="126" y="1584"/>
                  </a:cubicBezTo>
                  <a:cubicBezTo>
                    <a:pt x="1" y="1282"/>
                    <a:pt x="11" y="955"/>
                    <a:pt x="128" y="673"/>
                  </a:cubicBezTo>
                  <a:cubicBezTo>
                    <a:pt x="245" y="392"/>
                    <a:pt x="469" y="154"/>
                    <a:pt x="772" y="30"/>
                  </a:cubicBezTo>
                  <a:cubicBezTo>
                    <a:pt x="841" y="1"/>
                    <a:pt x="919" y="34"/>
                    <a:pt x="947" y="102"/>
                  </a:cubicBezTo>
                  <a:cubicBezTo>
                    <a:pt x="975" y="171"/>
                    <a:pt x="943" y="250"/>
                    <a:pt x="874" y="278"/>
                  </a:cubicBezTo>
                  <a:cubicBezTo>
                    <a:pt x="640" y="374"/>
                    <a:pt x="467" y="558"/>
                    <a:pt x="376" y="776"/>
                  </a:cubicBezTo>
                  <a:cubicBezTo>
                    <a:pt x="285" y="994"/>
                    <a:pt x="278" y="1248"/>
                    <a:pt x="374" y="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3803961" y="1312716"/>
              <a:ext cx="267450" cy="116307"/>
            </a:xfrm>
            <a:custGeom>
              <a:avLst/>
              <a:gdLst/>
              <a:ahLst/>
              <a:cxnLst/>
              <a:rect l="l" t="t" r="r" b="b"/>
              <a:pathLst>
                <a:path w="8115" h="3529" extrusionOk="0">
                  <a:moveTo>
                    <a:pt x="204" y="3501"/>
                  </a:moveTo>
                  <a:cubicBezTo>
                    <a:pt x="136" y="3528"/>
                    <a:pt x="57" y="3496"/>
                    <a:pt x="29" y="3428"/>
                  </a:cubicBezTo>
                  <a:cubicBezTo>
                    <a:pt x="1" y="3359"/>
                    <a:pt x="34" y="3280"/>
                    <a:pt x="102" y="3253"/>
                  </a:cubicBezTo>
                  <a:lnTo>
                    <a:pt x="7911" y="28"/>
                  </a:lnTo>
                  <a:cubicBezTo>
                    <a:pt x="7979" y="0"/>
                    <a:pt x="8058" y="32"/>
                    <a:pt x="8087" y="101"/>
                  </a:cubicBezTo>
                  <a:cubicBezTo>
                    <a:pt x="8115" y="170"/>
                    <a:pt x="8082" y="248"/>
                    <a:pt x="8013" y="2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4040866" y="1321154"/>
              <a:ext cx="36978" cy="75275"/>
            </a:xfrm>
            <a:custGeom>
              <a:avLst/>
              <a:gdLst/>
              <a:ahLst/>
              <a:cxnLst/>
              <a:rect l="l" t="t" r="r" b="b"/>
              <a:pathLst>
                <a:path w="1122" h="2284" extrusionOk="0">
                  <a:moveTo>
                    <a:pt x="29" y="204"/>
                  </a:moveTo>
                  <a:cubicBezTo>
                    <a:pt x="0" y="136"/>
                    <a:pt x="33" y="58"/>
                    <a:pt x="101" y="29"/>
                  </a:cubicBezTo>
                  <a:cubicBezTo>
                    <a:pt x="170" y="1"/>
                    <a:pt x="248" y="33"/>
                    <a:pt x="277" y="102"/>
                  </a:cubicBezTo>
                  <a:lnTo>
                    <a:pt x="1093" y="2080"/>
                  </a:lnTo>
                  <a:cubicBezTo>
                    <a:pt x="1121" y="2148"/>
                    <a:pt x="1089" y="2226"/>
                    <a:pt x="1021" y="2255"/>
                  </a:cubicBezTo>
                  <a:cubicBezTo>
                    <a:pt x="952" y="2283"/>
                    <a:pt x="873" y="2251"/>
                    <a:pt x="845" y="21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3797731" y="1421544"/>
              <a:ext cx="37011" cy="75242"/>
            </a:xfrm>
            <a:custGeom>
              <a:avLst/>
              <a:gdLst/>
              <a:ahLst/>
              <a:cxnLst/>
              <a:rect l="l" t="t" r="r" b="b"/>
              <a:pathLst>
                <a:path w="1123" h="2283" extrusionOk="0">
                  <a:moveTo>
                    <a:pt x="30" y="204"/>
                  </a:moveTo>
                  <a:cubicBezTo>
                    <a:pt x="1" y="135"/>
                    <a:pt x="34" y="56"/>
                    <a:pt x="102" y="28"/>
                  </a:cubicBezTo>
                  <a:cubicBezTo>
                    <a:pt x="171" y="0"/>
                    <a:pt x="249" y="33"/>
                    <a:pt x="278" y="102"/>
                  </a:cubicBezTo>
                  <a:lnTo>
                    <a:pt x="1094" y="2079"/>
                  </a:lnTo>
                  <a:cubicBezTo>
                    <a:pt x="1122" y="2147"/>
                    <a:pt x="1090" y="2226"/>
                    <a:pt x="1022" y="2254"/>
                  </a:cubicBezTo>
                  <a:cubicBezTo>
                    <a:pt x="953" y="2283"/>
                    <a:pt x="874" y="2250"/>
                    <a:pt x="846" y="21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3794666" y="1261071"/>
              <a:ext cx="266033" cy="141454"/>
            </a:xfrm>
            <a:custGeom>
              <a:avLst/>
              <a:gdLst/>
              <a:ahLst/>
              <a:cxnLst/>
              <a:rect l="l" t="t" r="r" b="b"/>
              <a:pathLst>
                <a:path w="8072" h="4292" extrusionOk="0">
                  <a:moveTo>
                    <a:pt x="7474" y="204"/>
                  </a:moveTo>
                  <a:cubicBezTo>
                    <a:pt x="7446" y="136"/>
                    <a:pt x="7478" y="57"/>
                    <a:pt x="7546" y="30"/>
                  </a:cubicBezTo>
                  <a:cubicBezTo>
                    <a:pt x="7615" y="1"/>
                    <a:pt x="7694" y="34"/>
                    <a:pt x="7722" y="102"/>
                  </a:cubicBezTo>
                  <a:lnTo>
                    <a:pt x="8043" y="881"/>
                  </a:lnTo>
                  <a:cubicBezTo>
                    <a:pt x="8072" y="949"/>
                    <a:pt x="8039" y="1028"/>
                    <a:pt x="7970" y="1056"/>
                  </a:cubicBezTo>
                  <a:lnTo>
                    <a:pt x="204" y="4262"/>
                  </a:lnTo>
                  <a:cubicBezTo>
                    <a:pt x="135" y="4291"/>
                    <a:pt x="57" y="4258"/>
                    <a:pt x="28" y="4190"/>
                  </a:cubicBezTo>
                  <a:cubicBezTo>
                    <a:pt x="1" y="4121"/>
                    <a:pt x="33" y="4043"/>
                    <a:pt x="102" y="4015"/>
                  </a:cubicBezTo>
                  <a:lnTo>
                    <a:pt x="7744" y="8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3713819" y="1358825"/>
              <a:ext cx="90930" cy="49700"/>
            </a:xfrm>
            <a:custGeom>
              <a:avLst/>
              <a:gdLst/>
              <a:ahLst/>
              <a:cxnLst/>
              <a:rect l="l" t="t" r="r" b="b"/>
              <a:pathLst>
                <a:path w="2759" h="1508" extrusionOk="0">
                  <a:moveTo>
                    <a:pt x="2555" y="1049"/>
                  </a:moveTo>
                  <a:cubicBezTo>
                    <a:pt x="2623" y="1021"/>
                    <a:pt x="2701" y="1053"/>
                    <a:pt x="2729" y="1121"/>
                  </a:cubicBezTo>
                  <a:cubicBezTo>
                    <a:pt x="2758" y="1190"/>
                    <a:pt x="2725" y="1269"/>
                    <a:pt x="2657" y="1296"/>
                  </a:cubicBezTo>
                  <a:cubicBezTo>
                    <a:pt x="2145" y="1508"/>
                    <a:pt x="1593" y="1490"/>
                    <a:pt x="1118" y="1293"/>
                  </a:cubicBezTo>
                  <a:cubicBezTo>
                    <a:pt x="641" y="1095"/>
                    <a:pt x="240" y="716"/>
                    <a:pt x="29" y="204"/>
                  </a:cubicBezTo>
                  <a:cubicBezTo>
                    <a:pt x="0" y="136"/>
                    <a:pt x="33" y="58"/>
                    <a:pt x="101" y="29"/>
                  </a:cubicBezTo>
                  <a:cubicBezTo>
                    <a:pt x="170" y="1"/>
                    <a:pt x="248" y="33"/>
                    <a:pt x="277" y="102"/>
                  </a:cubicBezTo>
                  <a:cubicBezTo>
                    <a:pt x="459" y="546"/>
                    <a:pt x="808" y="873"/>
                    <a:pt x="1221" y="1045"/>
                  </a:cubicBezTo>
                  <a:cubicBezTo>
                    <a:pt x="1634" y="1216"/>
                    <a:pt x="2111" y="1232"/>
                    <a:pt x="2555" y="10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3713193" y="1357342"/>
              <a:ext cx="10678" cy="11568"/>
            </a:xfrm>
            <a:custGeom>
              <a:avLst/>
              <a:gdLst/>
              <a:ahLst/>
              <a:cxnLst/>
              <a:rect l="l" t="t" r="r" b="b"/>
              <a:pathLst>
                <a:path w="324" h="351" extrusionOk="0">
                  <a:moveTo>
                    <a:pt x="296" y="147"/>
                  </a:moveTo>
                  <a:cubicBezTo>
                    <a:pt x="324" y="215"/>
                    <a:pt x="291" y="294"/>
                    <a:pt x="222" y="323"/>
                  </a:cubicBezTo>
                  <a:cubicBezTo>
                    <a:pt x="154" y="350"/>
                    <a:pt x="76" y="318"/>
                    <a:pt x="48" y="249"/>
                  </a:cubicBezTo>
                  <a:lnTo>
                    <a:pt x="29" y="205"/>
                  </a:lnTo>
                  <a:cubicBezTo>
                    <a:pt x="1" y="136"/>
                    <a:pt x="33" y="57"/>
                    <a:pt x="102" y="29"/>
                  </a:cubicBezTo>
                  <a:cubicBezTo>
                    <a:pt x="170" y="0"/>
                    <a:pt x="249" y="34"/>
                    <a:pt x="277" y="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3707162" y="1276495"/>
              <a:ext cx="49700" cy="90930"/>
            </a:xfrm>
            <a:custGeom>
              <a:avLst/>
              <a:gdLst/>
              <a:ahLst/>
              <a:cxnLst/>
              <a:rect l="l" t="t" r="r" b="b"/>
              <a:pathLst>
                <a:path w="1508" h="2759" extrusionOk="0">
                  <a:moveTo>
                    <a:pt x="460" y="2555"/>
                  </a:moveTo>
                  <a:cubicBezTo>
                    <a:pt x="488" y="2624"/>
                    <a:pt x="455" y="2701"/>
                    <a:pt x="387" y="2730"/>
                  </a:cubicBezTo>
                  <a:cubicBezTo>
                    <a:pt x="319" y="2758"/>
                    <a:pt x="240" y="2726"/>
                    <a:pt x="212" y="2658"/>
                  </a:cubicBezTo>
                  <a:cubicBezTo>
                    <a:pt x="0" y="2145"/>
                    <a:pt x="18" y="1594"/>
                    <a:pt x="216" y="1117"/>
                  </a:cubicBezTo>
                  <a:cubicBezTo>
                    <a:pt x="414" y="642"/>
                    <a:pt x="792" y="240"/>
                    <a:pt x="1304" y="29"/>
                  </a:cubicBezTo>
                  <a:cubicBezTo>
                    <a:pt x="1373" y="1"/>
                    <a:pt x="1451" y="33"/>
                    <a:pt x="1479" y="102"/>
                  </a:cubicBezTo>
                  <a:cubicBezTo>
                    <a:pt x="1507" y="170"/>
                    <a:pt x="1475" y="249"/>
                    <a:pt x="1407" y="277"/>
                  </a:cubicBezTo>
                  <a:cubicBezTo>
                    <a:pt x="963" y="460"/>
                    <a:pt x="635" y="808"/>
                    <a:pt x="464" y="1220"/>
                  </a:cubicBezTo>
                  <a:cubicBezTo>
                    <a:pt x="292" y="1633"/>
                    <a:pt x="277" y="2112"/>
                    <a:pt x="460" y="2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3746811" y="1170798"/>
              <a:ext cx="276382" cy="115780"/>
            </a:xfrm>
            <a:custGeom>
              <a:avLst/>
              <a:gdLst/>
              <a:ahLst/>
              <a:cxnLst/>
              <a:rect l="l" t="t" r="r" b="b"/>
              <a:pathLst>
                <a:path w="8386" h="3513" extrusionOk="0">
                  <a:moveTo>
                    <a:pt x="204" y="3484"/>
                  </a:moveTo>
                  <a:cubicBezTo>
                    <a:pt x="135" y="3512"/>
                    <a:pt x="56" y="3480"/>
                    <a:pt x="28" y="3411"/>
                  </a:cubicBezTo>
                  <a:cubicBezTo>
                    <a:pt x="1" y="3343"/>
                    <a:pt x="33" y="3264"/>
                    <a:pt x="101" y="3236"/>
                  </a:cubicBezTo>
                  <a:lnTo>
                    <a:pt x="7867" y="30"/>
                  </a:lnTo>
                  <a:cubicBezTo>
                    <a:pt x="7936" y="1"/>
                    <a:pt x="8015" y="34"/>
                    <a:pt x="8043" y="102"/>
                  </a:cubicBezTo>
                  <a:lnTo>
                    <a:pt x="8357" y="864"/>
                  </a:lnTo>
                  <a:cubicBezTo>
                    <a:pt x="8385" y="932"/>
                    <a:pt x="8353" y="1011"/>
                    <a:pt x="8285" y="1039"/>
                  </a:cubicBezTo>
                  <a:cubicBezTo>
                    <a:pt x="8216" y="1068"/>
                    <a:pt x="8137" y="1034"/>
                    <a:pt x="8109" y="966"/>
                  </a:cubicBezTo>
                  <a:lnTo>
                    <a:pt x="7846" y="3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3746448" y="1144267"/>
              <a:ext cx="266033" cy="141454"/>
            </a:xfrm>
            <a:custGeom>
              <a:avLst/>
              <a:gdLst/>
              <a:ahLst/>
              <a:cxnLst/>
              <a:rect l="l" t="t" r="r" b="b"/>
              <a:pathLst>
                <a:path w="8072" h="4292" extrusionOk="0">
                  <a:moveTo>
                    <a:pt x="7473" y="204"/>
                  </a:moveTo>
                  <a:cubicBezTo>
                    <a:pt x="7445" y="136"/>
                    <a:pt x="7478" y="57"/>
                    <a:pt x="7547" y="29"/>
                  </a:cubicBezTo>
                  <a:cubicBezTo>
                    <a:pt x="7615" y="1"/>
                    <a:pt x="7693" y="34"/>
                    <a:pt x="7721" y="102"/>
                  </a:cubicBezTo>
                  <a:lnTo>
                    <a:pt x="8043" y="881"/>
                  </a:lnTo>
                  <a:cubicBezTo>
                    <a:pt x="8071" y="950"/>
                    <a:pt x="8039" y="1028"/>
                    <a:pt x="7970" y="1056"/>
                  </a:cubicBezTo>
                  <a:lnTo>
                    <a:pt x="204" y="4262"/>
                  </a:lnTo>
                  <a:cubicBezTo>
                    <a:pt x="135" y="4291"/>
                    <a:pt x="57" y="4258"/>
                    <a:pt x="29" y="4190"/>
                  </a:cubicBezTo>
                  <a:cubicBezTo>
                    <a:pt x="0" y="4121"/>
                    <a:pt x="32" y="4043"/>
                    <a:pt x="101" y="4014"/>
                  </a:cubicBezTo>
                  <a:lnTo>
                    <a:pt x="7744" y="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665601" y="1242021"/>
              <a:ext cx="90897" cy="49700"/>
            </a:xfrm>
            <a:custGeom>
              <a:avLst/>
              <a:gdLst/>
              <a:ahLst/>
              <a:cxnLst/>
              <a:rect l="l" t="t" r="r" b="b"/>
              <a:pathLst>
                <a:path w="2758" h="1508" extrusionOk="0">
                  <a:moveTo>
                    <a:pt x="2554" y="1048"/>
                  </a:moveTo>
                  <a:cubicBezTo>
                    <a:pt x="2623" y="1021"/>
                    <a:pt x="2701" y="1053"/>
                    <a:pt x="2730" y="1122"/>
                  </a:cubicBezTo>
                  <a:cubicBezTo>
                    <a:pt x="2758" y="1190"/>
                    <a:pt x="2726" y="1268"/>
                    <a:pt x="2657" y="1296"/>
                  </a:cubicBezTo>
                  <a:cubicBezTo>
                    <a:pt x="2145" y="1508"/>
                    <a:pt x="1594" y="1490"/>
                    <a:pt x="1117" y="1293"/>
                  </a:cubicBezTo>
                  <a:cubicBezTo>
                    <a:pt x="641" y="1095"/>
                    <a:pt x="240" y="716"/>
                    <a:pt x="28" y="204"/>
                  </a:cubicBezTo>
                  <a:cubicBezTo>
                    <a:pt x="1" y="136"/>
                    <a:pt x="33" y="57"/>
                    <a:pt x="101" y="30"/>
                  </a:cubicBezTo>
                  <a:cubicBezTo>
                    <a:pt x="170" y="1"/>
                    <a:pt x="248" y="34"/>
                    <a:pt x="276" y="102"/>
                  </a:cubicBezTo>
                  <a:cubicBezTo>
                    <a:pt x="460" y="546"/>
                    <a:pt x="807" y="873"/>
                    <a:pt x="1220" y="1045"/>
                  </a:cubicBezTo>
                  <a:cubicBezTo>
                    <a:pt x="1633" y="1217"/>
                    <a:pt x="2111" y="1232"/>
                    <a:pt x="2554" y="10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3664975" y="1240571"/>
              <a:ext cx="10711" cy="11535"/>
            </a:xfrm>
            <a:custGeom>
              <a:avLst/>
              <a:gdLst/>
              <a:ahLst/>
              <a:cxnLst/>
              <a:rect l="l" t="t" r="r" b="b"/>
              <a:pathLst>
                <a:path w="325" h="350" extrusionOk="0">
                  <a:moveTo>
                    <a:pt x="295" y="146"/>
                  </a:moveTo>
                  <a:cubicBezTo>
                    <a:pt x="324" y="215"/>
                    <a:pt x="291" y="293"/>
                    <a:pt x="223" y="321"/>
                  </a:cubicBezTo>
                  <a:cubicBezTo>
                    <a:pt x="154" y="349"/>
                    <a:pt x="75" y="317"/>
                    <a:pt x="47" y="248"/>
                  </a:cubicBezTo>
                  <a:lnTo>
                    <a:pt x="29" y="204"/>
                  </a:lnTo>
                  <a:cubicBezTo>
                    <a:pt x="0" y="135"/>
                    <a:pt x="33" y="56"/>
                    <a:pt x="102" y="28"/>
                  </a:cubicBezTo>
                  <a:cubicBezTo>
                    <a:pt x="171" y="0"/>
                    <a:pt x="248" y="32"/>
                    <a:pt x="277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3658943" y="1159691"/>
              <a:ext cx="49700" cy="90930"/>
            </a:xfrm>
            <a:custGeom>
              <a:avLst/>
              <a:gdLst/>
              <a:ahLst/>
              <a:cxnLst/>
              <a:rect l="l" t="t" r="r" b="b"/>
              <a:pathLst>
                <a:path w="1508" h="2759" extrusionOk="0">
                  <a:moveTo>
                    <a:pt x="460" y="2555"/>
                  </a:moveTo>
                  <a:cubicBezTo>
                    <a:pt x="488" y="2624"/>
                    <a:pt x="456" y="2702"/>
                    <a:pt x="387" y="2730"/>
                  </a:cubicBezTo>
                  <a:cubicBezTo>
                    <a:pt x="319" y="2758"/>
                    <a:pt x="240" y="2726"/>
                    <a:pt x="212" y="2658"/>
                  </a:cubicBezTo>
                  <a:cubicBezTo>
                    <a:pt x="1" y="2146"/>
                    <a:pt x="17" y="1594"/>
                    <a:pt x="216" y="1117"/>
                  </a:cubicBezTo>
                  <a:cubicBezTo>
                    <a:pt x="414" y="642"/>
                    <a:pt x="793" y="240"/>
                    <a:pt x="1304" y="29"/>
                  </a:cubicBezTo>
                  <a:cubicBezTo>
                    <a:pt x="1373" y="1"/>
                    <a:pt x="1451" y="33"/>
                    <a:pt x="1479" y="102"/>
                  </a:cubicBezTo>
                  <a:cubicBezTo>
                    <a:pt x="1508" y="170"/>
                    <a:pt x="1475" y="249"/>
                    <a:pt x="1407" y="277"/>
                  </a:cubicBezTo>
                  <a:cubicBezTo>
                    <a:pt x="963" y="460"/>
                    <a:pt x="635" y="808"/>
                    <a:pt x="464" y="1220"/>
                  </a:cubicBezTo>
                  <a:cubicBezTo>
                    <a:pt x="292" y="1633"/>
                    <a:pt x="277" y="2112"/>
                    <a:pt x="460" y="2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3698592" y="1054028"/>
              <a:ext cx="276382" cy="115747"/>
            </a:xfrm>
            <a:custGeom>
              <a:avLst/>
              <a:gdLst/>
              <a:ahLst/>
              <a:cxnLst/>
              <a:rect l="l" t="t" r="r" b="b"/>
              <a:pathLst>
                <a:path w="8386" h="3512" extrusionOk="0">
                  <a:moveTo>
                    <a:pt x="204" y="3483"/>
                  </a:moveTo>
                  <a:cubicBezTo>
                    <a:pt x="135" y="3511"/>
                    <a:pt x="57" y="3478"/>
                    <a:pt x="28" y="3410"/>
                  </a:cubicBezTo>
                  <a:cubicBezTo>
                    <a:pt x="0" y="3342"/>
                    <a:pt x="32" y="3263"/>
                    <a:pt x="101" y="3235"/>
                  </a:cubicBezTo>
                  <a:lnTo>
                    <a:pt x="7868" y="28"/>
                  </a:lnTo>
                  <a:cubicBezTo>
                    <a:pt x="7936" y="1"/>
                    <a:pt x="8015" y="33"/>
                    <a:pt x="8043" y="101"/>
                  </a:cubicBezTo>
                  <a:lnTo>
                    <a:pt x="8357" y="862"/>
                  </a:lnTo>
                  <a:cubicBezTo>
                    <a:pt x="8386" y="931"/>
                    <a:pt x="8353" y="1010"/>
                    <a:pt x="8284" y="1038"/>
                  </a:cubicBezTo>
                  <a:cubicBezTo>
                    <a:pt x="8215" y="1067"/>
                    <a:pt x="8138" y="1033"/>
                    <a:pt x="8109" y="965"/>
                  </a:cubicBezTo>
                  <a:lnTo>
                    <a:pt x="7846" y="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3782669" y="1261071"/>
              <a:ext cx="267417" cy="116340"/>
            </a:xfrm>
            <a:custGeom>
              <a:avLst/>
              <a:gdLst/>
              <a:ahLst/>
              <a:cxnLst/>
              <a:rect l="l" t="t" r="r" b="b"/>
              <a:pathLst>
                <a:path w="8114" h="3530" extrusionOk="0">
                  <a:moveTo>
                    <a:pt x="7910" y="30"/>
                  </a:moveTo>
                  <a:cubicBezTo>
                    <a:pt x="7979" y="1"/>
                    <a:pt x="8058" y="34"/>
                    <a:pt x="8086" y="102"/>
                  </a:cubicBezTo>
                  <a:cubicBezTo>
                    <a:pt x="8114" y="171"/>
                    <a:pt x="8081" y="249"/>
                    <a:pt x="8013" y="278"/>
                  </a:cubicBezTo>
                  <a:lnTo>
                    <a:pt x="204" y="3501"/>
                  </a:lnTo>
                  <a:cubicBezTo>
                    <a:pt x="135" y="3530"/>
                    <a:pt x="56" y="3497"/>
                    <a:pt x="28" y="3429"/>
                  </a:cubicBezTo>
                  <a:cubicBezTo>
                    <a:pt x="0" y="3361"/>
                    <a:pt x="33" y="3282"/>
                    <a:pt x="102" y="32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3737187" y="1348443"/>
              <a:ext cx="55566" cy="32134"/>
            </a:xfrm>
            <a:custGeom>
              <a:avLst/>
              <a:gdLst/>
              <a:ahLst/>
              <a:cxnLst/>
              <a:rect l="l" t="t" r="r" b="b"/>
              <a:pathLst>
                <a:path w="1686" h="975" extrusionOk="0">
                  <a:moveTo>
                    <a:pt x="1482" y="602"/>
                  </a:moveTo>
                  <a:cubicBezTo>
                    <a:pt x="1550" y="574"/>
                    <a:pt x="1628" y="607"/>
                    <a:pt x="1656" y="675"/>
                  </a:cubicBezTo>
                  <a:cubicBezTo>
                    <a:pt x="1685" y="744"/>
                    <a:pt x="1652" y="822"/>
                    <a:pt x="1584" y="850"/>
                  </a:cubicBezTo>
                  <a:cubicBezTo>
                    <a:pt x="1281" y="975"/>
                    <a:pt x="955" y="965"/>
                    <a:pt x="673" y="848"/>
                  </a:cubicBezTo>
                  <a:cubicBezTo>
                    <a:pt x="391" y="731"/>
                    <a:pt x="155" y="507"/>
                    <a:pt x="29" y="204"/>
                  </a:cubicBezTo>
                  <a:cubicBezTo>
                    <a:pt x="1" y="136"/>
                    <a:pt x="33" y="57"/>
                    <a:pt x="102" y="29"/>
                  </a:cubicBezTo>
                  <a:cubicBezTo>
                    <a:pt x="170" y="1"/>
                    <a:pt x="249" y="34"/>
                    <a:pt x="277" y="102"/>
                  </a:cubicBezTo>
                  <a:cubicBezTo>
                    <a:pt x="374" y="337"/>
                    <a:pt x="558" y="510"/>
                    <a:pt x="776" y="600"/>
                  </a:cubicBezTo>
                  <a:cubicBezTo>
                    <a:pt x="995" y="691"/>
                    <a:pt x="1247" y="699"/>
                    <a:pt x="1482" y="6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3736857" y="1347619"/>
              <a:ext cx="10415" cy="10909"/>
            </a:xfrm>
            <a:custGeom>
              <a:avLst/>
              <a:gdLst/>
              <a:ahLst/>
              <a:cxnLst/>
              <a:rect l="l" t="t" r="r" b="b"/>
              <a:pathLst>
                <a:path w="316" h="331" extrusionOk="0">
                  <a:moveTo>
                    <a:pt x="287" y="127"/>
                  </a:moveTo>
                  <a:cubicBezTo>
                    <a:pt x="316" y="196"/>
                    <a:pt x="282" y="274"/>
                    <a:pt x="214" y="302"/>
                  </a:cubicBezTo>
                  <a:cubicBezTo>
                    <a:pt x="146" y="330"/>
                    <a:pt x="68" y="298"/>
                    <a:pt x="39" y="229"/>
                  </a:cubicBezTo>
                  <a:lnTo>
                    <a:pt x="29" y="204"/>
                  </a:lnTo>
                  <a:cubicBezTo>
                    <a:pt x="0" y="136"/>
                    <a:pt x="33" y="57"/>
                    <a:pt x="102" y="29"/>
                  </a:cubicBezTo>
                  <a:cubicBezTo>
                    <a:pt x="170" y="0"/>
                    <a:pt x="248" y="33"/>
                    <a:pt x="277" y="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3733660" y="1302170"/>
              <a:ext cx="32167" cy="55500"/>
            </a:xfrm>
            <a:custGeom>
              <a:avLst/>
              <a:gdLst/>
              <a:ahLst/>
              <a:cxnLst/>
              <a:rect l="l" t="t" r="r" b="b"/>
              <a:pathLst>
                <a:path w="976" h="1684" extrusionOk="0">
                  <a:moveTo>
                    <a:pt x="374" y="1481"/>
                  </a:moveTo>
                  <a:cubicBezTo>
                    <a:pt x="402" y="1550"/>
                    <a:pt x="370" y="1628"/>
                    <a:pt x="301" y="1656"/>
                  </a:cubicBezTo>
                  <a:cubicBezTo>
                    <a:pt x="233" y="1684"/>
                    <a:pt x="154" y="1652"/>
                    <a:pt x="126" y="1583"/>
                  </a:cubicBezTo>
                  <a:cubicBezTo>
                    <a:pt x="0" y="1281"/>
                    <a:pt x="11" y="955"/>
                    <a:pt x="129" y="673"/>
                  </a:cubicBezTo>
                  <a:cubicBezTo>
                    <a:pt x="246" y="391"/>
                    <a:pt x="469" y="154"/>
                    <a:pt x="772" y="29"/>
                  </a:cubicBezTo>
                  <a:cubicBezTo>
                    <a:pt x="840" y="1"/>
                    <a:pt x="919" y="34"/>
                    <a:pt x="947" y="102"/>
                  </a:cubicBezTo>
                  <a:cubicBezTo>
                    <a:pt x="976" y="170"/>
                    <a:pt x="943" y="249"/>
                    <a:pt x="874" y="277"/>
                  </a:cubicBezTo>
                  <a:cubicBezTo>
                    <a:pt x="640" y="374"/>
                    <a:pt x="466" y="558"/>
                    <a:pt x="375" y="776"/>
                  </a:cubicBezTo>
                  <a:cubicBezTo>
                    <a:pt x="285" y="994"/>
                    <a:pt x="277" y="1247"/>
                    <a:pt x="374" y="14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3755775" y="1195913"/>
              <a:ext cx="267450" cy="116340"/>
            </a:xfrm>
            <a:custGeom>
              <a:avLst/>
              <a:gdLst/>
              <a:ahLst/>
              <a:cxnLst/>
              <a:rect l="l" t="t" r="r" b="b"/>
              <a:pathLst>
                <a:path w="8115" h="3530" extrusionOk="0">
                  <a:moveTo>
                    <a:pt x="203" y="3501"/>
                  </a:moveTo>
                  <a:cubicBezTo>
                    <a:pt x="135" y="3529"/>
                    <a:pt x="57" y="3497"/>
                    <a:pt x="28" y="3428"/>
                  </a:cubicBezTo>
                  <a:cubicBezTo>
                    <a:pt x="0" y="3360"/>
                    <a:pt x="32" y="3281"/>
                    <a:pt x="101" y="3253"/>
                  </a:cubicBezTo>
                  <a:lnTo>
                    <a:pt x="7910" y="29"/>
                  </a:lnTo>
                  <a:cubicBezTo>
                    <a:pt x="7979" y="1"/>
                    <a:pt x="8057" y="33"/>
                    <a:pt x="8085" y="102"/>
                  </a:cubicBezTo>
                  <a:cubicBezTo>
                    <a:pt x="8114" y="170"/>
                    <a:pt x="8081" y="249"/>
                    <a:pt x="8013" y="2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3734451" y="1144267"/>
              <a:ext cx="267450" cy="116340"/>
            </a:xfrm>
            <a:custGeom>
              <a:avLst/>
              <a:gdLst/>
              <a:ahLst/>
              <a:cxnLst/>
              <a:rect l="l" t="t" r="r" b="b"/>
              <a:pathLst>
                <a:path w="8115" h="3530" extrusionOk="0">
                  <a:moveTo>
                    <a:pt x="7911" y="29"/>
                  </a:moveTo>
                  <a:cubicBezTo>
                    <a:pt x="7979" y="1"/>
                    <a:pt x="8057" y="34"/>
                    <a:pt x="8085" y="102"/>
                  </a:cubicBezTo>
                  <a:cubicBezTo>
                    <a:pt x="8114" y="171"/>
                    <a:pt x="8081" y="250"/>
                    <a:pt x="8013" y="277"/>
                  </a:cubicBezTo>
                  <a:lnTo>
                    <a:pt x="203" y="3501"/>
                  </a:lnTo>
                  <a:cubicBezTo>
                    <a:pt x="135" y="3530"/>
                    <a:pt x="57" y="3497"/>
                    <a:pt x="28" y="3429"/>
                  </a:cubicBezTo>
                  <a:cubicBezTo>
                    <a:pt x="0" y="3360"/>
                    <a:pt x="32" y="3282"/>
                    <a:pt x="101" y="32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3688969" y="1231672"/>
              <a:ext cx="55533" cy="32101"/>
            </a:xfrm>
            <a:custGeom>
              <a:avLst/>
              <a:gdLst/>
              <a:ahLst/>
              <a:cxnLst/>
              <a:rect l="l" t="t" r="r" b="b"/>
              <a:pathLst>
                <a:path w="1685" h="974" extrusionOk="0">
                  <a:moveTo>
                    <a:pt x="1481" y="601"/>
                  </a:moveTo>
                  <a:cubicBezTo>
                    <a:pt x="1549" y="573"/>
                    <a:pt x="1628" y="605"/>
                    <a:pt x="1656" y="674"/>
                  </a:cubicBezTo>
                  <a:cubicBezTo>
                    <a:pt x="1685" y="743"/>
                    <a:pt x="1652" y="821"/>
                    <a:pt x="1583" y="849"/>
                  </a:cubicBezTo>
                  <a:cubicBezTo>
                    <a:pt x="1281" y="974"/>
                    <a:pt x="955" y="964"/>
                    <a:pt x="674" y="847"/>
                  </a:cubicBezTo>
                  <a:cubicBezTo>
                    <a:pt x="392" y="730"/>
                    <a:pt x="154" y="506"/>
                    <a:pt x="29" y="204"/>
                  </a:cubicBezTo>
                  <a:cubicBezTo>
                    <a:pt x="1" y="136"/>
                    <a:pt x="34" y="57"/>
                    <a:pt x="102" y="28"/>
                  </a:cubicBezTo>
                  <a:cubicBezTo>
                    <a:pt x="171" y="0"/>
                    <a:pt x="249" y="33"/>
                    <a:pt x="277" y="102"/>
                  </a:cubicBezTo>
                  <a:cubicBezTo>
                    <a:pt x="374" y="336"/>
                    <a:pt x="558" y="509"/>
                    <a:pt x="776" y="599"/>
                  </a:cubicBezTo>
                  <a:cubicBezTo>
                    <a:pt x="994" y="690"/>
                    <a:pt x="1246" y="698"/>
                    <a:pt x="1481" y="6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3688639" y="1230848"/>
              <a:ext cx="10415" cy="10909"/>
            </a:xfrm>
            <a:custGeom>
              <a:avLst/>
              <a:gdLst/>
              <a:ahLst/>
              <a:cxnLst/>
              <a:rect l="l" t="t" r="r" b="b"/>
              <a:pathLst>
                <a:path w="316" h="331" extrusionOk="0">
                  <a:moveTo>
                    <a:pt x="287" y="127"/>
                  </a:moveTo>
                  <a:cubicBezTo>
                    <a:pt x="315" y="195"/>
                    <a:pt x="283" y="273"/>
                    <a:pt x="215" y="302"/>
                  </a:cubicBezTo>
                  <a:cubicBezTo>
                    <a:pt x="146" y="330"/>
                    <a:pt x="67" y="298"/>
                    <a:pt x="39" y="229"/>
                  </a:cubicBezTo>
                  <a:lnTo>
                    <a:pt x="29" y="203"/>
                  </a:lnTo>
                  <a:cubicBezTo>
                    <a:pt x="0" y="135"/>
                    <a:pt x="33" y="57"/>
                    <a:pt x="101" y="28"/>
                  </a:cubicBezTo>
                  <a:cubicBezTo>
                    <a:pt x="170" y="0"/>
                    <a:pt x="249" y="32"/>
                    <a:pt x="277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3685442" y="1185366"/>
              <a:ext cx="32167" cy="55533"/>
            </a:xfrm>
            <a:custGeom>
              <a:avLst/>
              <a:gdLst/>
              <a:ahLst/>
              <a:cxnLst/>
              <a:rect l="l" t="t" r="r" b="b"/>
              <a:pathLst>
                <a:path w="976" h="1685" extrusionOk="0">
                  <a:moveTo>
                    <a:pt x="374" y="1481"/>
                  </a:moveTo>
                  <a:cubicBezTo>
                    <a:pt x="402" y="1549"/>
                    <a:pt x="369" y="1628"/>
                    <a:pt x="301" y="1657"/>
                  </a:cubicBezTo>
                  <a:cubicBezTo>
                    <a:pt x="232" y="1685"/>
                    <a:pt x="154" y="1652"/>
                    <a:pt x="126" y="1583"/>
                  </a:cubicBezTo>
                  <a:cubicBezTo>
                    <a:pt x="1" y="1281"/>
                    <a:pt x="11" y="955"/>
                    <a:pt x="128" y="673"/>
                  </a:cubicBezTo>
                  <a:cubicBezTo>
                    <a:pt x="245" y="392"/>
                    <a:pt x="469" y="154"/>
                    <a:pt x="772" y="29"/>
                  </a:cubicBezTo>
                  <a:cubicBezTo>
                    <a:pt x="840" y="1"/>
                    <a:pt x="919" y="34"/>
                    <a:pt x="947" y="102"/>
                  </a:cubicBezTo>
                  <a:cubicBezTo>
                    <a:pt x="975" y="170"/>
                    <a:pt x="943" y="248"/>
                    <a:pt x="874" y="277"/>
                  </a:cubicBezTo>
                  <a:cubicBezTo>
                    <a:pt x="640" y="374"/>
                    <a:pt x="466" y="558"/>
                    <a:pt x="376" y="776"/>
                  </a:cubicBezTo>
                  <a:cubicBezTo>
                    <a:pt x="285" y="994"/>
                    <a:pt x="277" y="1247"/>
                    <a:pt x="374" y="14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3707524" y="1079109"/>
              <a:ext cx="267450" cy="116340"/>
            </a:xfrm>
            <a:custGeom>
              <a:avLst/>
              <a:gdLst/>
              <a:ahLst/>
              <a:cxnLst/>
              <a:rect l="l" t="t" r="r" b="b"/>
              <a:pathLst>
                <a:path w="8115" h="3530" extrusionOk="0">
                  <a:moveTo>
                    <a:pt x="204" y="3501"/>
                  </a:moveTo>
                  <a:cubicBezTo>
                    <a:pt x="136" y="3529"/>
                    <a:pt x="57" y="3497"/>
                    <a:pt x="29" y="3428"/>
                  </a:cubicBezTo>
                  <a:cubicBezTo>
                    <a:pt x="1" y="3360"/>
                    <a:pt x="33" y="3281"/>
                    <a:pt x="102" y="3253"/>
                  </a:cubicBezTo>
                  <a:lnTo>
                    <a:pt x="7911" y="29"/>
                  </a:lnTo>
                  <a:cubicBezTo>
                    <a:pt x="7979" y="1"/>
                    <a:pt x="8058" y="33"/>
                    <a:pt x="8086" y="101"/>
                  </a:cubicBezTo>
                  <a:cubicBezTo>
                    <a:pt x="8115" y="170"/>
                    <a:pt x="8082" y="249"/>
                    <a:pt x="8013" y="2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3992648" y="1204383"/>
              <a:ext cx="36978" cy="75242"/>
            </a:xfrm>
            <a:custGeom>
              <a:avLst/>
              <a:gdLst/>
              <a:ahLst/>
              <a:cxnLst/>
              <a:rect l="l" t="t" r="r" b="b"/>
              <a:pathLst>
                <a:path w="1122" h="2283" extrusionOk="0">
                  <a:moveTo>
                    <a:pt x="29" y="204"/>
                  </a:moveTo>
                  <a:cubicBezTo>
                    <a:pt x="1" y="135"/>
                    <a:pt x="33" y="57"/>
                    <a:pt x="101" y="29"/>
                  </a:cubicBezTo>
                  <a:cubicBezTo>
                    <a:pt x="170" y="1"/>
                    <a:pt x="249" y="33"/>
                    <a:pt x="277" y="101"/>
                  </a:cubicBezTo>
                  <a:lnTo>
                    <a:pt x="1093" y="2079"/>
                  </a:lnTo>
                  <a:cubicBezTo>
                    <a:pt x="1122" y="2147"/>
                    <a:pt x="1089" y="2225"/>
                    <a:pt x="1020" y="2254"/>
                  </a:cubicBezTo>
                  <a:cubicBezTo>
                    <a:pt x="952" y="2282"/>
                    <a:pt x="873" y="2250"/>
                    <a:pt x="845" y="21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3944429" y="1087579"/>
              <a:ext cx="36978" cy="75242"/>
            </a:xfrm>
            <a:custGeom>
              <a:avLst/>
              <a:gdLst/>
              <a:ahLst/>
              <a:cxnLst/>
              <a:rect l="l" t="t" r="r" b="b"/>
              <a:pathLst>
                <a:path w="1122" h="2283" extrusionOk="0">
                  <a:moveTo>
                    <a:pt x="28" y="204"/>
                  </a:moveTo>
                  <a:cubicBezTo>
                    <a:pt x="0" y="135"/>
                    <a:pt x="33" y="56"/>
                    <a:pt x="102" y="29"/>
                  </a:cubicBezTo>
                  <a:cubicBezTo>
                    <a:pt x="170" y="1"/>
                    <a:pt x="248" y="33"/>
                    <a:pt x="276" y="102"/>
                  </a:cubicBezTo>
                  <a:lnTo>
                    <a:pt x="1093" y="2079"/>
                  </a:lnTo>
                  <a:cubicBezTo>
                    <a:pt x="1121" y="2148"/>
                    <a:pt x="1089" y="2225"/>
                    <a:pt x="1020" y="2254"/>
                  </a:cubicBezTo>
                  <a:cubicBezTo>
                    <a:pt x="952" y="2282"/>
                    <a:pt x="873" y="2250"/>
                    <a:pt x="845" y="21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3749546" y="1304740"/>
              <a:ext cx="36978" cy="75242"/>
            </a:xfrm>
            <a:custGeom>
              <a:avLst/>
              <a:gdLst/>
              <a:ahLst/>
              <a:cxnLst/>
              <a:rect l="l" t="t" r="r" b="b"/>
              <a:pathLst>
                <a:path w="1122" h="2283" extrusionOk="0">
                  <a:moveTo>
                    <a:pt x="28" y="204"/>
                  </a:moveTo>
                  <a:cubicBezTo>
                    <a:pt x="0" y="136"/>
                    <a:pt x="33" y="57"/>
                    <a:pt x="102" y="29"/>
                  </a:cubicBezTo>
                  <a:cubicBezTo>
                    <a:pt x="170" y="0"/>
                    <a:pt x="248" y="33"/>
                    <a:pt x="276" y="102"/>
                  </a:cubicBezTo>
                  <a:lnTo>
                    <a:pt x="1093" y="2079"/>
                  </a:lnTo>
                  <a:cubicBezTo>
                    <a:pt x="1122" y="2147"/>
                    <a:pt x="1088" y="2226"/>
                    <a:pt x="1020" y="2254"/>
                  </a:cubicBezTo>
                  <a:cubicBezTo>
                    <a:pt x="952" y="2283"/>
                    <a:pt x="874" y="2249"/>
                    <a:pt x="845" y="21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3701328" y="1187937"/>
              <a:ext cx="36978" cy="75242"/>
            </a:xfrm>
            <a:custGeom>
              <a:avLst/>
              <a:gdLst/>
              <a:ahLst/>
              <a:cxnLst/>
              <a:rect l="l" t="t" r="r" b="b"/>
              <a:pathLst>
                <a:path w="1122" h="2283" extrusionOk="0">
                  <a:moveTo>
                    <a:pt x="28" y="205"/>
                  </a:moveTo>
                  <a:cubicBezTo>
                    <a:pt x="0" y="136"/>
                    <a:pt x="32" y="57"/>
                    <a:pt x="101" y="29"/>
                  </a:cubicBezTo>
                  <a:cubicBezTo>
                    <a:pt x="169" y="0"/>
                    <a:pt x="248" y="33"/>
                    <a:pt x="276" y="101"/>
                  </a:cubicBezTo>
                  <a:lnTo>
                    <a:pt x="1093" y="2079"/>
                  </a:lnTo>
                  <a:cubicBezTo>
                    <a:pt x="1121" y="2147"/>
                    <a:pt x="1089" y="2226"/>
                    <a:pt x="1020" y="2255"/>
                  </a:cubicBezTo>
                  <a:cubicBezTo>
                    <a:pt x="952" y="2283"/>
                    <a:pt x="873" y="2250"/>
                    <a:pt x="845" y="21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3618075" y="1161208"/>
              <a:ext cx="40208" cy="134961"/>
            </a:xfrm>
            <a:custGeom>
              <a:avLst/>
              <a:gdLst/>
              <a:ahLst/>
              <a:cxnLst/>
              <a:rect l="l" t="t" r="r" b="b"/>
              <a:pathLst>
                <a:path w="1220" h="4095" extrusionOk="0">
                  <a:moveTo>
                    <a:pt x="1079" y="19"/>
                  </a:moveTo>
                  <a:cubicBezTo>
                    <a:pt x="996" y="46"/>
                    <a:pt x="926" y="69"/>
                    <a:pt x="852" y="118"/>
                  </a:cubicBezTo>
                  <a:cubicBezTo>
                    <a:pt x="772" y="171"/>
                    <a:pt x="702" y="238"/>
                    <a:pt x="636" y="307"/>
                  </a:cubicBezTo>
                  <a:cubicBezTo>
                    <a:pt x="494" y="456"/>
                    <a:pt x="385" y="636"/>
                    <a:pt x="292" y="817"/>
                  </a:cubicBezTo>
                  <a:cubicBezTo>
                    <a:pt x="115" y="1161"/>
                    <a:pt x="3" y="1562"/>
                    <a:pt x="2" y="1950"/>
                  </a:cubicBezTo>
                  <a:cubicBezTo>
                    <a:pt x="1" y="2371"/>
                    <a:pt x="114" y="2787"/>
                    <a:pt x="302" y="3162"/>
                  </a:cubicBezTo>
                  <a:cubicBezTo>
                    <a:pt x="397" y="3350"/>
                    <a:pt x="514" y="3528"/>
                    <a:pt x="648" y="3690"/>
                  </a:cubicBezTo>
                  <a:cubicBezTo>
                    <a:pt x="775" y="3844"/>
                    <a:pt x="919" y="3996"/>
                    <a:pt x="1106" y="4072"/>
                  </a:cubicBezTo>
                  <a:cubicBezTo>
                    <a:pt x="1163" y="4094"/>
                    <a:pt x="1220" y="4024"/>
                    <a:pt x="1180" y="3975"/>
                  </a:cubicBezTo>
                  <a:cubicBezTo>
                    <a:pt x="1068" y="3839"/>
                    <a:pt x="933" y="3727"/>
                    <a:pt x="818" y="3594"/>
                  </a:cubicBezTo>
                  <a:cubicBezTo>
                    <a:pt x="691" y="3448"/>
                    <a:pt x="582" y="3286"/>
                    <a:pt x="491" y="3115"/>
                  </a:cubicBezTo>
                  <a:cubicBezTo>
                    <a:pt x="307" y="2776"/>
                    <a:pt x="200" y="2397"/>
                    <a:pt x="185" y="2011"/>
                  </a:cubicBezTo>
                  <a:cubicBezTo>
                    <a:pt x="171" y="1649"/>
                    <a:pt x="275" y="1291"/>
                    <a:pt x="421" y="965"/>
                  </a:cubicBezTo>
                  <a:cubicBezTo>
                    <a:pt x="500" y="789"/>
                    <a:pt x="593" y="621"/>
                    <a:pt x="713" y="469"/>
                  </a:cubicBezTo>
                  <a:cubicBezTo>
                    <a:pt x="818" y="334"/>
                    <a:pt x="965" y="190"/>
                    <a:pt x="1116" y="108"/>
                  </a:cubicBezTo>
                  <a:cubicBezTo>
                    <a:pt x="1169" y="79"/>
                    <a:pt x="1139" y="0"/>
                    <a:pt x="1079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3828548" y="1245317"/>
              <a:ext cx="167127" cy="75242"/>
            </a:xfrm>
            <a:custGeom>
              <a:avLst/>
              <a:gdLst/>
              <a:ahLst/>
              <a:cxnLst/>
              <a:rect l="l" t="t" r="r" b="b"/>
              <a:pathLst>
                <a:path w="5071" h="2283" extrusionOk="0">
                  <a:moveTo>
                    <a:pt x="5029" y="9"/>
                  </a:moveTo>
                  <a:cubicBezTo>
                    <a:pt x="4829" y="60"/>
                    <a:pt x="4667" y="185"/>
                    <a:pt x="4489" y="287"/>
                  </a:cubicBezTo>
                  <a:cubicBezTo>
                    <a:pt x="4294" y="398"/>
                    <a:pt x="4093" y="496"/>
                    <a:pt x="3890" y="593"/>
                  </a:cubicBezTo>
                  <a:cubicBezTo>
                    <a:pt x="3475" y="791"/>
                    <a:pt x="3047" y="988"/>
                    <a:pt x="2611" y="1136"/>
                  </a:cubicBezTo>
                  <a:cubicBezTo>
                    <a:pt x="2166" y="1287"/>
                    <a:pt x="1695" y="1345"/>
                    <a:pt x="1251" y="1499"/>
                  </a:cubicBezTo>
                  <a:cubicBezTo>
                    <a:pt x="1031" y="1576"/>
                    <a:pt x="826" y="1683"/>
                    <a:pt x="625" y="1799"/>
                  </a:cubicBezTo>
                  <a:cubicBezTo>
                    <a:pt x="521" y="1860"/>
                    <a:pt x="417" y="1922"/>
                    <a:pt x="312" y="1982"/>
                  </a:cubicBezTo>
                  <a:cubicBezTo>
                    <a:pt x="214" y="2038"/>
                    <a:pt x="80" y="2081"/>
                    <a:pt x="20" y="2182"/>
                  </a:cubicBezTo>
                  <a:cubicBezTo>
                    <a:pt x="0" y="2215"/>
                    <a:pt x="12" y="2263"/>
                    <a:pt x="56" y="2269"/>
                  </a:cubicBezTo>
                  <a:cubicBezTo>
                    <a:pt x="166" y="2283"/>
                    <a:pt x="257" y="2215"/>
                    <a:pt x="349" y="2164"/>
                  </a:cubicBezTo>
                  <a:cubicBezTo>
                    <a:pt x="452" y="2106"/>
                    <a:pt x="552" y="2047"/>
                    <a:pt x="654" y="1988"/>
                  </a:cubicBezTo>
                  <a:cubicBezTo>
                    <a:pt x="858" y="1873"/>
                    <a:pt x="1067" y="1766"/>
                    <a:pt x="1291" y="1690"/>
                  </a:cubicBezTo>
                  <a:cubicBezTo>
                    <a:pt x="1747" y="1533"/>
                    <a:pt x="2230" y="1476"/>
                    <a:pt x="2689" y="1326"/>
                  </a:cubicBezTo>
                  <a:cubicBezTo>
                    <a:pt x="2903" y="1256"/>
                    <a:pt x="3110" y="1161"/>
                    <a:pt x="3317" y="1073"/>
                  </a:cubicBezTo>
                  <a:cubicBezTo>
                    <a:pt x="3536" y="982"/>
                    <a:pt x="3754" y="886"/>
                    <a:pt x="3969" y="783"/>
                  </a:cubicBezTo>
                  <a:cubicBezTo>
                    <a:pt x="4169" y="688"/>
                    <a:pt x="4365" y="582"/>
                    <a:pt x="4557" y="470"/>
                  </a:cubicBezTo>
                  <a:cubicBezTo>
                    <a:pt x="4744" y="361"/>
                    <a:pt x="4947" y="251"/>
                    <a:pt x="5059" y="60"/>
                  </a:cubicBezTo>
                  <a:cubicBezTo>
                    <a:pt x="5070" y="40"/>
                    <a:pt x="5060" y="0"/>
                    <a:pt x="5029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3801555" y="1322538"/>
              <a:ext cx="17006" cy="8536"/>
            </a:xfrm>
            <a:custGeom>
              <a:avLst/>
              <a:gdLst/>
              <a:ahLst/>
              <a:cxnLst/>
              <a:rect l="l" t="t" r="r" b="b"/>
              <a:pathLst>
                <a:path w="516" h="259" extrusionOk="0">
                  <a:moveTo>
                    <a:pt x="384" y="17"/>
                  </a:moveTo>
                  <a:cubicBezTo>
                    <a:pt x="305" y="30"/>
                    <a:pt x="229" y="52"/>
                    <a:pt x="151" y="71"/>
                  </a:cubicBezTo>
                  <a:cubicBezTo>
                    <a:pt x="97" y="85"/>
                    <a:pt x="0" y="112"/>
                    <a:pt x="9" y="188"/>
                  </a:cubicBezTo>
                  <a:cubicBezTo>
                    <a:pt x="18" y="252"/>
                    <a:pt x="98" y="258"/>
                    <a:pt x="148" y="255"/>
                  </a:cubicBezTo>
                  <a:cubicBezTo>
                    <a:pt x="232" y="250"/>
                    <a:pt x="321" y="205"/>
                    <a:pt x="405" y="190"/>
                  </a:cubicBezTo>
                  <a:cubicBezTo>
                    <a:pt x="515" y="171"/>
                    <a:pt x="495" y="1"/>
                    <a:pt x="384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3834546" y="1126206"/>
              <a:ext cx="111759" cy="46602"/>
            </a:xfrm>
            <a:custGeom>
              <a:avLst/>
              <a:gdLst/>
              <a:ahLst/>
              <a:cxnLst/>
              <a:rect l="l" t="t" r="r" b="b"/>
              <a:pathLst>
                <a:path w="3391" h="1414" extrusionOk="0">
                  <a:moveTo>
                    <a:pt x="3360" y="61"/>
                  </a:moveTo>
                  <a:cubicBezTo>
                    <a:pt x="3264" y="0"/>
                    <a:pt x="3150" y="37"/>
                    <a:pt x="3051" y="70"/>
                  </a:cubicBezTo>
                  <a:cubicBezTo>
                    <a:pt x="2928" y="111"/>
                    <a:pt x="2813" y="175"/>
                    <a:pt x="2701" y="240"/>
                  </a:cubicBezTo>
                  <a:cubicBezTo>
                    <a:pt x="2466" y="376"/>
                    <a:pt x="2245" y="534"/>
                    <a:pt x="1991" y="635"/>
                  </a:cubicBezTo>
                  <a:cubicBezTo>
                    <a:pt x="1665" y="764"/>
                    <a:pt x="1323" y="851"/>
                    <a:pt x="986" y="945"/>
                  </a:cubicBezTo>
                  <a:cubicBezTo>
                    <a:pt x="823" y="990"/>
                    <a:pt x="661" y="1038"/>
                    <a:pt x="500" y="1091"/>
                  </a:cubicBezTo>
                  <a:cubicBezTo>
                    <a:pt x="334" y="1146"/>
                    <a:pt x="169" y="1209"/>
                    <a:pt x="35" y="1323"/>
                  </a:cubicBezTo>
                  <a:cubicBezTo>
                    <a:pt x="1" y="1352"/>
                    <a:pt x="22" y="1414"/>
                    <a:pt x="70" y="1407"/>
                  </a:cubicBezTo>
                  <a:cubicBezTo>
                    <a:pt x="230" y="1383"/>
                    <a:pt x="384" y="1328"/>
                    <a:pt x="538" y="1278"/>
                  </a:cubicBezTo>
                  <a:cubicBezTo>
                    <a:pt x="702" y="1224"/>
                    <a:pt x="869" y="1179"/>
                    <a:pt x="1036" y="1135"/>
                  </a:cubicBezTo>
                  <a:cubicBezTo>
                    <a:pt x="1362" y="1051"/>
                    <a:pt x="1688" y="970"/>
                    <a:pt x="2003" y="854"/>
                  </a:cubicBezTo>
                  <a:cubicBezTo>
                    <a:pt x="2257" y="761"/>
                    <a:pt x="2474" y="615"/>
                    <a:pt x="2700" y="468"/>
                  </a:cubicBezTo>
                  <a:cubicBezTo>
                    <a:pt x="2811" y="396"/>
                    <a:pt x="2926" y="327"/>
                    <a:pt x="3048" y="271"/>
                  </a:cubicBezTo>
                  <a:cubicBezTo>
                    <a:pt x="3146" y="226"/>
                    <a:pt x="3274" y="217"/>
                    <a:pt x="3360" y="151"/>
                  </a:cubicBezTo>
                  <a:cubicBezTo>
                    <a:pt x="3387" y="130"/>
                    <a:pt x="3390" y="81"/>
                    <a:pt x="3360" y="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3825614" y="1381797"/>
              <a:ext cx="166073" cy="75473"/>
            </a:xfrm>
            <a:custGeom>
              <a:avLst/>
              <a:gdLst/>
              <a:ahLst/>
              <a:cxnLst/>
              <a:rect l="l" t="t" r="r" b="b"/>
              <a:pathLst>
                <a:path w="5039" h="2290" extrusionOk="0">
                  <a:moveTo>
                    <a:pt x="101" y="2267"/>
                  </a:moveTo>
                  <a:cubicBezTo>
                    <a:pt x="947" y="1955"/>
                    <a:pt x="1766" y="1578"/>
                    <a:pt x="2583" y="1197"/>
                  </a:cubicBezTo>
                  <a:cubicBezTo>
                    <a:pt x="2991" y="1006"/>
                    <a:pt x="3399" y="813"/>
                    <a:pt x="3809" y="625"/>
                  </a:cubicBezTo>
                  <a:cubicBezTo>
                    <a:pt x="4014" y="531"/>
                    <a:pt x="4219" y="439"/>
                    <a:pt x="4425" y="348"/>
                  </a:cubicBezTo>
                  <a:cubicBezTo>
                    <a:pt x="4616" y="263"/>
                    <a:pt x="4846" y="199"/>
                    <a:pt x="5011" y="69"/>
                  </a:cubicBezTo>
                  <a:cubicBezTo>
                    <a:pt x="5039" y="47"/>
                    <a:pt x="5020" y="1"/>
                    <a:pt x="4985" y="5"/>
                  </a:cubicBezTo>
                  <a:cubicBezTo>
                    <a:pt x="4776" y="29"/>
                    <a:pt x="4568" y="151"/>
                    <a:pt x="4379" y="235"/>
                  </a:cubicBezTo>
                  <a:cubicBezTo>
                    <a:pt x="4172" y="324"/>
                    <a:pt x="3967" y="418"/>
                    <a:pt x="3762" y="512"/>
                  </a:cubicBezTo>
                  <a:cubicBezTo>
                    <a:pt x="3353" y="701"/>
                    <a:pt x="2946" y="895"/>
                    <a:pt x="2538" y="1088"/>
                  </a:cubicBezTo>
                  <a:cubicBezTo>
                    <a:pt x="1723" y="1472"/>
                    <a:pt x="904" y="1849"/>
                    <a:pt x="62" y="2173"/>
                  </a:cubicBezTo>
                  <a:cubicBezTo>
                    <a:pt x="0" y="2196"/>
                    <a:pt x="39" y="2290"/>
                    <a:pt x="101" y="22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4003095" y="1372305"/>
              <a:ext cx="12227" cy="8305"/>
            </a:xfrm>
            <a:custGeom>
              <a:avLst/>
              <a:gdLst/>
              <a:ahLst/>
              <a:cxnLst/>
              <a:rect l="l" t="t" r="r" b="b"/>
              <a:pathLst>
                <a:path w="371" h="252" extrusionOk="0">
                  <a:moveTo>
                    <a:pt x="141" y="215"/>
                  </a:moveTo>
                  <a:cubicBezTo>
                    <a:pt x="218" y="182"/>
                    <a:pt x="318" y="155"/>
                    <a:pt x="361" y="77"/>
                  </a:cubicBezTo>
                  <a:cubicBezTo>
                    <a:pt x="371" y="60"/>
                    <a:pt x="359" y="30"/>
                    <a:pt x="339" y="25"/>
                  </a:cubicBezTo>
                  <a:cubicBezTo>
                    <a:pt x="254" y="0"/>
                    <a:pt x="164" y="52"/>
                    <a:pt x="86" y="82"/>
                  </a:cubicBezTo>
                  <a:cubicBezTo>
                    <a:pt x="1" y="117"/>
                    <a:pt x="57" y="252"/>
                    <a:pt x="141" y="2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3722553" y="1446296"/>
              <a:ext cx="30156" cy="89677"/>
            </a:xfrm>
            <a:custGeom>
              <a:avLst/>
              <a:gdLst/>
              <a:ahLst/>
              <a:cxnLst/>
              <a:rect l="l" t="t" r="r" b="b"/>
              <a:pathLst>
                <a:path w="915" h="2721" extrusionOk="0">
                  <a:moveTo>
                    <a:pt x="366" y="67"/>
                  </a:moveTo>
                  <a:cubicBezTo>
                    <a:pt x="336" y="108"/>
                    <a:pt x="287" y="135"/>
                    <a:pt x="251" y="171"/>
                  </a:cubicBezTo>
                  <a:cubicBezTo>
                    <a:pt x="213" y="211"/>
                    <a:pt x="181" y="259"/>
                    <a:pt x="154" y="306"/>
                  </a:cubicBezTo>
                  <a:cubicBezTo>
                    <a:pt x="95" y="409"/>
                    <a:pt x="61" y="519"/>
                    <a:pt x="42" y="636"/>
                  </a:cubicBezTo>
                  <a:cubicBezTo>
                    <a:pt x="0" y="892"/>
                    <a:pt x="37" y="1157"/>
                    <a:pt x="99" y="1406"/>
                  </a:cubicBezTo>
                  <a:cubicBezTo>
                    <a:pt x="214" y="1868"/>
                    <a:pt x="425" y="2394"/>
                    <a:pt x="819" y="2689"/>
                  </a:cubicBezTo>
                  <a:cubicBezTo>
                    <a:pt x="860" y="2720"/>
                    <a:pt x="915" y="2665"/>
                    <a:pt x="883" y="2623"/>
                  </a:cubicBezTo>
                  <a:cubicBezTo>
                    <a:pt x="764" y="2466"/>
                    <a:pt x="673" y="2286"/>
                    <a:pt x="578" y="2114"/>
                  </a:cubicBezTo>
                  <a:cubicBezTo>
                    <a:pt x="457" y="1895"/>
                    <a:pt x="361" y="1661"/>
                    <a:pt x="287" y="1423"/>
                  </a:cubicBezTo>
                  <a:cubicBezTo>
                    <a:pt x="217" y="1196"/>
                    <a:pt x="172" y="950"/>
                    <a:pt x="186" y="711"/>
                  </a:cubicBezTo>
                  <a:cubicBezTo>
                    <a:pt x="193" y="605"/>
                    <a:pt x="213" y="501"/>
                    <a:pt x="251" y="401"/>
                  </a:cubicBezTo>
                  <a:cubicBezTo>
                    <a:pt x="280" y="324"/>
                    <a:pt x="346" y="180"/>
                    <a:pt x="427" y="146"/>
                  </a:cubicBezTo>
                  <a:cubicBezTo>
                    <a:pt x="505" y="112"/>
                    <a:pt x="417" y="0"/>
                    <a:pt x="366" y="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3703108" y="1481363"/>
              <a:ext cx="12359" cy="21126"/>
            </a:xfrm>
            <a:custGeom>
              <a:avLst/>
              <a:gdLst/>
              <a:ahLst/>
              <a:cxnLst/>
              <a:rect l="l" t="t" r="r" b="b"/>
              <a:pathLst>
                <a:path w="375" h="641" extrusionOk="0">
                  <a:moveTo>
                    <a:pt x="196" y="27"/>
                  </a:moveTo>
                  <a:cubicBezTo>
                    <a:pt x="0" y="173"/>
                    <a:pt x="60" y="565"/>
                    <a:pt x="305" y="632"/>
                  </a:cubicBezTo>
                  <a:cubicBezTo>
                    <a:pt x="337" y="641"/>
                    <a:pt x="375" y="602"/>
                    <a:pt x="368" y="570"/>
                  </a:cubicBezTo>
                  <a:cubicBezTo>
                    <a:pt x="347" y="488"/>
                    <a:pt x="291" y="421"/>
                    <a:pt x="257" y="344"/>
                  </a:cubicBezTo>
                  <a:cubicBezTo>
                    <a:pt x="221" y="262"/>
                    <a:pt x="226" y="160"/>
                    <a:pt x="263" y="78"/>
                  </a:cubicBezTo>
                  <a:cubicBezTo>
                    <a:pt x="281" y="36"/>
                    <a:pt x="230" y="1"/>
                    <a:pt x="196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3693187" y="1354375"/>
              <a:ext cx="19577" cy="33650"/>
            </a:xfrm>
            <a:custGeom>
              <a:avLst/>
              <a:gdLst/>
              <a:ahLst/>
              <a:cxnLst/>
              <a:rect l="l" t="t" r="r" b="b"/>
              <a:pathLst>
                <a:path w="594" h="1021" extrusionOk="0">
                  <a:moveTo>
                    <a:pt x="105" y="35"/>
                  </a:moveTo>
                  <a:cubicBezTo>
                    <a:pt x="90" y="43"/>
                    <a:pt x="89" y="45"/>
                    <a:pt x="103" y="41"/>
                  </a:cubicBezTo>
                  <a:cubicBezTo>
                    <a:pt x="91" y="42"/>
                    <a:pt x="79" y="48"/>
                    <a:pt x="69" y="55"/>
                  </a:cubicBezTo>
                  <a:cubicBezTo>
                    <a:pt x="55" y="69"/>
                    <a:pt x="43" y="82"/>
                    <a:pt x="32" y="98"/>
                  </a:cubicBezTo>
                  <a:cubicBezTo>
                    <a:pt x="10" y="136"/>
                    <a:pt x="3" y="177"/>
                    <a:pt x="2" y="220"/>
                  </a:cubicBezTo>
                  <a:cubicBezTo>
                    <a:pt x="1" y="330"/>
                    <a:pt x="40" y="433"/>
                    <a:pt x="89" y="530"/>
                  </a:cubicBezTo>
                  <a:cubicBezTo>
                    <a:pt x="185" y="721"/>
                    <a:pt x="320" y="904"/>
                    <a:pt x="517" y="1000"/>
                  </a:cubicBezTo>
                  <a:cubicBezTo>
                    <a:pt x="556" y="1020"/>
                    <a:pt x="594" y="967"/>
                    <a:pt x="567" y="935"/>
                  </a:cubicBezTo>
                  <a:cubicBezTo>
                    <a:pt x="463" y="805"/>
                    <a:pt x="371" y="657"/>
                    <a:pt x="284" y="516"/>
                  </a:cubicBezTo>
                  <a:cubicBezTo>
                    <a:pt x="237" y="440"/>
                    <a:pt x="196" y="356"/>
                    <a:pt x="175" y="269"/>
                  </a:cubicBezTo>
                  <a:cubicBezTo>
                    <a:pt x="166" y="236"/>
                    <a:pt x="163" y="203"/>
                    <a:pt x="169" y="169"/>
                  </a:cubicBezTo>
                  <a:cubicBezTo>
                    <a:pt x="171" y="158"/>
                    <a:pt x="172" y="147"/>
                    <a:pt x="175" y="136"/>
                  </a:cubicBezTo>
                  <a:cubicBezTo>
                    <a:pt x="180" y="124"/>
                    <a:pt x="182" y="113"/>
                    <a:pt x="180" y="101"/>
                  </a:cubicBezTo>
                  <a:cubicBezTo>
                    <a:pt x="170" y="126"/>
                    <a:pt x="171" y="131"/>
                    <a:pt x="182" y="112"/>
                  </a:cubicBezTo>
                  <a:cubicBezTo>
                    <a:pt x="222" y="62"/>
                    <a:pt x="155" y="0"/>
                    <a:pt x="10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3852640" y="1020575"/>
              <a:ext cx="147188" cy="63015"/>
            </a:xfrm>
            <a:custGeom>
              <a:avLst/>
              <a:gdLst/>
              <a:ahLst/>
              <a:cxnLst/>
              <a:rect l="l" t="t" r="r" b="b"/>
              <a:pathLst>
                <a:path w="4466" h="1912" extrusionOk="0">
                  <a:moveTo>
                    <a:pt x="169" y="1660"/>
                  </a:moveTo>
                  <a:cubicBezTo>
                    <a:pt x="315" y="1459"/>
                    <a:pt x="540" y="1343"/>
                    <a:pt x="761" y="1238"/>
                  </a:cubicBezTo>
                  <a:cubicBezTo>
                    <a:pt x="1015" y="1118"/>
                    <a:pt x="1281" y="1025"/>
                    <a:pt x="1545" y="927"/>
                  </a:cubicBezTo>
                  <a:cubicBezTo>
                    <a:pt x="1867" y="809"/>
                    <a:pt x="2183" y="680"/>
                    <a:pt x="2508" y="569"/>
                  </a:cubicBezTo>
                  <a:cubicBezTo>
                    <a:pt x="2883" y="442"/>
                    <a:pt x="3258" y="308"/>
                    <a:pt x="3624" y="157"/>
                  </a:cubicBezTo>
                  <a:cubicBezTo>
                    <a:pt x="3595" y="148"/>
                    <a:pt x="3563" y="141"/>
                    <a:pt x="3534" y="133"/>
                  </a:cubicBezTo>
                  <a:cubicBezTo>
                    <a:pt x="3706" y="405"/>
                    <a:pt x="3838" y="700"/>
                    <a:pt x="3962" y="997"/>
                  </a:cubicBezTo>
                  <a:cubicBezTo>
                    <a:pt x="4085" y="1291"/>
                    <a:pt x="4193" y="1601"/>
                    <a:pt x="4374" y="1865"/>
                  </a:cubicBezTo>
                  <a:cubicBezTo>
                    <a:pt x="4407" y="1911"/>
                    <a:pt x="4465" y="1866"/>
                    <a:pt x="4453" y="1820"/>
                  </a:cubicBezTo>
                  <a:cubicBezTo>
                    <a:pt x="4367" y="1504"/>
                    <a:pt x="4231" y="1201"/>
                    <a:pt x="4102" y="901"/>
                  </a:cubicBezTo>
                  <a:cubicBezTo>
                    <a:pt x="3973" y="603"/>
                    <a:pt x="3831" y="311"/>
                    <a:pt x="3657" y="37"/>
                  </a:cubicBezTo>
                  <a:cubicBezTo>
                    <a:pt x="3638" y="8"/>
                    <a:pt x="3595" y="0"/>
                    <a:pt x="3565" y="12"/>
                  </a:cubicBezTo>
                  <a:cubicBezTo>
                    <a:pt x="3186" y="168"/>
                    <a:pt x="2793" y="285"/>
                    <a:pt x="2406" y="417"/>
                  </a:cubicBezTo>
                  <a:cubicBezTo>
                    <a:pt x="2079" y="530"/>
                    <a:pt x="1759" y="663"/>
                    <a:pt x="1435" y="782"/>
                  </a:cubicBezTo>
                  <a:cubicBezTo>
                    <a:pt x="1161" y="884"/>
                    <a:pt x="886" y="982"/>
                    <a:pt x="624" y="1113"/>
                  </a:cubicBezTo>
                  <a:cubicBezTo>
                    <a:pt x="404" y="1222"/>
                    <a:pt x="168" y="1369"/>
                    <a:pt x="43" y="1587"/>
                  </a:cubicBezTo>
                  <a:cubicBezTo>
                    <a:pt x="1" y="1661"/>
                    <a:pt x="121" y="1726"/>
                    <a:pt x="169" y="16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4007083" y="1097631"/>
              <a:ext cx="6097" cy="10546"/>
            </a:xfrm>
            <a:custGeom>
              <a:avLst/>
              <a:gdLst/>
              <a:ahLst/>
              <a:cxnLst/>
              <a:rect l="l" t="t" r="r" b="b"/>
              <a:pathLst>
                <a:path w="185" h="320" extrusionOk="0">
                  <a:moveTo>
                    <a:pt x="36" y="139"/>
                  </a:moveTo>
                  <a:cubicBezTo>
                    <a:pt x="48" y="169"/>
                    <a:pt x="55" y="201"/>
                    <a:pt x="66" y="232"/>
                  </a:cubicBezTo>
                  <a:cubicBezTo>
                    <a:pt x="71" y="247"/>
                    <a:pt x="86" y="259"/>
                    <a:pt x="94" y="273"/>
                  </a:cubicBezTo>
                  <a:cubicBezTo>
                    <a:pt x="101" y="286"/>
                    <a:pt x="109" y="295"/>
                    <a:pt x="121" y="304"/>
                  </a:cubicBezTo>
                  <a:cubicBezTo>
                    <a:pt x="140" y="319"/>
                    <a:pt x="165" y="306"/>
                    <a:pt x="169" y="285"/>
                  </a:cubicBezTo>
                  <a:cubicBezTo>
                    <a:pt x="175" y="254"/>
                    <a:pt x="182" y="223"/>
                    <a:pt x="183" y="193"/>
                  </a:cubicBezTo>
                  <a:cubicBezTo>
                    <a:pt x="184" y="156"/>
                    <a:pt x="176" y="121"/>
                    <a:pt x="165" y="86"/>
                  </a:cubicBezTo>
                  <a:cubicBezTo>
                    <a:pt x="137" y="0"/>
                    <a:pt x="1" y="55"/>
                    <a:pt x="36" y="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3729343" y="1199307"/>
              <a:ext cx="37572" cy="19280"/>
            </a:xfrm>
            <a:custGeom>
              <a:avLst/>
              <a:gdLst/>
              <a:ahLst/>
              <a:cxnLst/>
              <a:rect l="l" t="t" r="r" b="b"/>
              <a:pathLst>
                <a:path w="1140" h="585" extrusionOk="0">
                  <a:moveTo>
                    <a:pt x="103" y="552"/>
                  </a:moveTo>
                  <a:cubicBezTo>
                    <a:pt x="273" y="438"/>
                    <a:pt x="468" y="374"/>
                    <a:pt x="652" y="288"/>
                  </a:cubicBezTo>
                  <a:cubicBezTo>
                    <a:pt x="736" y="250"/>
                    <a:pt x="825" y="221"/>
                    <a:pt x="909" y="184"/>
                  </a:cubicBezTo>
                  <a:cubicBezTo>
                    <a:pt x="985" y="151"/>
                    <a:pt x="1080" y="120"/>
                    <a:pt x="1126" y="48"/>
                  </a:cubicBezTo>
                  <a:cubicBezTo>
                    <a:pt x="1140" y="27"/>
                    <a:pt x="1126" y="1"/>
                    <a:pt x="1100" y="3"/>
                  </a:cubicBezTo>
                  <a:cubicBezTo>
                    <a:pt x="1019" y="8"/>
                    <a:pt x="945" y="62"/>
                    <a:pt x="873" y="96"/>
                  </a:cubicBezTo>
                  <a:cubicBezTo>
                    <a:pt x="778" y="140"/>
                    <a:pt x="682" y="180"/>
                    <a:pt x="583" y="212"/>
                  </a:cubicBezTo>
                  <a:cubicBezTo>
                    <a:pt x="392" y="273"/>
                    <a:pt x="211" y="364"/>
                    <a:pt x="48" y="481"/>
                  </a:cubicBezTo>
                  <a:cubicBezTo>
                    <a:pt x="1" y="515"/>
                    <a:pt x="56" y="584"/>
                    <a:pt x="103" y="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3735737" y="1216841"/>
              <a:ext cx="12590" cy="7613"/>
            </a:xfrm>
            <a:custGeom>
              <a:avLst/>
              <a:gdLst/>
              <a:ahLst/>
              <a:cxnLst/>
              <a:rect l="l" t="t" r="r" b="b"/>
              <a:pathLst>
                <a:path w="382" h="231" extrusionOk="0">
                  <a:moveTo>
                    <a:pt x="123" y="199"/>
                  </a:moveTo>
                  <a:cubicBezTo>
                    <a:pt x="207" y="163"/>
                    <a:pt x="302" y="135"/>
                    <a:pt x="364" y="65"/>
                  </a:cubicBezTo>
                  <a:cubicBezTo>
                    <a:pt x="382" y="45"/>
                    <a:pt x="367" y="9"/>
                    <a:pt x="341" y="7"/>
                  </a:cubicBezTo>
                  <a:cubicBezTo>
                    <a:pt x="247" y="1"/>
                    <a:pt x="160" y="49"/>
                    <a:pt x="75" y="83"/>
                  </a:cubicBezTo>
                  <a:cubicBezTo>
                    <a:pt x="0" y="112"/>
                    <a:pt x="49" y="230"/>
                    <a:pt x="123" y="1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3700339" y="1217929"/>
              <a:ext cx="6657" cy="6526"/>
            </a:xfrm>
            <a:custGeom>
              <a:avLst/>
              <a:gdLst/>
              <a:ahLst/>
              <a:cxnLst/>
              <a:rect l="l" t="t" r="r" b="b"/>
              <a:pathLst>
                <a:path w="202" h="198" extrusionOk="0">
                  <a:moveTo>
                    <a:pt x="18" y="18"/>
                  </a:moveTo>
                  <a:cubicBezTo>
                    <a:pt x="11" y="35"/>
                    <a:pt x="0" y="45"/>
                    <a:pt x="7" y="64"/>
                  </a:cubicBezTo>
                  <a:cubicBezTo>
                    <a:pt x="13" y="86"/>
                    <a:pt x="26" y="103"/>
                    <a:pt x="41" y="119"/>
                  </a:cubicBezTo>
                  <a:cubicBezTo>
                    <a:pt x="77" y="157"/>
                    <a:pt x="132" y="197"/>
                    <a:pt x="185" y="170"/>
                  </a:cubicBezTo>
                  <a:cubicBezTo>
                    <a:pt x="198" y="164"/>
                    <a:pt x="201" y="154"/>
                    <a:pt x="198" y="141"/>
                  </a:cubicBezTo>
                  <a:cubicBezTo>
                    <a:pt x="186" y="104"/>
                    <a:pt x="153" y="82"/>
                    <a:pt x="119" y="66"/>
                  </a:cubicBezTo>
                  <a:cubicBezTo>
                    <a:pt x="91" y="53"/>
                    <a:pt x="68" y="27"/>
                    <a:pt x="39" y="18"/>
                  </a:cubicBezTo>
                  <a:cubicBezTo>
                    <a:pt x="42" y="23"/>
                    <a:pt x="46" y="28"/>
                    <a:pt x="50" y="32"/>
                  </a:cubicBezTo>
                  <a:cubicBezTo>
                    <a:pt x="50" y="31"/>
                    <a:pt x="50" y="29"/>
                    <a:pt x="50" y="27"/>
                  </a:cubicBezTo>
                  <a:cubicBezTo>
                    <a:pt x="54" y="8"/>
                    <a:pt x="25" y="1"/>
                    <a:pt x="18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3699845" y="1224487"/>
              <a:ext cx="9690" cy="8206"/>
            </a:xfrm>
            <a:custGeom>
              <a:avLst/>
              <a:gdLst/>
              <a:ahLst/>
              <a:cxnLst/>
              <a:rect l="l" t="t" r="r" b="b"/>
              <a:pathLst>
                <a:path w="294" h="249" extrusionOk="0">
                  <a:moveTo>
                    <a:pt x="16" y="54"/>
                  </a:moveTo>
                  <a:cubicBezTo>
                    <a:pt x="48" y="110"/>
                    <a:pt x="87" y="150"/>
                    <a:pt x="139" y="186"/>
                  </a:cubicBezTo>
                  <a:cubicBezTo>
                    <a:pt x="180" y="215"/>
                    <a:pt x="232" y="249"/>
                    <a:pt x="281" y="220"/>
                  </a:cubicBezTo>
                  <a:cubicBezTo>
                    <a:pt x="288" y="216"/>
                    <a:pt x="293" y="203"/>
                    <a:pt x="291" y="195"/>
                  </a:cubicBezTo>
                  <a:cubicBezTo>
                    <a:pt x="281" y="148"/>
                    <a:pt x="235" y="131"/>
                    <a:pt x="199" y="108"/>
                  </a:cubicBezTo>
                  <a:cubicBezTo>
                    <a:pt x="152" y="81"/>
                    <a:pt x="109" y="48"/>
                    <a:pt x="65" y="17"/>
                  </a:cubicBezTo>
                  <a:cubicBezTo>
                    <a:pt x="42" y="0"/>
                    <a:pt x="1" y="25"/>
                    <a:pt x="16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3704294" y="1233617"/>
              <a:ext cx="8239" cy="6427"/>
            </a:xfrm>
            <a:custGeom>
              <a:avLst/>
              <a:gdLst/>
              <a:ahLst/>
              <a:cxnLst/>
              <a:rect l="l" t="t" r="r" b="b"/>
              <a:pathLst>
                <a:path w="250" h="195" extrusionOk="0">
                  <a:moveTo>
                    <a:pt x="42" y="103"/>
                  </a:moveTo>
                  <a:cubicBezTo>
                    <a:pt x="87" y="142"/>
                    <a:pt x="169" y="195"/>
                    <a:pt x="230" y="157"/>
                  </a:cubicBezTo>
                  <a:cubicBezTo>
                    <a:pt x="250" y="145"/>
                    <a:pt x="244" y="117"/>
                    <a:pt x="229" y="103"/>
                  </a:cubicBezTo>
                  <a:cubicBezTo>
                    <a:pt x="210" y="85"/>
                    <a:pt x="178" y="85"/>
                    <a:pt x="155" y="76"/>
                  </a:cubicBezTo>
                  <a:cubicBezTo>
                    <a:pt x="131" y="67"/>
                    <a:pt x="112" y="51"/>
                    <a:pt x="93" y="36"/>
                  </a:cubicBezTo>
                  <a:cubicBezTo>
                    <a:pt x="51" y="1"/>
                    <a:pt x="0" y="67"/>
                    <a:pt x="42" y="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3747437" y="1331338"/>
              <a:ext cx="9821" cy="7910"/>
            </a:xfrm>
            <a:custGeom>
              <a:avLst/>
              <a:gdLst/>
              <a:ahLst/>
              <a:cxnLst/>
              <a:rect l="l" t="t" r="r" b="b"/>
              <a:pathLst>
                <a:path w="298" h="240" extrusionOk="0">
                  <a:moveTo>
                    <a:pt x="37" y="92"/>
                  </a:moveTo>
                  <a:cubicBezTo>
                    <a:pt x="67" y="124"/>
                    <a:pt x="98" y="155"/>
                    <a:pt x="135" y="179"/>
                  </a:cubicBezTo>
                  <a:cubicBezTo>
                    <a:pt x="171" y="203"/>
                    <a:pt x="226" y="239"/>
                    <a:pt x="264" y="199"/>
                  </a:cubicBezTo>
                  <a:cubicBezTo>
                    <a:pt x="298" y="163"/>
                    <a:pt x="243" y="125"/>
                    <a:pt x="217" y="109"/>
                  </a:cubicBezTo>
                  <a:cubicBezTo>
                    <a:pt x="176" y="86"/>
                    <a:pt x="138" y="56"/>
                    <a:pt x="99" y="29"/>
                  </a:cubicBezTo>
                  <a:cubicBezTo>
                    <a:pt x="59" y="0"/>
                    <a:pt x="1" y="53"/>
                    <a:pt x="37" y="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3751458" y="1341126"/>
              <a:ext cx="7086" cy="5339"/>
            </a:xfrm>
            <a:custGeom>
              <a:avLst/>
              <a:gdLst/>
              <a:ahLst/>
              <a:cxnLst/>
              <a:rect l="l" t="t" r="r" b="b"/>
              <a:pathLst>
                <a:path w="215" h="162" extrusionOk="0">
                  <a:moveTo>
                    <a:pt x="10" y="50"/>
                  </a:moveTo>
                  <a:cubicBezTo>
                    <a:pt x="23" y="86"/>
                    <a:pt x="51" y="114"/>
                    <a:pt x="83" y="134"/>
                  </a:cubicBezTo>
                  <a:cubicBezTo>
                    <a:pt x="102" y="146"/>
                    <a:pt x="121" y="152"/>
                    <a:pt x="142" y="157"/>
                  </a:cubicBezTo>
                  <a:cubicBezTo>
                    <a:pt x="162" y="161"/>
                    <a:pt x="182" y="154"/>
                    <a:pt x="198" y="146"/>
                  </a:cubicBezTo>
                  <a:cubicBezTo>
                    <a:pt x="211" y="140"/>
                    <a:pt x="215" y="122"/>
                    <a:pt x="203" y="113"/>
                  </a:cubicBezTo>
                  <a:cubicBezTo>
                    <a:pt x="193" y="106"/>
                    <a:pt x="182" y="95"/>
                    <a:pt x="170" y="90"/>
                  </a:cubicBezTo>
                  <a:cubicBezTo>
                    <a:pt x="156" y="85"/>
                    <a:pt x="141" y="81"/>
                    <a:pt x="127" y="77"/>
                  </a:cubicBezTo>
                  <a:cubicBezTo>
                    <a:pt x="95" y="68"/>
                    <a:pt x="68" y="53"/>
                    <a:pt x="52" y="25"/>
                  </a:cubicBezTo>
                  <a:cubicBezTo>
                    <a:pt x="37" y="1"/>
                    <a:pt x="1" y="25"/>
                    <a:pt x="10" y="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3751359" y="1347586"/>
              <a:ext cx="11173" cy="8141"/>
            </a:xfrm>
            <a:custGeom>
              <a:avLst/>
              <a:gdLst/>
              <a:ahLst/>
              <a:cxnLst/>
              <a:rect l="l" t="t" r="r" b="b"/>
              <a:pathLst>
                <a:path w="339" h="247" extrusionOk="0">
                  <a:moveTo>
                    <a:pt x="32" y="105"/>
                  </a:moveTo>
                  <a:cubicBezTo>
                    <a:pt x="66" y="149"/>
                    <a:pt x="105" y="183"/>
                    <a:pt x="155" y="206"/>
                  </a:cubicBezTo>
                  <a:cubicBezTo>
                    <a:pt x="205" y="228"/>
                    <a:pt x="262" y="247"/>
                    <a:pt x="314" y="221"/>
                  </a:cubicBezTo>
                  <a:cubicBezTo>
                    <a:pt x="330" y="213"/>
                    <a:pt x="338" y="192"/>
                    <a:pt x="325" y="178"/>
                  </a:cubicBezTo>
                  <a:cubicBezTo>
                    <a:pt x="292" y="139"/>
                    <a:pt x="251" y="130"/>
                    <a:pt x="207" y="111"/>
                  </a:cubicBezTo>
                  <a:cubicBezTo>
                    <a:pt x="166" y="94"/>
                    <a:pt x="130" y="68"/>
                    <a:pt x="98" y="39"/>
                  </a:cubicBezTo>
                  <a:cubicBezTo>
                    <a:pt x="59" y="0"/>
                    <a:pt x="0" y="64"/>
                    <a:pt x="32" y="1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3799346" y="1453580"/>
              <a:ext cx="6559" cy="4944"/>
            </a:xfrm>
            <a:custGeom>
              <a:avLst/>
              <a:gdLst/>
              <a:ahLst/>
              <a:cxnLst/>
              <a:rect l="l" t="t" r="r" b="b"/>
              <a:pathLst>
                <a:path w="199" h="150" extrusionOk="0">
                  <a:moveTo>
                    <a:pt x="2" y="4"/>
                  </a:moveTo>
                  <a:cubicBezTo>
                    <a:pt x="12" y="40"/>
                    <a:pt x="36" y="72"/>
                    <a:pt x="65" y="94"/>
                  </a:cubicBezTo>
                  <a:cubicBezTo>
                    <a:pt x="98" y="120"/>
                    <a:pt x="139" y="149"/>
                    <a:pt x="182" y="137"/>
                  </a:cubicBezTo>
                  <a:cubicBezTo>
                    <a:pt x="192" y="135"/>
                    <a:pt x="198" y="119"/>
                    <a:pt x="193" y="110"/>
                  </a:cubicBezTo>
                  <a:cubicBezTo>
                    <a:pt x="156" y="43"/>
                    <a:pt x="49" y="66"/>
                    <a:pt x="5" y="2"/>
                  </a:cubicBezTo>
                  <a:cubicBezTo>
                    <a:pt x="3" y="0"/>
                    <a:pt x="1" y="2"/>
                    <a:pt x="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3800368" y="1460204"/>
              <a:ext cx="10217" cy="9393"/>
            </a:xfrm>
            <a:custGeom>
              <a:avLst/>
              <a:gdLst/>
              <a:ahLst/>
              <a:cxnLst/>
              <a:rect l="l" t="t" r="r" b="b"/>
              <a:pathLst>
                <a:path w="310" h="285" extrusionOk="0">
                  <a:moveTo>
                    <a:pt x="13" y="62"/>
                  </a:moveTo>
                  <a:cubicBezTo>
                    <a:pt x="34" y="122"/>
                    <a:pt x="67" y="172"/>
                    <a:pt x="114" y="215"/>
                  </a:cubicBezTo>
                  <a:cubicBezTo>
                    <a:pt x="154" y="253"/>
                    <a:pt x="230" y="285"/>
                    <a:pt x="284" y="259"/>
                  </a:cubicBezTo>
                  <a:cubicBezTo>
                    <a:pt x="301" y="251"/>
                    <a:pt x="309" y="229"/>
                    <a:pt x="296" y="214"/>
                  </a:cubicBezTo>
                  <a:cubicBezTo>
                    <a:pt x="267" y="179"/>
                    <a:pt x="221" y="168"/>
                    <a:pt x="184" y="146"/>
                  </a:cubicBezTo>
                  <a:cubicBezTo>
                    <a:pt x="137" y="118"/>
                    <a:pt x="101" y="86"/>
                    <a:pt x="74" y="37"/>
                  </a:cubicBezTo>
                  <a:cubicBezTo>
                    <a:pt x="54" y="1"/>
                    <a:pt x="0" y="22"/>
                    <a:pt x="13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3801621" y="1468114"/>
              <a:ext cx="12293" cy="9195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46" y="115"/>
                  </a:moveTo>
                  <a:cubicBezTo>
                    <a:pt x="112" y="190"/>
                    <a:pt x="232" y="279"/>
                    <a:pt x="336" y="260"/>
                  </a:cubicBezTo>
                  <a:cubicBezTo>
                    <a:pt x="361" y="256"/>
                    <a:pt x="373" y="229"/>
                    <a:pt x="358" y="208"/>
                  </a:cubicBezTo>
                  <a:cubicBezTo>
                    <a:pt x="327" y="165"/>
                    <a:pt x="282" y="148"/>
                    <a:pt x="236" y="127"/>
                  </a:cubicBezTo>
                  <a:cubicBezTo>
                    <a:pt x="196" y="107"/>
                    <a:pt x="160" y="83"/>
                    <a:pt x="130" y="51"/>
                  </a:cubicBezTo>
                  <a:cubicBezTo>
                    <a:pt x="84" y="1"/>
                    <a:pt x="1" y="64"/>
                    <a:pt x="46" y="1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4045216" y="1385125"/>
              <a:ext cx="13117" cy="7251"/>
            </a:xfrm>
            <a:custGeom>
              <a:avLst/>
              <a:gdLst/>
              <a:ahLst/>
              <a:cxnLst/>
              <a:rect l="l" t="t" r="r" b="b"/>
              <a:pathLst>
                <a:path w="398" h="220" extrusionOk="0">
                  <a:moveTo>
                    <a:pt x="382" y="2"/>
                  </a:moveTo>
                  <a:cubicBezTo>
                    <a:pt x="304" y="4"/>
                    <a:pt x="228" y="19"/>
                    <a:pt x="157" y="54"/>
                  </a:cubicBezTo>
                  <a:cubicBezTo>
                    <a:pt x="97" y="84"/>
                    <a:pt x="27" y="113"/>
                    <a:pt x="4" y="180"/>
                  </a:cubicBezTo>
                  <a:cubicBezTo>
                    <a:pt x="0" y="194"/>
                    <a:pt x="7" y="212"/>
                    <a:pt x="24" y="214"/>
                  </a:cubicBezTo>
                  <a:cubicBezTo>
                    <a:pt x="89" y="219"/>
                    <a:pt x="141" y="180"/>
                    <a:pt x="196" y="151"/>
                  </a:cubicBezTo>
                  <a:cubicBezTo>
                    <a:pt x="267" y="114"/>
                    <a:pt x="332" y="72"/>
                    <a:pt x="389" y="19"/>
                  </a:cubicBezTo>
                  <a:cubicBezTo>
                    <a:pt x="397" y="12"/>
                    <a:pt x="393" y="1"/>
                    <a:pt x="382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4047326" y="1381236"/>
              <a:ext cx="7350" cy="4317"/>
            </a:xfrm>
            <a:custGeom>
              <a:avLst/>
              <a:gdLst/>
              <a:ahLst/>
              <a:cxnLst/>
              <a:rect l="l" t="t" r="r" b="b"/>
              <a:pathLst>
                <a:path w="223" h="131" extrusionOk="0">
                  <a:moveTo>
                    <a:pt x="184" y="6"/>
                  </a:moveTo>
                  <a:cubicBezTo>
                    <a:pt x="132" y="18"/>
                    <a:pt x="61" y="25"/>
                    <a:pt x="18" y="60"/>
                  </a:cubicBezTo>
                  <a:cubicBezTo>
                    <a:pt x="8" y="68"/>
                    <a:pt x="1" y="82"/>
                    <a:pt x="4" y="95"/>
                  </a:cubicBezTo>
                  <a:cubicBezTo>
                    <a:pt x="5" y="102"/>
                    <a:pt x="8" y="107"/>
                    <a:pt x="11" y="114"/>
                  </a:cubicBezTo>
                  <a:cubicBezTo>
                    <a:pt x="18" y="125"/>
                    <a:pt x="34" y="130"/>
                    <a:pt x="46" y="128"/>
                  </a:cubicBezTo>
                  <a:cubicBezTo>
                    <a:pt x="101" y="123"/>
                    <a:pt x="156" y="79"/>
                    <a:pt x="202" y="50"/>
                  </a:cubicBezTo>
                  <a:cubicBezTo>
                    <a:pt x="222" y="38"/>
                    <a:pt x="207" y="1"/>
                    <a:pt x="184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4043305" y="1377150"/>
              <a:ext cx="8866" cy="6163"/>
            </a:xfrm>
            <a:custGeom>
              <a:avLst/>
              <a:gdLst/>
              <a:ahLst/>
              <a:cxnLst/>
              <a:rect l="l" t="t" r="r" b="b"/>
              <a:pathLst>
                <a:path w="269" h="187" extrusionOk="0">
                  <a:moveTo>
                    <a:pt x="225" y="7"/>
                  </a:moveTo>
                  <a:cubicBezTo>
                    <a:pt x="204" y="11"/>
                    <a:pt x="182" y="6"/>
                    <a:pt x="160" y="9"/>
                  </a:cubicBezTo>
                  <a:cubicBezTo>
                    <a:pt x="133" y="11"/>
                    <a:pt x="109" y="16"/>
                    <a:pt x="82" y="24"/>
                  </a:cubicBezTo>
                  <a:cubicBezTo>
                    <a:pt x="0" y="47"/>
                    <a:pt x="58" y="186"/>
                    <a:pt x="132" y="145"/>
                  </a:cubicBezTo>
                  <a:cubicBezTo>
                    <a:pt x="154" y="133"/>
                    <a:pt x="173" y="121"/>
                    <a:pt x="192" y="105"/>
                  </a:cubicBezTo>
                  <a:cubicBezTo>
                    <a:pt x="211" y="90"/>
                    <a:pt x="226" y="69"/>
                    <a:pt x="246" y="56"/>
                  </a:cubicBezTo>
                  <a:cubicBezTo>
                    <a:pt x="268" y="41"/>
                    <a:pt x="251" y="1"/>
                    <a:pt x="225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3998251" y="1267003"/>
              <a:ext cx="11634" cy="6756"/>
            </a:xfrm>
            <a:custGeom>
              <a:avLst/>
              <a:gdLst/>
              <a:ahLst/>
              <a:cxnLst/>
              <a:rect l="l" t="t" r="r" b="b"/>
              <a:pathLst>
                <a:path w="353" h="205" extrusionOk="0">
                  <a:moveTo>
                    <a:pt x="337" y="11"/>
                  </a:moveTo>
                  <a:cubicBezTo>
                    <a:pt x="295" y="1"/>
                    <a:pt x="257" y="16"/>
                    <a:pt x="215" y="22"/>
                  </a:cubicBezTo>
                  <a:cubicBezTo>
                    <a:pt x="164" y="29"/>
                    <a:pt x="113" y="55"/>
                    <a:pt x="66" y="76"/>
                  </a:cubicBezTo>
                  <a:cubicBezTo>
                    <a:pt x="0" y="106"/>
                    <a:pt x="41" y="204"/>
                    <a:pt x="109" y="180"/>
                  </a:cubicBezTo>
                  <a:cubicBezTo>
                    <a:pt x="151" y="164"/>
                    <a:pt x="199" y="147"/>
                    <a:pt x="237" y="122"/>
                  </a:cubicBezTo>
                  <a:cubicBezTo>
                    <a:pt x="275" y="97"/>
                    <a:pt x="323" y="75"/>
                    <a:pt x="347" y="35"/>
                  </a:cubicBezTo>
                  <a:cubicBezTo>
                    <a:pt x="353" y="24"/>
                    <a:pt x="348" y="14"/>
                    <a:pt x="337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3998251" y="1264202"/>
              <a:ext cx="8569" cy="5603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243" y="23"/>
                  </a:moveTo>
                  <a:cubicBezTo>
                    <a:pt x="215" y="0"/>
                    <a:pt x="195" y="0"/>
                    <a:pt x="160" y="5"/>
                  </a:cubicBezTo>
                  <a:cubicBezTo>
                    <a:pt x="128" y="10"/>
                    <a:pt x="100" y="19"/>
                    <a:pt x="71" y="32"/>
                  </a:cubicBezTo>
                  <a:cubicBezTo>
                    <a:pt x="1" y="64"/>
                    <a:pt x="45" y="169"/>
                    <a:pt x="116" y="142"/>
                  </a:cubicBezTo>
                  <a:cubicBezTo>
                    <a:pt x="155" y="127"/>
                    <a:pt x="186" y="107"/>
                    <a:pt x="219" y="84"/>
                  </a:cubicBezTo>
                  <a:cubicBezTo>
                    <a:pt x="230" y="75"/>
                    <a:pt x="259" y="37"/>
                    <a:pt x="243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3995317" y="1258401"/>
              <a:ext cx="9986" cy="6756"/>
            </a:xfrm>
            <a:custGeom>
              <a:avLst/>
              <a:gdLst/>
              <a:ahLst/>
              <a:cxnLst/>
              <a:rect l="l" t="t" r="r" b="b"/>
              <a:pathLst>
                <a:path w="303" h="205" extrusionOk="0">
                  <a:moveTo>
                    <a:pt x="231" y="11"/>
                  </a:moveTo>
                  <a:cubicBezTo>
                    <a:pt x="185" y="23"/>
                    <a:pt x="130" y="14"/>
                    <a:pt x="87" y="36"/>
                  </a:cubicBezTo>
                  <a:cubicBezTo>
                    <a:pt x="1" y="83"/>
                    <a:pt x="52" y="205"/>
                    <a:pt x="145" y="176"/>
                  </a:cubicBezTo>
                  <a:cubicBezTo>
                    <a:pt x="191" y="162"/>
                    <a:pt x="224" y="117"/>
                    <a:pt x="265" y="92"/>
                  </a:cubicBezTo>
                  <a:cubicBezTo>
                    <a:pt x="303" y="69"/>
                    <a:pt x="274" y="1"/>
                    <a:pt x="231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3947396" y="1149606"/>
              <a:ext cx="14402" cy="9624"/>
            </a:xfrm>
            <a:custGeom>
              <a:avLst/>
              <a:gdLst/>
              <a:ahLst/>
              <a:cxnLst/>
              <a:rect l="l" t="t" r="r" b="b"/>
              <a:pathLst>
                <a:path w="437" h="292" extrusionOk="0">
                  <a:moveTo>
                    <a:pt x="343" y="19"/>
                  </a:moveTo>
                  <a:cubicBezTo>
                    <a:pt x="263" y="53"/>
                    <a:pt x="186" y="96"/>
                    <a:pt x="107" y="133"/>
                  </a:cubicBezTo>
                  <a:cubicBezTo>
                    <a:pt x="76" y="148"/>
                    <a:pt x="0" y="194"/>
                    <a:pt x="35" y="239"/>
                  </a:cubicBezTo>
                  <a:cubicBezTo>
                    <a:pt x="76" y="292"/>
                    <a:pt x="157" y="250"/>
                    <a:pt x="204" y="230"/>
                  </a:cubicBezTo>
                  <a:cubicBezTo>
                    <a:pt x="279" y="198"/>
                    <a:pt x="348" y="157"/>
                    <a:pt x="403" y="96"/>
                  </a:cubicBezTo>
                  <a:cubicBezTo>
                    <a:pt x="437" y="58"/>
                    <a:pt x="388" y="0"/>
                    <a:pt x="34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3946176" y="1144597"/>
              <a:ext cx="10612" cy="7844"/>
            </a:xfrm>
            <a:custGeom>
              <a:avLst/>
              <a:gdLst/>
              <a:ahLst/>
              <a:cxnLst/>
              <a:rect l="l" t="t" r="r" b="b"/>
              <a:pathLst>
                <a:path w="322" h="238" extrusionOk="0">
                  <a:moveTo>
                    <a:pt x="226" y="19"/>
                  </a:moveTo>
                  <a:cubicBezTo>
                    <a:pt x="161" y="40"/>
                    <a:pt x="87" y="54"/>
                    <a:pt x="42" y="109"/>
                  </a:cubicBezTo>
                  <a:cubicBezTo>
                    <a:pt x="1" y="160"/>
                    <a:pt x="61" y="238"/>
                    <a:pt x="121" y="211"/>
                  </a:cubicBezTo>
                  <a:cubicBezTo>
                    <a:pt x="173" y="187"/>
                    <a:pt x="213" y="140"/>
                    <a:pt x="264" y="113"/>
                  </a:cubicBezTo>
                  <a:cubicBezTo>
                    <a:pt x="322" y="82"/>
                    <a:pt x="288" y="0"/>
                    <a:pt x="226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3945880" y="1141630"/>
              <a:ext cx="7943" cy="5768"/>
            </a:xfrm>
            <a:custGeom>
              <a:avLst/>
              <a:gdLst/>
              <a:ahLst/>
              <a:cxnLst/>
              <a:rect l="l" t="t" r="r" b="b"/>
              <a:pathLst>
                <a:path w="241" h="175" extrusionOk="0">
                  <a:moveTo>
                    <a:pt x="138" y="23"/>
                  </a:moveTo>
                  <a:cubicBezTo>
                    <a:pt x="93" y="39"/>
                    <a:pt x="37" y="51"/>
                    <a:pt x="12" y="96"/>
                  </a:cubicBezTo>
                  <a:cubicBezTo>
                    <a:pt x="1" y="117"/>
                    <a:pt x="15" y="152"/>
                    <a:pt x="39" y="159"/>
                  </a:cubicBezTo>
                  <a:cubicBezTo>
                    <a:pt x="87" y="174"/>
                    <a:pt x="136" y="144"/>
                    <a:pt x="179" y="123"/>
                  </a:cubicBezTo>
                  <a:cubicBezTo>
                    <a:pt x="241" y="93"/>
                    <a:pt x="203" y="0"/>
                    <a:pt x="13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3948747" y="1076175"/>
              <a:ext cx="6756" cy="9525"/>
            </a:xfrm>
            <a:custGeom>
              <a:avLst/>
              <a:gdLst/>
              <a:ahLst/>
              <a:cxnLst/>
              <a:rect l="l" t="t" r="r" b="b"/>
              <a:pathLst>
                <a:path w="205" h="289" extrusionOk="0">
                  <a:moveTo>
                    <a:pt x="105" y="39"/>
                  </a:moveTo>
                  <a:cubicBezTo>
                    <a:pt x="74" y="71"/>
                    <a:pt x="52" y="106"/>
                    <a:pt x="30" y="145"/>
                  </a:cubicBezTo>
                  <a:cubicBezTo>
                    <a:pt x="8" y="184"/>
                    <a:pt x="0" y="227"/>
                    <a:pt x="13" y="270"/>
                  </a:cubicBezTo>
                  <a:cubicBezTo>
                    <a:pt x="17" y="282"/>
                    <a:pt x="33" y="288"/>
                    <a:pt x="45" y="283"/>
                  </a:cubicBezTo>
                  <a:cubicBezTo>
                    <a:pt x="60" y="275"/>
                    <a:pt x="78" y="265"/>
                    <a:pt x="88" y="252"/>
                  </a:cubicBezTo>
                  <a:cubicBezTo>
                    <a:pt x="101" y="236"/>
                    <a:pt x="109" y="214"/>
                    <a:pt x="118" y="196"/>
                  </a:cubicBezTo>
                  <a:cubicBezTo>
                    <a:pt x="137" y="161"/>
                    <a:pt x="150" y="123"/>
                    <a:pt x="172" y="90"/>
                  </a:cubicBezTo>
                  <a:cubicBezTo>
                    <a:pt x="205" y="44"/>
                    <a:pt x="143" y="1"/>
                    <a:pt x="105" y="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3940837" y="1074791"/>
              <a:ext cx="8866" cy="12689"/>
            </a:xfrm>
            <a:custGeom>
              <a:avLst/>
              <a:gdLst/>
              <a:ahLst/>
              <a:cxnLst/>
              <a:rect l="l" t="t" r="r" b="b"/>
              <a:pathLst>
                <a:path w="269" h="385" extrusionOk="0">
                  <a:moveTo>
                    <a:pt x="154" y="48"/>
                  </a:moveTo>
                  <a:cubicBezTo>
                    <a:pt x="97" y="105"/>
                    <a:pt x="47" y="171"/>
                    <a:pt x="25" y="250"/>
                  </a:cubicBezTo>
                  <a:cubicBezTo>
                    <a:pt x="0" y="338"/>
                    <a:pt x="111" y="384"/>
                    <a:pt x="156" y="304"/>
                  </a:cubicBezTo>
                  <a:cubicBezTo>
                    <a:pt x="188" y="248"/>
                    <a:pt x="197" y="181"/>
                    <a:pt x="234" y="128"/>
                  </a:cubicBezTo>
                  <a:cubicBezTo>
                    <a:pt x="268" y="77"/>
                    <a:pt x="202" y="0"/>
                    <a:pt x="154" y="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3927917" y="1075154"/>
              <a:ext cx="12623" cy="13282"/>
            </a:xfrm>
            <a:custGeom>
              <a:avLst/>
              <a:gdLst/>
              <a:ahLst/>
              <a:cxnLst/>
              <a:rect l="l" t="t" r="r" b="b"/>
              <a:pathLst>
                <a:path w="383" h="403" extrusionOk="0">
                  <a:moveTo>
                    <a:pt x="280" y="25"/>
                  </a:moveTo>
                  <a:cubicBezTo>
                    <a:pt x="215" y="49"/>
                    <a:pt x="153" y="84"/>
                    <a:pt x="108" y="138"/>
                  </a:cubicBezTo>
                  <a:cubicBezTo>
                    <a:pt x="65" y="191"/>
                    <a:pt x="0" y="302"/>
                    <a:pt x="51" y="367"/>
                  </a:cubicBezTo>
                  <a:cubicBezTo>
                    <a:pt x="71" y="393"/>
                    <a:pt x="106" y="403"/>
                    <a:pt x="137" y="390"/>
                  </a:cubicBezTo>
                  <a:cubicBezTo>
                    <a:pt x="177" y="373"/>
                    <a:pt x="194" y="323"/>
                    <a:pt x="208" y="286"/>
                  </a:cubicBezTo>
                  <a:cubicBezTo>
                    <a:pt x="231" y="222"/>
                    <a:pt x="259" y="157"/>
                    <a:pt x="321" y="124"/>
                  </a:cubicBezTo>
                  <a:cubicBezTo>
                    <a:pt x="383" y="93"/>
                    <a:pt x="347" y="0"/>
                    <a:pt x="280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4000755" y="1198055"/>
              <a:ext cx="5010" cy="5801"/>
            </a:xfrm>
            <a:custGeom>
              <a:avLst/>
              <a:gdLst/>
              <a:ahLst/>
              <a:cxnLst/>
              <a:rect l="l" t="t" r="r" b="b"/>
              <a:pathLst>
                <a:path w="152" h="176" extrusionOk="0">
                  <a:moveTo>
                    <a:pt x="49" y="51"/>
                  </a:moveTo>
                  <a:cubicBezTo>
                    <a:pt x="41" y="69"/>
                    <a:pt x="27" y="81"/>
                    <a:pt x="16" y="97"/>
                  </a:cubicBezTo>
                  <a:cubicBezTo>
                    <a:pt x="7" y="109"/>
                    <a:pt x="0" y="128"/>
                    <a:pt x="9" y="143"/>
                  </a:cubicBezTo>
                  <a:cubicBezTo>
                    <a:pt x="4" y="136"/>
                    <a:pt x="8" y="149"/>
                    <a:pt x="8" y="150"/>
                  </a:cubicBezTo>
                  <a:cubicBezTo>
                    <a:pt x="9" y="156"/>
                    <a:pt x="12" y="160"/>
                    <a:pt x="15" y="166"/>
                  </a:cubicBezTo>
                  <a:cubicBezTo>
                    <a:pt x="18" y="172"/>
                    <a:pt x="28" y="175"/>
                    <a:pt x="34" y="173"/>
                  </a:cubicBezTo>
                  <a:cubicBezTo>
                    <a:pt x="43" y="173"/>
                    <a:pt x="50" y="168"/>
                    <a:pt x="58" y="166"/>
                  </a:cubicBezTo>
                  <a:cubicBezTo>
                    <a:pt x="51" y="166"/>
                    <a:pt x="45" y="166"/>
                    <a:pt x="38" y="167"/>
                  </a:cubicBezTo>
                  <a:cubicBezTo>
                    <a:pt x="64" y="173"/>
                    <a:pt x="79" y="153"/>
                    <a:pt x="94" y="137"/>
                  </a:cubicBezTo>
                  <a:cubicBezTo>
                    <a:pt x="108" y="120"/>
                    <a:pt x="120" y="104"/>
                    <a:pt x="128" y="84"/>
                  </a:cubicBezTo>
                  <a:cubicBezTo>
                    <a:pt x="151" y="34"/>
                    <a:pt x="72" y="1"/>
                    <a:pt x="49" y="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3990835" y="1191496"/>
              <a:ext cx="9953" cy="13546"/>
            </a:xfrm>
            <a:custGeom>
              <a:avLst/>
              <a:gdLst/>
              <a:ahLst/>
              <a:cxnLst/>
              <a:rect l="l" t="t" r="r" b="b"/>
              <a:pathLst>
                <a:path w="302" h="411" extrusionOk="0">
                  <a:moveTo>
                    <a:pt x="181" y="57"/>
                  </a:moveTo>
                  <a:cubicBezTo>
                    <a:pt x="119" y="139"/>
                    <a:pt x="1" y="252"/>
                    <a:pt x="43" y="365"/>
                  </a:cubicBezTo>
                  <a:cubicBezTo>
                    <a:pt x="55" y="398"/>
                    <a:pt x="100" y="411"/>
                    <a:pt x="127" y="388"/>
                  </a:cubicBezTo>
                  <a:cubicBezTo>
                    <a:pt x="165" y="355"/>
                    <a:pt x="184" y="305"/>
                    <a:pt x="201" y="259"/>
                  </a:cubicBezTo>
                  <a:cubicBezTo>
                    <a:pt x="217" y="210"/>
                    <a:pt x="241" y="166"/>
                    <a:pt x="267" y="122"/>
                  </a:cubicBezTo>
                  <a:cubicBezTo>
                    <a:pt x="302" y="64"/>
                    <a:pt x="224" y="0"/>
                    <a:pt x="181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3979003" y="1189123"/>
              <a:ext cx="10579" cy="13677"/>
            </a:xfrm>
            <a:custGeom>
              <a:avLst/>
              <a:gdLst/>
              <a:ahLst/>
              <a:cxnLst/>
              <a:rect l="l" t="t" r="r" b="b"/>
              <a:pathLst>
                <a:path w="321" h="415" extrusionOk="0">
                  <a:moveTo>
                    <a:pt x="180" y="46"/>
                  </a:moveTo>
                  <a:cubicBezTo>
                    <a:pt x="121" y="86"/>
                    <a:pt x="66" y="126"/>
                    <a:pt x="30" y="188"/>
                  </a:cubicBezTo>
                  <a:cubicBezTo>
                    <a:pt x="14" y="218"/>
                    <a:pt x="5" y="249"/>
                    <a:pt x="3" y="283"/>
                  </a:cubicBezTo>
                  <a:cubicBezTo>
                    <a:pt x="1" y="334"/>
                    <a:pt x="16" y="362"/>
                    <a:pt x="51" y="396"/>
                  </a:cubicBezTo>
                  <a:cubicBezTo>
                    <a:pt x="73" y="415"/>
                    <a:pt x="108" y="406"/>
                    <a:pt x="124" y="386"/>
                  </a:cubicBezTo>
                  <a:cubicBezTo>
                    <a:pt x="134" y="374"/>
                    <a:pt x="147" y="364"/>
                    <a:pt x="154" y="348"/>
                  </a:cubicBezTo>
                  <a:cubicBezTo>
                    <a:pt x="160" y="334"/>
                    <a:pt x="161" y="318"/>
                    <a:pt x="165" y="304"/>
                  </a:cubicBezTo>
                  <a:cubicBezTo>
                    <a:pt x="184" y="244"/>
                    <a:pt x="209" y="189"/>
                    <a:pt x="258" y="147"/>
                  </a:cubicBezTo>
                  <a:cubicBezTo>
                    <a:pt x="320" y="93"/>
                    <a:pt x="248" y="1"/>
                    <a:pt x="180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14"/>
          <p:cNvSpPr/>
          <p:nvPr/>
        </p:nvSpPr>
        <p:spPr>
          <a:xfrm rot="-5400000">
            <a:off x="713114" y="853273"/>
            <a:ext cx="1718586" cy="1718377"/>
          </a:xfrm>
          <a:custGeom>
            <a:avLst/>
            <a:gdLst/>
            <a:ahLst/>
            <a:cxnLst/>
            <a:rect l="l" t="t" r="r" b="b"/>
            <a:pathLst>
              <a:path w="12629" h="12627" extrusionOk="0">
                <a:moveTo>
                  <a:pt x="380" y="1"/>
                </a:moveTo>
                <a:cubicBezTo>
                  <a:pt x="263" y="1"/>
                  <a:pt x="147" y="3"/>
                  <a:pt x="30" y="6"/>
                </a:cubicBezTo>
                <a:cubicBezTo>
                  <a:pt x="15" y="7"/>
                  <a:pt x="2" y="19"/>
                  <a:pt x="2" y="35"/>
                </a:cubicBezTo>
                <a:cubicBezTo>
                  <a:pt x="1" y="51"/>
                  <a:pt x="14" y="65"/>
                  <a:pt x="30" y="66"/>
                </a:cubicBezTo>
                <a:cubicBezTo>
                  <a:pt x="837" y="92"/>
                  <a:pt x="1640" y="187"/>
                  <a:pt x="2425" y="361"/>
                </a:cubicBezTo>
                <a:cubicBezTo>
                  <a:pt x="2817" y="447"/>
                  <a:pt x="3205" y="552"/>
                  <a:pt x="3586" y="676"/>
                </a:cubicBezTo>
                <a:cubicBezTo>
                  <a:pt x="3967" y="800"/>
                  <a:pt x="4342" y="941"/>
                  <a:pt x="4710" y="1101"/>
                </a:cubicBezTo>
                <a:cubicBezTo>
                  <a:pt x="5075" y="1261"/>
                  <a:pt x="5435" y="1437"/>
                  <a:pt x="5784" y="1631"/>
                </a:cubicBezTo>
                <a:cubicBezTo>
                  <a:pt x="6134" y="1825"/>
                  <a:pt x="6473" y="2036"/>
                  <a:pt x="6802" y="2262"/>
                </a:cubicBezTo>
                <a:cubicBezTo>
                  <a:pt x="7130" y="2488"/>
                  <a:pt x="7448" y="2730"/>
                  <a:pt x="7752" y="2986"/>
                </a:cubicBezTo>
                <a:cubicBezTo>
                  <a:pt x="8058" y="3243"/>
                  <a:pt x="8350" y="3514"/>
                  <a:pt x="8628" y="3798"/>
                </a:cubicBezTo>
                <a:cubicBezTo>
                  <a:pt x="9744" y="4935"/>
                  <a:pt x="10633" y="6287"/>
                  <a:pt x="11235" y="7755"/>
                </a:cubicBezTo>
                <a:cubicBezTo>
                  <a:pt x="11536" y="8489"/>
                  <a:pt x="11765" y="9253"/>
                  <a:pt x="11919" y="10031"/>
                </a:cubicBezTo>
                <a:cubicBezTo>
                  <a:pt x="12074" y="10809"/>
                  <a:pt x="12151" y="11602"/>
                  <a:pt x="12158" y="12396"/>
                </a:cubicBezTo>
                <a:lnTo>
                  <a:pt x="12158" y="12397"/>
                </a:lnTo>
                <a:cubicBezTo>
                  <a:pt x="12160" y="12523"/>
                  <a:pt x="12262" y="12625"/>
                  <a:pt x="12389" y="12626"/>
                </a:cubicBezTo>
                <a:cubicBezTo>
                  <a:pt x="12389" y="12626"/>
                  <a:pt x="12390" y="12626"/>
                  <a:pt x="12390" y="12626"/>
                </a:cubicBezTo>
                <a:cubicBezTo>
                  <a:pt x="12518" y="12626"/>
                  <a:pt x="12622" y="12524"/>
                  <a:pt x="12623" y="12396"/>
                </a:cubicBezTo>
                <a:cubicBezTo>
                  <a:pt x="12629" y="11572"/>
                  <a:pt x="12549" y="10747"/>
                  <a:pt x="12390" y="9938"/>
                </a:cubicBezTo>
                <a:cubicBezTo>
                  <a:pt x="12230" y="9129"/>
                  <a:pt x="11989" y="8336"/>
                  <a:pt x="11669" y="7575"/>
                </a:cubicBezTo>
                <a:cubicBezTo>
                  <a:pt x="11351" y="6815"/>
                  <a:pt x="10955" y="6087"/>
                  <a:pt x="10492" y="5406"/>
                </a:cubicBezTo>
                <a:cubicBezTo>
                  <a:pt x="10262" y="5065"/>
                  <a:pt x="10013" y="4736"/>
                  <a:pt x="9748" y="4421"/>
                </a:cubicBezTo>
                <a:cubicBezTo>
                  <a:pt x="9485" y="4105"/>
                  <a:pt x="9205" y="3802"/>
                  <a:pt x="8912" y="3514"/>
                </a:cubicBezTo>
                <a:cubicBezTo>
                  <a:pt x="8619" y="3226"/>
                  <a:pt x="8311" y="2954"/>
                  <a:pt x="7991" y="2697"/>
                </a:cubicBezTo>
                <a:cubicBezTo>
                  <a:pt x="7670" y="2439"/>
                  <a:pt x="7338" y="2198"/>
                  <a:pt x="6994" y="1975"/>
                </a:cubicBezTo>
                <a:cubicBezTo>
                  <a:pt x="6650" y="1751"/>
                  <a:pt x="6295" y="1545"/>
                  <a:pt x="5931" y="1357"/>
                </a:cubicBezTo>
                <a:cubicBezTo>
                  <a:pt x="5567" y="1169"/>
                  <a:pt x="5194" y="998"/>
                  <a:pt x="4813" y="849"/>
                </a:cubicBezTo>
                <a:cubicBezTo>
                  <a:pt x="4433" y="698"/>
                  <a:pt x="4046" y="567"/>
                  <a:pt x="3653" y="456"/>
                </a:cubicBezTo>
                <a:cubicBezTo>
                  <a:pt x="3259" y="345"/>
                  <a:pt x="2861" y="254"/>
                  <a:pt x="2460" y="183"/>
                </a:cubicBezTo>
                <a:cubicBezTo>
                  <a:pt x="1772" y="63"/>
                  <a:pt x="1076" y="1"/>
                  <a:pt x="3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5"/>
          <p:cNvSpPr/>
          <p:nvPr/>
        </p:nvSpPr>
        <p:spPr>
          <a:xfrm>
            <a:off x="6577925" y="2787926"/>
            <a:ext cx="2566044" cy="2355551"/>
          </a:xfrm>
          <a:custGeom>
            <a:avLst/>
            <a:gdLst/>
            <a:ahLst/>
            <a:cxnLst/>
            <a:rect l="l" t="t" r="r" b="b"/>
            <a:pathLst>
              <a:path w="18420" h="16909" extrusionOk="0">
                <a:moveTo>
                  <a:pt x="15404" y="1"/>
                </a:moveTo>
                <a:cubicBezTo>
                  <a:pt x="16436" y="1"/>
                  <a:pt x="17444" y="95"/>
                  <a:pt x="18420" y="274"/>
                </a:cubicBezTo>
                <a:lnTo>
                  <a:pt x="18420" y="16908"/>
                </a:lnTo>
                <a:lnTo>
                  <a:pt x="272" y="16908"/>
                </a:lnTo>
                <a:cubicBezTo>
                  <a:pt x="94" y="16044"/>
                  <a:pt x="1" y="15152"/>
                  <a:pt x="1" y="14239"/>
                </a:cubicBezTo>
                <a:cubicBezTo>
                  <a:pt x="1" y="6376"/>
                  <a:pt x="6897" y="1"/>
                  <a:pt x="154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5"/>
          <p:cNvSpPr txBox="1">
            <a:spLocks noGrp="1"/>
          </p:cNvSpPr>
          <p:nvPr>
            <p:ph type="title"/>
          </p:nvPr>
        </p:nvSpPr>
        <p:spPr>
          <a:xfrm>
            <a:off x="713225" y="7326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2" name="Google Shape;512;p15"/>
          <p:cNvSpPr txBox="1">
            <a:spLocks noGrp="1"/>
          </p:cNvSpPr>
          <p:nvPr>
            <p:ph type="subTitle" idx="1"/>
          </p:nvPr>
        </p:nvSpPr>
        <p:spPr>
          <a:xfrm>
            <a:off x="933625" y="2950200"/>
            <a:ext cx="21282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5"/>
          <p:cNvSpPr txBox="1">
            <a:spLocks noGrp="1"/>
          </p:cNvSpPr>
          <p:nvPr>
            <p:ph type="subTitle" idx="2"/>
          </p:nvPr>
        </p:nvSpPr>
        <p:spPr>
          <a:xfrm>
            <a:off x="933625" y="3333325"/>
            <a:ext cx="2128200" cy="12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5"/>
          <p:cNvSpPr txBox="1">
            <a:spLocks noGrp="1"/>
          </p:cNvSpPr>
          <p:nvPr>
            <p:ph type="subTitle" idx="3"/>
          </p:nvPr>
        </p:nvSpPr>
        <p:spPr>
          <a:xfrm>
            <a:off x="3507875" y="2950200"/>
            <a:ext cx="21282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5"/>
          <p:cNvSpPr txBox="1">
            <a:spLocks noGrp="1"/>
          </p:cNvSpPr>
          <p:nvPr>
            <p:ph type="subTitle" idx="4"/>
          </p:nvPr>
        </p:nvSpPr>
        <p:spPr>
          <a:xfrm>
            <a:off x="3507875" y="3333325"/>
            <a:ext cx="2128200" cy="12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5"/>
          <p:cNvSpPr txBox="1">
            <a:spLocks noGrp="1"/>
          </p:cNvSpPr>
          <p:nvPr>
            <p:ph type="subTitle" idx="5"/>
          </p:nvPr>
        </p:nvSpPr>
        <p:spPr>
          <a:xfrm>
            <a:off x="6082125" y="2950200"/>
            <a:ext cx="21282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5"/>
          <p:cNvSpPr txBox="1">
            <a:spLocks noGrp="1"/>
          </p:cNvSpPr>
          <p:nvPr>
            <p:ph type="subTitle" idx="6"/>
          </p:nvPr>
        </p:nvSpPr>
        <p:spPr>
          <a:xfrm>
            <a:off x="6082125" y="3333325"/>
            <a:ext cx="2128200" cy="12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5"/>
          <p:cNvSpPr/>
          <p:nvPr/>
        </p:nvSpPr>
        <p:spPr>
          <a:xfrm>
            <a:off x="294125" y="253150"/>
            <a:ext cx="572881" cy="572699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7326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tisfy"/>
              <a:buNone/>
              <a:defRPr sz="3000" b="1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624350"/>
            <a:ext cx="77175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60" r:id="rId8"/>
    <p:sldLayoutId id="2147483661" r:id="rId9"/>
    <p:sldLayoutId id="2147483663" r:id="rId10"/>
    <p:sldLayoutId id="2147483668" r:id="rId11"/>
    <p:sldLayoutId id="2147483669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 b="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C68B738F-29B3-490F-956A-BE124CDEACD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94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1902" y="0"/>
            <a:ext cx="7717500" cy="572700"/>
          </a:xfrm>
        </p:spPr>
        <p:txBody>
          <a:bodyPr/>
          <a:lstStyle/>
          <a:p>
            <a:pPr>
              <a:buNone/>
            </a:pPr>
            <a:r>
              <a:rPr lang="en-US" sz="4800" dirty="0" err="1" smtClean="0">
                <a:solidFill>
                  <a:srgbClr val="FFFFFF"/>
                </a:solidFill>
                <a:latin typeface="+mn-lt"/>
                <a:ea typeface="Yu Gothic UI Semibold" panose="020B0700000000000000" pitchFamily="34" charset="-128"/>
              </a:rPr>
              <a:t>Bài</a:t>
            </a:r>
            <a:r>
              <a:rPr lang="en-US" sz="4800" dirty="0" smtClean="0">
                <a:solidFill>
                  <a:srgbClr val="FFFFFF"/>
                </a:solidFill>
                <a:latin typeface="+mn-lt"/>
                <a:ea typeface="Yu Gothic UI Semibold" panose="020B0700000000000000" pitchFamily="34" charset="-128"/>
              </a:rPr>
              <a:t> 15: </a:t>
            </a:r>
            <a:br>
              <a:rPr lang="en-US" sz="4800" dirty="0" smtClean="0">
                <a:solidFill>
                  <a:srgbClr val="FFFFFF"/>
                </a:solidFill>
                <a:latin typeface="+mn-lt"/>
                <a:ea typeface="Yu Gothic UI Semibold" panose="020B0700000000000000" pitchFamily="34" charset="-128"/>
              </a:rPr>
            </a:br>
            <a:r>
              <a:rPr lang="en-US" sz="4800" dirty="0" err="1" smtClean="0">
                <a:solidFill>
                  <a:srgbClr val="FFFFFF"/>
                </a:solidFill>
                <a:latin typeface="+mn-lt"/>
                <a:ea typeface="Yu Gothic UI Semibold" panose="020B0700000000000000" pitchFamily="34" charset="-128"/>
              </a:rPr>
              <a:t>Năng</a:t>
            </a:r>
            <a:r>
              <a:rPr lang="en-US" sz="4800" dirty="0" smtClean="0">
                <a:solidFill>
                  <a:srgbClr val="FFFFFF"/>
                </a:solidFill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+mn-lt"/>
                <a:ea typeface="Yu Gothic UI Semibold" panose="020B0700000000000000" pitchFamily="34" charset="-128"/>
              </a:rPr>
              <a:t>lượng</a:t>
            </a:r>
            <a:r>
              <a:rPr lang="en-US" sz="4800" dirty="0" smtClean="0">
                <a:solidFill>
                  <a:srgbClr val="FFFFFF"/>
                </a:solidFill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+mn-lt"/>
                <a:ea typeface="Yu Gothic UI Semibold" panose="020B0700000000000000" pitchFamily="34" charset="-128"/>
              </a:rPr>
              <a:t>ánh</a:t>
            </a:r>
            <a:r>
              <a:rPr lang="en-US" sz="4800" dirty="0" smtClean="0">
                <a:solidFill>
                  <a:srgbClr val="FFFFFF"/>
                </a:solidFill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+mn-lt"/>
                <a:ea typeface="Yu Gothic UI Semibold" panose="020B0700000000000000" pitchFamily="34" charset="-128"/>
              </a:rPr>
              <a:t>sáng</a:t>
            </a:r>
            <a:r>
              <a:rPr lang="en-US" sz="4800" dirty="0" smtClean="0">
                <a:solidFill>
                  <a:srgbClr val="FFFFFF"/>
                </a:solidFill>
                <a:latin typeface="+mn-lt"/>
                <a:ea typeface="Yu Gothic UI Semibold" panose="020B0700000000000000" pitchFamily="34" charset="-128"/>
              </a:rPr>
              <a:t>. Tia </a:t>
            </a:r>
            <a:r>
              <a:rPr lang="en-US" sz="4800" dirty="0" err="1" smtClean="0">
                <a:solidFill>
                  <a:srgbClr val="FFFFFF"/>
                </a:solidFill>
                <a:latin typeface="+mn-lt"/>
                <a:ea typeface="Yu Gothic UI Semibold" panose="020B0700000000000000" pitchFamily="34" charset="-128"/>
              </a:rPr>
              <a:t>sáng</a:t>
            </a:r>
            <a:r>
              <a:rPr lang="en-US" sz="4800" dirty="0" smtClean="0">
                <a:solidFill>
                  <a:srgbClr val="FFFFFF"/>
                </a:solidFill>
                <a:latin typeface="+mn-lt"/>
                <a:ea typeface="Yu Gothic UI Semibold" panose="020B0700000000000000" pitchFamily="34" charset="-128"/>
              </a:rPr>
              <a:t>, </a:t>
            </a:r>
            <a:r>
              <a:rPr lang="en-US" sz="4800" dirty="0" err="1" smtClean="0">
                <a:solidFill>
                  <a:srgbClr val="FFFFFF"/>
                </a:solidFill>
                <a:latin typeface="+mn-lt"/>
                <a:ea typeface="Yu Gothic UI Semibold" panose="020B0700000000000000" pitchFamily="34" charset="-128"/>
              </a:rPr>
              <a:t>vùng</a:t>
            </a:r>
            <a:r>
              <a:rPr lang="en-US" sz="4800" dirty="0" smtClean="0">
                <a:solidFill>
                  <a:srgbClr val="FFFFFF"/>
                </a:solidFill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+mn-lt"/>
                <a:ea typeface="Yu Gothic UI Semibold" panose="020B0700000000000000" pitchFamily="34" charset="-128"/>
              </a:rPr>
              <a:t>tối</a:t>
            </a:r>
            <a:r>
              <a:rPr lang="en-US" sz="4800" dirty="0" smtClean="0">
                <a:solidFill>
                  <a:srgbClr val="FFFFFF"/>
                </a:solidFill>
                <a:latin typeface="+mn-lt"/>
                <a:ea typeface="Yu Gothic UI Semibold" panose="020B0700000000000000" pitchFamily="34" charset="-128"/>
              </a:rPr>
              <a:t>.</a:t>
            </a:r>
            <a:endParaRPr lang="en-US" sz="4800" dirty="0">
              <a:solidFill>
                <a:srgbClr val="FFFFFF"/>
              </a:solidFill>
              <a:latin typeface="+mn-lt"/>
              <a:ea typeface="Yu Gothic UI Semibold" panose="020B0700000000000000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6357"/>
            <a:ext cx="3872121" cy="228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78" y="356341"/>
            <a:ext cx="2782523" cy="2028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7" y="297338"/>
            <a:ext cx="2910693" cy="2087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27" y="2699917"/>
            <a:ext cx="3014132" cy="2216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75" y="2699917"/>
            <a:ext cx="3038452" cy="2216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335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4"/>
          <p:cNvSpPr txBox="1">
            <a:spLocks noGrp="1"/>
          </p:cNvSpPr>
          <p:nvPr>
            <p:ph type="title"/>
          </p:nvPr>
        </p:nvSpPr>
        <p:spPr>
          <a:xfrm>
            <a:off x="4702629" y="1373464"/>
            <a:ext cx="40783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latin typeface="+mn-lt"/>
              </a:rPr>
              <a:t>II. </a:t>
            </a:r>
            <a:r>
              <a:rPr lang="en-US" sz="4400" dirty="0" err="1" smtClean="0">
                <a:latin typeface="+mn-lt"/>
              </a:rPr>
              <a:t>Chùm</a:t>
            </a:r>
            <a:r>
              <a:rPr lang="en-US" sz="4400" dirty="0" smtClean="0">
                <a:latin typeface="+mn-lt"/>
              </a:rPr>
              <a:t> </a:t>
            </a:r>
            <a:r>
              <a:rPr lang="en-US" sz="4400" dirty="0" err="1" smtClean="0">
                <a:latin typeface="+mn-lt"/>
              </a:rPr>
              <a:t>sáng</a:t>
            </a:r>
            <a:r>
              <a:rPr lang="en-US" sz="4400" dirty="0" smtClean="0">
                <a:latin typeface="+mn-lt"/>
              </a:rPr>
              <a:t> </a:t>
            </a:r>
            <a:r>
              <a:rPr lang="en-US" sz="4400" dirty="0" err="1" smtClean="0">
                <a:latin typeface="+mn-lt"/>
              </a:rPr>
              <a:t>và</a:t>
            </a:r>
            <a:r>
              <a:rPr lang="en-US" sz="4400" dirty="0" smtClean="0">
                <a:latin typeface="+mn-lt"/>
              </a:rPr>
              <a:t> </a:t>
            </a:r>
            <a:r>
              <a:rPr lang="en-US" sz="4400" dirty="0" err="1" smtClean="0">
                <a:latin typeface="+mn-lt"/>
              </a:rPr>
              <a:t>tia</a:t>
            </a:r>
            <a:r>
              <a:rPr lang="en-US" sz="4400" dirty="0" smtClean="0">
                <a:latin typeface="+mn-lt"/>
              </a:rPr>
              <a:t> </a:t>
            </a:r>
            <a:r>
              <a:rPr lang="en-US" sz="4400" dirty="0" err="1" smtClean="0">
                <a:latin typeface="+mn-lt"/>
              </a:rPr>
              <a:t>sáng</a:t>
            </a:r>
            <a:endParaRPr sz="4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69" y="907677"/>
            <a:ext cx="3294672" cy="3025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1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8053" y="797812"/>
            <a:ext cx="82833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0000"/>
              </a:lnSpc>
            </a:pP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20000"/>
              </a:lnSpc>
            </a:pPr>
            <a:r>
              <a:rPr lang="vi-VN" sz="2000" dirty="0">
                <a:latin typeface="+mn-lt"/>
                <a:ea typeface="Times New Roman" panose="02020603050405020304" pitchFamily="18" charset="0"/>
              </a:rPr>
              <a:t>a) Chùm sáng song song gồm các tia sáng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……………………… </a:t>
            </a:r>
            <a:r>
              <a:rPr lang="vi-VN" sz="2000" dirty="0">
                <a:latin typeface="+mn-lt"/>
                <a:ea typeface="Times New Roman" panose="02020603050405020304" pitchFamily="18" charset="0"/>
              </a:rPr>
              <a:t>trên đường truyền của chúng.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</a:pPr>
            <a:r>
              <a:rPr lang="vi-VN" sz="2000" dirty="0">
                <a:latin typeface="+mn-lt"/>
                <a:ea typeface="Times New Roman" panose="02020603050405020304" pitchFamily="18" charset="0"/>
              </a:rPr>
              <a:t>b) Chùm sáng hội tụ gồm các tia sáng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………………………</a:t>
            </a:r>
            <a:r>
              <a:rPr lang="vi-VN" sz="2000" dirty="0">
                <a:latin typeface="+mn-lt"/>
                <a:ea typeface="Times New Roman" panose="02020603050405020304" pitchFamily="18" charset="0"/>
              </a:rPr>
              <a:t>  trên đường truyền của chúng.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indent="450215">
              <a:lnSpc>
                <a:spcPct val="120000"/>
              </a:lnSpc>
            </a:pPr>
            <a:r>
              <a:rPr lang="vi-VN" sz="2000" dirty="0">
                <a:latin typeface="+mn-lt"/>
                <a:ea typeface="Times New Roman" panose="02020603050405020304" pitchFamily="18" charset="0"/>
              </a:rPr>
              <a:t>c) Chùm sáng phân kì gồm các tia sáng 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………………………  </a:t>
            </a:r>
            <a:r>
              <a:rPr lang="vi-VN" sz="2000" dirty="0">
                <a:latin typeface="+mn-lt"/>
                <a:ea typeface="Times New Roman" panose="02020603050405020304" pitchFamily="18" charset="0"/>
              </a:rPr>
              <a:t>trên đường truyền của chúng.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 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47" y="3544643"/>
            <a:ext cx="6243450" cy="1501003"/>
          </a:xfrm>
          <a:prstGeom prst="rect">
            <a:avLst/>
          </a:prstGeom>
        </p:spPr>
      </p:pic>
      <p:sp>
        <p:nvSpPr>
          <p:cNvPr id="8" name="Google Shape;974;p34"/>
          <p:cNvSpPr txBox="1">
            <a:spLocks noGrp="1"/>
          </p:cNvSpPr>
          <p:nvPr>
            <p:ph type="title"/>
          </p:nvPr>
        </p:nvSpPr>
        <p:spPr>
          <a:xfrm>
            <a:off x="419451" y="67525"/>
            <a:ext cx="40783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1.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Chùm</a:t>
            </a: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sáng</a:t>
            </a:r>
            <a:endParaRPr sz="2800" dirty="0">
              <a:solidFill>
                <a:srgbClr val="8A422E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3629" y="1124909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giao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nhau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9715" y="1852116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giao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nhau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6049" y="2579323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+mn-lt"/>
              </a:rPr>
              <a:t>l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oe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rộng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ra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5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8" r="4780" b="7747"/>
          <a:stretch/>
        </p:blipFill>
        <p:spPr>
          <a:xfrm>
            <a:off x="199742" y="257908"/>
            <a:ext cx="2707581" cy="214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16" y="2900261"/>
            <a:ext cx="2660431" cy="1995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43" y="1909009"/>
            <a:ext cx="2791849" cy="186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974;p34"/>
          <p:cNvSpPr txBox="1">
            <a:spLocks noGrp="1"/>
          </p:cNvSpPr>
          <p:nvPr>
            <p:ph type="title"/>
          </p:nvPr>
        </p:nvSpPr>
        <p:spPr>
          <a:xfrm>
            <a:off x="3878942" y="340779"/>
            <a:ext cx="4078300" cy="599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Chùm</a:t>
            </a: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sáng</a:t>
            </a: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 song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song</a:t>
            </a:r>
            <a:endParaRPr sz="2800" dirty="0">
              <a:solidFill>
                <a:srgbClr val="8A422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79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74;p34"/>
          <p:cNvSpPr txBox="1">
            <a:spLocks noGrp="1"/>
          </p:cNvSpPr>
          <p:nvPr>
            <p:ph type="title"/>
          </p:nvPr>
        </p:nvSpPr>
        <p:spPr>
          <a:xfrm>
            <a:off x="4828025" y="664867"/>
            <a:ext cx="38587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Chùm</a:t>
            </a: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sáng</a:t>
            </a: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phân</a:t>
            </a: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kì</a:t>
            </a:r>
            <a:endParaRPr sz="2800" dirty="0">
              <a:solidFill>
                <a:srgbClr val="8A422E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16461" r="6873" b="18190"/>
          <a:stretch/>
        </p:blipFill>
        <p:spPr>
          <a:xfrm>
            <a:off x="6199212" y="3069025"/>
            <a:ext cx="2637635" cy="1917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11" y="1627081"/>
            <a:ext cx="2641457" cy="222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8" y="814845"/>
            <a:ext cx="2590839" cy="1925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0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53" y="2091266"/>
            <a:ext cx="3556000" cy="2578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7" y="455327"/>
            <a:ext cx="3546228" cy="2609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974;p34"/>
          <p:cNvSpPr txBox="1">
            <a:spLocks noGrp="1"/>
          </p:cNvSpPr>
          <p:nvPr>
            <p:ph type="title"/>
          </p:nvPr>
        </p:nvSpPr>
        <p:spPr>
          <a:xfrm>
            <a:off x="4776633" y="927334"/>
            <a:ext cx="38587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Chùm</a:t>
            </a: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sáng</a:t>
            </a: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hội</a:t>
            </a:r>
            <a:r>
              <a:rPr lang="en-US" sz="28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8A422E"/>
                </a:solidFill>
                <a:latin typeface="+mn-lt"/>
              </a:rPr>
              <a:t>tụ</a:t>
            </a:r>
            <a:endParaRPr sz="2800" dirty="0">
              <a:solidFill>
                <a:srgbClr val="8A422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06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758" y="1222611"/>
            <a:ext cx="83095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Quy ước biểu diễn đường truyền của ánh sáng bằng một đường thẳng có mũi tên chỉ chiều truyền sáng gọi là tia sáng</a:t>
            </a:r>
            <a:endParaRPr lang="en-US" sz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758" y="395105"/>
            <a:ext cx="1773242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de-DE" sz="2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 Tia </a:t>
            </a:r>
            <a:r>
              <a:rPr lang="de-DE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40000" y="3208867"/>
            <a:ext cx="668867" cy="347133"/>
          </a:xfrm>
          <a:prstGeom prst="straightConnector1">
            <a:avLst/>
          </a:prstGeom>
          <a:ln w="38100">
            <a:solidFill>
              <a:srgbClr val="8A422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21933" y="3064933"/>
            <a:ext cx="1557867" cy="821267"/>
          </a:xfrm>
          <a:prstGeom prst="line">
            <a:avLst/>
          </a:prstGeom>
          <a:ln w="38100">
            <a:solidFill>
              <a:srgbClr val="8A42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15533" y="400473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606754" y="3073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465" y="152690"/>
            <a:ext cx="804333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3. Thí </a:t>
            </a:r>
            <a:r>
              <a:rPr lang="de-DE" sz="2400" b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nghiệm </a:t>
            </a:r>
            <a:r>
              <a:rPr lang="de-DE" sz="2400" b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de-DE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tia sáng bằng chùm sáng hẹp song song.</a:t>
            </a:r>
            <a:endParaRPr lang="en-US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61" y="1233537"/>
            <a:ext cx="3353706" cy="318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70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9551" r="5645" b="2964"/>
          <a:stretch/>
        </p:blipFill>
        <p:spPr>
          <a:xfrm>
            <a:off x="798806" y="413384"/>
            <a:ext cx="3392194" cy="2473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7924" r="6597" b="-3962"/>
          <a:stretch/>
        </p:blipFill>
        <p:spPr>
          <a:xfrm>
            <a:off x="5097781" y="413384"/>
            <a:ext cx="3261360" cy="26057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1500" y="3176608"/>
            <a:ext cx="82067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laser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2492" y="360067"/>
            <a:ext cx="7717500" cy="572700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8A422E"/>
                </a:solidFill>
                <a:latin typeface="+mn-lt"/>
              </a:rPr>
              <a:t>Chiếc</a:t>
            </a:r>
            <a:r>
              <a:rPr lang="en-US" sz="40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rgbClr val="8A422E"/>
                </a:solidFill>
                <a:latin typeface="+mn-lt"/>
              </a:rPr>
              <a:t>bóng</a:t>
            </a:r>
            <a:r>
              <a:rPr lang="en-US" sz="40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rgbClr val="8A422E"/>
                </a:solidFill>
                <a:latin typeface="+mn-lt"/>
              </a:rPr>
              <a:t>thần</a:t>
            </a:r>
            <a:r>
              <a:rPr lang="en-US" sz="4000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rgbClr val="8A422E"/>
                </a:solidFill>
                <a:latin typeface="+mn-lt"/>
              </a:rPr>
              <a:t>kì</a:t>
            </a:r>
            <a:endParaRPr lang="en-US" sz="4000" dirty="0">
              <a:solidFill>
                <a:srgbClr val="8A422E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5" y="1727201"/>
            <a:ext cx="3258160" cy="244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99" y="1727201"/>
            <a:ext cx="3258160" cy="244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9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35"/>
          <p:cNvSpPr txBox="1">
            <a:spLocks noGrp="1"/>
          </p:cNvSpPr>
          <p:nvPr>
            <p:ph type="title"/>
          </p:nvPr>
        </p:nvSpPr>
        <p:spPr>
          <a:xfrm>
            <a:off x="593482" y="30805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latin typeface="+mn-lt"/>
              </a:rPr>
              <a:t>NỘI DUNG</a:t>
            </a:r>
            <a:endParaRPr sz="4400" dirty="0">
              <a:latin typeface="+mn-lt"/>
            </a:endParaRPr>
          </a:p>
        </p:txBody>
      </p:sp>
      <p:sp>
        <p:nvSpPr>
          <p:cNvPr id="982" name="Google Shape;982;p35"/>
          <p:cNvSpPr/>
          <p:nvPr/>
        </p:nvSpPr>
        <p:spPr>
          <a:xfrm>
            <a:off x="1291488" y="1698925"/>
            <a:ext cx="1208240" cy="1157396"/>
          </a:xfrm>
          <a:custGeom>
            <a:avLst/>
            <a:gdLst/>
            <a:ahLst/>
            <a:cxnLst/>
            <a:rect l="l" t="t" r="r" b="b"/>
            <a:pathLst>
              <a:path w="9149" h="8764" extrusionOk="0">
                <a:moveTo>
                  <a:pt x="9149" y="4382"/>
                </a:moveTo>
                <a:cubicBezTo>
                  <a:pt x="9149" y="6802"/>
                  <a:pt x="7101" y="8764"/>
                  <a:pt x="4575" y="8764"/>
                </a:cubicBezTo>
                <a:cubicBezTo>
                  <a:pt x="2049" y="8764"/>
                  <a:pt x="1" y="6802"/>
                  <a:pt x="1" y="4382"/>
                </a:cubicBezTo>
                <a:cubicBezTo>
                  <a:pt x="1" y="1962"/>
                  <a:pt x="2049" y="0"/>
                  <a:pt x="4575" y="0"/>
                </a:cubicBezTo>
                <a:cubicBezTo>
                  <a:pt x="7101" y="0"/>
                  <a:pt x="9149" y="1962"/>
                  <a:pt x="9149" y="4382"/>
                </a:cubicBez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5"/>
          <p:cNvSpPr/>
          <p:nvPr/>
        </p:nvSpPr>
        <p:spPr>
          <a:xfrm>
            <a:off x="3961406" y="1698925"/>
            <a:ext cx="1208240" cy="1157396"/>
          </a:xfrm>
          <a:custGeom>
            <a:avLst/>
            <a:gdLst/>
            <a:ahLst/>
            <a:cxnLst/>
            <a:rect l="l" t="t" r="r" b="b"/>
            <a:pathLst>
              <a:path w="9149" h="8764" extrusionOk="0">
                <a:moveTo>
                  <a:pt x="9148" y="4382"/>
                </a:moveTo>
                <a:cubicBezTo>
                  <a:pt x="9148" y="6802"/>
                  <a:pt x="7101" y="8764"/>
                  <a:pt x="4575" y="8764"/>
                </a:cubicBezTo>
                <a:cubicBezTo>
                  <a:pt x="2048" y="8764"/>
                  <a:pt x="0" y="6802"/>
                  <a:pt x="0" y="4382"/>
                </a:cubicBezTo>
                <a:cubicBezTo>
                  <a:pt x="0" y="1962"/>
                  <a:pt x="2048" y="0"/>
                  <a:pt x="4575" y="0"/>
                </a:cubicBezTo>
                <a:cubicBezTo>
                  <a:pt x="7101" y="0"/>
                  <a:pt x="9148" y="1962"/>
                  <a:pt x="9148" y="4382"/>
                </a:cubicBez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5"/>
          <p:cNvSpPr/>
          <p:nvPr/>
        </p:nvSpPr>
        <p:spPr>
          <a:xfrm>
            <a:off x="6644268" y="1698925"/>
            <a:ext cx="1208240" cy="1157396"/>
          </a:xfrm>
          <a:custGeom>
            <a:avLst/>
            <a:gdLst/>
            <a:ahLst/>
            <a:cxnLst/>
            <a:rect l="l" t="t" r="r" b="b"/>
            <a:pathLst>
              <a:path w="9149" h="8764" extrusionOk="0">
                <a:moveTo>
                  <a:pt x="9148" y="4382"/>
                </a:moveTo>
                <a:cubicBezTo>
                  <a:pt x="9148" y="6802"/>
                  <a:pt x="7101" y="8764"/>
                  <a:pt x="4575" y="8764"/>
                </a:cubicBezTo>
                <a:cubicBezTo>
                  <a:pt x="2049" y="8764"/>
                  <a:pt x="0" y="6802"/>
                  <a:pt x="0" y="4382"/>
                </a:cubicBezTo>
                <a:cubicBezTo>
                  <a:pt x="0" y="1962"/>
                  <a:pt x="2049" y="0"/>
                  <a:pt x="4575" y="0"/>
                </a:cubicBezTo>
                <a:cubicBezTo>
                  <a:pt x="7101" y="0"/>
                  <a:pt x="9148" y="1962"/>
                  <a:pt x="9148" y="4382"/>
                </a:cubicBez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5" name="Google Shape;985;p35"/>
          <p:cNvGrpSpPr/>
          <p:nvPr/>
        </p:nvGrpSpPr>
        <p:grpSpPr>
          <a:xfrm>
            <a:off x="4270434" y="1876550"/>
            <a:ext cx="606564" cy="760680"/>
            <a:chOff x="4339796" y="2170675"/>
            <a:chExt cx="606564" cy="760680"/>
          </a:xfrm>
        </p:grpSpPr>
        <p:sp>
          <p:nvSpPr>
            <p:cNvPr id="986" name="Google Shape;986;p35"/>
            <p:cNvSpPr/>
            <p:nvPr/>
          </p:nvSpPr>
          <p:spPr>
            <a:xfrm>
              <a:off x="4339796" y="2262855"/>
              <a:ext cx="591772" cy="668500"/>
            </a:xfrm>
            <a:custGeom>
              <a:avLst/>
              <a:gdLst/>
              <a:ahLst/>
              <a:cxnLst/>
              <a:rect l="l" t="t" r="r" b="b"/>
              <a:pathLst>
                <a:path w="4481" h="5062" extrusionOk="0">
                  <a:moveTo>
                    <a:pt x="3981" y="2968"/>
                  </a:moveTo>
                  <a:lnTo>
                    <a:pt x="2553" y="3594"/>
                  </a:lnTo>
                  <a:cubicBezTo>
                    <a:pt x="2524" y="3608"/>
                    <a:pt x="2488" y="3605"/>
                    <a:pt x="2461" y="3585"/>
                  </a:cubicBezTo>
                  <a:cubicBezTo>
                    <a:pt x="2424" y="3555"/>
                    <a:pt x="2418" y="3501"/>
                    <a:pt x="2447" y="3463"/>
                  </a:cubicBezTo>
                  <a:cubicBezTo>
                    <a:pt x="2614" y="3254"/>
                    <a:pt x="2758" y="3037"/>
                    <a:pt x="2879" y="2815"/>
                  </a:cubicBezTo>
                  <a:cubicBezTo>
                    <a:pt x="2999" y="2593"/>
                    <a:pt x="3099" y="2364"/>
                    <a:pt x="3175" y="2128"/>
                  </a:cubicBezTo>
                  <a:cubicBezTo>
                    <a:pt x="3249" y="1898"/>
                    <a:pt x="3280" y="1680"/>
                    <a:pt x="3268" y="1474"/>
                  </a:cubicBezTo>
                  <a:cubicBezTo>
                    <a:pt x="3255" y="1272"/>
                    <a:pt x="3200" y="1080"/>
                    <a:pt x="3103" y="901"/>
                  </a:cubicBezTo>
                  <a:cubicBezTo>
                    <a:pt x="3004" y="716"/>
                    <a:pt x="2898" y="570"/>
                    <a:pt x="2786" y="460"/>
                  </a:cubicBezTo>
                  <a:cubicBezTo>
                    <a:pt x="2677" y="355"/>
                    <a:pt x="2563" y="283"/>
                    <a:pt x="2442" y="247"/>
                  </a:cubicBezTo>
                  <a:lnTo>
                    <a:pt x="2442" y="247"/>
                  </a:lnTo>
                  <a:cubicBezTo>
                    <a:pt x="2270" y="193"/>
                    <a:pt x="2083" y="174"/>
                    <a:pt x="1882" y="190"/>
                  </a:cubicBezTo>
                  <a:cubicBezTo>
                    <a:pt x="1678" y="206"/>
                    <a:pt x="1461" y="258"/>
                    <a:pt x="1230" y="346"/>
                  </a:cubicBezTo>
                  <a:cubicBezTo>
                    <a:pt x="1035" y="420"/>
                    <a:pt x="850" y="540"/>
                    <a:pt x="673" y="707"/>
                  </a:cubicBezTo>
                  <a:cubicBezTo>
                    <a:pt x="500" y="870"/>
                    <a:pt x="335" y="1078"/>
                    <a:pt x="178" y="1330"/>
                  </a:cubicBezTo>
                  <a:cubicBezTo>
                    <a:pt x="205" y="1520"/>
                    <a:pt x="267" y="1670"/>
                    <a:pt x="365" y="1780"/>
                  </a:cubicBezTo>
                  <a:cubicBezTo>
                    <a:pt x="456" y="1882"/>
                    <a:pt x="579" y="1952"/>
                    <a:pt x="735" y="1990"/>
                  </a:cubicBezTo>
                  <a:cubicBezTo>
                    <a:pt x="817" y="1850"/>
                    <a:pt x="903" y="1723"/>
                    <a:pt x="992" y="1608"/>
                  </a:cubicBezTo>
                  <a:cubicBezTo>
                    <a:pt x="1094" y="1475"/>
                    <a:pt x="1201" y="1356"/>
                    <a:pt x="1311" y="1253"/>
                  </a:cubicBezTo>
                  <a:lnTo>
                    <a:pt x="1312" y="1253"/>
                  </a:lnTo>
                  <a:lnTo>
                    <a:pt x="1312" y="1253"/>
                  </a:lnTo>
                  <a:cubicBezTo>
                    <a:pt x="1428" y="1146"/>
                    <a:pt x="1544" y="1073"/>
                    <a:pt x="1660" y="1034"/>
                  </a:cubicBezTo>
                  <a:cubicBezTo>
                    <a:pt x="1781" y="994"/>
                    <a:pt x="1901" y="991"/>
                    <a:pt x="2019" y="1026"/>
                  </a:cubicBezTo>
                  <a:cubicBezTo>
                    <a:pt x="2141" y="1063"/>
                    <a:pt x="2236" y="1135"/>
                    <a:pt x="2305" y="1240"/>
                  </a:cubicBezTo>
                  <a:cubicBezTo>
                    <a:pt x="2371" y="1340"/>
                    <a:pt x="2412" y="1470"/>
                    <a:pt x="2428" y="1630"/>
                  </a:cubicBezTo>
                  <a:cubicBezTo>
                    <a:pt x="2444" y="1793"/>
                    <a:pt x="2350" y="2074"/>
                    <a:pt x="2146" y="2474"/>
                  </a:cubicBezTo>
                  <a:cubicBezTo>
                    <a:pt x="1948" y="2858"/>
                    <a:pt x="1646" y="3360"/>
                    <a:pt x="1239" y="3979"/>
                  </a:cubicBezTo>
                  <a:cubicBezTo>
                    <a:pt x="1192" y="4154"/>
                    <a:pt x="1189" y="4318"/>
                    <a:pt x="1227" y="4470"/>
                  </a:cubicBezTo>
                  <a:cubicBezTo>
                    <a:pt x="1262" y="4610"/>
                    <a:pt x="1334" y="4742"/>
                    <a:pt x="1441" y="4866"/>
                  </a:cubicBezTo>
                  <a:lnTo>
                    <a:pt x="4292" y="3722"/>
                  </a:lnTo>
                  <a:cubicBezTo>
                    <a:pt x="4302" y="3541"/>
                    <a:pt x="4281" y="3387"/>
                    <a:pt x="4227" y="3261"/>
                  </a:cubicBezTo>
                  <a:cubicBezTo>
                    <a:pt x="4176" y="3139"/>
                    <a:pt x="4094" y="3041"/>
                    <a:pt x="3981" y="2968"/>
                  </a:cubicBezTo>
                  <a:close/>
                  <a:moveTo>
                    <a:pt x="2777" y="3308"/>
                  </a:moveTo>
                  <a:lnTo>
                    <a:pt x="3953" y="2793"/>
                  </a:lnTo>
                  <a:cubicBezTo>
                    <a:pt x="3980" y="2780"/>
                    <a:pt x="4011" y="2784"/>
                    <a:pt x="4034" y="2800"/>
                  </a:cubicBezTo>
                  <a:cubicBezTo>
                    <a:pt x="4197" y="2894"/>
                    <a:pt x="4314" y="3026"/>
                    <a:pt x="4386" y="3193"/>
                  </a:cubicBezTo>
                  <a:cubicBezTo>
                    <a:pt x="4456" y="3358"/>
                    <a:pt x="4480" y="3557"/>
                    <a:pt x="4459" y="3789"/>
                  </a:cubicBezTo>
                  <a:cubicBezTo>
                    <a:pt x="4457" y="3823"/>
                    <a:pt x="4435" y="3850"/>
                    <a:pt x="4405" y="3861"/>
                  </a:cubicBezTo>
                  <a:lnTo>
                    <a:pt x="4405" y="3861"/>
                  </a:lnTo>
                  <a:lnTo>
                    <a:pt x="1450" y="5049"/>
                  </a:lnTo>
                  <a:cubicBezTo>
                    <a:pt x="1416" y="5062"/>
                    <a:pt x="1377" y="5052"/>
                    <a:pt x="1354" y="5026"/>
                  </a:cubicBezTo>
                  <a:cubicBezTo>
                    <a:pt x="1204" y="4868"/>
                    <a:pt x="1106" y="4697"/>
                    <a:pt x="1059" y="4512"/>
                  </a:cubicBezTo>
                  <a:cubicBezTo>
                    <a:pt x="1012" y="4327"/>
                    <a:pt x="1018" y="4129"/>
                    <a:pt x="1077" y="3921"/>
                  </a:cubicBezTo>
                  <a:cubicBezTo>
                    <a:pt x="1079" y="3910"/>
                    <a:pt x="1085" y="3901"/>
                    <a:pt x="1091" y="3892"/>
                  </a:cubicBezTo>
                  <a:cubicBezTo>
                    <a:pt x="1496" y="3275"/>
                    <a:pt x="1797" y="2776"/>
                    <a:pt x="1992" y="2395"/>
                  </a:cubicBezTo>
                  <a:cubicBezTo>
                    <a:pt x="2181" y="2026"/>
                    <a:pt x="2270" y="1777"/>
                    <a:pt x="2256" y="1647"/>
                  </a:cubicBezTo>
                  <a:cubicBezTo>
                    <a:pt x="2243" y="1516"/>
                    <a:pt x="2211" y="1411"/>
                    <a:pt x="2161" y="1334"/>
                  </a:cubicBezTo>
                  <a:cubicBezTo>
                    <a:pt x="2115" y="1264"/>
                    <a:pt x="2051" y="1216"/>
                    <a:pt x="1970" y="1192"/>
                  </a:cubicBezTo>
                  <a:cubicBezTo>
                    <a:pt x="1886" y="1167"/>
                    <a:pt x="1801" y="1169"/>
                    <a:pt x="1714" y="1197"/>
                  </a:cubicBezTo>
                  <a:cubicBezTo>
                    <a:pt x="1622" y="1228"/>
                    <a:pt x="1526" y="1289"/>
                    <a:pt x="1429" y="1380"/>
                  </a:cubicBezTo>
                  <a:lnTo>
                    <a:pt x="1429" y="1380"/>
                  </a:lnTo>
                  <a:cubicBezTo>
                    <a:pt x="1325" y="1477"/>
                    <a:pt x="1224" y="1588"/>
                    <a:pt x="1128" y="1713"/>
                  </a:cubicBezTo>
                  <a:cubicBezTo>
                    <a:pt x="1031" y="1838"/>
                    <a:pt x="940" y="1977"/>
                    <a:pt x="852" y="2130"/>
                  </a:cubicBezTo>
                  <a:cubicBezTo>
                    <a:pt x="833" y="2162"/>
                    <a:pt x="797" y="2178"/>
                    <a:pt x="762" y="2172"/>
                  </a:cubicBezTo>
                  <a:lnTo>
                    <a:pt x="762" y="2172"/>
                  </a:lnTo>
                  <a:cubicBezTo>
                    <a:pt x="540" y="2131"/>
                    <a:pt x="364" y="2038"/>
                    <a:pt x="237" y="1894"/>
                  </a:cubicBezTo>
                  <a:cubicBezTo>
                    <a:pt x="109" y="1751"/>
                    <a:pt x="32" y="1560"/>
                    <a:pt x="3" y="1321"/>
                  </a:cubicBezTo>
                  <a:cubicBezTo>
                    <a:pt x="0" y="1300"/>
                    <a:pt x="5" y="1279"/>
                    <a:pt x="18" y="1261"/>
                  </a:cubicBezTo>
                  <a:cubicBezTo>
                    <a:pt x="186" y="986"/>
                    <a:pt x="365" y="760"/>
                    <a:pt x="555" y="581"/>
                  </a:cubicBezTo>
                  <a:cubicBezTo>
                    <a:pt x="749" y="399"/>
                    <a:pt x="953" y="267"/>
                    <a:pt x="1169" y="185"/>
                  </a:cubicBezTo>
                  <a:cubicBezTo>
                    <a:pt x="1416" y="91"/>
                    <a:pt x="1650" y="35"/>
                    <a:pt x="1868" y="18"/>
                  </a:cubicBezTo>
                  <a:cubicBezTo>
                    <a:pt x="2091" y="0"/>
                    <a:pt x="2298" y="21"/>
                    <a:pt x="2492" y="82"/>
                  </a:cubicBezTo>
                  <a:lnTo>
                    <a:pt x="2492" y="82"/>
                  </a:lnTo>
                  <a:cubicBezTo>
                    <a:pt x="2639" y="126"/>
                    <a:pt x="2777" y="211"/>
                    <a:pt x="2906" y="336"/>
                  </a:cubicBezTo>
                  <a:cubicBezTo>
                    <a:pt x="3031" y="459"/>
                    <a:pt x="3147" y="619"/>
                    <a:pt x="3254" y="818"/>
                  </a:cubicBezTo>
                  <a:cubicBezTo>
                    <a:pt x="3364" y="1020"/>
                    <a:pt x="3426" y="1236"/>
                    <a:pt x="3440" y="1465"/>
                  </a:cubicBezTo>
                  <a:cubicBezTo>
                    <a:pt x="3453" y="1691"/>
                    <a:pt x="3419" y="1930"/>
                    <a:pt x="3339" y="2181"/>
                  </a:cubicBezTo>
                  <a:cubicBezTo>
                    <a:pt x="3260" y="2427"/>
                    <a:pt x="3157" y="2666"/>
                    <a:pt x="3030" y="2898"/>
                  </a:cubicBezTo>
                  <a:cubicBezTo>
                    <a:pt x="2954" y="3037"/>
                    <a:pt x="2869" y="3174"/>
                    <a:pt x="2777" y="3308"/>
                  </a:cubicBezTo>
                  <a:close/>
                </a:path>
              </a:pathLst>
            </a:custGeom>
            <a:solidFill>
              <a:srgbClr val="FFF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4417714" y="2170675"/>
              <a:ext cx="413356" cy="165342"/>
            </a:xfrm>
            <a:custGeom>
              <a:avLst/>
              <a:gdLst/>
              <a:ahLst/>
              <a:cxnLst/>
              <a:rect l="l" t="t" r="r" b="b"/>
              <a:pathLst>
                <a:path w="3130" h="1252" extrusionOk="0">
                  <a:moveTo>
                    <a:pt x="35" y="837"/>
                  </a:moveTo>
                  <a:cubicBezTo>
                    <a:pt x="770" y="145"/>
                    <a:pt x="1795" y="220"/>
                    <a:pt x="2507" y="821"/>
                  </a:cubicBezTo>
                  <a:cubicBezTo>
                    <a:pt x="3025" y="1252"/>
                    <a:pt x="3130" y="1058"/>
                    <a:pt x="2629" y="679"/>
                  </a:cubicBezTo>
                  <a:cubicBezTo>
                    <a:pt x="1840" y="1"/>
                    <a:pt x="662" y="8"/>
                    <a:pt x="11" y="818"/>
                  </a:cubicBezTo>
                  <a:cubicBezTo>
                    <a:pt x="0" y="832"/>
                    <a:pt x="23" y="848"/>
                    <a:pt x="35" y="837"/>
                  </a:cubicBezTo>
                  <a:close/>
                </a:path>
              </a:pathLst>
            </a:custGeom>
            <a:solidFill>
              <a:srgbClr val="FFF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4646315" y="2800087"/>
              <a:ext cx="300046" cy="122158"/>
            </a:xfrm>
            <a:custGeom>
              <a:avLst/>
              <a:gdLst/>
              <a:ahLst/>
              <a:cxnLst/>
              <a:rect l="l" t="t" r="r" b="b"/>
              <a:pathLst>
                <a:path w="2272" h="925" extrusionOk="0">
                  <a:moveTo>
                    <a:pt x="22" y="866"/>
                  </a:moveTo>
                  <a:cubicBezTo>
                    <a:pt x="44" y="847"/>
                    <a:pt x="67" y="825"/>
                    <a:pt x="92" y="811"/>
                  </a:cubicBezTo>
                  <a:cubicBezTo>
                    <a:pt x="121" y="792"/>
                    <a:pt x="151" y="776"/>
                    <a:pt x="183" y="763"/>
                  </a:cubicBezTo>
                  <a:cubicBezTo>
                    <a:pt x="689" y="551"/>
                    <a:pt x="1236" y="376"/>
                    <a:pt x="1746" y="178"/>
                  </a:cubicBezTo>
                  <a:cubicBezTo>
                    <a:pt x="1871" y="129"/>
                    <a:pt x="1993" y="69"/>
                    <a:pt x="2122" y="29"/>
                  </a:cubicBezTo>
                  <a:cubicBezTo>
                    <a:pt x="2157" y="18"/>
                    <a:pt x="2188" y="3"/>
                    <a:pt x="2225" y="2"/>
                  </a:cubicBezTo>
                  <a:cubicBezTo>
                    <a:pt x="2254" y="0"/>
                    <a:pt x="2272" y="34"/>
                    <a:pt x="2254" y="58"/>
                  </a:cubicBezTo>
                  <a:cubicBezTo>
                    <a:pt x="2233" y="84"/>
                    <a:pt x="2205" y="101"/>
                    <a:pt x="2177" y="118"/>
                  </a:cubicBezTo>
                  <a:cubicBezTo>
                    <a:pt x="2144" y="137"/>
                    <a:pt x="2113" y="157"/>
                    <a:pt x="2079" y="174"/>
                  </a:cubicBezTo>
                  <a:cubicBezTo>
                    <a:pt x="2020" y="205"/>
                    <a:pt x="1956" y="229"/>
                    <a:pt x="1894" y="253"/>
                  </a:cubicBezTo>
                  <a:cubicBezTo>
                    <a:pt x="1346" y="473"/>
                    <a:pt x="706" y="718"/>
                    <a:pt x="138" y="883"/>
                  </a:cubicBezTo>
                  <a:cubicBezTo>
                    <a:pt x="107" y="892"/>
                    <a:pt x="76" y="900"/>
                    <a:pt x="45" y="913"/>
                  </a:cubicBezTo>
                  <a:cubicBezTo>
                    <a:pt x="17" y="925"/>
                    <a:pt x="1" y="884"/>
                    <a:pt x="22" y="866"/>
                  </a:cubicBezTo>
                  <a:close/>
                </a:path>
              </a:pathLst>
            </a:custGeom>
            <a:solidFill>
              <a:srgbClr val="FFF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4769001" y="2600276"/>
              <a:ext cx="89274" cy="48335"/>
            </a:xfrm>
            <a:custGeom>
              <a:avLst/>
              <a:gdLst/>
              <a:ahLst/>
              <a:cxnLst/>
              <a:rect l="l" t="t" r="r" b="b"/>
              <a:pathLst>
                <a:path w="676" h="366" extrusionOk="0">
                  <a:moveTo>
                    <a:pt x="21" y="286"/>
                  </a:moveTo>
                  <a:cubicBezTo>
                    <a:pt x="163" y="164"/>
                    <a:pt x="351" y="84"/>
                    <a:pt x="526" y="29"/>
                  </a:cubicBezTo>
                  <a:cubicBezTo>
                    <a:pt x="560" y="18"/>
                    <a:pt x="591" y="4"/>
                    <a:pt x="629" y="2"/>
                  </a:cubicBezTo>
                  <a:cubicBezTo>
                    <a:pt x="658" y="1"/>
                    <a:pt x="676" y="34"/>
                    <a:pt x="657" y="58"/>
                  </a:cubicBezTo>
                  <a:cubicBezTo>
                    <a:pt x="636" y="84"/>
                    <a:pt x="609" y="101"/>
                    <a:pt x="581" y="118"/>
                  </a:cubicBezTo>
                  <a:cubicBezTo>
                    <a:pt x="350" y="224"/>
                    <a:pt x="316" y="241"/>
                    <a:pt x="66" y="354"/>
                  </a:cubicBezTo>
                  <a:cubicBezTo>
                    <a:pt x="38" y="366"/>
                    <a:pt x="0" y="304"/>
                    <a:pt x="21" y="286"/>
                  </a:cubicBezTo>
                  <a:close/>
                </a:path>
              </a:pathLst>
            </a:custGeom>
            <a:solidFill>
              <a:srgbClr val="FFF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5"/>
          <p:cNvGrpSpPr/>
          <p:nvPr/>
        </p:nvGrpSpPr>
        <p:grpSpPr>
          <a:xfrm>
            <a:off x="1620060" y="1910886"/>
            <a:ext cx="534327" cy="715515"/>
            <a:chOff x="1689423" y="2205011"/>
            <a:chExt cx="534327" cy="715515"/>
          </a:xfrm>
        </p:grpSpPr>
        <p:sp>
          <p:nvSpPr>
            <p:cNvPr id="991" name="Google Shape;991;p35"/>
            <p:cNvSpPr/>
            <p:nvPr/>
          </p:nvSpPr>
          <p:spPr>
            <a:xfrm>
              <a:off x="1689423" y="2223896"/>
              <a:ext cx="524816" cy="696630"/>
            </a:xfrm>
            <a:custGeom>
              <a:avLst/>
              <a:gdLst/>
              <a:ahLst/>
              <a:cxnLst/>
              <a:rect l="l" t="t" r="r" b="b"/>
              <a:pathLst>
                <a:path w="3974" h="5275" extrusionOk="0">
                  <a:moveTo>
                    <a:pt x="3536" y="4925"/>
                  </a:moveTo>
                  <a:cubicBezTo>
                    <a:pt x="3361" y="5043"/>
                    <a:pt x="3145" y="5152"/>
                    <a:pt x="2889" y="5252"/>
                  </a:cubicBezTo>
                  <a:cubicBezTo>
                    <a:pt x="2830" y="5275"/>
                    <a:pt x="2763" y="5251"/>
                    <a:pt x="2731" y="5195"/>
                  </a:cubicBezTo>
                  <a:lnTo>
                    <a:pt x="923" y="1925"/>
                  </a:lnTo>
                  <a:lnTo>
                    <a:pt x="775" y="2019"/>
                  </a:lnTo>
                  <a:lnTo>
                    <a:pt x="774" y="2019"/>
                  </a:lnTo>
                  <a:cubicBezTo>
                    <a:pt x="733" y="2045"/>
                    <a:pt x="678" y="2045"/>
                    <a:pt x="635" y="2016"/>
                  </a:cubicBezTo>
                  <a:cubicBezTo>
                    <a:pt x="416" y="1865"/>
                    <a:pt x="254" y="1693"/>
                    <a:pt x="150" y="1498"/>
                  </a:cubicBezTo>
                  <a:cubicBezTo>
                    <a:pt x="46" y="1304"/>
                    <a:pt x="0" y="1088"/>
                    <a:pt x="14" y="853"/>
                  </a:cubicBezTo>
                  <a:cubicBezTo>
                    <a:pt x="16" y="813"/>
                    <a:pt x="35" y="775"/>
                    <a:pt x="71" y="751"/>
                  </a:cubicBezTo>
                  <a:lnTo>
                    <a:pt x="1136" y="44"/>
                  </a:lnTo>
                  <a:cubicBezTo>
                    <a:pt x="1144" y="39"/>
                    <a:pt x="1153" y="34"/>
                    <a:pt x="1162" y="31"/>
                  </a:cubicBezTo>
                  <a:cubicBezTo>
                    <a:pt x="1238" y="3"/>
                    <a:pt x="1311" y="0"/>
                    <a:pt x="1384" y="23"/>
                  </a:cubicBezTo>
                  <a:cubicBezTo>
                    <a:pt x="1451" y="44"/>
                    <a:pt x="1513" y="86"/>
                    <a:pt x="1573" y="148"/>
                  </a:cubicBezTo>
                  <a:lnTo>
                    <a:pt x="1573" y="148"/>
                  </a:lnTo>
                  <a:cubicBezTo>
                    <a:pt x="1580" y="156"/>
                    <a:pt x="1587" y="164"/>
                    <a:pt x="1592" y="173"/>
                  </a:cubicBezTo>
                  <a:lnTo>
                    <a:pt x="3949" y="4394"/>
                  </a:lnTo>
                  <a:cubicBezTo>
                    <a:pt x="3973" y="4434"/>
                    <a:pt x="3974" y="4487"/>
                    <a:pt x="3947" y="4529"/>
                  </a:cubicBezTo>
                  <a:cubicBezTo>
                    <a:pt x="3853" y="4671"/>
                    <a:pt x="3716" y="4802"/>
                    <a:pt x="3536" y="4925"/>
                  </a:cubicBezTo>
                  <a:close/>
                  <a:moveTo>
                    <a:pt x="2899" y="4974"/>
                  </a:moveTo>
                  <a:cubicBezTo>
                    <a:pt x="3095" y="4892"/>
                    <a:pt x="3260" y="4806"/>
                    <a:pt x="3394" y="4715"/>
                  </a:cubicBezTo>
                  <a:cubicBezTo>
                    <a:pt x="3520" y="4630"/>
                    <a:pt x="3619" y="4543"/>
                    <a:pt x="3691" y="4451"/>
                  </a:cubicBezTo>
                  <a:lnTo>
                    <a:pt x="1380" y="312"/>
                  </a:lnTo>
                  <a:cubicBezTo>
                    <a:pt x="1355" y="287"/>
                    <a:pt x="1331" y="272"/>
                    <a:pt x="1309" y="265"/>
                  </a:cubicBezTo>
                  <a:cubicBezTo>
                    <a:pt x="1294" y="260"/>
                    <a:pt x="1279" y="260"/>
                    <a:pt x="1262" y="264"/>
                  </a:cubicBezTo>
                  <a:lnTo>
                    <a:pt x="265" y="926"/>
                  </a:lnTo>
                  <a:cubicBezTo>
                    <a:pt x="263" y="1091"/>
                    <a:pt x="300" y="1242"/>
                    <a:pt x="374" y="1380"/>
                  </a:cubicBezTo>
                  <a:cubicBezTo>
                    <a:pt x="447" y="1518"/>
                    <a:pt x="560" y="1644"/>
                    <a:pt x="712" y="1760"/>
                  </a:cubicBezTo>
                  <a:lnTo>
                    <a:pt x="902" y="1640"/>
                  </a:lnTo>
                  <a:cubicBezTo>
                    <a:pt x="962" y="1602"/>
                    <a:pt x="1039" y="1621"/>
                    <a:pt x="1077" y="1680"/>
                  </a:cubicBezTo>
                  <a:cubicBezTo>
                    <a:pt x="1078" y="1682"/>
                    <a:pt x="1080" y="1684"/>
                    <a:pt x="1080" y="1686"/>
                  </a:cubicBezTo>
                  <a:lnTo>
                    <a:pt x="1080" y="1686"/>
                  </a:lnTo>
                  <a:close/>
                </a:path>
              </a:pathLst>
            </a:custGeom>
            <a:solidFill>
              <a:srgbClr val="FFF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1917496" y="2205011"/>
              <a:ext cx="262804" cy="426298"/>
            </a:xfrm>
            <a:custGeom>
              <a:avLst/>
              <a:gdLst/>
              <a:ahLst/>
              <a:cxnLst/>
              <a:rect l="l" t="t" r="r" b="b"/>
              <a:pathLst>
                <a:path w="1990" h="3228" extrusionOk="0">
                  <a:moveTo>
                    <a:pt x="90" y="28"/>
                  </a:moveTo>
                  <a:cubicBezTo>
                    <a:pt x="125" y="57"/>
                    <a:pt x="164" y="86"/>
                    <a:pt x="193" y="120"/>
                  </a:cubicBezTo>
                  <a:cubicBezTo>
                    <a:pt x="229" y="160"/>
                    <a:pt x="261" y="201"/>
                    <a:pt x="289" y="246"/>
                  </a:cubicBezTo>
                  <a:cubicBezTo>
                    <a:pt x="743" y="959"/>
                    <a:pt x="1153" y="1742"/>
                    <a:pt x="1589" y="2466"/>
                  </a:cubicBezTo>
                  <a:cubicBezTo>
                    <a:pt x="1695" y="2643"/>
                    <a:pt x="1817" y="2813"/>
                    <a:pt x="1913" y="2997"/>
                  </a:cubicBezTo>
                  <a:cubicBezTo>
                    <a:pt x="1938" y="3047"/>
                    <a:pt x="1968" y="3091"/>
                    <a:pt x="1980" y="3147"/>
                  </a:cubicBezTo>
                  <a:cubicBezTo>
                    <a:pt x="1989" y="3191"/>
                    <a:pt x="1943" y="3227"/>
                    <a:pt x="1902" y="3204"/>
                  </a:cubicBezTo>
                  <a:cubicBezTo>
                    <a:pt x="1858" y="3179"/>
                    <a:pt x="1824" y="3142"/>
                    <a:pt x="1791" y="3104"/>
                  </a:cubicBezTo>
                  <a:cubicBezTo>
                    <a:pt x="1754" y="3059"/>
                    <a:pt x="1716" y="3018"/>
                    <a:pt x="1681" y="2970"/>
                  </a:cubicBezTo>
                  <a:cubicBezTo>
                    <a:pt x="1618" y="2887"/>
                    <a:pt x="1565" y="2798"/>
                    <a:pt x="1511" y="2709"/>
                  </a:cubicBezTo>
                  <a:cubicBezTo>
                    <a:pt x="1035" y="1935"/>
                    <a:pt x="495" y="1028"/>
                    <a:pt x="96" y="208"/>
                  </a:cubicBezTo>
                  <a:cubicBezTo>
                    <a:pt x="74" y="163"/>
                    <a:pt x="54" y="119"/>
                    <a:pt x="27" y="76"/>
                  </a:cubicBezTo>
                  <a:cubicBezTo>
                    <a:pt x="0" y="35"/>
                    <a:pt x="58" y="0"/>
                    <a:pt x="90" y="28"/>
                  </a:cubicBezTo>
                  <a:close/>
                </a:path>
              </a:pathLst>
            </a:custGeom>
            <a:solidFill>
              <a:srgbClr val="FFF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2177528" y="2640423"/>
              <a:ext cx="46222" cy="76200"/>
            </a:xfrm>
            <a:custGeom>
              <a:avLst/>
              <a:gdLst/>
              <a:ahLst/>
              <a:cxnLst/>
              <a:rect l="l" t="t" r="r" b="b"/>
              <a:pathLst>
                <a:path w="350" h="577" extrusionOk="0">
                  <a:moveTo>
                    <a:pt x="136" y="51"/>
                  </a:moveTo>
                  <a:cubicBezTo>
                    <a:pt x="193" y="115"/>
                    <a:pt x="239" y="187"/>
                    <a:pt x="281" y="262"/>
                  </a:cubicBezTo>
                  <a:cubicBezTo>
                    <a:pt x="302" y="303"/>
                    <a:pt x="319" y="348"/>
                    <a:pt x="336" y="392"/>
                  </a:cubicBezTo>
                  <a:cubicBezTo>
                    <a:pt x="338" y="400"/>
                    <a:pt x="341" y="407"/>
                    <a:pt x="343" y="415"/>
                  </a:cubicBezTo>
                  <a:cubicBezTo>
                    <a:pt x="350" y="431"/>
                    <a:pt x="343" y="438"/>
                    <a:pt x="345" y="452"/>
                  </a:cubicBezTo>
                  <a:cubicBezTo>
                    <a:pt x="350" y="484"/>
                    <a:pt x="350" y="507"/>
                    <a:pt x="336" y="537"/>
                  </a:cubicBezTo>
                  <a:cubicBezTo>
                    <a:pt x="322" y="566"/>
                    <a:pt x="280" y="576"/>
                    <a:pt x="253" y="560"/>
                  </a:cubicBezTo>
                  <a:cubicBezTo>
                    <a:pt x="233" y="547"/>
                    <a:pt x="218" y="532"/>
                    <a:pt x="206" y="510"/>
                  </a:cubicBezTo>
                  <a:cubicBezTo>
                    <a:pt x="207" y="506"/>
                    <a:pt x="205" y="502"/>
                    <a:pt x="199" y="499"/>
                  </a:cubicBezTo>
                  <a:cubicBezTo>
                    <a:pt x="185" y="484"/>
                    <a:pt x="179" y="467"/>
                    <a:pt x="171" y="448"/>
                  </a:cubicBezTo>
                  <a:cubicBezTo>
                    <a:pt x="158" y="416"/>
                    <a:pt x="141" y="384"/>
                    <a:pt x="127" y="352"/>
                  </a:cubicBezTo>
                  <a:cubicBezTo>
                    <a:pt x="92" y="273"/>
                    <a:pt x="51" y="198"/>
                    <a:pt x="23" y="117"/>
                  </a:cubicBezTo>
                  <a:cubicBezTo>
                    <a:pt x="0" y="54"/>
                    <a:pt x="92" y="1"/>
                    <a:pt x="136" y="51"/>
                  </a:cubicBezTo>
                  <a:close/>
                </a:path>
              </a:pathLst>
            </a:custGeom>
            <a:solidFill>
              <a:srgbClr val="FFF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1819241" y="2561845"/>
              <a:ext cx="146325" cy="261220"/>
            </a:xfrm>
            <a:custGeom>
              <a:avLst/>
              <a:gdLst/>
              <a:ahLst/>
              <a:cxnLst/>
              <a:rect l="l" t="t" r="r" b="b"/>
              <a:pathLst>
                <a:path w="1108" h="1978" extrusionOk="0">
                  <a:moveTo>
                    <a:pt x="55" y="18"/>
                  </a:moveTo>
                  <a:cubicBezTo>
                    <a:pt x="75" y="35"/>
                    <a:pt x="97" y="54"/>
                    <a:pt x="114" y="75"/>
                  </a:cubicBezTo>
                  <a:cubicBezTo>
                    <a:pt x="134" y="100"/>
                    <a:pt x="152" y="125"/>
                    <a:pt x="168" y="153"/>
                  </a:cubicBezTo>
                  <a:cubicBezTo>
                    <a:pt x="421" y="591"/>
                    <a:pt x="646" y="1069"/>
                    <a:pt x="887" y="1513"/>
                  </a:cubicBezTo>
                  <a:cubicBezTo>
                    <a:pt x="946" y="1622"/>
                    <a:pt x="1015" y="1727"/>
                    <a:pt x="1067" y="1838"/>
                  </a:cubicBezTo>
                  <a:cubicBezTo>
                    <a:pt x="1081" y="1869"/>
                    <a:pt x="1098" y="1896"/>
                    <a:pt x="1103" y="1929"/>
                  </a:cubicBezTo>
                  <a:cubicBezTo>
                    <a:pt x="1108" y="1956"/>
                    <a:pt x="1079" y="1977"/>
                    <a:pt x="1055" y="1962"/>
                  </a:cubicBezTo>
                  <a:cubicBezTo>
                    <a:pt x="1029" y="1946"/>
                    <a:pt x="1011" y="1923"/>
                    <a:pt x="991" y="1899"/>
                  </a:cubicBezTo>
                  <a:cubicBezTo>
                    <a:pt x="971" y="1871"/>
                    <a:pt x="949" y="1845"/>
                    <a:pt x="929" y="1816"/>
                  </a:cubicBezTo>
                  <a:cubicBezTo>
                    <a:pt x="895" y="1766"/>
                    <a:pt x="864" y="1711"/>
                    <a:pt x="834" y="1657"/>
                  </a:cubicBezTo>
                  <a:cubicBezTo>
                    <a:pt x="570" y="1181"/>
                    <a:pt x="271" y="626"/>
                    <a:pt x="54" y="125"/>
                  </a:cubicBezTo>
                  <a:cubicBezTo>
                    <a:pt x="41" y="98"/>
                    <a:pt x="31" y="70"/>
                    <a:pt x="15" y="45"/>
                  </a:cubicBezTo>
                  <a:cubicBezTo>
                    <a:pt x="0" y="20"/>
                    <a:pt x="36" y="0"/>
                    <a:pt x="55" y="18"/>
                  </a:cubicBezTo>
                  <a:close/>
                </a:path>
              </a:pathLst>
            </a:custGeom>
            <a:solidFill>
              <a:srgbClr val="FFF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35"/>
          <p:cNvGrpSpPr/>
          <p:nvPr/>
        </p:nvGrpSpPr>
        <p:grpSpPr>
          <a:xfrm>
            <a:off x="6985915" y="1898076"/>
            <a:ext cx="644070" cy="762662"/>
            <a:chOff x="7055277" y="2192201"/>
            <a:chExt cx="644070" cy="762662"/>
          </a:xfrm>
        </p:grpSpPr>
        <p:sp>
          <p:nvSpPr>
            <p:cNvPr id="996" name="Google Shape;996;p35"/>
            <p:cNvSpPr/>
            <p:nvPr/>
          </p:nvSpPr>
          <p:spPr>
            <a:xfrm>
              <a:off x="7055277" y="2197351"/>
              <a:ext cx="548984" cy="666387"/>
            </a:xfrm>
            <a:custGeom>
              <a:avLst/>
              <a:gdLst/>
              <a:ahLst/>
              <a:cxnLst/>
              <a:rect l="l" t="t" r="r" b="b"/>
              <a:pathLst>
                <a:path w="4157" h="5046" extrusionOk="0">
                  <a:moveTo>
                    <a:pt x="2720" y="244"/>
                  </a:moveTo>
                  <a:lnTo>
                    <a:pt x="261" y="1354"/>
                  </a:lnTo>
                  <a:cubicBezTo>
                    <a:pt x="221" y="1502"/>
                    <a:pt x="221" y="1632"/>
                    <a:pt x="263" y="1744"/>
                  </a:cubicBezTo>
                  <a:cubicBezTo>
                    <a:pt x="304" y="1853"/>
                    <a:pt x="386" y="1949"/>
                    <a:pt x="507" y="2031"/>
                  </a:cubicBezTo>
                  <a:lnTo>
                    <a:pt x="1869" y="1323"/>
                  </a:lnTo>
                  <a:lnTo>
                    <a:pt x="1869" y="1323"/>
                  </a:lnTo>
                  <a:cubicBezTo>
                    <a:pt x="1899" y="1308"/>
                    <a:pt x="1935" y="1307"/>
                    <a:pt x="1967" y="1323"/>
                  </a:cubicBezTo>
                  <a:cubicBezTo>
                    <a:pt x="2019" y="1350"/>
                    <a:pt x="2039" y="1415"/>
                    <a:pt x="2012" y="1466"/>
                  </a:cubicBezTo>
                  <a:lnTo>
                    <a:pt x="1559" y="2332"/>
                  </a:lnTo>
                  <a:cubicBezTo>
                    <a:pt x="1540" y="2476"/>
                    <a:pt x="1555" y="2597"/>
                    <a:pt x="1605" y="2696"/>
                  </a:cubicBezTo>
                  <a:cubicBezTo>
                    <a:pt x="1649" y="2783"/>
                    <a:pt x="1722" y="2856"/>
                    <a:pt x="1824" y="2912"/>
                  </a:cubicBezTo>
                  <a:lnTo>
                    <a:pt x="2046" y="2759"/>
                  </a:lnTo>
                  <a:cubicBezTo>
                    <a:pt x="2059" y="2750"/>
                    <a:pt x="2074" y="2743"/>
                    <a:pt x="2091" y="2740"/>
                  </a:cubicBezTo>
                  <a:cubicBezTo>
                    <a:pt x="2388" y="2684"/>
                    <a:pt x="2617" y="2675"/>
                    <a:pt x="2780" y="2712"/>
                  </a:cubicBezTo>
                  <a:cubicBezTo>
                    <a:pt x="2977" y="2757"/>
                    <a:pt x="3084" y="2865"/>
                    <a:pt x="3105" y="3036"/>
                  </a:cubicBezTo>
                  <a:lnTo>
                    <a:pt x="3105" y="3036"/>
                  </a:lnTo>
                  <a:lnTo>
                    <a:pt x="3105" y="3036"/>
                  </a:lnTo>
                  <a:cubicBezTo>
                    <a:pt x="3119" y="3171"/>
                    <a:pt x="3111" y="3294"/>
                    <a:pt x="3082" y="3406"/>
                  </a:cubicBezTo>
                  <a:cubicBezTo>
                    <a:pt x="3050" y="3520"/>
                    <a:pt x="2996" y="3622"/>
                    <a:pt x="2919" y="3711"/>
                  </a:cubicBezTo>
                  <a:cubicBezTo>
                    <a:pt x="2844" y="3795"/>
                    <a:pt x="2760" y="3867"/>
                    <a:pt x="2663" y="3924"/>
                  </a:cubicBezTo>
                  <a:cubicBezTo>
                    <a:pt x="2568" y="3981"/>
                    <a:pt x="2461" y="4025"/>
                    <a:pt x="2344" y="4054"/>
                  </a:cubicBezTo>
                  <a:cubicBezTo>
                    <a:pt x="2231" y="4084"/>
                    <a:pt x="2118" y="4103"/>
                    <a:pt x="2005" y="4113"/>
                  </a:cubicBezTo>
                  <a:cubicBezTo>
                    <a:pt x="1893" y="4122"/>
                    <a:pt x="1780" y="4122"/>
                    <a:pt x="1666" y="4113"/>
                  </a:cubicBezTo>
                  <a:lnTo>
                    <a:pt x="1663" y="4113"/>
                  </a:lnTo>
                  <a:cubicBezTo>
                    <a:pt x="1550" y="4102"/>
                    <a:pt x="1437" y="4082"/>
                    <a:pt x="1323" y="4051"/>
                  </a:cubicBezTo>
                  <a:cubicBezTo>
                    <a:pt x="1251" y="4031"/>
                    <a:pt x="1178" y="4007"/>
                    <a:pt x="1108" y="3978"/>
                  </a:cubicBezTo>
                  <a:cubicBezTo>
                    <a:pt x="1081" y="4107"/>
                    <a:pt x="1081" y="4227"/>
                    <a:pt x="1107" y="4339"/>
                  </a:cubicBezTo>
                  <a:cubicBezTo>
                    <a:pt x="1138" y="4475"/>
                    <a:pt x="1209" y="4601"/>
                    <a:pt x="1320" y="4716"/>
                  </a:cubicBezTo>
                  <a:cubicBezTo>
                    <a:pt x="1409" y="4749"/>
                    <a:pt x="1494" y="4776"/>
                    <a:pt x="1573" y="4794"/>
                  </a:cubicBezTo>
                  <a:cubicBezTo>
                    <a:pt x="1656" y="4813"/>
                    <a:pt x="1730" y="4824"/>
                    <a:pt x="1798" y="4826"/>
                  </a:cubicBezTo>
                  <a:lnTo>
                    <a:pt x="1801" y="4826"/>
                  </a:lnTo>
                  <a:cubicBezTo>
                    <a:pt x="1968" y="4832"/>
                    <a:pt x="2135" y="4817"/>
                    <a:pt x="2306" y="4780"/>
                  </a:cubicBezTo>
                  <a:cubicBezTo>
                    <a:pt x="2477" y="4742"/>
                    <a:pt x="2649" y="4684"/>
                    <a:pt x="2822" y="4603"/>
                  </a:cubicBezTo>
                  <a:cubicBezTo>
                    <a:pt x="2930" y="4553"/>
                    <a:pt x="3031" y="4497"/>
                    <a:pt x="3127" y="4434"/>
                  </a:cubicBezTo>
                  <a:cubicBezTo>
                    <a:pt x="3129" y="4433"/>
                    <a:pt x="3131" y="4432"/>
                    <a:pt x="3132" y="4431"/>
                  </a:cubicBezTo>
                  <a:cubicBezTo>
                    <a:pt x="3229" y="4367"/>
                    <a:pt x="3321" y="4295"/>
                    <a:pt x="3407" y="4217"/>
                  </a:cubicBezTo>
                  <a:lnTo>
                    <a:pt x="3407" y="4218"/>
                  </a:lnTo>
                  <a:lnTo>
                    <a:pt x="3408" y="4217"/>
                  </a:lnTo>
                  <a:cubicBezTo>
                    <a:pt x="3528" y="4109"/>
                    <a:pt x="3628" y="3998"/>
                    <a:pt x="3708" y="3881"/>
                  </a:cubicBezTo>
                  <a:cubicBezTo>
                    <a:pt x="3786" y="3766"/>
                    <a:pt x="3846" y="3647"/>
                    <a:pt x="3886" y="3523"/>
                  </a:cubicBezTo>
                  <a:cubicBezTo>
                    <a:pt x="3925" y="3400"/>
                    <a:pt x="3944" y="3275"/>
                    <a:pt x="3942" y="3145"/>
                  </a:cubicBezTo>
                  <a:cubicBezTo>
                    <a:pt x="3939" y="3015"/>
                    <a:pt x="3916" y="2880"/>
                    <a:pt x="3870" y="2741"/>
                  </a:cubicBezTo>
                  <a:cubicBezTo>
                    <a:pt x="3823" y="2593"/>
                    <a:pt x="3757" y="2469"/>
                    <a:pt x="3674" y="2367"/>
                  </a:cubicBezTo>
                  <a:cubicBezTo>
                    <a:pt x="3591" y="2269"/>
                    <a:pt x="3490" y="2191"/>
                    <a:pt x="3371" y="2135"/>
                  </a:cubicBezTo>
                  <a:cubicBezTo>
                    <a:pt x="3254" y="2081"/>
                    <a:pt x="3127" y="2057"/>
                    <a:pt x="2990" y="2063"/>
                  </a:cubicBezTo>
                  <a:cubicBezTo>
                    <a:pt x="2852" y="2069"/>
                    <a:pt x="2703" y="2106"/>
                    <a:pt x="2543" y="2175"/>
                  </a:cubicBezTo>
                  <a:cubicBezTo>
                    <a:pt x="2515" y="2189"/>
                    <a:pt x="2483" y="2192"/>
                    <a:pt x="2452" y="2179"/>
                  </a:cubicBezTo>
                  <a:cubicBezTo>
                    <a:pt x="2398" y="2155"/>
                    <a:pt x="2373" y="2093"/>
                    <a:pt x="2396" y="2039"/>
                  </a:cubicBezTo>
                  <a:lnTo>
                    <a:pt x="2901" y="868"/>
                  </a:lnTo>
                  <a:cubicBezTo>
                    <a:pt x="2908" y="722"/>
                    <a:pt x="2892" y="593"/>
                    <a:pt x="2855" y="482"/>
                  </a:cubicBezTo>
                  <a:cubicBezTo>
                    <a:pt x="2824" y="392"/>
                    <a:pt x="2780" y="313"/>
                    <a:pt x="2720" y="244"/>
                  </a:cubicBezTo>
                  <a:close/>
                  <a:moveTo>
                    <a:pt x="133" y="1178"/>
                  </a:moveTo>
                  <a:lnTo>
                    <a:pt x="2701" y="20"/>
                  </a:lnTo>
                  <a:cubicBezTo>
                    <a:pt x="2743" y="0"/>
                    <a:pt x="2792" y="11"/>
                    <a:pt x="2822" y="43"/>
                  </a:cubicBezTo>
                  <a:cubicBezTo>
                    <a:pt x="2929" y="145"/>
                    <a:pt x="3008" y="269"/>
                    <a:pt x="3056" y="414"/>
                  </a:cubicBezTo>
                  <a:cubicBezTo>
                    <a:pt x="3104" y="557"/>
                    <a:pt x="3123" y="718"/>
                    <a:pt x="3112" y="899"/>
                  </a:cubicBezTo>
                  <a:cubicBezTo>
                    <a:pt x="3112" y="912"/>
                    <a:pt x="3109" y="924"/>
                    <a:pt x="3105" y="935"/>
                  </a:cubicBezTo>
                  <a:lnTo>
                    <a:pt x="3105" y="935"/>
                  </a:lnTo>
                  <a:lnTo>
                    <a:pt x="2689" y="1899"/>
                  </a:lnTo>
                  <a:cubicBezTo>
                    <a:pt x="2789" y="1871"/>
                    <a:pt x="2887" y="1855"/>
                    <a:pt x="2981" y="1851"/>
                  </a:cubicBezTo>
                  <a:cubicBezTo>
                    <a:pt x="3152" y="1843"/>
                    <a:pt x="3311" y="1873"/>
                    <a:pt x="3461" y="1943"/>
                  </a:cubicBezTo>
                  <a:cubicBezTo>
                    <a:pt x="3609" y="2012"/>
                    <a:pt x="3734" y="2108"/>
                    <a:pt x="3837" y="2232"/>
                  </a:cubicBezTo>
                  <a:cubicBezTo>
                    <a:pt x="3938" y="2354"/>
                    <a:pt x="4017" y="2502"/>
                    <a:pt x="4073" y="2676"/>
                  </a:cubicBezTo>
                  <a:cubicBezTo>
                    <a:pt x="4123" y="2835"/>
                    <a:pt x="4151" y="2990"/>
                    <a:pt x="4154" y="3142"/>
                  </a:cubicBezTo>
                  <a:cubicBezTo>
                    <a:pt x="4157" y="3295"/>
                    <a:pt x="4135" y="3444"/>
                    <a:pt x="4089" y="3588"/>
                  </a:cubicBezTo>
                  <a:cubicBezTo>
                    <a:pt x="4042" y="3732"/>
                    <a:pt x="3973" y="3869"/>
                    <a:pt x="3883" y="4001"/>
                  </a:cubicBezTo>
                  <a:cubicBezTo>
                    <a:pt x="3794" y="4131"/>
                    <a:pt x="3683" y="4255"/>
                    <a:pt x="3551" y="4374"/>
                  </a:cubicBezTo>
                  <a:lnTo>
                    <a:pt x="3551" y="4375"/>
                  </a:lnTo>
                  <a:cubicBezTo>
                    <a:pt x="3456" y="4460"/>
                    <a:pt x="3356" y="4538"/>
                    <a:pt x="3249" y="4608"/>
                  </a:cubicBezTo>
                  <a:cubicBezTo>
                    <a:pt x="3248" y="4610"/>
                    <a:pt x="3245" y="4611"/>
                    <a:pt x="3243" y="4611"/>
                  </a:cubicBezTo>
                  <a:cubicBezTo>
                    <a:pt x="3138" y="4681"/>
                    <a:pt x="3027" y="4743"/>
                    <a:pt x="2912" y="4797"/>
                  </a:cubicBezTo>
                  <a:cubicBezTo>
                    <a:pt x="2724" y="4884"/>
                    <a:pt x="2536" y="4948"/>
                    <a:pt x="2350" y="4988"/>
                  </a:cubicBezTo>
                  <a:cubicBezTo>
                    <a:pt x="2164" y="5028"/>
                    <a:pt x="1979" y="5045"/>
                    <a:pt x="1794" y="5038"/>
                  </a:cubicBezTo>
                  <a:lnTo>
                    <a:pt x="1792" y="5038"/>
                  </a:lnTo>
                  <a:cubicBezTo>
                    <a:pt x="1708" y="5036"/>
                    <a:pt x="1619" y="5024"/>
                    <a:pt x="1524" y="5002"/>
                  </a:cubicBezTo>
                  <a:cubicBezTo>
                    <a:pt x="1432" y="4980"/>
                    <a:pt x="1330" y="4948"/>
                    <a:pt x="1222" y="4906"/>
                  </a:cubicBezTo>
                  <a:cubicBezTo>
                    <a:pt x="1208" y="4900"/>
                    <a:pt x="1196" y="4892"/>
                    <a:pt x="1185" y="4882"/>
                  </a:cubicBezTo>
                  <a:cubicBezTo>
                    <a:pt x="1037" y="4734"/>
                    <a:pt x="942" y="4569"/>
                    <a:pt x="900" y="4386"/>
                  </a:cubicBezTo>
                  <a:cubicBezTo>
                    <a:pt x="858" y="4205"/>
                    <a:pt x="869" y="4010"/>
                    <a:pt x="934" y="3800"/>
                  </a:cubicBezTo>
                  <a:cubicBezTo>
                    <a:pt x="951" y="3744"/>
                    <a:pt x="1011" y="3712"/>
                    <a:pt x="1067" y="3730"/>
                  </a:cubicBezTo>
                  <a:cubicBezTo>
                    <a:pt x="1073" y="3731"/>
                    <a:pt x="1079" y="3734"/>
                    <a:pt x="1085" y="3737"/>
                  </a:cubicBezTo>
                  <a:cubicBezTo>
                    <a:pt x="1183" y="3783"/>
                    <a:pt x="1281" y="3819"/>
                    <a:pt x="1378" y="3846"/>
                  </a:cubicBezTo>
                  <a:cubicBezTo>
                    <a:pt x="1477" y="3874"/>
                    <a:pt x="1578" y="3891"/>
                    <a:pt x="1681" y="3900"/>
                  </a:cubicBezTo>
                  <a:lnTo>
                    <a:pt x="1684" y="3901"/>
                  </a:lnTo>
                  <a:cubicBezTo>
                    <a:pt x="1786" y="3909"/>
                    <a:pt x="1887" y="3909"/>
                    <a:pt x="1988" y="3901"/>
                  </a:cubicBezTo>
                  <a:cubicBezTo>
                    <a:pt x="2091" y="3892"/>
                    <a:pt x="2192" y="3874"/>
                    <a:pt x="2292" y="3849"/>
                  </a:cubicBezTo>
                  <a:cubicBezTo>
                    <a:pt x="2388" y="3824"/>
                    <a:pt x="2476" y="3788"/>
                    <a:pt x="2554" y="3742"/>
                  </a:cubicBezTo>
                  <a:cubicBezTo>
                    <a:pt x="2631" y="3695"/>
                    <a:pt x="2699" y="3639"/>
                    <a:pt x="2759" y="3572"/>
                  </a:cubicBezTo>
                  <a:cubicBezTo>
                    <a:pt x="2815" y="3507"/>
                    <a:pt x="2854" y="3434"/>
                    <a:pt x="2876" y="3351"/>
                  </a:cubicBezTo>
                  <a:cubicBezTo>
                    <a:pt x="2899" y="3264"/>
                    <a:pt x="2905" y="3168"/>
                    <a:pt x="2893" y="3060"/>
                  </a:cubicBezTo>
                  <a:cubicBezTo>
                    <a:pt x="2884" y="2989"/>
                    <a:pt x="2831" y="2942"/>
                    <a:pt x="2733" y="2919"/>
                  </a:cubicBezTo>
                  <a:cubicBezTo>
                    <a:pt x="2602" y="2890"/>
                    <a:pt x="2409" y="2898"/>
                    <a:pt x="2152" y="2945"/>
                  </a:cubicBezTo>
                  <a:lnTo>
                    <a:pt x="1893" y="3123"/>
                  </a:lnTo>
                  <a:cubicBezTo>
                    <a:pt x="1859" y="3146"/>
                    <a:pt x="1817" y="3147"/>
                    <a:pt x="1783" y="3130"/>
                  </a:cubicBezTo>
                  <a:cubicBezTo>
                    <a:pt x="1611" y="3048"/>
                    <a:pt x="1488" y="2936"/>
                    <a:pt x="1415" y="2793"/>
                  </a:cubicBezTo>
                  <a:cubicBezTo>
                    <a:pt x="1343" y="2649"/>
                    <a:pt x="1321" y="2480"/>
                    <a:pt x="1351" y="2284"/>
                  </a:cubicBezTo>
                  <a:cubicBezTo>
                    <a:pt x="1353" y="2268"/>
                    <a:pt x="1359" y="2254"/>
                    <a:pt x="1367" y="2242"/>
                  </a:cubicBezTo>
                  <a:lnTo>
                    <a:pt x="1666" y="1668"/>
                  </a:lnTo>
                  <a:lnTo>
                    <a:pt x="551" y="2249"/>
                  </a:lnTo>
                  <a:cubicBezTo>
                    <a:pt x="515" y="2268"/>
                    <a:pt x="472" y="2264"/>
                    <a:pt x="441" y="2241"/>
                  </a:cubicBezTo>
                  <a:cubicBezTo>
                    <a:pt x="253" y="2127"/>
                    <a:pt x="127" y="1987"/>
                    <a:pt x="64" y="1819"/>
                  </a:cubicBezTo>
                  <a:cubicBezTo>
                    <a:pt x="1" y="1650"/>
                    <a:pt x="3" y="1459"/>
                    <a:pt x="70" y="1245"/>
                  </a:cubicBezTo>
                  <a:cubicBezTo>
                    <a:pt x="81" y="1213"/>
                    <a:pt x="104" y="1190"/>
                    <a:pt x="133" y="1178"/>
                  </a:cubicBezTo>
                  <a:close/>
                </a:path>
              </a:pathLst>
            </a:custGeom>
            <a:solidFill>
              <a:srgbClr val="FFF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7442354" y="2192201"/>
              <a:ext cx="95877" cy="226751"/>
            </a:xfrm>
            <a:custGeom>
              <a:avLst/>
              <a:gdLst/>
              <a:ahLst/>
              <a:cxnLst/>
              <a:rect l="l" t="t" r="r" b="b"/>
              <a:pathLst>
                <a:path w="726" h="1717" extrusionOk="0">
                  <a:moveTo>
                    <a:pt x="92" y="23"/>
                  </a:moveTo>
                  <a:cubicBezTo>
                    <a:pt x="551" y="449"/>
                    <a:pt x="588" y="856"/>
                    <a:pt x="245" y="1321"/>
                  </a:cubicBezTo>
                  <a:cubicBezTo>
                    <a:pt x="1" y="1660"/>
                    <a:pt x="125" y="1717"/>
                    <a:pt x="339" y="1391"/>
                  </a:cubicBezTo>
                  <a:cubicBezTo>
                    <a:pt x="725" y="875"/>
                    <a:pt x="631" y="376"/>
                    <a:pt x="103" y="7"/>
                  </a:cubicBezTo>
                  <a:cubicBezTo>
                    <a:pt x="94" y="1"/>
                    <a:pt x="84" y="16"/>
                    <a:pt x="92" y="23"/>
                  </a:cubicBezTo>
                  <a:close/>
                </a:path>
              </a:pathLst>
            </a:custGeom>
            <a:solidFill>
              <a:srgbClr val="FFF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7356117" y="2561845"/>
              <a:ext cx="343230" cy="393018"/>
            </a:xfrm>
            <a:custGeom>
              <a:avLst/>
              <a:gdLst/>
              <a:ahLst/>
              <a:cxnLst/>
              <a:rect l="l" t="t" r="r" b="b"/>
              <a:pathLst>
                <a:path w="2599" h="2976" extrusionOk="0">
                  <a:moveTo>
                    <a:pt x="2094" y="36"/>
                  </a:moveTo>
                  <a:cubicBezTo>
                    <a:pt x="2376" y="1308"/>
                    <a:pt x="1958" y="2050"/>
                    <a:pt x="820" y="2442"/>
                  </a:cubicBezTo>
                  <a:cubicBezTo>
                    <a:pt x="1" y="2732"/>
                    <a:pt x="146" y="2975"/>
                    <a:pt x="897" y="2671"/>
                  </a:cubicBezTo>
                  <a:cubicBezTo>
                    <a:pt x="2170" y="2245"/>
                    <a:pt x="2598" y="1280"/>
                    <a:pt x="2132" y="22"/>
                  </a:cubicBezTo>
                  <a:cubicBezTo>
                    <a:pt x="2124" y="0"/>
                    <a:pt x="2090" y="14"/>
                    <a:pt x="2094" y="36"/>
                  </a:cubicBezTo>
                  <a:close/>
                </a:path>
              </a:pathLst>
            </a:custGeom>
            <a:solidFill>
              <a:srgbClr val="FFF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7064390" y="2200521"/>
              <a:ext cx="254749" cy="127704"/>
            </a:xfrm>
            <a:custGeom>
              <a:avLst/>
              <a:gdLst/>
              <a:ahLst/>
              <a:cxnLst/>
              <a:rect l="l" t="t" r="r" b="b"/>
              <a:pathLst>
                <a:path w="1929" h="967" extrusionOk="0">
                  <a:moveTo>
                    <a:pt x="1912" y="53"/>
                  </a:moveTo>
                  <a:cubicBezTo>
                    <a:pt x="1893" y="71"/>
                    <a:pt x="1875" y="92"/>
                    <a:pt x="1854" y="106"/>
                  </a:cubicBezTo>
                  <a:cubicBezTo>
                    <a:pt x="1830" y="125"/>
                    <a:pt x="1804" y="141"/>
                    <a:pt x="1777" y="154"/>
                  </a:cubicBezTo>
                  <a:cubicBezTo>
                    <a:pt x="1349" y="375"/>
                    <a:pt x="884" y="567"/>
                    <a:pt x="451" y="776"/>
                  </a:cubicBezTo>
                  <a:cubicBezTo>
                    <a:pt x="345" y="828"/>
                    <a:pt x="241" y="888"/>
                    <a:pt x="132" y="932"/>
                  </a:cubicBezTo>
                  <a:cubicBezTo>
                    <a:pt x="104" y="945"/>
                    <a:pt x="76" y="960"/>
                    <a:pt x="44" y="963"/>
                  </a:cubicBezTo>
                  <a:cubicBezTo>
                    <a:pt x="19" y="967"/>
                    <a:pt x="1" y="938"/>
                    <a:pt x="15" y="916"/>
                  </a:cubicBezTo>
                  <a:cubicBezTo>
                    <a:pt x="32" y="892"/>
                    <a:pt x="55" y="875"/>
                    <a:pt x="78" y="858"/>
                  </a:cubicBezTo>
                  <a:cubicBezTo>
                    <a:pt x="105" y="839"/>
                    <a:pt x="131" y="820"/>
                    <a:pt x="159" y="802"/>
                  </a:cubicBezTo>
                  <a:cubicBezTo>
                    <a:pt x="210" y="772"/>
                    <a:pt x="264" y="746"/>
                    <a:pt x="317" y="719"/>
                  </a:cubicBezTo>
                  <a:cubicBezTo>
                    <a:pt x="781" y="490"/>
                    <a:pt x="1323" y="230"/>
                    <a:pt x="1809" y="46"/>
                  </a:cubicBezTo>
                  <a:cubicBezTo>
                    <a:pt x="1836" y="37"/>
                    <a:pt x="1862" y="27"/>
                    <a:pt x="1887" y="14"/>
                  </a:cubicBezTo>
                  <a:cubicBezTo>
                    <a:pt x="1912" y="1"/>
                    <a:pt x="1928" y="36"/>
                    <a:pt x="1912" y="53"/>
                  </a:cubicBezTo>
                  <a:close/>
                </a:path>
              </a:pathLst>
            </a:custGeom>
            <a:solidFill>
              <a:srgbClr val="FFF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" name="Google Shape;1000;p35"/>
          <p:cNvSpPr/>
          <p:nvPr/>
        </p:nvSpPr>
        <p:spPr>
          <a:xfrm>
            <a:off x="2499725" y="1898075"/>
            <a:ext cx="1461655" cy="513321"/>
          </a:xfrm>
          <a:custGeom>
            <a:avLst/>
            <a:gdLst/>
            <a:ahLst/>
            <a:cxnLst/>
            <a:rect l="l" t="t" r="r" b="b"/>
            <a:pathLst>
              <a:path w="11070" h="4096" fill="none" extrusionOk="0">
                <a:moveTo>
                  <a:pt x="1" y="2759"/>
                </a:moveTo>
                <a:cubicBezTo>
                  <a:pt x="3608" y="0"/>
                  <a:pt x="6038" y="4095"/>
                  <a:pt x="11069" y="2759"/>
                </a:cubicBezTo>
              </a:path>
            </a:pathLst>
          </a:custGeom>
          <a:noFill/>
          <a:ln w="19050" cap="rnd" cmpd="sng">
            <a:solidFill>
              <a:srgbClr val="F4B086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5"/>
          <p:cNvSpPr/>
          <p:nvPr/>
        </p:nvSpPr>
        <p:spPr>
          <a:xfrm>
            <a:off x="5169650" y="1898075"/>
            <a:ext cx="1461655" cy="513321"/>
          </a:xfrm>
          <a:custGeom>
            <a:avLst/>
            <a:gdLst/>
            <a:ahLst/>
            <a:cxnLst/>
            <a:rect l="l" t="t" r="r" b="b"/>
            <a:pathLst>
              <a:path w="11070" h="4096" fill="none" extrusionOk="0">
                <a:moveTo>
                  <a:pt x="1" y="2759"/>
                </a:moveTo>
                <a:cubicBezTo>
                  <a:pt x="3608" y="0"/>
                  <a:pt x="6038" y="4095"/>
                  <a:pt x="11069" y="2759"/>
                </a:cubicBezTo>
              </a:path>
            </a:pathLst>
          </a:custGeom>
          <a:noFill/>
          <a:ln w="19050" cap="rnd" cmpd="sng">
            <a:solidFill>
              <a:srgbClr val="F4B086"/>
            </a:solidFill>
            <a:prstDash val="dash"/>
            <a:miter lim="87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5"/>
          <p:cNvSpPr txBox="1">
            <a:spLocks noGrp="1"/>
          </p:cNvSpPr>
          <p:nvPr>
            <p:ph type="subTitle" idx="1"/>
          </p:nvPr>
        </p:nvSpPr>
        <p:spPr>
          <a:xfrm>
            <a:off x="933625" y="2950200"/>
            <a:ext cx="21282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dirty="0" smtClean="0">
                <a:latin typeface="+mn-lt"/>
              </a:rPr>
              <a:t>Ánh sáng là một dạng năng lượng</a:t>
            </a:r>
            <a:endParaRPr sz="2400" b="1" i="1" dirty="0">
              <a:latin typeface="+mn-lt"/>
            </a:endParaRPr>
          </a:p>
        </p:txBody>
      </p:sp>
      <p:sp>
        <p:nvSpPr>
          <p:cNvPr id="1004" name="Google Shape;1004;p35"/>
          <p:cNvSpPr txBox="1">
            <a:spLocks noGrp="1"/>
          </p:cNvSpPr>
          <p:nvPr>
            <p:ph type="subTitle" idx="3"/>
          </p:nvPr>
        </p:nvSpPr>
        <p:spPr>
          <a:xfrm>
            <a:off x="3507875" y="2950200"/>
            <a:ext cx="21282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dirty="0" smtClean="0">
                <a:latin typeface="+mn-lt"/>
              </a:rPr>
              <a:t>Chùm sáng và tia sáng</a:t>
            </a:r>
            <a:endParaRPr sz="2400" b="1" i="1" dirty="0">
              <a:latin typeface="+mn-lt"/>
            </a:endParaRPr>
          </a:p>
        </p:txBody>
      </p:sp>
      <p:sp>
        <p:nvSpPr>
          <p:cNvPr id="1006" name="Google Shape;1006;p35"/>
          <p:cNvSpPr txBox="1">
            <a:spLocks noGrp="1"/>
          </p:cNvSpPr>
          <p:nvPr>
            <p:ph type="subTitle" idx="5"/>
          </p:nvPr>
        </p:nvSpPr>
        <p:spPr>
          <a:xfrm>
            <a:off x="6082125" y="2950200"/>
            <a:ext cx="21282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dirty="0" smtClean="0">
                <a:latin typeface="+mn-lt"/>
              </a:rPr>
              <a:t>Vùng tối</a:t>
            </a:r>
            <a:endParaRPr sz="24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" grpId="0" build="p"/>
      <p:bldP spid="1004" grpId="0" build="p"/>
      <p:bldP spid="100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58"/>
          <p:cNvSpPr txBox="1">
            <a:spLocks noGrp="1"/>
          </p:cNvSpPr>
          <p:nvPr>
            <p:ph type="title"/>
          </p:nvPr>
        </p:nvSpPr>
        <p:spPr>
          <a:xfrm>
            <a:off x="4572000" y="1570617"/>
            <a:ext cx="4495800" cy="6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latin typeface="+mn-lt"/>
              </a:rPr>
              <a:t>III. Vùng tối</a:t>
            </a:r>
            <a:endParaRPr sz="6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 t="7574" r="9430" b="8918"/>
          <a:stretch/>
        </p:blipFill>
        <p:spPr>
          <a:xfrm>
            <a:off x="795867" y="905933"/>
            <a:ext cx="3572934" cy="3547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62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2546350" y="1250958"/>
            <a:ext cx="4343400" cy="1714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6627" name="Rectangle 3" descr="Medium wood"/>
          <p:cNvSpPr>
            <a:spLocks noChangeArrowheads="1"/>
          </p:cNvSpPr>
          <p:nvPr/>
        </p:nvSpPr>
        <p:spPr bwMode="auto">
          <a:xfrm>
            <a:off x="2546350" y="2965458"/>
            <a:ext cx="4343400" cy="10287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auto">
          <a:xfrm rot="5400000">
            <a:off x="4956175" y="2327283"/>
            <a:ext cx="2381250" cy="571500"/>
          </a:xfrm>
          <a:prstGeom prst="parallelogram">
            <a:avLst>
              <a:gd name="adj" fmla="val 98804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2165" name="Oval 5"/>
          <p:cNvSpPr>
            <a:spLocks noChangeArrowheads="1"/>
          </p:cNvSpPr>
          <p:nvPr/>
        </p:nvSpPr>
        <p:spPr bwMode="auto">
          <a:xfrm>
            <a:off x="2736850" y="2536833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>
                  <a:alpha val="34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2889250" y="2794008"/>
            <a:ext cx="171450" cy="685800"/>
            <a:chOff x="579" y="1602"/>
            <a:chExt cx="384" cy="1095"/>
          </a:xfrm>
        </p:grpSpPr>
        <p:sp>
          <p:nvSpPr>
            <p:cNvPr id="92167" name="AutoShape 7"/>
            <p:cNvSpPr>
              <a:spLocks noChangeArrowheads="1"/>
            </p:cNvSpPr>
            <p:nvPr/>
          </p:nvSpPr>
          <p:spPr bwMode="auto">
            <a:xfrm>
              <a:off x="579" y="2457"/>
              <a:ext cx="384" cy="240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b="1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168" name="AutoShape 8"/>
            <p:cNvSpPr>
              <a:spLocks noChangeArrowheads="1"/>
            </p:cNvSpPr>
            <p:nvPr/>
          </p:nvSpPr>
          <p:spPr bwMode="auto">
            <a:xfrm>
              <a:off x="672" y="1727"/>
              <a:ext cx="192" cy="817"/>
            </a:xfrm>
            <a:prstGeom prst="can">
              <a:avLst>
                <a:gd name="adj" fmla="val 34374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b="1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169" name="AutoShape 9"/>
            <p:cNvSpPr>
              <a:spLocks noChangeArrowheads="1"/>
            </p:cNvSpPr>
            <p:nvPr/>
          </p:nvSpPr>
          <p:spPr bwMode="auto">
            <a:xfrm>
              <a:off x="651" y="1602"/>
              <a:ext cx="240" cy="24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b="1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631" name="Group 10"/>
          <p:cNvGrpSpPr>
            <a:grpSpLocks/>
          </p:cNvGrpSpPr>
          <p:nvPr/>
        </p:nvGrpSpPr>
        <p:grpSpPr bwMode="auto">
          <a:xfrm>
            <a:off x="2936875" y="2708283"/>
            <a:ext cx="80963" cy="114300"/>
            <a:chOff x="702" y="1488"/>
            <a:chExt cx="144" cy="144"/>
          </a:xfrm>
        </p:grpSpPr>
        <p:sp>
          <p:nvSpPr>
            <p:cNvPr id="26647" name="Oval 11"/>
            <p:cNvSpPr>
              <a:spLocks noChangeArrowheads="1"/>
            </p:cNvSpPr>
            <p:nvPr/>
          </p:nvSpPr>
          <p:spPr bwMode="auto">
            <a:xfrm>
              <a:off x="702" y="1488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1350" b="1" kern="12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26648" name="Freeform 12"/>
            <p:cNvSpPr>
              <a:spLocks/>
            </p:cNvSpPr>
            <p:nvPr/>
          </p:nvSpPr>
          <p:spPr bwMode="auto">
            <a:xfrm>
              <a:off x="750" y="1530"/>
              <a:ext cx="47" cy="102"/>
            </a:xfrm>
            <a:custGeom>
              <a:avLst/>
              <a:gdLst>
                <a:gd name="T0" fmla="*/ 7 w 71"/>
                <a:gd name="T1" fmla="*/ 102 h 96"/>
                <a:gd name="T2" fmla="*/ 0 w 71"/>
                <a:gd name="T3" fmla="*/ 51 h 96"/>
                <a:gd name="T4" fmla="*/ 3 w 71"/>
                <a:gd name="T5" fmla="*/ 20 h 96"/>
                <a:gd name="T6" fmla="*/ 11 w 71"/>
                <a:gd name="T7" fmla="*/ 28 h 96"/>
                <a:gd name="T8" fmla="*/ 20 w 71"/>
                <a:gd name="T9" fmla="*/ 28 h 96"/>
                <a:gd name="T10" fmla="*/ 29 w 71"/>
                <a:gd name="T11" fmla="*/ 20 h 96"/>
                <a:gd name="T12" fmla="*/ 26 w 71"/>
                <a:gd name="T13" fmla="*/ 51 h 96"/>
                <a:gd name="T14" fmla="*/ 26 w 71"/>
                <a:gd name="T15" fmla="*/ 108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96">
                  <a:moveTo>
                    <a:pt x="15" y="90"/>
                  </a:moveTo>
                  <a:cubicBezTo>
                    <a:pt x="12" y="73"/>
                    <a:pt x="9" y="59"/>
                    <a:pt x="0" y="45"/>
                  </a:cubicBezTo>
                  <a:cubicBezTo>
                    <a:pt x="2" y="35"/>
                    <a:pt x="4" y="18"/>
                    <a:pt x="6" y="18"/>
                  </a:cubicBezTo>
                  <a:cubicBezTo>
                    <a:pt x="12" y="17"/>
                    <a:pt x="24" y="24"/>
                    <a:pt x="24" y="24"/>
                  </a:cubicBezTo>
                  <a:cubicBezTo>
                    <a:pt x="35" y="17"/>
                    <a:pt x="40" y="9"/>
                    <a:pt x="45" y="24"/>
                  </a:cubicBezTo>
                  <a:cubicBezTo>
                    <a:pt x="61" y="0"/>
                    <a:pt x="39" y="36"/>
                    <a:pt x="66" y="18"/>
                  </a:cubicBezTo>
                  <a:cubicBezTo>
                    <a:pt x="71" y="32"/>
                    <a:pt x="61" y="31"/>
                    <a:pt x="60" y="45"/>
                  </a:cubicBezTo>
                  <a:cubicBezTo>
                    <a:pt x="59" y="62"/>
                    <a:pt x="60" y="79"/>
                    <a:pt x="60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b="1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632" name="Group 13"/>
          <p:cNvGrpSpPr>
            <a:grpSpLocks/>
          </p:cNvGrpSpPr>
          <p:nvPr/>
        </p:nvGrpSpPr>
        <p:grpSpPr bwMode="auto">
          <a:xfrm>
            <a:off x="4946650" y="2851158"/>
            <a:ext cx="114300" cy="628650"/>
            <a:chOff x="3360" y="2496"/>
            <a:chExt cx="240" cy="1168"/>
          </a:xfrm>
        </p:grpSpPr>
        <p:sp>
          <p:nvSpPr>
            <p:cNvPr id="26645" name="AutoShape 14"/>
            <p:cNvSpPr>
              <a:spLocks noChangeArrowheads="1"/>
            </p:cNvSpPr>
            <p:nvPr/>
          </p:nvSpPr>
          <p:spPr bwMode="auto">
            <a:xfrm>
              <a:off x="3360" y="3499"/>
              <a:ext cx="240" cy="165"/>
            </a:xfrm>
            <a:prstGeom prst="can">
              <a:avLst>
                <a:gd name="adj" fmla="val 39065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1350" b="1" kern="12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92175" name="AutoShape 15"/>
            <p:cNvSpPr>
              <a:spLocks noChangeArrowheads="1"/>
            </p:cNvSpPr>
            <p:nvPr/>
          </p:nvSpPr>
          <p:spPr bwMode="auto">
            <a:xfrm>
              <a:off x="3455" y="2496"/>
              <a:ext cx="50" cy="1042"/>
            </a:xfrm>
            <a:prstGeom prst="can">
              <a:avLst>
                <a:gd name="adj" fmla="val 130652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b="1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5060950" y="3422658"/>
            <a:ext cx="1085850" cy="571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2177" name="Oval 17"/>
          <p:cNvSpPr>
            <a:spLocks noChangeArrowheads="1"/>
          </p:cNvSpPr>
          <p:nvPr/>
        </p:nvSpPr>
        <p:spPr bwMode="auto">
          <a:xfrm>
            <a:off x="2917825" y="2708283"/>
            <a:ext cx="114300" cy="125016"/>
          </a:xfrm>
          <a:prstGeom prst="ellipse">
            <a:avLst/>
          </a:prstGeom>
          <a:solidFill>
            <a:schemeClr val="bg2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2178" name="AutoShape 18"/>
          <p:cNvSpPr>
            <a:spLocks noChangeArrowheads="1"/>
          </p:cNvSpPr>
          <p:nvPr/>
        </p:nvSpPr>
        <p:spPr bwMode="auto">
          <a:xfrm rot="5400000">
            <a:off x="4771033" y="2664826"/>
            <a:ext cx="465535" cy="114300"/>
          </a:xfrm>
          <a:prstGeom prst="parallelogram">
            <a:avLst>
              <a:gd name="adj" fmla="val 12347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2179" name="AutoShape 19"/>
          <p:cNvSpPr>
            <a:spLocks noChangeArrowheads="1"/>
          </p:cNvSpPr>
          <p:nvPr/>
        </p:nvSpPr>
        <p:spPr bwMode="auto">
          <a:xfrm rot="5400000">
            <a:off x="5661025" y="2479683"/>
            <a:ext cx="971550" cy="342900"/>
          </a:xfrm>
          <a:prstGeom prst="parallelogram">
            <a:avLst>
              <a:gd name="adj" fmla="val 97566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auto">
          <a:xfrm flipH="1">
            <a:off x="6089650" y="2679708"/>
            <a:ext cx="571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2181" name="AutoShape 21" descr="Blue tissue paper"/>
          <p:cNvSpPr>
            <a:spLocks noChangeArrowheads="1"/>
          </p:cNvSpPr>
          <p:nvPr/>
        </p:nvSpPr>
        <p:spPr bwMode="auto">
          <a:xfrm>
            <a:off x="2733675" y="3584009"/>
            <a:ext cx="742950" cy="2286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050" b="1" kern="1200" dirty="0" err="1">
                <a:solidFill>
                  <a:srgbClr val="000000"/>
                </a:solidFill>
                <a:ea typeface="+mn-ea"/>
                <a:cs typeface="+mn-cs"/>
              </a:rPr>
              <a:t>Mở</a:t>
            </a:r>
            <a:r>
              <a:rPr lang="en-US" altLang="en-US" sz="1050" b="1" kern="1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altLang="en-US" sz="1050" b="1" kern="1200" dirty="0" err="1">
                <a:solidFill>
                  <a:srgbClr val="000000"/>
                </a:solidFill>
                <a:ea typeface="+mn-ea"/>
                <a:cs typeface="+mn-cs"/>
              </a:rPr>
              <a:t>đèn</a:t>
            </a:r>
            <a:endParaRPr lang="en-US" altLang="en-US" sz="1050" b="1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2182" name="Freeform 22"/>
          <p:cNvSpPr>
            <a:spLocks/>
          </p:cNvSpPr>
          <p:nvPr/>
        </p:nvSpPr>
        <p:spPr bwMode="auto">
          <a:xfrm>
            <a:off x="6432550" y="2965458"/>
            <a:ext cx="457200" cy="914400"/>
          </a:xfrm>
          <a:custGeom>
            <a:avLst/>
            <a:gdLst>
              <a:gd name="T0" fmla="*/ 0 w 456"/>
              <a:gd name="T1" fmla="*/ 0 h 1344"/>
              <a:gd name="T2" fmla="*/ 456 w 456"/>
              <a:gd name="T3" fmla="*/ 0 h 1344"/>
              <a:gd name="T4" fmla="*/ 448 w 456"/>
              <a:gd name="T5" fmla="*/ 1344 h 1344"/>
              <a:gd name="T6" fmla="*/ 4 w 456"/>
              <a:gd name="T7" fmla="*/ 1260 h 1344"/>
              <a:gd name="T8" fmla="*/ 0 w 456"/>
              <a:gd name="T9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1344">
                <a:moveTo>
                  <a:pt x="0" y="0"/>
                </a:moveTo>
                <a:lnTo>
                  <a:pt x="456" y="0"/>
                </a:lnTo>
                <a:lnTo>
                  <a:pt x="448" y="1344"/>
                </a:lnTo>
                <a:lnTo>
                  <a:pt x="4" y="126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15686"/>
                  <a:invGamma/>
                </a:schemeClr>
              </a:gs>
              <a:gs pos="100000">
                <a:schemeClr val="bg2">
                  <a:alpha val="67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300" y="250833"/>
            <a:ext cx="7717500" cy="572700"/>
          </a:xfrm>
        </p:spPr>
        <p:txBody>
          <a:bodyPr/>
          <a:lstStyle/>
          <a:p>
            <a:r>
              <a:rPr lang="en-US" dirty="0" smtClean="0">
                <a:solidFill>
                  <a:srgbClr val="8A422E"/>
                </a:solidFill>
                <a:latin typeface="+mn-lt"/>
              </a:rPr>
              <a:t>1. </a:t>
            </a:r>
            <a:r>
              <a:rPr lang="en-US" dirty="0" err="1" smtClean="0">
                <a:solidFill>
                  <a:srgbClr val="8A422E"/>
                </a:solidFill>
                <a:latin typeface="+mn-lt"/>
              </a:rPr>
              <a:t>Vùng</a:t>
            </a:r>
            <a:r>
              <a:rPr lang="en-US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8A422E"/>
                </a:solidFill>
                <a:latin typeface="+mn-lt"/>
              </a:rPr>
              <a:t>tối</a:t>
            </a:r>
            <a:r>
              <a:rPr lang="en-US" dirty="0" smtClean="0">
                <a:solidFill>
                  <a:srgbClr val="8A422E"/>
                </a:solidFill>
                <a:latin typeface="+mn-lt"/>
              </a:rPr>
              <a:t> do </a:t>
            </a:r>
            <a:r>
              <a:rPr lang="en-US" dirty="0" err="1" smtClean="0">
                <a:solidFill>
                  <a:srgbClr val="8A422E"/>
                </a:solidFill>
                <a:latin typeface="+mn-lt"/>
              </a:rPr>
              <a:t>nguồn</a:t>
            </a:r>
            <a:r>
              <a:rPr lang="en-US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8A422E"/>
                </a:solidFill>
                <a:latin typeface="+mn-lt"/>
              </a:rPr>
              <a:t>sáng</a:t>
            </a:r>
            <a:r>
              <a:rPr lang="en-US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8A422E"/>
                </a:solidFill>
                <a:latin typeface="+mn-lt"/>
              </a:rPr>
              <a:t>hẹp</a:t>
            </a:r>
            <a:endParaRPr lang="en-US" dirty="0">
              <a:solidFill>
                <a:srgbClr val="8A422E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8684" y="4354696"/>
            <a:ext cx="6716250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Vùng tối do nguồn sáng hẹp có ranh giới rõ rệt với vùng sáng.</a:t>
            </a:r>
            <a:endParaRPr lang="en-US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1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402416" y="1456266"/>
            <a:ext cx="4343400" cy="1600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7651" name="Rectangle 3" descr="Medium wood"/>
          <p:cNvSpPr>
            <a:spLocks noChangeArrowheads="1"/>
          </p:cNvSpPr>
          <p:nvPr/>
        </p:nvSpPr>
        <p:spPr bwMode="auto">
          <a:xfrm>
            <a:off x="2402416" y="3056466"/>
            <a:ext cx="4343400" cy="9715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 rot="5400000">
            <a:off x="5025363" y="2408766"/>
            <a:ext cx="2343150" cy="514350"/>
          </a:xfrm>
          <a:prstGeom prst="parallelogram">
            <a:avLst>
              <a:gd name="adj" fmla="val 10802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2766747" y="2395670"/>
            <a:ext cx="74295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>
                  <a:alpha val="34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3056069" y="2885016"/>
            <a:ext cx="203597" cy="628650"/>
            <a:chOff x="579" y="1602"/>
            <a:chExt cx="384" cy="1095"/>
          </a:xfrm>
        </p:grpSpPr>
        <p:sp>
          <p:nvSpPr>
            <p:cNvPr id="93191" name="AutoShape 7"/>
            <p:cNvSpPr>
              <a:spLocks noChangeArrowheads="1"/>
            </p:cNvSpPr>
            <p:nvPr/>
          </p:nvSpPr>
          <p:spPr bwMode="auto">
            <a:xfrm>
              <a:off x="579" y="2456"/>
              <a:ext cx="384" cy="241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b="1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192" name="AutoShape 8"/>
            <p:cNvSpPr>
              <a:spLocks noChangeArrowheads="1"/>
            </p:cNvSpPr>
            <p:nvPr/>
          </p:nvSpPr>
          <p:spPr bwMode="auto">
            <a:xfrm>
              <a:off x="671" y="1729"/>
              <a:ext cx="193" cy="815"/>
            </a:xfrm>
            <a:prstGeom prst="can">
              <a:avLst>
                <a:gd name="adj" fmla="val 34374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b="1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193" name="AutoShape 9"/>
            <p:cNvSpPr>
              <a:spLocks noChangeArrowheads="1"/>
            </p:cNvSpPr>
            <p:nvPr/>
          </p:nvSpPr>
          <p:spPr bwMode="auto">
            <a:xfrm>
              <a:off x="651" y="1602"/>
              <a:ext cx="240" cy="24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b="1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655" name="Group 10"/>
          <p:cNvGrpSpPr>
            <a:grpSpLocks/>
          </p:cNvGrpSpPr>
          <p:nvPr/>
        </p:nvGrpSpPr>
        <p:grpSpPr bwMode="auto">
          <a:xfrm>
            <a:off x="3066785" y="2724282"/>
            <a:ext cx="171450" cy="171450"/>
            <a:chOff x="702" y="1488"/>
            <a:chExt cx="144" cy="144"/>
          </a:xfrm>
        </p:grpSpPr>
        <p:sp>
          <p:nvSpPr>
            <p:cNvPr id="27671" name="Oval 11"/>
            <p:cNvSpPr>
              <a:spLocks noChangeArrowheads="1"/>
            </p:cNvSpPr>
            <p:nvPr/>
          </p:nvSpPr>
          <p:spPr bwMode="auto">
            <a:xfrm>
              <a:off x="702" y="1488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1350" b="1" kern="12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27672" name="Freeform 12"/>
            <p:cNvSpPr>
              <a:spLocks/>
            </p:cNvSpPr>
            <p:nvPr/>
          </p:nvSpPr>
          <p:spPr bwMode="auto">
            <a:xfrm>
              <a:off x="750" y="1530"/>
              <a:ext cx="47" cy="102"/>
            </a:xfrm>
            <a:custGeom>
              <a:avLst/>
              <a:gdLst>
                <a:gd name="T0" fmla="*/ 7 w 71"/>
                <a:gd name="T1" fmla="*/ 102 h 96"/>
                <a:gd name="T2" fmla="*/ 0 w 71"/>
                <a:gd name="T3" fmla="*/ 51 h 96"/>
                <a:gd name="T4" fmla="*/ 3 w 71"/>
                <a:gd name="T5" fmla="*/ 20 h 96"/>
                <a:gd name="T6" fmla="*/ 11 w 71"/>
                <a:gd name="T7" fmla="*/ 28 h 96"/>
                <a:gd name="T8" fmla="*/ 20 w 71"/>
                <a:gd name="T9" fmla="*/ 28 h 96"/>
                <a:gd name="T10" fmla="*/ 29 w 71"/>
                <a:gd name="T11" fmla="*/ 20 h 96"/>
                <a:gd name="T12" fmla="*/ 26 w 71"/>
                <a:gd name="T13" fmla="*/ 51 h 96"/>
                <a:gd name="T14" fmla="*/ 26 w 71"/>
                <a:gd name="T15" fmla="*/ 108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96">
                  <a:moveTo>
                    <a:pt x="15" y="90"/>
                  </a:moveTo>
                  <a:cubicBezTo>
                    <a:pt x="12" y="73"/>
                    <a:pt x="9" y="59"/>
                    <a:pt x="0" y="45"/>
                  </a:cubicBezTo>
                  <a:cubicBezTo>
                    <a:pt x="2" y="35"/>
                    <a:pt x="4" y="18"/>
                    <a:pt x="6" y="18"/>
                  </a:cubicBezTo>
                  <a:cubicBezTo>
                    <a:pt x="12" y="17"/>
                    <a:pt x="24" y="24"/>
                    <a:pt x="24" y="24"/>
                  </a:cubicBezTo>
                  <a:cubicBezTo>
                    <a:pt x="35" y="17"/>
                    <a:pt x="40" y="9"/>
                    <a:pt x="45" y="24"/>
                  </a:cubicBezTo>
                  <a:cubicBezTo>
                    <a:pt x="61" y="0"/>
                    <a:pt x="39" y="36"/>
                    <a:pt x="66" y="18"/>
                  </a:cubicBezTo>
                  <a:cubicBezTo>
                    <a:pt x="71" y="32"/>
                    <a:pt x="61" y="31"/>
                    <a:pt x="60" y="45"/>
                  </a:cubicBezTo>
                  <a:cubicBezTo>
                    <a:pt x="59" y="62"/>
                    <a:pt x="60" y="79"/>
                    <a:pt x="60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b="1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7656" name="AutoShape 13"/>
          <p:cNvSpPr>
            <a:spLocks noChangeArrowheads="1"/>
          </p:cNvSpPr>
          <p:nvPr/>
        </p:nvSpPr>
        <p:spPr bwMode="auto">
          <a:xfrm>
            <a:off x="5155141" y="3485091"/>
            <a:ext cx="171450" cy="80963"/>
          </a:xfrm>
          <a:prstGeom prst="can">
            <a:avLst>
              <a:gd name="adj" fmla="val 3906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3198" name="AutoShape 14"/>
          <p:cNvSpPr>
            <a:spLocks noChangeArrowheads="1"/>
          </p:cNvSpPr>
          <p:nvPr/>
        </p:nvSpPr>
        <p:spPr bwMode="auto">
          <a:xfrm>
            <a:off x="5214673" y="2961216"/>
            <a:ext cx="55960" cy="552450"/>
          </a:xfrm>
          <a:prstGeom prst="can">
            <a:avLst>
              <a:gd name="adj" fmla="val 59416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5331354" y="3486282"/>
            <a:ext cx="857250" cy="714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3070357" y="2724282"/>
            <a:ext cx="171450" cy="171450"/>
          </a:xfrm>
          <a:prstGeom prst="ellipse">
            <a:avLst/>
          </a:prstGeom>
          <a:solidFill>
            <a:schemeClr val="bg2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3201" name="AutoShape 17"/>
          <p:cNvSpPr>
            <a:spLocks noChangeArrowheads="1"/>
          </p:cNvSpPr>
          <p:nvPr/>
        </p:nvSpPr>
        <p:spPr bwMode="auto">
          <a:xfrm rot="5400000">
            <a:off x="4945592" y="2702850"/>
            <a:ext cx="571500" cy="150019"/>
          </a:xfrm>
          <a:prstGeom prst="parallelogram">
            <a:avLst>
              <a:gd name="adj" fmla="val 115485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3202" name="AutoShape 18"/>
          <p:cNvSpPr>
            <a:spLocks noChangeArrowheads="1"/>
          </p:cNvSpPr>
          <p:nvPr/>
        </p:nvSpPr>
        <p:spPr bwMode="auto">
          <a:xfrm rot="5400000">
            <a:off x="5480182" y="2537354"/>
            <a:ext cx="1428750" cy="342900"/>
          </a:xfrm>
          <a:prstGeom prst="parallelogram">
            <a:avLst>
              <a:gd name="adj" fmla="val 110976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6158838" y="2958835"/>
            <a:ext cx="55959" cy="5715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3204" name="AutoShape 20" descr="Blue tissue paper"/>
          <p:cNvSpPr>
            <a:spLocks noChangeArrowheads="1"/>
          </p:cNvSpPr>
          <p:nvPr/>
        </p:nvSpPr>
        <p:spPr bwMode="auto">
          <a:xfrm>
            <a:off x="2876881" y="3542241"/>
            <a:ext cx="685800" cy="2286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b="1" kern="1200">
                <a:solidFill>
                  <a:srgbClr val="000000"/>
                </a:solidFill>
                <a:ea typeface="+mn-ea"/>
                <a:cs typeface="+mn-cs"/>
              </a:rPr>
              <a:t>Mở đèn</a:t>
            </a:r>
          </a:p>
        </p:txBody>
      </p:sp>
      <p:sp>
        <p:nvSpPr>
          <p:cNvPr id="93205" name="Freeform 21"/>
          <p:cNvSpPr>
            <a:spLocks/>
          </p:cNvSpPr>
          <p:nvPr/>
        </p:nvSpPr>
        <p:spPr bwMode="auto">
          <a:xfrm>
            <a:off x="6445778" y="3056466"/>
            <a:ext cx="300038" cy="914400"/>
          </a:xfrm>
          <a:custGeom>
            <a:avLst/>
            <a:gdLst>
              <a:gd name="T0" fmla="*/ 4 w 252"/>
              <a:gd name="T1" fmla="*/ 0 h 768"/>
              <a:gd name="T2" fmla="*/ 252 w 252"/>
              <a:gd name="T3" fmla="*/ 0 h 768"/>
              <a:gd name="T4" fmla="*/ 248 w 252"/>
              <a:gd name="T5" fmla="*/ 768 h 768"/>
              <a:gd name="T6" fmla="*/ 0 w 252"/>
              <a:gd name="T7" fmla="*/ 652 h 768"/>
              <a:gd name="T8" fmla="*/ 4 w 252"/>
              <a:gd name="T9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768">
                <a:moveTo>
                  <a:pt x="4" y="0"/>
                </a:moveTo>
                <a:lnTo>
                  <a:pt x="252" y="0"/>
                </a:lnTo>
                <a:lnTo>
                  <a:pt x="248" y="768"/>
                </a:lnTo>
                <a:lnTo>
                  <a:pt x="0" y="652"/>
                </a:lnTo>
                <a:lnTo>
                  <a:pt x="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15686"/>
                  <a:invGamma/>
                </a:schemeClr>
              </a:gs>
              <a:gs pos="100000">
                <a:schemeClr val="bg2">
                  <a:alpha val="67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207" name="AutoShape 23"/>
          <p:cNvSpPr>
            <a:spLocks noChangeArrowheads="1"/>
          </p:cNvSpPr>
          <p:nvPr/>
        </p:nvSpPr>
        <p:spPr bwMode="auto">
          <a:xfrm rot="5400000">
            <a:off x="5737357" y="2577835"/>
            <a:ext cx="903684" cy="239316"/>
          </a:xfrm>
          <a:prstGeom prst="parallelogram">
            <a:avLst>
              <a:gd name="adj" fmla="val 109437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25433" y="407316"/>
            <a:ext cx="7717500" cy="572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</a:pPr>
            <a:r>
              <a:rPr lang="en-US" sz="3000" b="1" dirty="0" smtClean="0">
                <a:solidFill>
                  <a:srgbClr val="8A422E"/>
                </a:solidFill>
                <a:latin typeface="+mn-lt"/>
              </a:rPr>
              <a:t>2. </a:t>
            </a:r>
            <a:r>
              <a:rPr lang="en-US" sz="3000" b="1" dirty="0" err="1" smtClean="0">
                <a:solidFill>
                  <a:srgbClr val="8A422E"/>
                </a:solidFill>
                <a:latin typeface="+mn-lt"/>
              </a:rPr>
              <a:t>Vùng</a:t>
            </a:r>
            <a:r>
              <a:rPr lang="en-US" sz="3000" b="1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8A422E"/>
                </a:solidFill>
                <a:latin typeface="+mn-lt"/>
              </a:rPr>
              <a:t>tối</a:t>
            </a:r>
            <a:r>
              <a:rPr lang="en-US" sz="3000" b="1" dirty="0" smtClean="0">
                <a:solidFill>
                  <a:srgbClr val="8A422E"/>
                </a:solidFill>
                <a:latin typeface="+mn-lt"/>
              </a:rPr>
              <a:t> do </a:t>
            </a:r>
            <a:r>
              <a:rPr lang="en-US" sz="3000" b="1" dirty="0" err="1" smtClean="0">
                <a:solidFill>
                  <a:srgbClr val="8A422E"/>
                </a:solidFill>
                <a:latin typeface="+mn-lt"/>
              </a:rPr>
              <a:t>nguồn</a:t>
            </a:r>
            <a:r>
              <a:rPr lang="en-US" sz="3000" b="1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8A422E"/>
                </a:solidFill>
                <a:latin typeface="+mn-lt"/>
              </a:rPr>
              <a:t>sáng</a:t>
            </a:r>
            <a:r>
              <a:rPr lang="en-US" sz="3000" b="1" dirty="0" smtClean="0">
                <a:solidFill>
                  <a:srgbClr val="8A422E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8A422E"/>
                </a:solidFill>
                <a:latin typeface="+mn-lt"/>
              </a:rPr>
              <a:t>rộng</a:t>
            </a:r>
            <a:endParaRPr lang="en-US" sz="3000" b="1" dirty="0">
              <a:solidFill>
                <a:srgbClr val="8A422E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9681" y="4308350"/>
            <a:ext cx="752865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de-DE" sz="18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Vùng tối do nguồn sáng rộng có ranh giới không rõ rệt với vùng sáng.</a:t>
            </a:r>
            <a:endParaRPr lang="en-US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9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04"/>
                  </p:tgtEl>
                </p:cond>
              </p:nextCondLst>
            </p:seq>
          </p:childTnLst>
        </p:cTn>
      </p:par>
    </p:tnLst>
    <p:bldLst>
      <p:bldP spid="932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0" y="948266"/>
            <a:ext cx="4293559" cy="3376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14" y="948266"/>
            <a:ext cx="4392652" cy="33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570DD308-3F9B-4728-8A55-297E283233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29D71A-7CCA-4F5F-8E07-DBDDFAEB1E3D}"/>
              </a:ext>
            </a:extLst>
          </p:cNvPr>
          <p:cNvSpPr/>
          <p:nvPr/>
        </p:nvSpPr>
        <p:spPr>
          <a:xfrm>
            <a:off x="2936389" y="3224338"/>
            <a:ext cx="327121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38" normalizeH="0" baseline="0" noProof="0">
                <a:ln w="38100" cmpd="sng">
                  <a:solidFill>
                    <a:prstClr val="white"/>
                  </a:solidFill>
                  <a:prstDash val="solid"/>
                </a:ln>
                <a:solidFill>
                  <a:srgbClr val="23710D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BẮT ĐẦU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2F226D-A470-4EB3-BDBB-258CD4816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50" y="889220"/>
            <a:ext cx="4036697" cy="19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0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09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9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16467" y="3022600"/>
            <a:ext cx="533399" cy="499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132" y="1173597"/>
            <a:ext cx="8382001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30400">
              <a:lnSpc>
                <a:spcPct val="150000"/>
              </a:lnSpc>
              <a:tabLst>
                <a:tab pos="457200" algn="l"/>
              </a:tabLst>
            </a:pPr>
            <a:r>
              <a:rPr lang="en-US" sz="2000" b="1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431800" algn="l"/>
              </a:tabLst>
            </a:pP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457200" algn="l"/>
              </a:tabLst>
            </a:pP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457200" algn="l"/>
              </a:tabLst>
            </a:pP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511300" lvl="0" indent="-342900">
              <a:lnSpc>
                <a:spcPct val="150000"/>
              </a:lnSpc>
              <a:buFont typeface="+mj-lt"/>
              <a:buAutoNum type="alphaUcPeriod"/>
              <a:tabLst>
                <a:tab pos="457200" algn="l"/>
              </a:tabLst>
            </a:pP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endParaRPr lang="en-US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109133" y="1744133"/>
            <a:ext cx="533399" cy="499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27666" y="803290"/>
            <a:ext cx="7509933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2.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457200" algn="l"/>
              </a:tabLst>
            </a:pP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457200" algn="l"/>
              </a:tabLst>
            </a:pP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bỏng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da.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457200" algn="l"/>
              </a:tabLst>
            </a:pP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nóng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3975" lvl="0" indent="-342900">
              <a:lnSpc>
                <a:spcPct val="150000"/>
              </a:lnSpc>
              <a:buFont typeface="+mj-lt"/>
              <a:buAutoNum type="alphaUcPeriod"/>
              <a:tabLst>
                <a:tab pos="457200" algn="l"/>
              </a:tabLst>
            </a:pP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pin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65200" y="2793999"/>
            <a:ext cx="533399" cy="499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4332" y="1047930"/>
            <a:ext cx="7831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407035" algn="l"/>
              </a:tabLst>
            </a:pP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3.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Chùm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ánh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phát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đèn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pha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xe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máy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khi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chiếu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xa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chùm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ánh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sáng</a:t>
            </a:r>
            <a:endParaRPr lang="en-US" sz="2400" dirty="0">
              <a:latin typeface="+mn-lt"/>
              <a:ea typeface="Times New Roman" panose="02020603050405020304" pitchFamily="18" charset="0"/>
            </a:endParaRPr>
          </a:p>
          <a:p>
            <a:pPr indent="215900" algn="just">
              <a:lnSpc>
                <a:spcPct val="150000"/>
              </a:lnSpc>
              <a:tabLst>
                <a:tab pos="2112010" algn="l"/>
              </a:tabLst>
            </a:pPr>
            <a:r>
              <a:rPr lang="en-US" sz="2400" dirty="0">
                <a:latin typeface="+mn-lt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hội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tụ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.	</a:t>
            </a:r>
            <a:r>
              <a:rPr lang="en-US" sz="2400" dirty="0" smtClean="0">
                <a:latin typeface="+mn-lt"/>
                <a:ea typeface="Times New Roman" panose="02020603050405020304" pitchFamily="18" charset="0"/>
              </a:rPr>
              <a:t>		B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kì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 indent="215900" algn="just">
              <a:lnSpc>
                <a:spcPct val="150000"/>
              </a:lnSpc>
              <a:tabLst>
                <a:tab pos="2112010" algn="l"/>
              </a:tabLst>
            </a:pPr>
            <a:r>
              <a:rPr lang="en-US" sz="2400" dirty="0">
                <a:latin typeface="+mn-lt"/>
                <a:ea typeface="Times New Roman" panose="02020603050405020304" pitchFamily="18" charset="0"/>
              </a:rPr>
              <a:t>C. song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song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.	</a:t>
            </a:r>
            <a:r>
              <a:rPr lang="en-US" sz="2400" dirty="0" smtClean="0">
                <a:latin typeface="+mn-lt"/>
                <a:ea typeface="Times New Roman" panose="02020603050405020304" pitchFamily="18" charset="0"/>
              </a:rPr>
              <a:t>		D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Cả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A, B, c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đểu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sai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303867" y="1676400"/>
            <a:ext cx="533399" cy="499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05467" y="730209"/>
            <a:ext cx="72051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11300">
              <a:lnSpc>
                <a:spcPct val="150000"/>
              </a:lnSpc>
              <a:tabLst>
                <a:tab pos="457200" algn="l"/>
              </a:tabLst>
            </a:pPr>
            <a:r>
              <a:rPr lang="en-US" sz="2000" b="1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4.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457200" algn="l"/>
              </a:tabLst>
            </a:pP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cong.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431800" algn="l"/>
              </a:tabLst>
            </a:pP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457200" algn="l"/>
              </a:tabLst>
            </a:pP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song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song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457200" algn="l"/>
              </a:tabLst>
            </a:pP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chậm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0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1075267" y="3420533"/>
            <a:ext cx="533399" cy="499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7667" y="667823"/>
            <a:ext cx="758613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indent="-252095">
              <a:lnSpc>
                <a:spcPct val="150000"/>
              </a:lnSpc>
            </a:pPr>
            <a:r>
              <a:rPr lang="en-US" sz="2000" b="1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5.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cản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chắn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nửa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tối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457200" algn="l"/>
              </a:tabLst>
            </a:pP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457200" algn="l"/>
              </a:tabLst>
            </a:pP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457200" algn="l"/>
              </a:tabLst>
            </a:pP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UcPeriod"/>
              <a:tabLst>
                <a:tab pos="457200" algn="l"/>
              </a:tabLst>
            </a:pP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khá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4"/>
          <p:cNvSpPr txBox="1">
            <a:spLocks noGrp="1"/>
          </p:cNvSpPr>
          <p:nvPr>
            <p:ph type="title"/>
          </p:nvPr>
        </p:nvSpPr>
        <p:spPr>
          <a:xfrm>
            <a:off x="4702629" y="1373464"/>
            <a:ext cx="38478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latin typeface="+mn-lt"/>
              </a:rPr>
              <a:t>I. </a:t>
            </a:r>
            <a:r>
              <a:rPr lang="en-US" sz="4400" dirty="0" err="1" smtClean="0">
                <a:latin typeface="+mn-lt"/>
              </a:rPr>
              <a:t>Ánh</a:t>
            </a:r>
            <a:r>
              <a:rPr lang="en-US" sz="4400" dirty="0" smtClean="0">
                <a:latin typeface="+mn-lt"/>
              </a:rPr>
              <a:t> </a:t>
            </a:r>
            <a:r>
              <a:rPr lang="en-US" sz="4400" dirty="0" err="1" smtClean="0">
                <a:latin typeface="+mn-lt"/>
              </a:rPr>
              <a:t>sáng</a:t>
            </a:r>
            <a:r>
              <a:rPr lang="en-US" sz="4400" dirty="0" smtClean="0">
                <a:latin typeface="+mn-lt"/>
              </a:rPr>
              <a:t> </a:t>
            </a:r>
            <a:r>
              <a:rPr lang="en-US" sz="4400" dirty="0" err="1" smtClean="0">
                <a:latin typeface="+mn-lt"/>
              </a:rPr>
              <a:t>là</a:t>
            </a:r>
            <a:r>
              <a:rPr lang="en-US" sz="4400" dirty="0" smtClean="0">
                <a:latin typeface="+mn-lt"/>
              </a:rPr>
              <a:t> </a:t>
            </a:r>
            <a:r>
              <a:rPr lang="en-US" sz="4400" dirty="0" err="1" smtClean="0">
                <a:latin typeface="+mn-lt"/>
              </a:rPr>
              <a:t>một</a:t>
            </a:r>
            <a:r>
              <a:rPr lang="en-US" sz="4400" dirty="0" smtClean="0">
                <a:latin typeface="+mn-lt"/>
              </a:rPr>
              <a:t> </a:t>
            </a:r>
            <a:r>
              <a:rPr lang="en-US" sz="4400" dirty="0" err="1" smtClean="0">
                <a:latin typeface="+mn-lt"/>
              </a:rPr>
              <a:t>dạng</a:t>
            </a:r>
            <a:r>
              <a:rPr lang="en-US" sz="4400" dirty="0" smtClean="0">
                <a:latin typeface="+mn-lt"/>
              </a:rPr>
              <a:t> </a:t>
            </a:r>
            <a:r>
              <a:rPr lang="en-US" sz="4400" dirty="0" err="1" smtClean="0">
                <a:latin typeface="+mn-lt"/>
              </a:rPr>
              <a:t>năng</a:t>
            </a:r>
            <a:r>
              <a:rPr lang="en-US" sz="4400" dirty="0" smtClean="0">
                <a:latin typeface="+mn-lt"/>
              </a:rPr>
              <a:t> </a:t>
            </a:r>
            <a:r>
              <a:rPr lang="en-US" sz="4400" dirty="0" err="1" smtClean="0">
                <a:latin typeface="+mn-lt"/>
              </a:rPr>
              <a:t>lượng</a:t>
            </a:r>
            <a:endParaRPr sz="4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" y="840922"/>
            <a:ext cx="3317421" cy="3317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46"/>
          <p:cNvSpPr/>
          <p:nvPr/>
        </p:nvSpPr>
        <p:spPr>
          <a:xfrm>
            <a:off x="0" y="2665356"/>
            <a:ext cx="2699586" cy="2478183"/>
          </a:xfrm>
          <a:custGeom>
            <a:avLst/>
            <a:gdLst/>
            <a:ahLst/>
            <a:cxnLst/>
            <a:rect l="l" t="t" r="r" b="b"/>
            <a:pathLst>
              <a:path w="28861" h="26494" extrusionOk="0">
                <a:moveTo>
                  <a:pt x="4726" y="1"/>
                </a:moveTo>
                <a:cubicBezTo>
                  <a:pt x="3108" y="1"/>
                  <a:pt x="1528" y="148"/>
                  <a:pt x="0" y="429"/>
                </a:cubicBezTo>
                <a:lnTo>
                  <a:pt x="0" y="26493"/>
                </a:lnTo>
                <a:lnTo>
                  <a:pt x="28437" y="26493"/>
                </a:lnTo>
                <a:cubicBezTo>
                  <a:pt x="28715" y="25139"/>
                  <a:pt x="28860" y="23741"/>
                  <a:pt x="28860" y="22311"/>
                </a:cubicBezTo>
                <a:cubicBezTo>
                  <a:pt x="28860" y="9989"/>
                  <a:pt x="18055" y="1"/>
                  <a:pt x="4726" y="1"/>
                </a:cubicBezTo>
                <a:close/>
              </a:path>
            </a:pathLst>
          </a:custGeom>
          <a:solidFill>
            <a:srgbClr val="FFF9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8" name="Google Shape;1388;p46"/>
          <p:cNvSpPr txBox="1"/>
          <p:nvPr/>
        </p:nvSpPr>
        <p:spPr>
          <a:xfrm>
            <a:off x="460900" y="1447356"/>
            <a:ext cx="4949407" cy="24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atisfy"/>
                <a:cs typeface="Satisfy"/>
                <a:sym typeface="Satisfy"/>
              </a:rPr>
              <a:t>I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atisfy"/>
                <a:cs typeface="Satisfy"/>
                <a:sym typeface="Satisfy"/>
              </a:rPr>
              <a:t>V.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atisfy"/>
                <a:cs typeface="Satisfy"/>
                <a:sym typeface="Satisfy"/>
              </a:rPr>
              <a:t>Vận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atisfy"/>
                <a:cs typeface="Satisfy"/>
                <a:sym typeface="Satisfy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atisfy"/>
                <a:cs typeface="Satisfy"/>
                <a:sym typeface="Satisfy"/>
              </a:rPr>
              <a:t>dụng</a:t>
            </a:r>
            <a:endParaRPr kumimoji="0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atisfy"/>
              <a:cs typeface="Satisfy"/>
              <a:sym typeface="Satisfy"/>
            </a:endParaRPr>
          </a:p>
        </p:txBody>
      </p:sp>
      <p:sp>
        <p:nvSpPr>
          <p:cNvPr id="1389" name="Google Shape;1389;p46"/>
          <p:cNvSpPr/>
          <p:nvPr/>
        </p:nvSpPr>
        <p:spPr>
          <a:xfrm>
            <a:off x="460900" y="247375"/>
            <a:ext cx="600723" cy="735129"/>
          </a:xfrm>
          <a:custGeom>
            <a:avLst/>
            <a:gdLst/>
            <a:ahLst/>
            <a:cxnLst/>
            <a:rect l="l" t="t" r="r" b="b"/>
            <a:pathLst>
              <a:path w="9873" h="12082" extrusionOk="0">
                <a:moveTo>
                  <a:pt x="6752" y="9039"/>
                </a:moveTo>
                <a:cubicBezTo>
                  <a:pt x="6601" y="9019"/>
                  <a:pt x="6474" y="8940"/>
                  <a:pt x="6388" y="8829"/>
                </a:cubicBezTo>
                <a:cubicBezTo>
                  <a:pt x="6303" y="8718"/>
                  <a:pt x="6260" y="8573"/>
                  <a:pt x="6279" y="8423"/>
                </a:cubicBezTo>
                <a:cubicBezTo>
                  <a:pt x="6299" y="8272"/>
                  <a:pt x="6379" y="8144"/>
                  <a:pt x="6490" y="8059"/>
                </a:cubicBezTo>
                <a:cubicBezTo>
                  <a:pt x="6601" y="7973"/>
                  <a:pt x="6745" y="7930"/>
                  <a:pt x="6896" y="7950"/>
                </a:cubicBezTo>
                <a:cubicBezTo>
                  <a:pt x="7045" y="7970"/>
                  <a:pt x="7173" y="8049"/>
                  <a:pt x="7259" y="8161"/>
                </a:cubicBezTo>
                <a:cubicBezTo>
                  <a:pt x="7344" y="8272"/>
                  <a:pt x="7388" y="8417"/>
                  <a:pt x="7368" y="8567"/>
                </a:cubicBezTo>
                <a:cubicBezTo>
                  <a:pt x="7329" y="8866"/>
                  <a:pt x="7052" y="9078"/>
                  <a:pt x="6752" y="9039"/>
                </a:cubicBezTo>
                <a:close/>
                <a:moveTo>
                  <a:pt x="9299" y="11562"/>
                </a:moveTo>
                <a:lnTo>
                  <a:pt x="7424" y="9064"/>
                </a:lnTo>
                <a:cubicBezTo>
                  <a:pt x="7541" y="8941"/>
                  <a:pt x="7620" y="8782"/>
                  <a:pt x="7645" y="8603"/>
                </a:cubicBezTo>
                <a:cubicBezTo>
                  <a:pt x="7674" y="8376"/>
                  <a:pt x="7609" y="8160"/>
                  <a:pt x="7480" y="7991"/>
                </a:cubicBezTo>
                <a:cubicBezTo>
                  <a:pt x="7351" y="7823"/>
                  <a:pt x="7158" y="7703"/>
                  <a:pt x="6931" y="7674"/>
                </a:cubicBezTo>
                <a:cubicBezTo>
                  <a:pt x="6706" y="7644"/>
                  <a:pt x="6489" y="7709"/>
                  <a:pt x="6320" y="7839"/>
                </a:cubicBezTo>
                <a:cubicBezTo>
                  <a:pt x="6152" y="7968"/>
                  <a:pt x="6033" y="8161"/>
                  <a:pt x="6003" y="8386"/>
                </a:cubicBezTo>
                <a:cubicBezTo>
                  <a:pt x="5974" y="8612"/>
                  <a:pt x="6038" y="8830"/>
                  <a:pt x="6167" y="8998"/>
                </a:cubicBezTo>
                <a:cubicBezTo>
                  <a:pt x="6297" y="9167"/>
                  <a:pt x="6490" y="9285"/>
                  <a:pt x="6715" y="9316"/>
                </a:cubicBezTo>
                <a:cubicBezTo>
                  <a:pt x="6889" y="9339"/>
                  <a:pt x="7057" y="9305"/>
                  <a:pt x="7202" y="9230"/>
                </a:cubicBezTo>
                <a:lnTo>
                  <a:pt x="8991" y="11614"/>
                </a:lnTo>
                <a:lnTo>
                  <a:pt x="4678" y="10052"/>
                </a:lnTo>
                <a:cubicBezTo>
                  <a:pt x="4247" y="9498"/>
                  <a:pt x="3974" y="8890"/>
                  <a:pt x="3870" y="8243"/>
                </a:cubicBezTo>
                <a:cubicBezTo>
                  <a:pt x="3767" y="7605"/>
                  <a:pt x="3827" y="6925"/>
                  <a:pt x="4059" y="6218"/>
                </a:cubicBezTo>
                <a:lnTo>
                  <a:pt x="5423" y="5272"/>
                </a:lnTo>
                <a:cubicBezTo>
                  <a:pt x="6046" y="5313"/>
                  <a:pt x="6675" y="5487"/>
                  <a:pt x="7251" y="5772"/>
                </a:cubicBezTo>
                <a:cubicBezTo>
                  <a:pt x="7821" y="6054"/>
                  <a:pt x="8339" y="6443"/>
                  <a:pt x="8751" y="6919"/>
                </a:cubicBezTo>
                <a:close/>
                <a:moveTo>
                  <a:pt x="5181" y="4076"/>
                </a:moveTo>
                <a:lnTo>
                  <a:pt x="5308" y="4251"/>
                </a:lnTo>
                <a:lnTo>
                  <a:pt x="5309" y="4252"/>
                </a:lnTo>
                <a:cubicBezTo>
                  <a:pt x="5382" y="4352"/>
                  <a:pt x="5407" y="4473"/>
                  <a:pt x="5389" y="4586"/>
                </a:cubicBezTo>
                <a:cubicBezTo>
                  <a:pt x="5371" y="4700"/>
                  <a:pt x="5310" y="4807"/>
                  <a:pt x="5210" y="4880"/>
                </a:cubicBezTo>
                <a:lnTo>
                  <a:pt x="5210" y="4881"/>
                </a:lnTo>
                <a:lnTo>
                  <a:pt x="3826" y="5889"/>
                </a:lnTo>
                <a:lnTo>
                  <a:pt x="3826" y="5889"/>
                </a:lnTo>
                <a:cubicBezTo>
                  <a:pt x="3725" y="5961"/>
                  <a:pt x="3605" y="5987"/>
                  <a:pt x="3490" y="5969"/>
                </a:cubicBezTo>
                <a:cubicBezTo>
                  <a:pt x="3376" y="5951"/>
                  <a:pt x="3270" y="5890"/>
                  <a:pt x="3196" y="5790"/>
                </a:cubicBezTo>
                <a:lnTo>
                  <a:pt x="3196" y="5789"/>
                </a:lnTo>
                <a:lnTo>
                  <a:pt x="3068" y="5615"/>
                </a:lnTo>
                <a:cubicBezTo>
                  <a:pt x="2995" y="5514"/>
                  <a:pt x="2970" y="5393"/>
                  <a:pt x="2988" y="5279"/>
                </a:cubicBezTo>
                <a:cubicBezTo>
                  <a:pt x="3006" y="5165"/>
                  <a:pt x="3067" y="5058"/>
                  <a:pt x="3167" y="4984"/>
                </a:cubicBezTo>
                <a:lnTo>
                  <a:pt x="4551" y="3977"/>
                </a:lnTo>
                <a:lnTo>
                  <a:pt x="4552" y="3976"/>
                </a:lnTo>
                <a:cubicBezTo>
                  <a:pt x="4652" y="3903"/>
                  <a:pt x="4773" y="3878"/>
                  <a:pt x="4887" y="3896"/>
                </a:cubicBezTo>
                <a:cubicBezTo>
                  <a:pt x="5000" y="3914"/>
                  <a:pt x="5107" y="3975"/>
                  <a:pt x="5180" y="4074"/>
                </a:cubicBezTo>
                <a:close/>
                <a:moveTo>
                  <a:pt x="2000" y="676"/>
                </a:moveTo>
                <a:lnTo>
                  <a:pt x="4274" y="3737"/>
                </a:lnTo>
                <a:lnTo>
                  <a:pt x="2887" y="4768"/>
                </a:lnTo>
                <a:lnTo>
                  <a:pt x="613" y="1707"/>
                </a:lnTo>
                <a:close/>
                <a:moveTo>
                  <a:pt x="1056" y="1813"/>
                </a:moveTo>
                <a:cubicBezTo>
                  <a:pt x="1241" y="1866"/>
                  <a:pt x="1354" y="2026"/>
                  <a:pt x="1460" y="2177"/>
                </a:cubicBezTo>
                <a:cubicBezTo>
                  <a:pt x="1575" y="2339"/>
                  <a:pt x="1690" y="2498"/>
                  <a:pt x="1809" y="2656"/>
                </a:cubicBezTo>
                <a:cubicBezTo>
                  <a:pt x="1939" y="2830"/>
                  <a:pt x="2074" y="3001"/>
                  <a:pt x="2201" y="3179"/>
                </a:cubicBezTo>
                <a:cubicBezTo>
                  <a:pt x="2265" y="3268"/>
                  <a:pt x="2326" y="3358"/>
                  <a:pt x="2383" y="3451"/>
                </a:cubicBezTo>
                <a:cubicBezTo>
                  <a:pt x="2445" y="3551"/>
                  <a:pt x="2515" y="3653"/>
                  <a:pt x="2535" y="3770"/>
                </a:cubicBezTo>
                <a:cubicBezTo>
                  <a:pt x="2551" y="3856"/>
                  <a:pt x="2439" y="3889"/>
                  <a:pt x="2388" y="3831"/>
                </a:cubicBezTo>
                <a:cubicBezTo>
                  <a:pt x="2320" y="3755"/>
                  <a:pt x="2281" y="3658"/>
                  <a:pt x="2229" y="3571"/>
                </a:cubicBezTo>
                <a:cubicBezTo>
                  <a:pt x="2172" y="3476"/>
                  <a:pt x="2111" y="3386"/>
                  <a:pt x="2049" y="3296"/>
                </a:cubicBezTo>
                <a:cubicBezTo>
                  <a:pt x="1924" y="3117"/>
                  <a:pt x="1790" y="2944"/>
                  <a:pt x="1662" y="2768"/>
                </a:cubicBezTo>
                <a:cubicBezTo>
                  <a:pt x="1551" y="2617"/>
                  <a:pt x="1442" y="2466"/>
                  <a:pt x="1336" y="2311"/>
                </a:cubicBezTo>
                <a:cubicBezTo>
                  <a:pt x="1282" y="2230"/>
                  <a:pt x="1226" y="2151"/>
                  <a:pt x="1166" y="2075"/>
                </a:cubicBezTo>
                <a:cubicBezTo>
                  <a:pt x="1114" y="2008"/>
                  <a:pt x="1066" y="1937"/>
                  <a:pt x="1012" y="1872"/>
                </a:cubicBezTo>
                <a:cubicBezTo>
                  <a:pt x="985" y="1839"/>
                  <a:pt x="1023" y="1803"/>
                  <a:pt x="1056" y="1813"/>
                </a:cubicBezTo>
                <a:close/>
                <a:moveTo>
                  <a:pt x="2802" y="4074"/>
                </a:moveTo>
                <a:cubicBezTo>
                  <a:pt x="2816" y="4094"/>
                  <a:pt x="2827" y="4116"/>
                  <a:pt x="2836" y="4138"/>
                </a:cubicBezTo>
                <a:cubicBezTo>
                  <a:pt x="2848" y="4165"/>
                  <a:pt x="2857" y="4211"/>
                  <a:pt x="2843" y="4237"/>
                </a:cubicBezTo>
                <a:cubicBezTo>
                  <a:pt x="2828" y="4265"/>
                  <a:pt x="2798" y="4281"/>
                  <a:pt x="2767" y="4267"/>
                </a:cubicBezTo>
                <a:cubicBezTo>
                  <a:pt x="2742" y="4257"/>
                  <a:pt x="2719" y="4226"/>
                  <a:pt x="2709" y="4199"/>
                </a:cubicBezTo>
                <a:cubicBezTo>
                  <a:pt x="2705" y="4191"/>
                  <a:pt x="2702" y="4183"/>
                  <a:pt x="2698" y="4174"/>
                </a:cubicBezTo>
                <a:cubicBezTo>
                  <a:pt x="2697" y="4170"/>
                  <a:pt x="2695" y="4166"/>
                  <a:pt x="2693" y="4163"/>
                </a:cubicBezTo>
                <a:cubicBezTo>
                  <a:pt x="2685" y="4145"/>
                  <a:pt x="2701" y="4173"/>
                  <a:pt x="2691" y="4159"/>
                </a:cubicBezTo>
                <a:cubicBezTo>
                  <a:pt x="2669" y="4129"/>
                  <a:pt x="2672" y="4086"/>
                  <a:pt x="2704" y="4061"/>
                </a:cubicBezTo>
                <a:cubicBezTo>
                  <a:pt x="2733" y="4039"/>
                  <a:pt x="2779" y="4044"/>
                  <a:pt x="2802" y="4074"/>
                </a:cubicBezTo>
                <a:close/>
                <a:moveTo>
                  <a:pt x="2757" y="1973"/>
                </a:moveTo>
                <a:cubicBezTo>
                  <a:pt x="2755" y="1975"/>
                  <a:pt x="2753" y="1975"/>
                  <a:pt x="2751" y="1977"/>
                </a:cubicBezTo>
                <a:cubicBezTo>
                  <a:pt x="2757" y="1975"/>
                  <a:pt x="2764" y="1974"/>
                  <a:pt x="2771" y="1975"/>
                </a:cubicBezTo>
                <a:cubicBezTo>
                  <a:pt x="2786" y="1976"/>
                  <a:pt x="2800" y="1980"/>
                  <a:pt x="2815" y="1984"/>
                </a:cubicBezTo>
                <a:cubicBezTo>
                  <a:pt x="2844" y="1992"/>
                  <a:pt x="2874" y="2023"/>
                  <a:pt x="2891" y="2045"/>
                </a:cubicBezTo>
                <a:cubicBezTo>
                  <a:pt x="2932" y="2097"/>
                  <a:pt x="2971" y="2165"/>
                  <a:pt x="2988" y="2227"/>
                </a:cubicBezTo>
                <a:cubicBezTo>
                  <a:pt x="3004" y="2285"/>
                  <a:pt x="3048" y="2345"/>
                  <a:pt x="3082" y="2394"/>
                </a:cubicBezTo>
                <a:cubicBezTo>
                  <a:pt x="3101" y="2422"/>
                  <a:pt x="3132" y="2448"/>
                  <a:pt x="3145" y="2479"/>
                </a:cubicBezTo>
                <a:cubicBezTo>
                  <a:pt x="3155" y="2504"/>
                  <a:pt x="3158" y="2548"/>
                  <a:pt x="3134" y="2566"/>
                </a:cubicBezTo>
                <a:cubicBezTo>
                  <a:pt x="3029" y="2647"/>
                  <a:pt x="2902" y="2383"/>
                  <a:pt x="2864" y="2318"/>
                </a:cubicBezTo>
                <a:cubicBezTo>
                  <a:pt x="2849" y="2288"/>
                  <a:pt x="2825" y="2264"/>
                  <a:pt x="2810" y="2234"/>
                </a:cubicBezTo>
                <a:cubicBezTo>
                  <a:pt x="2796" y="2205"/>
                  <a:pt x="2781" y="2177"/>
                  <a:pt x="2767" y="2149"/>
                </a:cubicBezTo>
                <a:cubicBezTo>
                  <a:pt x="2744" y="2107"/>
                  <a:pt x="2705" y="2033"/>
                  <a:pt x="2737" y="1988"/>
                </a:cubicBezTo>
                <a:cubicBezTo>
                  <a:pt x="2735" y="1996"/>
                  <a:pt x="2734" y="2004"/>
                  <a:pt x="2733" y="2013"/>
                </a:cubicBezTo>
                <a:cubicBezTo>
                  <a:pt x="2732" y="2009"/>
                  <a:pt x="2729" y="2007"/>
                  <a:pt x="2727" y="2003"/>
                </a:cubicBezTo>
                <a:cubicBezTo>
                  <a:pt x="2718" y="1987"/>
                  <a:pt x="2740" y="1963"/>
                  <a:pt x="2757" y="1973"/>
                </a:cubicBezTo>
                <a:moveTo>
                  <a:pt x="1817" y="94"/>
                </a:moveTo>
                <a:cubicBezTo>
                  <a:pt x="1734" y="186"/>
                  <a:pt x="1619" y="251"/>
                  <a:pt x="1518" y="323"/>
                </a:cubicBezTo>
                <a:cubicBezTo>
                  <a:pt x="1405" y="402"/>
                  <a:pt x="1297" y="488"/>
                  <a:pt x="1191" y="577"/>
                </a:cubicBezTo>
                <a:cubicBezTo>
                  <a:pt x="1084" y="666"/>
                  <a:pt x="978" y="754"/>
                  <a:pt x="874" y="846"/>
                </a:cubicBezTo>
                <a:cubicBezTo>
                  <a:pt x="826" y="888"/>
                  <a:pt x="779" y="930"/>
                  <a:pt x="732" y="972"/>
                </a:cubicBezTo>
                <a:cubicBezTo>
                  <a:pt x="681" y="1019"/>
                  <a:pt x="627" y="1073"/>
                  <a:pt x="551" y="1053"/>
                </a:cubicBezTo>
                <a:cubicBezTo>
                  <a:pt x="523" y="1046"/>
                  <a:pt x="503" y="1030"/>
                  <a:pt x="498" y="999"/>
                </a:cubicBezTo>
                <a:cubicBezTo>
                  <a:pt x="483" y="925"/>
                  <a:pt x="532" y="876"/>
                  <a:pt x="584" y="829"/>
                </a:cubicBezTo>
                <a:cubicBezTo>
                  <a:pt x="634" y="784"/>
                  <a:pt x="685" y="738"/>
                  <a:pt x="736" y="693"/>
                </a:cubicBezTo>
                <a:cubicBezTo>
                  <a:pt x="844" y="598"/>
                  <a:pt x="954" y="504"/>
                  <a:pt x="1067" y="414"/>
                </a:cubicBezTo>
                <a:cubicBezTo>
                  <a:pt x="1175" y="329"/>
                  <a:pt x="1288" y="249"/>
                  <a:pt x="1404" y="173"/>
                </a:cubicBezTo>
                <a:cubicBezTo>
                  <a:pt x="1511" y="103"/>
                  <a:pt x="1636" y="20"/>
                  <a:pt x="1766" y="5"/>
                </a:cubicBezTo>
                <a:cubicBezTo>
                  <a:pt x="1811" y="0"/>
                  <a:pt x="1852" y="56"/>
                  <a:pt x="1817" y="94"/>
                </a:cubicBezTo>
                <a:close/>
                <a:moveTo>
                  <a:pt x="264" y="1269"/>
                </a:moveTo>
                <a:cubicBezTo>
                  <a:pt x="221" y="1302"/>
                  <a:pt x="178" y="1346"/>
                  <a:pt x="124" y="1361"/>
                </a:cubicBezTo>
                <a:cubicBezTo>
                  <a:pt x="52" y="1381"/>
                  <a:pt x="1" y="1314"/>
                  <a:pt x="39" y="1249"/>
                </a:cubicBezTo>
                <a:cubicBezTo>
                  <a:pt x="67" y="1202"/>
                  <a:pt x="120" y="1171"/>
                  <a:pt x="164" y="1138"/>
                </a:cubicBezTo>
                <a:cubicBezTo>
                  <a:pt x="200" y="1110"/>
                  <a:pt x="252" y="1117"/>
                  <a:pt x="280" y="1153"/>
                </a:cubicBezTo>
                <a:cubicBezTo>
                  <a:pt x="307" y="1189"/>
                  <a:pt x="300" y="1242"/>
                  <a:pt x="264" y="1269"/>
                </a:cubicBezTo>
                <a:close/>
                <a:moveTo>
                  <a:pt x="5002" y="3204"/>
                </a:moveTo>
                <a:cubicBezTo>
                  <a:pt x="5005" y="3158"/>
                  <a:pt x="5054" y="3143"/>
                  <a:pt x="5090" y="3124"/>
                </a:cubicBezTo>
                <a:cubicBezTo>
                  <a:pt x="5145" y="3097"/>
                  <a:pt x="5211" y="3104"/>
                  <a:pt x="5268" y="3121"/>
                </a:cubicBezTo>
                <a:cubicBezTo>
                  <a:pt x="5312" y="3135"/>
                  <a:pt x="5358" y="3138"/>
                  <a:pt x="5403" y="3149"/>
                </a:cubicBezTo>
                <a:cubicBezTo>
                  <a:pt x="5455" y="3161"/>
                  <a:pt x="5507" y="3174"/>
                  <a:pt x="5558" y="3189"/>
                </a:cubicBezTo>
                <a:cubicBezTo>
                  <a:pt x="5644" y="3214"/>
                  <a:pt x="5731" y="3279"/>
                  <a:pt x="5798" y="3336"/>
                </a:cubicBezTo>
                <a:cubicBezTo>
                  <a:pt x="5872" y="3399"/>
                  <a:pt x="5945" y="3474"/>
                  <a:pt x="6000" y="3554"/>
                </a:cubicBezTo>
                <a:cubicBezTo>
                  <a:pt x="6117" y="3725"/>
                  <a:pt x="6189" y="3922"/>
                  <a:pt x="6225" y="4124"/>
                </a:cubicBezTo>
                <a:cubicBezTo>
                  <a:pt x="6243" y="4222"/>
                  <a:pt x="6250" y="4321"/>
                  <a:pt x="6251" y="4420"/>
                </a:cubicBezTo>
                <a:cubicBezTo>
                  <a:pt x="6251" y="4530"/>
                  <a:pt x="6253" y="4651"/>
                  <a:pt x="6213" y="4756"/>
                </a:cubicBezTo>
                <a:cubicBezTo>
                  <a:pt x="6179" y="4844"/>
                  <a:pt x="6025" y="4831"/>
                  <a:pt x="6022" y="4730"/>
                </a:cubicBezTo>
                <a:cubicBezTo>
                  <a:pt x="6018" y="4631"/>
                  <a:pt x="6036" y="4532"/>
                  <a:pt x="6036" y="4433"/>
                </a:cubicBezTo>
                <a:cubicBezTo>
                  <a:pt x="6037" y="4361"/>
                  <a:pt x="6027" y="4252"/>
                  <a:pt x="6012" y="4166"/>
                </a:cubicBezTo>
                <a:cubicBezTo>
                  <a:pt x="5984" y="3997"/>
                  <a:pt x="5926" y="3821"/>
                  <a:pt x="5837" y="3678"/>
                </a:cubicBezTo>
                <a:cubicBezTo>
                  <a:pt x="5792" y="3606"/>
                  <a:pt x="5747" y="3540"/>
                  <a:pt x="5685" y="3482"/>
                </a:cubicBezTo>
                <a:cubicBezTo>
                  <a:pt x="5619" y="3420"/>
                  <a:pt x="5547" y="3382"/>
                  <a:pt x="5472" y="3337"/>
                </a:cubicBezTo>
                <a:cubicBezTo>
                  <a:pt x="5404" y="3295"/>
                  <a:pt x="5314" y="3267"/>
                  <a:pt x="5236" y="3280"/>
                </a:cubicBezTo>
                <a:cubicBezTo>
                  <a:pt x="5182" y="3289"/>
                  <a:pt x="5128" y="3281"/>
                  <a:pt x="5079" y="3261"/>
                </a:cubicBezTo>
                <a:cubicBezTo>
                  <a:pt x="5055" y="3251"/>
                  <a:pt x="4999" y="3241"/>
                  <a:pt x="5002" y="3204"/>
                </a:cubicBezTo>
                <a:close/>
                <a:moveTo>
                  <a:pt x="6265" y="3529"/>
                </a:moveTo>
                <a:cubicBezTo>
                  <a:pt x="6406" y="3505"/>
                  <a:pt x="6550" y="3722"/>
                  <a:pt x="6491" y="3846"/>
                </a:cubicBezTo>
                <a:cubicBezTo>
                  <a:pt x="6463" y="3905"/>
                  <a:pt x="6390" y="3911"/>
                  <a:pt x="6348" y="3864"/>
                </a:cubicBezTo>
                <a:cubicBezTo>
                  <a:pt x="6313" y="3826"/>
                  <a:pt x="6306" y="3769"/>
                  <a:pt x="6283" y="3723"/>
                </a:cubicBezTo>
                <a:cubicBezTo>
                  <a:pt x="6260" y="3678"/>
                  <a:pt x="6235" y="3627"/>
                  <a:pt x="6229" y="3576"/>
                </a:cubicBezTo>
                <a:cubicBezTo>
                  <a:pt x="6228" y="3553"/>
                  <a:pt x="6243" y="3533"/>
                  <a:pt x="6265" y="3529"/>
                </a:cubicBezTo>
                <a:moveTo>
                  <a:pt x="3428" y="6588"/>
                </a:moveTo>
                <a:cubicBezTo>
                  <a:pt x="3338" y="6693"/>
                  <a:pt x="3180" y="6669"/>
                  <a:pt x="3065" y="6626"/>
                </a:cubicBezTo>
                <a:cubicBezTo>
                  <a:pt x="3003" y="6603"/>
                  <a:pt x="2946" y="6566"/>
                  <a:pt x="2893" y="6526"/>
                </a:cubicBezTo>
                <a:cubicBezTo>
                  <a:pt x="2837" y="6485"/>
                  <a:pt x="2765" y="6422"/>
                  <a:pt x="2756" y="6351"/>
                </a:cubicBezTo>
                <a:cubicBezTo>
                  <a:pt x="2751" y="6310"/>
                  <a:pt x="2788" y="6263"/>
                  <a:pt x="2832" y="6274"/>
                </a:cubicBezTo>
                <a:cubicBezTo>
                  <a:pt x="2891" y="6288"/>
                  <a:pt x="2927" y="6332"/>
                  <a:pt x="2974" y="6368"/>
                </a:cubicBezTo>
                <a:cubicBezTo>
                  <a:pt x="3015" y="6401"/>
                  <a:pt x="3055" y="6434"/>
                  <a:pt x="3102" y="6457"/>
                </a:cubicBezTo>
                <a:cubicBezTo>
                  <a:pt x="3201" y="6509"/>
                  <a:pt x="3308" y="6494"/>
                  <a:pt x="3411" y="6527"/>
                </a:cubicBezTo>
                <a:cubicBezTo>
                  <a:pt x="3435" y="6534"/>
                  <a:pt x="3443" y="6570"/>
                  <a:pt x="3428" y="6588"/>
                </a:cubicBezTo>
                <a:close/>
                <a:moveTo>
                  <a:pt x="2533" y="6161"/>
                </a:moveTo>
                <a:cubicBezTo>
                  <a:pt x="2520" y="6126"/>
                  <a:pt x="2512" y="6092"/>
                  <a:pt x="2504" y="6056"/>
                </a:cubicBezTo>
                <a:cubicBezTo>
                  <a:pt x="2504" y="6054"/>
                  <a:pt x="2503" y="6051"/>
                  <a:pt x="2502" y="6049"/>
                </a:cubicBezTo>
                <a:cubicBezTo>
                  <a:pt x="2506" y="6063"/>
                  <a:pt x="2505" y="6057"/>
                  <a:pt x="2499" y="6033"/>
                </a:cubicBezTo>
                <a:cubicBezTo>
                  <a:pt x="2497" y="6015"/>
                  <a:pt x="2496" y="5997"/>
                  <a:pt x="2504" y="5980"/>
                </a:cubicBezTo>
                <a:cubicBezTo>
                  <a:pt x="2516" y="5949"/>
                  <a:pt x="2540" y="5937"/>
                  <a:pt x="2570" y="5929"/>
                </a:cubicBezTo>
                <a:cubicBezTo>
                  <a:pt x="2601" y="5920"/>
                  <a:pt x="2630" y="5941"/>
                  <a:pt x="2650" y="5961"/>
                </a:cubicBezTo>
                <a:cubicBezTo>
                  <a:pt x="2682" y="5994"/>
                  <a:pt x="2694" y="6044"/>
                  <a:pt x="2707" y="6088"/>
                </a:cubicBezTo>
                <a:cubicBezTo>
                  <a:pt x="2723" y="6137"/>
                  <a:pt x="2708" y="6190"/>
                  <a:pt x="2657" y="6212"/>
                </a:cubicBezTo>
                <a:cubicBezTo>
                  <a:pt x="2611" y="6231"/>
                  <a:pt x="2550" y="6209"/>
                  <a:pt x="2533" y="6161"/>
                </a:cubicBezTo>
                <a:close/>
                <a:moveTo>
                  <a:pt x="4167" y="7468"/>
                </a:moveTo>
                <a:cubicBezTo>
                  <a:pt x="4185" y="7522"/>
                  <a:pt x="4218" y="7560"/>
                  <a:pt x="4226" y="7618"/>
                </a:cubicBezTo>
                <a:cubicBezTo>
                  <a:pt x="4235" y="7677"/>
                  <a:pt x="4245" y="7736"/>
                  <a:pt x="4254" y="7797"/>
                </a:cubicBezTo>
                <a:cubicBezTo>
                  <a:pt x="4271" y="7914"/>
                  <a:pt x="4291" y="8031"/>
                  <a:pt x="4315" y="8147"/>
                </a:cubicBezTo>
                <a:cubicBezTo>
                  <a:pt x="4362" y="8379"/>
                  <a:pt x="4417" y="8607"/>
                  <a:pt x="4508" y="8826"/>
                </a:cubicBezTo>
                <a:cubicBezTo>
                  <a:pt x="4597" y="9043"/>
                  <a:pt x="4720" y="9243"/>
                  <a:pt x="4882" y="9413"/>
                </a:cubicBezTo>
                <a:cubicBezTo>
                  <a:pt x="4927" y="9459"/>
                  <a:pt x="4991" y="9510"/>
                  <a:pt x="4982" y="9582"/>
                </a:cubicBezTo>
                <a:cubicBezTo>
                  <a:pt x="4977" y="9615"/>
                  <a:pt x="4958" y="9641"/>
                  <a:pt x="4927" y="9654"/>
                </a:cubicBezTo>
                <a:cubicBezTo>
                  <a:pt x="4878" y="9673"/>
                  <a:pt x="4835" y="9649"/>
                  <a:pt x="4796" y="9622"/>
                </a:cubicBezTo>
                <a:cubicBezTo>
                  <a:pt x="4747" y="9591"/>
                  <a:pt x="4706" y="9531"/>
                  <a:pt x="4669" y="9486"/>
                </a:cubicBezTo>
                <a:cubicBezTo>
                  <a:pt x="4630" y="9438"/>
                  <a:pt x="4593" y="9388"/>
                  <a:pt x="4559" y="9337"/>
                </a:cubicBezTo>
                <a:cubicBezTo>
                  <a:pt x="4376" y="9059"/>
                  <a:pt x="4265" y="8747"/>
                  <a:pt x="4192" y="8424"/>
                </a:cubicBezTo>
                <a:cubicBezTo>
                  <a:pt x="4157" y="8266"/>
                  <a:pt x="4136" y="8105"/>
                  <a:pt x="4119" y="7943"/>
                </a:cubicBezTo>
                <a:cubicBezTo>
                  <a:pt x="4111" y="7864"/>
                  <a:pt x="4104" y="7784"/>
                  <a:pt x="4101" y="7705"/>
                </a:cubicBezTo>
                <a:cubicBezTo>
                  <a:pt x="4099" y="7667"/>
                  <a:pt x="4093" y="7627"/>
                  <a:pt x="4096" y="7591"/>
                </a:cubicBezTo>
                <a:cubicBezTo>
                  <a:pt x="4100" y="7550"/>
                  <a:pt x="4122" y="7514"/>
                  <a:pt x="4128" y="7474"/>
                </a:cubicBezTo>
                <a:cubicBezTo>
                  <a:pt x="4130" y="7454"/>
                  <a:pt x="4160" y="7448"/>
                  <a:pt x="4167" y="7468"/>
                </a:cubicBezTo>
                <a:close/>
                <a:moveTo>
                  <a:pt x="5328" y="9715"/>
                </a:moveTo>
                <a:cubicBezTo>
                  <a:pt x="5370" y="9733"/>
                  <a:pt x="5423" y="9746"/>
                  <a:pt x="5458" y="9774"/>
                </a:cubicBezTo>
                <a:cubicBezTo>
                  <a:pt x="5532" y="9834"/>
                  <a:pt x="5501" y="9957"/>
                  <a:pt x="5406" y="9970"/>
                </a:cubicBezTo>
                <a:cubicBezTo>
                  <a:pt x="5336" y="9979"/>
                  <a:pt x="5273" y="9938"/>
                  <a:pt x="5226" y="9890"/>
                </a:cubicBezTo>
                <a:cubicBezTo>
                  <a:pt x="5193" y="9857"/>
                  <a:pt x="5175" y="9816"/>
                  <a:pt x="5195" y="9770"/>
                </a:cubicBezTo>
                <a:cubicBezTo>
                  <a:pt x="5216" y="9718"/>
                  <a:pt x="5278" y="9693"/>
                  <a:pt x="5328" y="9715"/>
                </a:cubicBezTo>
                <a:close/>
                <a:moveTo>
                  <a:pt x="8438" y="7027"/>
                </a:moveTo>
                <a:cubicBezTo>
                  <a:pt x="8398" y="7005"/>
                  <a:pt x="8379" y="6970"/>
                  <a:pt x="8353" y="6934"/>
                </a:cubicBezTo>
                <a:cubicBezTo>
                  <a:pt x="8327" y="6900"/>
                  <a:pt x="8300" y="6866"/>
                  <a:pt x="8273" y="6833"/>
                </a:cubicBezTo>
                <a:cubicBezTo>
                  <a:pt x="8215" y="6762"/>
                  <a:pt x="8144" y="6705"/>
                  <a:pt x="8073" y="6650"/>
                </a:cubicBezTo>
                <a:cubicBezTo>
                  <a:pt x="7998" y="6593"/>
                  <a:pt x="7920" y="6543"/>
                  <a:pt x="7839" y="6495"/>
                </a:cubicBezTo>
                <a:cubicBezTo>
                  <a:pt x="7761" y="6448"/>
                  <a:pt x="7663" y="6411"/>
                  <a:pt x="7619" y="6327"/>
                </a:cubicBezTo>
                <a:cubicBezTo>
                  <a:pt x="7603" y="6298"/>
                  <a:pt x="7633" y="6273"/>
                  <a:pt x="7660" y="6273"/>
                </a:cubicBezTo>
                <a:cubicBezTo>
                  <a:pt x="7753" y="6274"/>
                  <a:pt x="7839" y="6351"/>
                  <a:pt x="7912" y="6400"/>
                </a:cubicBezTo>
                <a:cubicBezTo>
                  <a:pt x="7994" y="6455"/>
                  <a:pt x="8076" y="6511"/>
                  <a:pt x="8155" y="6569"/>
                </a:cubicBezTo>
                <a:cubicBezTo>
                  <a:pt x="8231" y="6626"/>
                  <a:pt x="8303" y="6689"/>
                  <a:pt x="8373" y="6753"/>
                </a:cubicBezTo>
                <a:cubicBezTo>
                  <a:pt x="8434" y="6810"/>
                  <a:pt x="8517" y="6893"/>
                  <a:pt x="8517" y="6981"/>
                </a:cubicBezTo>
                <a:cubicBezTo>
                  <a:pt x="8516" y="7017"/>
                  <a:pt x="8468" y="7042"/>
                  <a:pt x="8438" y="7027"/>
                </a:cubicBezTo>
                <a:close/>
                <a:moveTo>
                  <a:pt x="9526" y="7005"/>
                </a:moveTo>
                <a:cubicBezTo>
                  <a:pt x="9536" y="7033"/>
                  <a:pt x="9550" y="7054"/>
                  <a:pt x="9566" y="7079"/>
                </a:cubicBezTo>
                <a:cubicBezTo>
                  <a:pt x="9581" y="7104"/>
                  <a:pt x="9589" y="7137"/>
                  <a:pt x="9601" y="7164"/>
                </a:cubicBezTo>
                <a:cubicBezTo>
                  <a:pt x="9624" y="7222"/>
                  <a:pt x="9637" y="7283"/>
                  <a:pt x="9650" y="7343"/>
                </a:cubicBezTo>
                <a:cubicBezTo>
                  <a:pt x="9678" y="7469"/>
                  <a:pt x="9678" y="7608"/>
                  <a:pt x="9682" y="7736"/>
                </a:cubicBezTo>
                <a:cubicBezTo>
                  <a:pt x="9689" y="7993"/>
                  <a:pt x="9683" y="8249"/>
                  <a:pt x="9708" y="8505"/>
                </a:cubicBezTo>
                <a:cubicBezTo>
                  <a:pt x="9736" y="8786"/>
                  <a:pt x="9775" y="9066"/>
                  <a:pt x="9800" y="9347"/>
                </a:cubicBezTo>
                <a:cubicBezTo>
                  <a:pt x="9812" y="9491"/>
                  <a:pt x="9820" y="9636"/>
                  <a:pt x="9821" y="9781"/>
                </a:cubicBezTo>
                <a:cubicBezTo>
                  <a:pt x="9823" y="9924"/>
                  <a:pt x="9842" y="10101"/>
                  <a:pt x="9752" y="10223"/>
                </a:cubicBezTo>
                <a:cubicBezTo>
                  <a:pt x="9712" y="10275"/>
                  <a:pt x="9635" y="10259"/>
                  <a:pt x="9608" y="10204"/>
                </a:cubicBezTo>
                <a:cubicBezTo>
                  <a:pt x="9550" y="10082"/>
                  <a:pt x="9581" y="9927"/>
                  <a:pt x="9580" y="9795"/>
                </a:cubicBezTo>
                <a:cubicBezTo>
                  <a:pt x="9579" y="9657"/>
                  <a:pt x="9570" y="9518"/>
                  <a:pt x="9559" y="9381"/>
                </a:cubicBezTo>
                <a:cubicBezTo>
                  <a:pt x="9536" y="9099"/>
                  <a:pt x="9501" y="8819"/>
                  <a:pt x="9479" y="8537"/>
                </a:cubicBezTo>
                <a:cubicBezTo>
                  <a:pt x="9458" y="8282"/>
                  <a:pt x="9468" y="8026"/>
                  <a:pt x="9470" y="7771"/>
                </a:cubicBezTo>
                <a:cubicBezTo>
                  <a:pt x="9470" y="7649"/>
                  <a:pt x="9472" y="7526"/>
                  <a:pt x="9467" y="7404"/>
                </a:cubicBezTo>
                <a:cubicBezTo>
                  <a:pt x="9464" y="7342"/>
                  <a:pt x="9469" y="7275"/>
                  <a:pt x="9472" y="7213"/>
                </a:cubicBezTo>
                <a:cubicBezTo>
                  <a:pt x="9475" y="7180"/>
                  <a:pt x="9481" y="7148"/>
                  <a:pt x="9479" y="7116"/>
                </a:cubicBezTo>
                <a:cubicBezTo>
                  <a:pt x="9477" y="7082"/>
                  <a:pt x="9491" y="7051"/>
                  <a:pt x="9486" y="7016"/>
                </a:cubicBezTo>
                <a:cubicBezTo>
                  <a:pt x="9484" y="6993"/>
                  <a:pt x="9519" y="6982"/>
                  <a:pt x="9526" y="7005"/>
                </a:cubicBezTo>
                <a:close/>
                <a:moveTo>
                  <a:pt x="9858" y="10499"/>
                </a:moveTo>
                <a:cubicBezTo>
                  <a:pt x="9872" y="10578"/>
                  <a:pt x="9873" y="10660"/>
                  <a:pt x="9869" y="10740"/>
                </a:cubicBezTo>
                <a:cubicBezTo>
                  <a:pt x="9866" y="10781"/>
                  <a:pt x="9859" y="10836"/>
                  <a:pt x="9833" y="10869"/>
                </a:cubicBezTo>
                <a:cubicBezTo>
                  <a:pt x="9813" y="10895"/>
                  <a:pt x="9774" y="10932"/>
                  <a:pt x="9740" y="10932"/>
                </a:cubicBezTo>
                <a:cubicBezTo>
                  <a:pt x="9663" y="10933"/>
                  <a:pt x="9627" y="10843"/>
                  <a:pt x="9627" y="10778"/>
                </a:cubicBezTo>
                <a:cubicBezTo>
                  <a:pt x="9626" y="10694"/>
                  <a:pt x="9635" y="10616"/>
                  <a:pt x="9621" y="10532"/>
                </a:cubicBezTo>
                <a:cubicBezTo>
                  <a:pt x="9594" y="10379"/>
                  <a:pt x="9830" y="10348"/>
                  <a:pt x="9858" y="10499"/>
                </a:cubicBezTo>
                <a:moveTo>
                  <a:pt x="7611" y="11879"/>
                </a:moveTo>
                <a:cubicBezTo>
                  <a:pt x="7540" y="11883"/>
                  <a:pt x="7479" y="11854"/>
                  <a:pt x="7413" y="11831"/>
                </a:cubicBezTo>
                <a:cubicBezTo>
                  <a:pt x="7343" y="11806"/>
                  <a:pt x="7274" y="11779"/>
                  <a:pt x="7202" y="11755"/>
                </a:cubicBezTo>
                <a:cubicBezTo>
                  <a:pt x="7061" y="11710"/>
                  <a:pt x="6917" y="11672"/>
                  <a:pt x="6773" y="11635"/>
                </a:cubicBezTo>
                <a:cubicBezTo>
                  <a:pt x="6622" y="11596"/>
                  <a:pt x="6471" y="11557"/>
                  <a:pt x="6322" y="11513"/>
                </a:cubicBezTo>
                <a:cubicBezTo>
                  <a:pt x="6191" y="11473"/>
                  <a:pt x="6012" y="11439"/>
                  <a:pt x="5940" y="11310"/>
                </a:cubicBezTo>
                <a:cubicBezTo>
                  <a:pt x="5923" y="11280"/>
                  <a:pt x="5951" y="11247"/>
                  <a:pt x="5980" y="11241"/>
                </a:cubicBezTo>
                <a:cubicBezTo>
                  <a:pt x="6049" y="11225"/>
                  <a:pt x="6124" y="11246"/>
                  <a:pt x="6189" y="11271"/>
                </a:cubicBezTo>
                <a:cubicBezTo>
                  <a:pt x="6257" y="11296"/>
                  <a:pt x="6326" y="11319"/>
                  <a:pt x="6395" y="11340"/>
                </a:cubicBezTo>
                <a:cubicBezTo>
                  <a:pt x="6539" y="11385"/>
                  <a:pt x="6685" y="11423"/>
                  <a:pt x="6830" y="11462"/>
                </a:cubicBezTo>
                <a:cubicBezTo>
                  <a:pt x="6979" y="11501"/>
                  <a:pt x="7126" y="11542"/>
                  <a:pt x="7272" y="11590"/>
                </a:cubicBezTo>
                <a:cubicBezTo>
                  <a:pt x="7338" y="11611"/>
                  <a:pt x="7404" y="11636"/>
                  <a:pt x="7468" y="11662"/>
                </a:cubicBezTo>
                <a:cubicBezTo>
                  <a:pt x="7534" y="11688"/>
                  <a:pt x="7610" y="11725"/>
                  <a:pt x="7648" y="11786"/>
                </a:cubicBezTo>
                <a:cubicBezTo>
                  <a:pt x="7670" y="11820"/>
                  <a:pt x="7658" y="11876"/>
                  <a:pt x="7611" y="11879"/>
                </a:cubicBezTo>
                <a:moveTo>
                  <a:pt x="5527" y="11293"/>
                </a:moveTo>
                <a:cubicBezTo>
                  <a:pt x="5502" y="11283"/>
                  <a:pt x="5472" y="11275"/>
                  <a:pt x="5457" y="11252"/>
                </a:cubicBezTo>
                <a:cubicBezTo>
                  <a:pt x="5435" y="11216"/>
                  <a:pt x="5439" y="11181"/>
                  <a:pt x="5470" y="11152"/>
                </a:cubicBezTo>
                <a:cubicBezTo>
                  <a:pt x="5491" y="11133"/>
                  <a:pt x="5522" y="11133"/>
                  <a:pt x="5548" y="11130"/>
                </a:cubicBezTo>
                <a:cubicBezTo>
                  <a:pt x="5603" y="11124"/>
                  <a:pt x="5651" y="11170"/>
                  <a:pt x="5644" y="11225"/>
                </a:cubicBezTo>
                <a:cubicBezTo>
                  <a:pt x="5637" y="11281"/>
                  <a:pt x="5578" y="11313"/>
                  <a:pt x="5527" y="11293"/>
                </a:cubicBezTo>
                <a:moveTo>
                  <a:pt x="6807" y="8164"/>
                </a:moveTo>
                <a:cubicBezTo>
                  <a:pt x="6802" y="8206"/>
                  <a:pt x="6758" y="8238"/>
                  <a:pt x="6724" y="8257"/>
                </a:cubicBezTo>
                <a:cubicBezTo>
                  <a:pt x="6692" y="8274"/>
                  <a:pt x="6669" y="8307"/>
                  <a:pt x="6650" y="8336"/>
                </a:cubicBezTo>
                <a:cubicBezTo>
                  <a:pt x="6627" y="8372"/>
                  <a:pt x="6613" y="8416"/>
                  <a:pt x="6601" y="8456"/>
                </a:cubicBezTo>
                <a:cubicBezTo>
                  <a:pt x="6594" y="8476"/>
                  <a:pt x="6590" y="8496"/>
                  <a:pt x="6581" y="8515"/>
                </a:cubicBezTo>
                <a:cubicBezTo>
                  <a:pt x="6575" y="8529"/>
                  <a:pt x="6567" y="8542"/>
                  <a:pt x="6559" y="8555"/>
                </a:cubicBezTo>
                <a:cubicBezTo>
                  <a:pt x="6553" y="8560"/>
                  <a:pt x="6548" y="8564"/>
                  <a:pt x="6544" y="8569"/>
                </a:cubicBezTo>
                <a:cubicBezTo>
                  <a:pt x="6520" y="8583"/>
                  <a:pt x="6519" y="8583"/>
                  <a:pt x="6542" y="8568"/>
                </a:cubicBezTo>
                <a:cubicBezTo>
                  <a:pt x="6515" y="8606"/>
                  <a:pt x="6443" y="8601"/>
                  <a:pt x="6429" y="8554"/>
                </a:cubicBezTo>
                <a:cubicBezTo>
                  <a:pt x="6434" y="8559"/>
                  <a:pt x="6438" y="8564"/>
                  <a:pt x="6443" y="8569"/>
                </a:cubicBezTo>
                <a:cubicBezTo>
                  <a:pt x="6432" y="8560"/>
                  <a:pt x="6424" y="8549"/>
                  <a:pt x="6418" y="8536"/>
                </a:cubicBezTo>
                <a:cubicBezTo>
                  <a:pt x="6413" y="8523"/>
                  <a:pt x="6409" y="8507"/>
                  <a:pt x="6409" y="8493"/>
                </a:cubicBezTo>
                <a:cubicBezTo>
                  <a:pt x="6408" y="8454"/>
                  <a:pt x="6417" y="8420"/>
                  <a:pt x="6429" y="8383"/>
                </a:cubicBezTo>
                <a:cubicBezTo>
                  <a:pt x="6449" y="8324"/>
                  <a:pt x="6480" y="8267"/>
                  <a:pt x="6516" y="8217"/>
                </a:cubicBezTo>
                <a:cubicBezTo>
                  <a:pt x="6552" y="8165"/>
                  <a:pt x="6601" y="8126"/>
                  <a:pt x="6657" y="8098"/>
                </a:cubicBezTo>
                <a:cubicBezTo>
                  <a:pt x="6708" y="8073"/>
                  <a:pt x="6813" y="8093"/>
                  <a:pt x="6807" y="8164"/>
                </a:cubicBezTo>
                <a:close/>
                <a:moveTo>
                  <a:pt x="6612" y="8803"/>
                </a:moveTo>
                <a:cubicBezTo>
                  <a:pt x="6549" y="8796"/>
                  <a:pt x="6562" y="8698"/>
                  <a:pt x="6625" y="8706"/>
                </a:cubicBezTo>
                <a:cubicBezTo>
                  <a:pt x="6688" y="8714"/>
                  <a:pt x="6675" y="8812"/>
                  <a:pt x="6612" y="8803"/>
                </a:cubicBezTo>
                <a:close/>
                <a:moveTo>
                  <a:pt x="7081" y="9625"/>
                </a:moveTo>
                <a:cubicBezTo>
                  <a:pt x="7037" y="9641"/>
                  <a:pt x="6992" y="9642"/>
                  <a:pt x="6945" y="9648"/>
                </a:cubicBezTo>
                <a:cubicBezTo>
                  <a:pt x="6894" y="9653"/>
                  <a:pt x="6842" y="9661"/>
                  <a:pt x="6793" y="9638"/>
                </a:cubicBezTo>
                <a:cubicBezTo>
                  <a:pt x="6742" y="9614"/>
                  <a:pt x="6737" y="9551"/>
                  <a:pt x="6778" y="9514"/>
                </a:cubicBezTo>
                <a:cubicBezTo>
                  <a:pt x="6817" y="9478"/>
                  <a:pt x="6870" y="9474"/>
                  <a:pt x="6921" y="9470"/>
                </a:cubicBezTo>
                <a:cubicBezTo>
                  <a:pt x="6966" y="9468"/>
                  <a:pt x="7015" y="9460"/>
                  <a:pt x="7060" y="9470"/>
                </a:cubicBezTo>
                <a:cubicBezTo>
                  <a:pt x="7133" y="9485"/>
                  <a:pt x="7162" y="9595"/>
                  <a:pt x="7081" y="9625"/>
                </a:cubicBezTo>
                <a:close/>
                <a:moveTo>
                  <a:pt x="9432" y="12070"/>
                </a:moveTo>
                <a:cubicBezTo>
                  <a:pt x="9453" y="12078"/>
                  <a:pt x="9477" y="12082"/>
                  <a:pt x="9500" y="12079"/>
                </a:cubicBezTo>
                <a:cubicBezTo>
                  <a:pt x="9577" y="12070"/>
                  <a:pt x="9631" y="12001"/>
                  <a:pt x="9622" y="11924"/>
                </a:cubicBezTo>
                <a:lnTo>
                  <a:pt x="9023" y="6845"/>
                </a:lnTo>
                <a:cubicBezTo>
                  <a:pt x="9019" y="6813"/>
                  <a:pt x="9003" y="6784"/>
                  <a:pt x="8982" y="6762"/>
                </a:cubicBezTo>
                <a:cubicBezTo>
                  <a:pt x="8541" y="6246"/>
                  <a:pt x="7985" y="5824"/>
                  <a:pt x="7374" y="5522"/>
                </a:cubicBezTo>
                <a:cubicBezTo>
                  <a:pt x="6781" y="5229"/>
                  <a:pt x="6135" y="5047"/>
                  <a:pt x="5492" y="4997"/>
                </a:cubicBezTo>
                <a:cubicBezTo>
                  <a:pt x="5584" y="4892"/>
                  <a:pt x="5642" y="4763"/>
                  <a:pt x="5664" y="4629"/>
                </a:cubicBezTo>
                <a:cubicBezTo>
                  <a:pt x="5692" y="4445"/>
                  <a:pt x="5651" y="4250"/>
                  <a:pt x="5534" y="4088"/>
                </a:cubicBezTo>
                <a:lnTo>
                  <a:pt x="5533" y="4087"/>
                </a:lnTo>
                <a:lnTo>
                  <a:pt x="5406" y="3912"/>
                </a:lnTo>
                <a:lnTo>
                  <a:pt x="5405" y="3911"/>
                </a:lnTo>
                <a:cubicBezTo>
                  <a:pt x="5287" y="3750"/>
                  <a:pt x="5114" y="3651"/>
                  <a:pt x="4929" y="3621"/>
                </a:cubicBezTo>
                <a:cubicBezTo>
                  <a:pt x="4807" y="3603"/>
                  <a:pt x="4680" y="3614"/>
                  <a:pt x="4563" y="3658"/>
                </a:cubicBezTo>
                <a:lnTo>
                  <a:pt x="2140" y="399"/>
                </a:lnTo>
                <a:cubicBezTo>
                  <a:pt x="2094" y="337"/>
                  <a:pt x="2007" y="324"/>
                  <a:pt x="1946" y="371"/>
                </a:cubicBezTo>
                <a:lnTo>
                  <a:pt x="335" y="1567"/>
                </a:lnTo>
                <a:cubicBezTo>
                  <a:pt x="273" y="1613"/>
                  <a:pt x="261" y="1700"/>
                  <a:pt x="306" y="1762"/>
                </a:cubicBezTo>
                <a:lnTo>
                  <a:pt x="2747" y="5045"/>
                </a:lnTo>
                <a:cubicBezTo>
                  <a:pt x="2752" y="5052"/>
                  <a:pt x="2757" y="5058"/>
                  <a:pt x="2763" y="5063"/>
                </a:cubicBezTo>
                <a:cubicBezTo>
                  <a:pt x="2740" y="5119"/>
                  <a:pt x="2723" y="5176"/>
                  <a:pt x="2713" y="5236"/>
                </a:cubicBezTo>
                <a:cubicBezTo>
                  <a:pt x="2685" y="5421"/>
                  <a:pt x="2726" y="5616"/>
                  <a:pt x="2843" y="5778"/>
                </a:cubicBezTo>
                <a:lnTo>
                  <a:pt x="2971" y="5953"/>
                </a:lnTo>
                <a:lnTo>
                  <a:pt x="2972" y="5953"/>
                </a:lnTo>
                <a:cubicBezTo>
                  <a:pt x="3090" y="6116"/>
                  <a:pt x="3263" y="6215"/>
                  <a:pt x="3448" y="6243"/>
                </a:cubicBezTo>
                <a:cubicBezTo>
                  <a:pt x="3552" y="6260"/>
                  <a:pt x="3661" y="6254"/>
                  <a:pt x="3765" y="6223"/>
                </a:cubicBezTo>
                <a:cubicBezTo>
                  <a:pt x="3544" y="6941"/>
                  <a:pt x="3490" y="7632"/>
                  <a:pt x="3595" y="8287"/>
                </a:cubicBezTo>
                <a:cubicBezTo>
                  <a:pt x="3709" y="8991"/>
                  <a:pt x="4006" y="9649"/>
                  <a:pt x="4479" y="10248"/>
                </a:cubicBezTo>
                <a:cubicBezTo>
                  <a:pt x="4495" y="10272"/>
                  <a:pt x="4518" y="10290"/>
                  <a:pt x="4547" y="103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9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8" descr="Notebook Paper And Pencil Hand Drawn Vector Line Art Illustration Royalty  Free Cliparts, Vectors, And Stock Illustration. Image 87282008.">
            <a:extLst>
              <a:ext uri="{FF2B5EF4-FFF2-40B4-BE49-F238E27FC236}">
                <a16:creationId xmlns:a16="http://schemas.microsoft.com/office/drawing/2014/main" id="{D686D93F-A008-4360-963D-BDFBC7A70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7597" y1="84923" x2="85357" y2="54077"/>
                        <a14:foregroundMark x1="85357" y1="54077" x2="87597" y2="43308"/>
                        <a14:foregroundMark x1="86477" y1="88231" x2="86477" y2="88231"/>
                        <a14:foregroundMark x1="72868" y1="82077" x2="64599" y2="89769"/>
                        <a14:foregroundMark x1="64599" y1="89769" x2="45306" y2="86769"/>
                        <a14:foregroundMark x1="11542" y1="84308" x2="15073" y2="61231"/>
                        <a14:foregroundMark x1="15073" y1="61231" x2="34195" y2="24462"/>
                        <a14:foregroundMark x1="34195" y1="24462" x2="38674" y2="22154"/>
                        <a14:foregroundMark x1="35659" y1="87154" x2="64599" y2="1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4" t="10256" r="6914" b="8866"/>
          <a:stretch/>
        </p:blipFill>
        <p:spPr bwMode="auto">
          <a:xfrm>
            <a:off x="4828441" y="-123445"/>
            <a:ext cx="5396713" cy="506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13867" y="1066800"/>
            <a:ext cx="3454400" cy="3251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13867" y="681825"/>
            <a:ext cx="3516784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b="1" dirty="0" smtClean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4</a:t>
            </a:r>
          </a:p>
          <a:p>
            <a:pPr>
              <a:lnSpc>
                <a:spcPct val="115000"/>
              </a:lnSpc>
              <a:tabLst>
                <a:tab pos="407035" algn="l"/>
              </a:tabLst>
            </a:pP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407035" algn="l"/>
              </a:tabLst>
            </a:pP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phẫu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7" y="475133"/>
            <a:ext cx="3699947" cy="3767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418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38667" y="382580"/>
            <a:ext cx="4758266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 err="1">
                <a:latin typeface="+mn-lt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latin typeface="+mn-lt"/>
                <a:ea typeface="Times New Roman" panose="02020603050405020304" pitchFamily="18" charset="0"/>
              </a:rPr>
              <a:t> 1: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Em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phía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mặt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mình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tất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nữa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đã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Giải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thích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Em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mặt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mình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vì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truyền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mắt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ta.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Còn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phía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vì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truyền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mắt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nhưng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do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chắn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lại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67" y="705061"/>
            <a:ext cx="3462866" cy="285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9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31" y="1124055"/>
            <a:ext cx="3025669" cy="259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50333" y="992858"/>
            <a:ext cx="50345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98839" y="637117"/>
            <a:ext cx="6572250" cy="39433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4211" name="Freeform 3"/>
          <p:cNvSpPr>
            <a:spLocks/>
          </p:cNvSpPr>
          <p:nvPr/>
        </p:nvSpPr>
        <p:spPr bwMode="auto">
          <a:xfrm>
            <a:off x="1509580" y="1801549"/>
            <a:ext cx="1685925" cy="1950244"/>
          </a:xfrm>
          <a:custGeom>
            <a:avLst/>
            <a:gdLst>
              <a:gd name="T0" fmla="*/ 2147483646 w 1529"/>
              <a:gd name="T1" fmla="*/ 303085842 h 1643"/>
              <a:gd name="T2" fmla="*/ 2147483646 w 1529"/>
              <a:gd name="T3" fmla="*/ 578619001 h 1643"/>
              <a:gd name="T4" fmla="*/ 2147483646 w 1529"/>
              <a:gd name="T5" fmla="*/ 646249609 h 1643"/>
              <a:gd name="T6" fmla="*/ 2147483646 w 1529"/>
              <a:gd name="T7" fmla="*/ 1082091301 h 1643"/>
              <a:gd name="T8" fmla="*/ 2147483646 w 1529"/>
              <a:gd name="T9" fmla="*/ 1563020064 h 1643"/>
              <a:gd name="T10" fmla="*/ 2147483646 w 1529"/>
              <a:gd name="T11" fmla="*/ 1700786644 h 1643"/>
              <a:gd name="T12" fmla="*/ 2147483646 w 1529"/>
              <a:gd name="T13" fmla="*/ 2147483646 h 1643"/>
              <a:gd name="T14" fmla="*/ 2147483646 w 1529"/>
              <a:gd name="T15" fmla="*/ 2147483646 h 1643"/>
              <a:gd name="T16" fmla="*/ 2147483646 w 1529"/>
              <a:gd name="T17" fmla="*/ 2147483646 h 1643"/>
              <a:gd name="T18" fmla="*/ 2147483646 w 1529"/>
              <a:gd name="T19" fmla="*/ 2147483646 h 1643"/>
              <a:gd name="T20" fmla="*/ 2147483646 w 1529"/>
              <a:gd name="T21" fmla="*/ 2147483646 h 1643"/>
              <a:gd name="T22" fmla="*/ 2147483646 w 1529"/>
              <a:gd name="T23" fmla="*/ 2147483646 h 1643"/>
              <a:gd name="T24" fmla="*/ 2147483646 w 1529"/>
              <a:gd name="T25" fmla="*/ 2147483646 h 1643"/>
              <a:gd name="T26" fmla="*/ 1975536556 w 1529"/>
              <a:gd name="T27" fmla="*/ 2147483646 h 1643"/>
              <a:gd name="T28" fmla="*/ 1757234445 w 1529"/>
              <a:gd name="T29" fmla="*/ 2147483646 h 1643"/>
              <a:gd name="T30" fmla="*/ 1618902590 w 1529"/>
              <a:gd name="T31" fmla="*/ 2147483646 h 1643"/>
              <a:gd name="T32" fmla="*/ 1521638647 w 1529"/>
              <a:gd name="T33" fmla="*/ 2147483646 h 1643"/>
              <a:gd name="T34" fmla="*/ 1303335066 w 1529"/>
              <a:gd name="T35" fmla="*/ 2147483646 h 1643"/>
              <a:gd name="T36" fmla="*/ 1145552775 w 1529"/>
              <a:gd name="T37" fmla="*/ 2147483646 h 1643"/>
              <a:gd name="T38" fmla="*/ 788917339 w 1529"/>
              <a:gd name="T39" fmla="*/ 2147483646 h 1643"/>
              <a:gd name="T40" fmla="*/ 868890534 w 1529"/>
              <a:gd name="T41" fmla="*/ 2147483646 h 1643"/>
              <a:gd name="T42" fmla="*/ 650586953 w 1529"/>
              <a:gd name="T43" fmla="*/ 2147483646 h 1643"/>
              <a:gd name="T44" fmla="*/ 672201490 w 1529"/>
              <a:gd name="T45" fmla="*/ 2147483646 h 1643"/>
              <a:gd name="T46" fmla="*/ 592228294 w 1529"/>
              <a:gd name="T47" fmla="*/ 2147483646 h 1643"/>
              <a:gd name="T48" fmla="*/ 216142421 w 1529"/>
              <a:gd name="T49" fmla="*/ 2147483646 h 1643"/>
              <a:gd name="T50" fmla="*/ 276662240 w 1529"/>
              <a:gd name="T51" fmla="*/ 2147483646 h 1643"/>
              <a:gd name="T52" fmla="*/ 434444532 w 1529"/>
              <a:gd name="T53" fmla="*/ 2147483646 h 1643"/>
              <a:gd name="T54" fmla="*/ 138330385 w 1529"/>
              <a:gd name="T55" fmla="*/ 2147483646 h 1643"/>
              <a:gd name="T56" fmla="*/ 97263943 w 1529"/>
              <a:gd name="T57" fmla="*/ 1928727366 h 1643"/>
              <a:gd name="T58" fmla="*/ 58358660 w 1529"/>
              <a:gd name="T59" fmla="*/ 1700786644 h 1643"/>
              <a:gd name="T60" fmla="*/ 257208864 w 1529"/>
              <a:gd name="T61" fmla="*/ 1906183831 h 1643"/>
              <a:gd name="T62" fmla="*/ 335019430 w 1529"/>
              <a:gd name="T63" fmla="*/ 1287488487 h 1643"/>
              <a:gd name="T64" fmla="*/ 395539249 w 1529"/>
              <a:gd name="T65" fmla="*/ 1104634836 h 1643"/>
              <a:gd name="T66" fmla="*/ 750012056 w 1529"/>
              <a:gd name="T67" fmla="*/ 1059547765 h 1643"/>
              <a:gd name="T68" fmla="*/ 631135047 w 1529"/>
              <a:gd name="T69" fmla="*/ 485939493 h 1643"/>
              <a:gd name="T70" fmla="*/ 1145552775 w 1529"/>
              <a:gd name="T71" fmla="*/ 508483029 h 1643"/>
              <a:gd name="T72" fmla="*/ 1087194115 w 1529"/>
              <a:gd name="T73" fmla="*/ 142775727 h 1643"/>
              <a:gd name="T74" fmla="*/ 1541092024 w 1529"/>
              <a:gd name="T75" fmla="*/ 578619001 h 1643"/>
              <a:gd name="T76" fmla="*/ 1560543930 w 1529"/>
              <a:gd name="T77" fmla="*/ 485939493 h 1643"/>
              <a:gd name="T78" fmla="*/ 1521638647 w 1529"/>
              <a:gd name="T79" fmla="*/ 120232191 h 1643"/>
              <a:gd name="T80" fmla="*/ 1737781069 w 1529"/>
              <a:gd name="T81" fmla="*/ 463395957 h 1643"/>
              <a:gd name="T82" fmla="*/ 1956084649 w 1529"/>
              <a:gd name="T83" fmla="*/ 97688655 h 1643"/>
              <a:gd name="T84" fmla="*/ 1917179366 w 1529"/>
              <a:gd name="T85" fmla="*/ 257998770 h 164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529" h="1643">
                <a:moveTo>
                  <a:pt x="914" y="212"/>
                </a:moveTo>
                <a:cubicBezTo>
                  <a:pt x="960" y="229"/>
                  <a:pt x="1001" y="221"/>
                  <a:pt x="1042" y="194"/>
                </a:cubicBezTo>
                <a:cubicBezTo>
                  <a:pt x="1058" y="147"/>
                  <a:pt x="1083" y="141"/>
                  <a:pt x="1124" y="121"/>
                </a:cubicBezTo>
                <a:cubicBezTo>
                  <a:pt x="1134" y="116"/>
                  <a:pt x="1141" y="103"/>
                  <a:pt x="1152" y="103"/>
                </a:cubicBezTo>
                <a:cubicBezTo>
                  <a:pt x="1161" y="103"/>
                  <a:pt x="1139" y="115"/>
                  <a:pt x="1133" y="121"/>
                </a:cubicBezTo>
                <a:cubicBezTo>
                  <a:pt x="1118" y="165"/>
                  <a:pt x="1112" y="196"/>
                  <a:pt x="1079" y="231"/>
                </a:cubicBezTo>
                <a:cubicBezTo>
                  <a:pt x="1082" y="240"/>
                  <a:pt x="1094" y="284"/>
                  <a:pt x="1106" y="286"/>
                </a:cubicBezTo>
                <a:cubicBezTo>
                  <a:pt x="1117" y="288"/>
                  <a:pt x="1123" y="271"/>
                  <a:pt x="1133" y="267"/>
                </a:cubicBezTo>
                <a:cubicBezTo>
                  <a:pt x="1148" y="261"/>
                  <a:pt x="1164" y="261"/>
                  <a:pt x="1179" y="258"/>
                </a:cubicBezTo>
                <a:cubicBezTo>
                  <a:pt x="1173" y="277"/>
                  <a:pt x="1154" y="293"/>
                  <a:pt x="1152" y="313"/>
                </a:cubicBezTo>
                <a:cubicBezTo>
                  <a:pt x="1138" y="442"/>
                  <a:pt x="1287" y="373"/>
                  <a:pt x="1389" y="377"/>
                </a:cubicBezTo>
                <a:cubicBezTo>
                  <a:pt x="1346" y="420"/>
                  <a:pt x="1327" y="401"/>
                  <a:pt x="1280" y="432"/>
                </a:cubicBezTo>
                <a:cubicBezTo>
                  <a:pt x="1255" y="505"/>
                  <a:pt x="1258" y="468"/>
                  <a:pt x="1271" y="542"/>
                </a:cubicBezTo>
                <a:cubicBezTo>
                  <a:pt x="1306" y="529"/>
                  <a:pt x="1319" y="540"/>
                  <a:pt x="1353" y="551"/>
                </a:cubicBezTo>
                <a:cubicBezTo>
                  <a:pt x="1330" y="558"/>
                  <a:pt x="1276" y="590"/>
                  <a:pt x="1316" y="624"/>
                </a:cubicBezTo>
                <a:cubicBezTo>
                  <a:pt x="1317" y="625"/>
                  <a:pt x="1385" y="646"/>
                  <a:pt x="1399" y="651"/>
                </a:cubicBezTo>
                <a:cubicBezTo>
                  <a:pt x="1408" y="654"/>
                  <a:pt x="1426" y="660"/>
                  <a:pt x="1426" y="660"/>
                </a:cubicBezTo>
                <a:cubicBezTo>
                  <a:pt x="1432" y="666"/>
                  <a:pt x="1450" y="673"/>
                  <a:pt x="1444" y="679"/>
                </a:cubicBezTo>
                <a:cubicBezTo>
                  <a:pt x="1430" y="693"/>
                  <a:pt x="1389" y="697"/>
                  <a:pt x="1389" y="697"/>
                </a:cubicBezTo>
                <a:cubicBezTo>
                  <a:pt x="1384" y="700"/>
                  <a:pt x="1346" y="723"/>
                  <a:pt x="1344" y="734"/>
                </a:cubicBezTo>
                <a:cubicBezTo>
                  <a:pt x="1335" y="798"/>
                  <a:pt x="1387" y="834"/>
                  <a:pt x="1417" y="880"/>
                </a:cubicBezTo>
                <a:cubicBezTo>
                  <a:pt x="1391" y="920"/>
                  <a:pt x="1377" y="910"/>
                  <a:pt x="1335" y="926"/>
                </a:cubicBezTo>
                <a:cubicBezTo>
                  <a:pt x="1395" y="946"/>
                  <a:pt x="1331" y="916"/>
                  <a:pt x="1371" y="980"/>
                </a:cubicBezTo>
                <a:cubicBezTo>
                  <a:pt x="1393" y="1014"/>
                  <a:pt x="1429" y="1011"/>
                  <a:pt x="1463" y="1017"/>
                </a:cubicBezTo>
                <a:cubicBezTo>
                  <a:pt x="1529" y="1083"/>
                  <a:pt x="1447" y="1036"/>
                  <a:pt x="1417" y="1026"/>
                </a:cubicBezTo>
                <a:cubicBezTo>
                  <a:pt x="1386" y="1029"/>
                  <a:pt x="1354" y="1024"/>
                  <a:pt x="1325" y="1035"/>
                </a:cubicBezTo>
                <a:cubicBezTo>
                  <a:pt x="1316" y="1038"/>
                  <a:pt x="1316" y="1053"/>
                  <a:pt x="1316" y="1063"/>
                </a:cubicBezTo>
                <a:cubicBezTo>
                  <a:pt x="1316" y="1152"/>
                  <a:pt x="1302" y="1138"/>
                  <a:pt x="1353" y="1154"/>
                </a:cubicBezTo>
                <a:cubicBezTo>
                  <a:pt x="1347" y="1166"/>
                  <a:pt x="1348" y="1186"/>
                  <a:pt x="1335" y="1191"/>
                </a:cubicBezTo>
                <a:cubicBezTo>
                  <a:pt x="1318" y="1197"/>
                  <a:pt x="1272" y="1179"/>
                  <a:pt x="1252" y="1172"/>
                </a:cubicBezTo>
                <a:cubicBezTo>
                  <a:pt x="1243" y="1175"/>
                  <a:pt x="1227" y="1173"/>
                  <a:pt x="1225" y="1182"/>
                </a:cubicBezTo>
                <a:cubicBezTo>
                  <a:pt x="1220" y="1206"/>
                  <a:pt x="1231" y="1231"/>
                  <a:pt x="1234" y="1255"/>
                </a:cubicBezTo>
                <a:cubicBezTo>
                  <a:pt x="1237" y="1282"/>
                  <a:pt x="1240" y="1310"/>
                  <a:pt x="1243" y="1337"/>
                </a:cubicBezTo>
                <a:cubicBezTo>
                  <a:pt x="1210" y="1359"/>
                  <a:pt x="1210" y="1374"/>
                  <a:pt x="1197" y="1410"/>
                </a:cubicBezTo>
                <a:cubicBezTo>
                  <a:pt x="1152" y="1395"/>
                  <a:pt x="1166" y="1378"/>
                  <a:pt x="1152" y="1337"/>
                </a:cubicBezTo>
                <a:cubicBezTo>
                  <a:pt x="1137" y="1340"/>
                  <a:pt x="1114" y="1333"/>
                  <a:pt x="1106" y="1346"/>
                </a:cubicBezTo>
                <a:cubicBezTo>
                  <a:pt x="1092" y="1370"/>
                  <a:pt x="1102" y="1401"/>
                  <a:pt x="1097" y="1428"/>
                </a:cubicBezTo>
                <a:cubicBezTo>
                  <a:pt x="1088" y="1476"/>
                  <a:pt x="1083" y="1477"/>
                  <a:pt x="1060" y="1511"/>
                </a:cubicBezTo>
                <a:cubicBezTo>
                  <a:pt x="1057" y="1520"/>
                  <a:pt x="1051" y="1529"/>
                  <a:pt x="1051" y="1538"/>
                </a:cubicBezTo>
                <a:cubicBezTo>
                  <a:pt x="1051" y="1578"/>
                  <a:pt x="1076" y="1609"/>
                  <a:pt x="1042" y="1556"/>
                </a:cubicBezTo>
                <a:cubicBezTo>
                  <a:pt x="1033" y="1470"/>
                  <a:pt x="1043" y="1466"/>
                  <a:pt x="969" y="1447"/>
                </a:cubicBezTo>
                <a:cubicBezTo>
                  <a:pt x="916" y="1391"/>
                  <a:pt x="940" y="1485"/>
                  <a:pt x="914" y="1502"/>
                </a:cubicBezTo>
                <a:cubicBezTo>
                  <a:pt x="896" y="1514"/>
                  <a:pt x="859" y="1538"/>
                  <a:pt x="859" y="1538"/>
                </a:cubicBezTo>
                <a:cubicBezTo>
                  <a:pt x="847" y="1576"/>
                  <a:pt x="855" y="1587"/>
                  <a:pt x="877" y="1620"/>
                </a:cubicBezTo>
                <a:cubicBezTo>
                  <a:pt x="870" y="1623"/>
                  <a:pt x="817" y="1643"/>
                  <a:pt x="813" y="1639"/>
                </a:cubicBezTo>
                <a:cubicBezTo>
                  <a:pt x="802" y="1627"/>
                  <a:pt x="836" y="1582"/>
                  <a:pt x="841" y="1575"/>
                </a:cubicBezTo>
                <a:cubicBezTo>
                  <a:pt x="831" y="1502"/>
                  <a:pt x="842" y="1475"/>
                  <a:pt x="768" y="1456"/>
                </a:cubicBezTo>
                <a:cubicBezTo>
                  <a:pt x="762" y="1474"/>
                  <a:pt x="757" y="1493"/>
                  <a:pt x="749" y="1511"/>
                </a:cubicBezTo>
                <a:cubicBezTo>
                  <a:pt x="745" y="1521"/>
                  <a:pt x="739" y="1546"/>
                  <a:pt x="731" y="1538"/>
                </a:cubicBezTo>
                <a:cubicBezTo>
                  <a:pt x="718" y="1525"/>
                  <a:pt x="727" y="1501"/>
                  <a:pt x="722" y="1483"/>
                </a:cubicBezTo>
                <a:cubicBezTo>
                  <a:pt x="718" y="1470"/>
                  <a:pt x="710" y="1459"/>
                  <a:pt x="704" y="1447"/>
                </a:cubicBezTo>
                <a:cubicBezTo>
                  <a:pt x="689" y="1450"/>
                  <a:pt x="672" y="1448"/>
                  <a:pt x="658" y="1456"/>
                </a:cubicBezTo>
                <a:cubicBezTo>
                  <a:pt x="649" y="1461"/>
                  <a:pt x="649" y="1477"/>
                  <a:pt x="640" y="1483"/>
                </a:cubicBezTo>
                <a:cubicBezTo>
                  <a:pt x="629" y="1490"/>
                  <a:pt x="615" y="1489"/>
                  <a:pt x="603" y="1492"/>
                </a:cubicBezTo>
                <a:cubicBezTo>
                  <a:pt x="579" y="1566"/>
                  <a:pt x="591" y="1467"/>
                  <a:pt x="594" y="1456"/>
                </a:cubicBezTo>
                <a:cubicBezTo>
                  <a:pt x="579" y="1366"/>
                  <a:pt x="590" y="1405"/>
                  <a:pt x="548" y="1447"/>
                </a:cubicBezTo>
                <a:cubicBezTo>
                  <a:pt x="542" y="1441"/>
                  <a:pt x="537" y="1433"/>
                  <a:pt x="530" y="1428"/>
                </a:cubicBezTo>
                <a:cubicBezTo>
                  <a:pt x="485" y="1400"/>
                  <a:pt x="431" y="1466"/>
                  <a:pt x="411" y="1502"/>
                </a:cubicBezTo>
                <a:cubicBezTo>
                  <a:pt x="404" y="1514"/>
                  <a:pt x="403" y="1529"/>
                  <a:pt x="393" y="1538"/>
                </a:cubicBezTo>
                <a:cubicBezTo>
                  <a:pt x="386" y="1545"/>
                  <a:pt x="374" y="1544"/>
                  <a:pt x="365" y="1547"/>
                </a:cubicBezTo>
                <a:cubicBezTo>
                  <a:pt x="384" y="1497"/>
                  <a:pt x="369" y="1525"/>
                  <a:pt x="429" y="1465"/>
                </a:cubicBezTo>
                <a:cubicBezTo>
                  <a:pt x="435" y="1459"/>
                  <a:pt x="448" y="1447"/>
                  <a:pt x="448" y="1447"/>
                </a:cubicBezTo>
                <a:cubicBezTo>
                  <a:pt x="467" y="1387"/>
                  <a:pt x="452" y="1343"/>
                  <a:pt x="402" y="1310"/>
                </a:cubicBezTo>
                <a:cubicBezTo>
                  <a:pt x="345" y="1338"/>
                  <a:pt x="373" y="1316"/>
                  <a:pt x="329" y="1383"/>
                </a:cubicBezTo>
                <a:cubicBezTo>
                  <a:pt x="323" y="1392"/>
                  <a:pt x="311" y="1410"/>
                  <a:pt x="311" y="1410"/>
                </a:cubicBezTo>
                <a:cubicBezTo>
                  <a:pt x="308" y="1422"/>
                  <a:pt x="311" y="1439"/>
                  <a:pt x="301" y="1447"/>
                </a:cubicBezTo>
                <a:cubicBezTo>
                  <a:pt x="287" y="1459"/>
                  <a:pt x="247" y="1465"/>
                  <a:pt x="247" y="1465"/>
                </a:cubicBezTo>
                <a:cubicBezTo>
                  <a:pt x="264" y="1439"/>
                  <a:pt x="284" y="1418"/>
                  <a:pt x="301" y="1392"/>
                </a:cubicBezTo>
                <a:cubicBezTo>
                  <a:pt x="304" y="1361"/>
                  <a:pt x="302" y="1329"/>
                  <a:pt x="311" y="1300"/>
                </a:cubicBezTo>
                <a:cubicBezTo>
                  <a:pt x="315" y="1288"/>
                  <a:pt x="331" y="1284"/>
                  <a:pt x="338" y="1273"/>
                </a:cubicBezTo>
                <a:cubicBezTo>
                  <a:pt x="343" y="1265"/>
                  <a:pt x="344" y="1255"/>
                  <a:pt x="347" y="1246"/>
                </a:cubicBezTo>
                <a:cubicBezTo>
                  <a:pt x="290" y="1206"/>
                  <a:pt x="343" y="1192"/>
                  <a:pt x="274" y="1209"/>
                </a:cubicBezTo>
                <a:cubicBezTo>
                  <a:pt x="232" y="1242"/>
                  <a:pt x="205" y="1250"/>
                  <a:pt x="173" y="1291"/>
                </a:cubicBezTo>
                <a:cubicBezTo>
                  <a:pt x="153" y="1353"/>
                  <a:pt x="181" y="1298"/>
                  <a:pt x="137" y="1310"/>
                </a:cubicBezTo>
                <a:cubicBezTo>
                  <a:pt x="122" y="1314"/>
                  <a:pt x="112" y="1328"/>
                  <a:pt x="100" y="1337"/>
                </a:cubicBezTo>
                <a:cubicBezTo>
                  <a:pt x="94" y="1346"/>
                  <a:pt x="87" y="1354"/>
                  <a:pt x="82" y="1364"/>
                </a:cubicBezTo>
                <a:cubicBezTo>
                  <a:pt x="78" y="1373"/>
                  <a:pt x="73" y="1402"/>
                  <a:pt x="73" y="1392"/>
                </a:cubicBezTo>
                <a:cubicBezTo>
                  <a:pt x="73" y="1351"/>
                  <a:pt x="97" y="1321"/>
                  <a:pt x="128" y="1300"/>
                </a:cubicBezTo>
                <a:cubicBezTo>
                  <a:pt x="148" y="1241"/>
                  <a:pt x="120" y="1299"/>
                  <a:pt x="164" y="1264"/>
                </a:cubicBezTo>
                <a:cubicBezTo>
                  <a:pt x="173" y="1257"/>
                  <a:pt x="177" y="1245"/>
                  <a:pt x="183" y="1236"/>
                </a:cubicBezTo>
                <a:cubicBezTo>
                  <a:pt x="201" y="1183"/>
                  <a:pt x="168" y="1177"/>
                  <a:pt x="201" y="1127"/>
                </a:cubicBezTo>
                <a:cubicBezTo>
                  <a:pt x="231" y="1034"/>
                  <a:pt x="134" y="1077"/>
                  <a:pt x="82" y="1090"/>
                </a:cubicBezTo>
                <a:cubicBezTo>
                  <a:pt x="73" y="1096"/>
                  <a:pt x="65" y="1113"/>
                  <a:pt x="55" y="1108"/>
                </a:cubicBezTo>
                <a:cubicBezTo>
                  <a:pt x="47" y="1104"/>
                  <a:pt x="58" y="1088"/>
                  <a:pt x="64" y="1081"/>
                </a:cubicBezTo>
                <a:cubicBezTo>
                  <a:pt x="72" y="1071"/>
                  <a:pt x="121" y="1048"/>
                  <a:pt x="128" y="1044"/>
                </a:cubicBezTo>
                <a:cubicBezTo>
                  <a:pt x="153" y="969"/>
                  <a:pt x="146" y="997"/>
                  <a:pt x="201" y="944"/>
                </a:cubicBezTo>
                <a:cubicBezTo>
                  <a:pt x="230" y="855"/>
                  <a:pt x="95" y="817"/>
                  <a:pt x="45" y="770"/>
                </a:cubicBezTo>
                <a:cubicBezTo>
                  <a:pt x="36" y="743"/>
                  <a:pt x="39" y="713"/>
                  <a:pt x="27" y="688"/>
                </a:cubicBezTo>
                <a:cubicBezTo>
                  <a:pt x="22" y="678"/>
                  <a:pt x="0" y="681"/>
                  <a:pt x="0" y="670"/>
                </a:cubicBezTo>
                <a:cubicBezTo>
                  <a:pt x="0" y="661"/>
                  <a:pt x="18" y="675"/>
                  <a:pt x="27" y="679"/>
                </a:cubicBezTo>
                <a:cubicBezTo>
                  <a:pt x="37" y="684"/>
                  <a:pt x="46" y="691"/>
                  <a:pt x="55" y="697"/>
                </a:cubicBezTo>
                <a:cubicBezTo>
                  <a:pt x="58" y="706"/>
                  <a:pt x="57" y="717"/>
                  <a:pt x="64" y="724"/>
                </a:cubicBezTo>
                <a:cubicBezTo>
                  <a:pt x="80" y="740"/>
                  <a:pt x="119" y="761"/>
                  <a:pt x="119" y="761"/>
                </a:cubicBezTo>
                <a:cubicBezTo>
                  <a:pt x="203" y="698"/>
                  <a:pt x="165" y="720"/>
                  <a:pt x="228" y="688"/>
                </a:cubicBezTo>
                <a:cubicBezTo>
                  <a:pt x="246" y="632"/>
                  <a:pt x="204" y="580"/>
                  <a:pt x="164" y="542"/>
                </a:cubicBezTo>
                <a:cubicBezTo>
                  <a:pt x="161" y="533"/>
                  <a:pt x="154" y="524"/>
                  <a:pt x="155" y="514"/>
                </a:cubicBezTo>
                <a:cubicBezTo>
                  <a:pt x="157" y="495"/>
                  <a:pt x="173" y="459"/>
                  <a:pt x="173" y="459"/>
                </a:cubicBezTo>
                <a:cubicBezTo>
                  <a:pt x="170" y="447"/>
                  <a:pt x="158" y="434"/>
                  <a:pt x="164" y="423"/>
                </a:cubicBezTo>
                <a:cubicBezTo>
                  <a:pt x="168" y="415"/>
                  <a:pt x="180" y="433"/>
                  <a:pt x="183" y="441"/>
                </a:cubicBezTo>
                <a:cubicBezTo>
                  <a:pt x="190" y="458"/>
                  <a:pt x="183" y="480"/>
                  <a:pt x="192" y="496"/>
                </a:cubicBezTo>
                <a:cubicBezTo>
                  <a:pt x="202" y="515"/>
                  <a:pt x="237" y="542"/>
                  <a:pt x="237" y="542"/>
                </a:cubicBezTo>
                <a:cubicBezTo>
                  <a:pt x="276" y="503"/>
                  <a:pt x="289" y="442"/>
                  <a:pt x="347" y="423"/>
                </a:cubicBezTo>
                <a:cubicBezTo>
                  <a:pt x="334" y="382"/>
                  <a:pt x="312" y="361"/>
                  <a:pt x="283" y="331"/>
                </a:cubicBezTo>
                <a:cubicBezTo>
                  <a:pt x="288" y="303"/>
                  <a:pt x="301" y="277"/>
                  <a:pt x="301" y="249"/>
                </a:cubicBezTo>
                <a:cubicBezTo>
                  <a:pt x="301" y="230"/>
                  <a:pt x="292" y="175"/>
                  <a:pt x="292" y="194"/>
                </a:cubicBezTo>
                <a:cubicBezTo>
                  <a:pt x="292" y="277"/>
                  <a:pt x="282" y="300"/>
                  <a:pt x="347" y="322"/>
                </a:cubicBezTo>
                <a:cubicBezTo>
                  <a:pt x="377" y="368"/>
                  <a:pt x="424" y="367"/>
                  <a:pt x="475" y="377"/>
                </a:cubicBezTo>
                <a:cubicBezTo>
                  <a:pt x="518" y="312"/>
                  <a:pt x="485" y="250"/>
                  <a:pt x="530" y="203"/>
                </a:cubicBezTo>
                <a:cubicBezTo>
                  <a:pt x="545" y="159"/>
                  <a:pt x="525" y="134"/>
                  <a:pt x="493" y="103"/>
                </a:cubicBezTo>
                <a:cubicBezTo>
                  <a:pt x="490" y="94"/>
                  <a:pt x="482" y="85"/>
                  <a:pt x="484" y="75"/>
                </a:cubicBezTo>
                <a:cubicBezTo>
                  <a:pt x="486" y="66"/>
                  <a:pt x="495" y="55"/>
                  <a:pt x="503" y="57"/>
                </a:cubicBezTo>
                <a:cubicBezTo>
                  <a:pt x="514" y="60"/>
                  <a:pt x="515" y="75"/>
                  <a:pt x="521" y="84"/>
                </a:cubicBezTo>
                <a:cubicBezTo>
                  <a:pt x="528" y="105"/>
                  <a:pt x="529" y="128"/>
                  <a:pt x="539" y="148"/>
                </a:cubicBezTo>
                <a:cubicBezTo>
                  <a:pt x="560" y="192"/>
                  <a:pt x="669" y="209"/>
                  <a:pt x="713" y="231"/>
                </a:cubicBezTo>
                <a:cubicBezTo>
                  <a:pt x="707" y="243"/>
                  <a:pt x="707" y="261"/>
                  <a:pt x="695" y="267"/>
                </a:cubicBezTo>
                <a:cubicBezTo>
                  <a:pt x="670" y="279"/>
                  <a:pt x="672" y="227"/>
                  <a:pt x="685" y="212"/>
                </a:cubicBezTo>
                <a:cubicBezTo>
                  <a:pt x="694" y="201"/>
                  <a:pt x="710" y="200"/>
                  <a:pt x="722" y="194"/>
                </a:cubicBezTo>
                <a:cubicBezTo>
                  <a:pt x="716" y="179"/>
                  <a:pt x="712" y="162"/>
                  <a:pt x="704" y="148"/>
                </a:cubicBezTo>
                <a:cubicBezTo>
                  <a:pt x="683" y="111"/>
                  <a:pt x="677" y="152"/>
                  <a:pt x="695" y="103"/>
                </a:cubicBezTo>
                <a:cubicBezTo>
                  <a:pt x="698" y="85"/>
                  <a:pt x="686" y="42"/>
                  <a:pt x="704" y="48"/>
                </a:cubicBezTo>
                <a:cubicBezTo>
                  <a:pt x="725" y="55"/>
                  <a:pt x="710" y="93"/>
                  <a:pt x="722" y="112"/>
                </a:cubicBezTo>
                <a:cubicBezTo>
                  <a:pt x="725" y="118"/>
                  <a:pt x="805" y="146"/>
                  <a:pt x="813" y="148"/>
                </a:cubicBezTo>
                <a:cubicBezTo>
                  <a:pt x="810" y="160"/>
                  <a:pt x="798" y="174"/>
                  <a:pt x="804" y="185"/>
                </a:cubicBezTo>
                <a:cubicBezTo>
                  <a:pt x="808" y="193"/>
                  <a:pt x="819" y="175"/>
                  <a:pt x="823" y="167"/>
                </a:cubicBezTo>
                <a:cubicBezTo>
                  <a:pt x="862" y="90"/>
                  <a:pt x="815" y="129"/>
                  <a:pt x="868" y="94"/>
                </a:cubicBezTo>
                <a:cubicBezTo>
                  <a:pt x="885" y="25"/>
                  <a:pt x="862" y="82"/>
                  <a:pt x="905" y="39"/>
                </a:cubicBezTo>
                <a:cubicBezTo>
                  <a:pt x="913" y="31"/>
                  <a:pt x="923" y="0"/>
                  <a:pt x="923" y="11"/>
                </a:cubicBezTo>
                <a:cubicBezTo>
                  <a:pt x="923" y="25"/>
                  <a:pt x="910" y="35"/>
                  <a:pt x="905" y="48"/>
                </a:cubicBezTo>
                <a:cubicBezTo>
                  <a:pt x="898" y="66"/>
                  <a:pt x="887" y="103"/>
                  <a:pt x="887" y="103"/>
                </a:cubicBezTo>
                <a:cubicBezTo>
                  <a:pt x="896" y="218"/>
                  <a:pt x="860" y="212"/>
                  <a:pt x="914" y="21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5877983" y="2303992"/>
            <a:ext cx="1028700" cy="10287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5306483" y="1662246"/>
            <a:ext cx="2228850" cy="2228850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1763183" y="2180167"/>
            <a:ext cx="1200150" cy="12001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 flipV="1">
            <a:off x="2448983" y="2418292"/>
            <a:ext cx="3600450" cy="9620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4216" name="Group 8"/>
          <p:cNvGrpSpPr>
            <a:grpSpLocks/>
          </p:cNvGrpSpPr>
          <p:nvPr/>
        </p:nvGrpSpPr>
        <p:grpSpPr bwMode="auto">
          <a:xfrm>
            <a:off x="5717249" y="1644386"/>
            <a:ext cx="342900" cy="342900"/>
            <a:chOff x="3840" y="1008"/>
            <a:chExt cx="288" cy="288"/>
          </a:xfrm>
        </p:grpSpPr>
        <p:sp>
          <p:nvSpPr>
            <p:cNvPr id="28706" name="Oval 9"/>
            <p:cNvSpPr>
              <a:spLocks noChangeArrowheads="1"/>
            </p:cNvSpPr>
            <p:nvPr/>
          </p:nvSpPr>
          <p:spPr bwMode="auto">
            <a:xfrm>
              <a:off x="3840" y="1008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1350" b="1" kern="12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28707" name="Freeform 10"/>
            <p:cNvSpPr>
              <a:spLocks/>
            </p:cNvSpPr>
            <p:nvPr/>
          </p:nvSpPr>
          <p:spPr bwMode="auto">
            <a:xfrm>
              <a:off x="3984" y="1008"/>
              <a:ext cx="144" cy="288"/>
            </a:xfrm>
            <a:custGeom>
              <a:avLst/>
              <a:gdLst>
                <a:gd name="T0" fmla="*/ 0 w 144"/>
                <a:gd name="T1" fmla="*/ 0 h 288"/>
                <a:gd name="T2" fmla="*/ 21 w 144"/>
                <a:gd name="T3" fmla="*/ 24 h 288"/>
                <a:gd name="T4" fmla="*/ 36 w 144"/>
                <a:gd name="T5" fmla="*/ 51 h 288"/>
                <a:gd name="T6" fmla="*/ 48 w 144"/>
                <a:gd name="T7" fmla="*/ 96 h 288"/>
                <a:gd name="T8" fmla="*/ 51 w 144"/>
                <a:gd name="T9" fmla="*/ 144 h 288"/>
                <a:gd name="T10" fmla="*/ 42 w 144"/>
                <a:gd name="T11" fmla="*/ 210 h 288"/>
                <a:gd name="T12" fmla="*/ 30 w 144"/>
                <a:gd name="T13" fmla="*/ 240 h 288"/>
                <a:gd name="T14" fmla="*/ 0 w 144"/>
                <a:gd name="T15" fmla="*/ 288 h 288"/>
                <a:gd name="T16" fmla="*/ 54 w 144"/>
                <a:gd name="T17" fmla="*/ 279 h 288"/>
                <a:gd name="T18" fmla="*/ 105 w 144"/>
                <a:gd name="T19" fmla="*/ 246 h 288"/>
                <a:gd name="T20" fmla="*/ 138 w 144"/>
                <a:gd name="T21" fmla="*/ 192 h 288"/>
                <a:gd name="T22" fmla="*/ 144 w 144"/>
                <a:gd name="T23" fmla="*/ 144 h 288"/>
                <a:gd name="T24" fmla="*/ 138 w 144"/>
                <a:gd name="T25" fmla="*/ 99 h 288"/>
                <a:gd name="T26" fmla="*/ 120 w 144"/>
                <a:gd name="T27" fmla="*/ 60 h 288"/>
                <a:gd name="T28" fmla="*/ 96 w 144"/>
                <a:gd name="T29" fmla="*/ 33 h 288"/>
                <a:gd name="T30" fmla="*/ 63 w 144"/>
                <a:gd name="T31" fmla="*/ 12 h 288"/>
                <a:gd name="T32" fmla="*/ 0 w 144"/>
                <a:gd name="T33" fmla="*/ 0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4" h="288">
                  <a:moveTo>
                    <a:pt x="0" y="0"/>
                  </a:moveTo>
                  <a:lnTo>
                    <a:pt x="21" y="24"/>
                  </a:lnTo>
                  <a:lnTo>
                    <a:pt x="36" y="51"/>
                  </a:lnTo>
                  <a:lnTo>
                    <a:pt x="48" y="96"/>
                  </a:lnTo>
                  <a:lnTo>
                    <a:pt x="51" y="144"/>
                  </a:lnTo>
                  <a:lnTo>
                    <a:pt x="42" y="210"/>
                  </a:lnTo>
                  <a:lnTo>
                    <a:pt x="30" y="240"/>
                  </a:lnTo>
                  <a:lnTo>
                    <a:pt x="0" y="288"/>
                  </a:lnTo>
                  <a:lnTo>
                    <a:pt x="54" y="279"/>
                  </a:lnTo>
                  <a:lnTo>
                    <a:pt x="105" y="246"/>
                  </a:lnTo>
                  <a:lnTo>
                    <a:pt x="138" y="192"/>
                  </a:lnTo>
                  <a:lnTo>
                    <a:pt x="144" y="144"/>
                  </a:lnTo>
                  <a:lnTo>
                    <a:pt x="138" y="99"/>
                  </a:lnTo>
                  <a:lnTo>
                    <a:pt x="120" y="60"/>
                  </a:lnTo>
                  <a:lnTo>
                    <a:pt x="96" y="33"/>
                  </a:lnTo>
                  <a:lnTo>
                    <a:pt x="6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b="1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4219" name="Group 11"/>
          <p:cNvGrpSpPr>
            <a:grpSpLocks/>
          </p:cNvGrpSpPr>
          <p:nvPr/>
        </p:nvGrpSpPr>
        <p:grpSpPr bwMode="auto">
          <a:xfrm>
            <a:off x="5142177" y="2614746"/>
            <a:ext cx="342900" cy="342900"/>
            <a:chOff x="3840" y="1008"/>
            <a:chExt cx="288" cy="288"/>
          </a:xfrm>
        </p:grpSpPr>
        <p:sp>
          <p:nvSpPr>
            <p:cNvPr id="28704" name="Oval 12"/>
            <p:cNvSpPr>
              <a:spLocks noChangeArrowheads="1"/>
            </p:cNvSpPr>
            <p:nvPr/>
          </p:nvSpPr>
          <p:spPr bwMode="auto">
            <a:xfrm>
              <a:off x="3840" y="1008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1350" b="1" kern="12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28705" name="Freeform 13"/>
            <p:cNvSpPr>
              <a:spLocks/>
            </p:cNvSpPr>
            <p:nvPr/>
          </p:nvSpPr>
          <p:spPr bwMode="auto">
            <a:xfrm>
              <a:off x="3984" y="1008"/>
              <a:ext cx="144" cy="288"/>
            </a:xfrm>
            <a:custGeom>
              <a:avLst/>
              <a:gdLst>
                <a:gd name="T0" fmla="*/ 0 w 144"/>
                <a:gd name="T1" fmla="*/ 0 h 288"/>
                <a:gd name="T2" fmla="*/ 21 w 144"/>
                <a:gd name="T3" fmla="*/ 24 h 288"/>
                <a:gd name="T4" fmla="*/ 36 w 144"/>
                <a:gd name="T5" fmla="*/ 51 h 288"/>
                <a:gd name="T6" fmla="*/ 48 w 144"/>
                <a:gd name="T7" fmla="*/ 96 h 288"/>
                <a:gd name="T8" fmla="*/ 51 w 144"/>
                <a:gd name="T9" fmla="*/ 144 h 288"/>
                <a:gd name="T10" fmla="*/ 42 w 144"/>
                <a:gd name="T11" fmla="*/ 210 h 288"/>
                <a:gd name="T12" fmla="*/ 30 w 144"/>
                <a:gd name="T13" fmla="*/ 240 h 288"/>
                <a:gd name="T14" fmla="*/ 0 w 144"/>
                <a:gd name="T15" fmla="*/ 288 h 288"/>
                <a:gd name="T16" fmla="*/ 54 w 144"/>
                <a:gd name="T17" fmla="*/ 279 h 288"/>
                <a:gd name="T18" fmla="*/ 105 w 144"/>
                <a:gd name="T19" fmla="*/ 246 h 288"/>
                <a:gd name="T20" fmla="*/ 138 w 144"/>
                <a:gd name="T21" fmla="*/ 192 h 288"/>
                <a:gd name="T22" fmla="*/ 144 w 144"/>
                <a:gd name="T23" fmla="*/ 144 h 288"/>
                <a:gd name="T24" fmla="*/ 138 w 144"/>
                <a:gd name="T25" fmla="*/ 99 h 288"/>
                <a:gd name="T26" fmla="*/ 120 w 144"/>
                <a:gd name="T27" fmla="*/ 60 h 288"/>
                <a:gd name="T28" fmla="*/ 96 w 144"/>
                <a:gd name="T29" fmla="*/ 33 h 288"/>
                <a:gd name="T30" fmla="*/ 63 w 144"/>
                <a:gd name="T31" fmla="*/ 12 h 288"/>
                <a:gd name="T32" fmla="*/ 0 w 144"/>
                <a:gd name="T33" fmla="*/ 0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4" h="288">
                  <a:moveTo>
                    <a:pt x="0" y="0"/>
                  </a:moveTo>
                  <a:lnTo>
                    <a:pt x="21" y="24"/>
                  </a:lnTo>
                  <a:lnTo>
                    <a:pt x="36" y="51"/>
                  </a:lnTo>
                  <a:lnTo>
                    <a:pt x="48" y="96"/>
                  </a:lnTo>
                  <a:lnTo>
                    <a:pt x="51" y="144"/>
                  </a:lnTo>
                  <a:lnTo>
                    <a:pt x="42" y="210"/>
                  </a:lnTo>
                  <a:lnTo>
                    <a:pt x="30" y="240"/>
                  </a:lnTo>
                  <a:lnTo>
                    <a:pt x="0" y="288"/>
                  </a:lnTo>
                  <a:lnTo>
                    <a:pt x="54" y="279"/>
                  </a:lnTo>
                  <a:lnTo>
                    <a:pt x="105" y="246"/>
                  </a:lnTo>
                  <a:lnTo>
                    <a:pt x="138" y="192"/>
                  </a:lnTo>
                  <a:lnTo>
                    <a:pt x="144" y="144"/>
                  </a:lnTo>
                  <a:lnTo>
                    <a:pt x="138" y="99"/>
                  </a:lnTo>
                  <a:lnTo>
                    <a:pt x="120" y="60"/>
                  </a:lnTo>
                  <a:lnTo>
                    <a:pt x="96" y="33"/>
                  </a:lnTo>
                  <a:lnTo>
                    <a:pt x="6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b="1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4222" name="Freeform 14"/>
          <p:cNvSpPr>
            <a:spLocks/>
          </p:cNvSpPr>
          <p:nvPr/>
        </p:nvSpPr>
        <p:spPr bwMode="auto">
          <a:xfrm>
            <a:off x="5877984" y="2413529"/>
            <a:ext cx="403622" cy="747713"/>
          </a:xfrm>
          <a:custGeom>
            <a:avLst/>
            <a:gdLst>
              <a:gd name="T0" fmla="*/ 403225375 w 339"/>
              <a:gd name="T1" fmla="*/ 0 h 628"/>
              <a:gd name="T2" fmla="*/ 506552671 w 339"/>
              <a:gd name="T3" fmla="*/ 68045013 h 628"/>
              <a:gd name="T4" fmla="*/ 627520283 w 339"/>
              <a:gd name="T5" fmla="*/ 181451250 h 628"/>
              <a:gd name="T6" fmla="*/ 725805674 w 339"/>
              <a:gd name="T7" fmla="*/ 332660625 h 628"/>
              <a:gd name="T8" fmla="*/ 801410432 w 339"/>
              <a:gd name="T9" fmla="*/ 491431263 h 628"/>
              <a:gd name="T10" fmla="*/ 846773287 w 339"/>
              <a:gd name="T11" fmla="*/ 695563125 h 628"/>
              <a:gd name="T12" fmla="*/ 854334556 w 339"/>
              <a:gd name="T13" fmla="*/ 808970950 h 628"/>
              <a:gd name="T14" fmla="*/ 846773287 w 339"/>
              <a:gd name="T15" fmla="*/ 937498125 h 628"/>
              <a:gd name="T16" fmla="*/ 801410432 w 339"/>
              <a:gd name="T17" fmla="*/ 1111389700 h 628"/>
              <a:gd name="T18" fmla="*/ 756047577 w 339"/>
              <a:gd name="T19" fmla="*/ 1194554063 h 628"/>
              <a:gd name="T20" fmla="*/ 688004089 w 339"/>
              <a:gd name="T21" fmla="*/ 1285279688 h 628"/>
              <a:gd name="T22" fmla="*/ 642641235 w 339"/>
              <a:gd name="T23" fmla="*/ 1353324700 h 628"/>
              <a:gd name="T24" fmla="*/ 521673622 w 339"/>
              <a:gd name="T25" fmla="*/ 1451610000 h 628"/>
              <a:gd name="T26" fmla="*/ 433467278 w 339"/>
              <a:gd name="T27" fmla="*/ 1512093750 h 628"/>
              <a:gd name="T28" fmla="*/ 312499665 w 339"/>
              <a:gd name="T29" fmla="*/ 1582658125 h 628"/>
              <a:gd name="T30" fmla="*/ 171370784 w 339"/>
              <a:gd name="T31" fmla="*/ 1461690625 h 628"/>
              <a:gd name="T32" fmla="*/ 100806344 w 339"/>
              <a:gd name="T33" fmla="*/ 1320561875 h 628"/>
              <a:gd name="T34" fmla="*/ 50403172 w 339"/>
              <a:gd name="T35" fmla="*/ 1189513750 h 628"/>
              <a:gd name="T36" fmla="*/ 0 w 339"/>
              <a:gd name="T37" fmla="*/ 1008062500 h 628"/>
              <a:gd name="T38" fmla="*/ 0 w 339"/>
              <a:gd name="T39" fmla="*/ 816530625 h 628"/>
              <a:gd name="T40" fmla="*/ 20161269 w 339"/>
              <a:gd name="T41" fmla="*/ 584676250 h 628"/>
              <a:gd name="T42" fmla="*/ 90725709 w 339"/>
              <a:gd name="T43" fmla="*/ 403225000 h 628"/>
              <a:gd name="T44" fmla="*/ 171370784 w 339"/>
              <a:gd name="T45" fmla="*/ 252015625 h 628"/>
              <a:gd name="T46" fmla="*/ 272177128 w 339"/>
              <a:gd name="T47" fmla="*/ 110886875 h 628"/>
              <a:gd name="T48" fmla="*/ 403225375 w 339"/>
              <a:gd name="T49" fmla="*/ 0 h 6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39" h="628">
                <a:moveTo>
                  <a:pt x="160" y="0"/>
                </a:moveTo>
                <a:lnTo>
                  <a:pt x="201" y="27"/>
                </a:lnTo>
                <a:lnTo>
                  <a:pt x="249" y="72"/>
                </a:lnTo>
                <a:lnTo>
                  <a:pt x="288" y="132"/>
                </a:lnTo>
                <a:lnTo>
                  <a:pt x="318" y="195"/>
                </a:lnTo>
                <a:lnTo>
                  <a:pt x="336" y="276"/>
                </a:lnTo>
                <a:lnTo>
                  <a:pt x="339" y="321"/>
                </a:lnTo>
                <a:lnTo>
                  <a:pt x="336" y="372"/>
                </a:lnTo>
                <a:lnTo>
                  <a:pt x="318" y="441"/>
                </a:lnTo>
                <a:lnTo>
                  <a:pt x="300" y="474"/>
                </a:lnTo>
                <a:lnTo>
                  <a:pt x="273" y="510"/>
                </a:lnTo>
                <a:lnTo>
                  <a:pt x="255" y="537"/>
                </a:lnTo>
                <a:lnTo>
                  <a:pt x="207" y="576"/>
                </a:lnTo>
                <a:lnTo>
                  <a:pt x="172" y="600"/>
                </a:lnTo>
                <a:lnTo>
                  <a:pt x="124" y="628"/>
                </a:lnTo>
                <a:lnTo>
                  <a:pt x="68" y="580"/>
                </a:lnTo>
                <a:lnTo>
                  <a:pt x="40" y="524"/>
                </a:lnTo>
                <a:lnTo>
                  <a:pt x="20" y="472"/>
                </a:lnTo>
                <a:lnTo>
                  <a:pt x="0" y="400"/>
                </a:lnTo>
                <a:lnTo>
                  <a:pt x="0" y="324"/>
                </a:lnTo>
                <a:lnTo>
                  <a:pt x="8" y="232"/>
                </a:lnTo>
                <a:lnTo>
                  <a:pt x="36" y="160"/>
                </a:lnTo>
                <a:lnTo>
                  <a:pt x="68" y="100"/>
                </a:lnTo>
                <a:lnTo>
                  <a:pt x="108" y="44"/>
                </a:lnTo>
                <a:lnTo>
                  <a:pt x="160" y="0"/>
                </a:lnTo>
                <a:close/>
              </a:path>
            </a:pathLst>
          </a:custGeom>
          <a:solidFill>
            <a:schemeClr val="bg2">
              <a:alpha val="7607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223" name="Oval 15"/>
          <p:cNvSpPr>
            <a:spLocks noChangeArrowheads="1"/>
          </p:cNvSpPr>
          <p:nvPr/>
        </p:nvSpPr>
        <p:spPr bwMode="auto">
          <a:xfrm>
            <a:off x="5935133" y="2694517"/>
            <a:ext cx="171450" cy="1714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2448983" y="2180167"/>
            <a:ext cx="3543300" cy="5143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85" name="Freeform 17"/>
          <p:cNvSpPr>
            <a:spLocks/>
          </p:cNvSpPr>
          <p:nvPr/>
        </p:nvSpPr>
        <p:spPr bwMode="auto">
          <a:xfrm>
            <a:off x="6335183" y="2308754"/>
            <a:ext cx="571500" cy="1023938"/>
          </a:xfrm>
          <a:custGeom>
            <a:avLst/>
            <a:gdLst>
              <a:gd name="T0" fmla="*/ 0 w 480"/>
              <a:gd name="T1" fmla="*/ 0 h 860"/>
              <a:gd name="T2" fmla="*/ 231854375 w 480"/>
              <a:gd name="T3" fmla="*/ 181451250 h 860"/>
              <a:gd name="T4" fmla="*/ 413305625 w 480"/>
              <a:gd name="T5" fmla="*/ 423386250 h 860"/>
              <a:gd name="T6" fmla="*/ 554434375 w 480"/>
              <a:gd name="T7" fmla="*/ 735885625 h 860"/>
              <a:gd name="T8" fmla="*/ 604837500 w 480"/>
              <a:gd name="T9" fmla="*/ 1048385000 h 860"/>
              <a:gd name="T10" fmla="*/ 564515000 w 480"/>
              <a:gd name="T11" fmla="*/ 1401206875 h 860"/>
              <a:gd name="T12" fmla="*/ 504031250 w 480"/>
              <a:gd name="T13" fmla="*/ 1622980625 h 860"/>
              <a:gd name="T14" fmla="*/ 383063750 w 480"/>
              <a:gd name="T15" fmla="*/ 1834673750 h 860"/>
              <a:gd name="T16" fmla="*/ 211693125 w 480"/>
              <a:gd name="T17" fmla="*/ 2026205625 h 860"/>
              <a:gd name="T18" fmla="*/ 10080625 w 480"/>
              <a:gd name="T19" fmla="*/ 2147483646 h 860"/>
              <a:gd name="T20" fmla="*/ 161290000 w 480"/>
              <a:gd name="T21" fmla="*/ 2147483646 h 860"/>
              <a:gd name="T22" fmla="*/ 312499375 w 480"/>
              <a:gd name="T23" fmla="*/ 2147173125 h 860"/>
              <a:gd name="T24" fmla="*/ 524192500 w 480"/>
              <a:gd name="T25" fmla="*/ 2096770000 h 860"/>
              <a:gd name="T26" fmla="*/ 766127500 w 480"/>
              <a:gd name="T27" fmla="*/ 1955641250 h 860"/>
              <a:gd name="T28" fmla="*/ 957659375 w 480"/>
              <a:gd name="T29" fmla="*/ 1794351250 h 860"/>
              <a:gd name="T30" fmla="*/ 1088707500 w 480"/>
              <a:gd name="T31" fmla="*/ 1572577500 h 860"/>
              <a:gd name="T32" fmla="*/ 1179433125 w 480"/>
              <a:gd name="T33" fmla="*/ 1340723125 h 860"/>
              <a:gd name="T34" fmla="*/ 1209675000 w 480"/>
              <a:gd name="T35" fmla="*/ 1098788125 h 860"/>
              <a:gd name="T36" fmla="*/ 1189513750 w 480"/>
              <a:gd name="T37" fmla="*/ 897175625 h 860"/>
              <a:gd name="T38" fmla="*/ 1139110625 w 480"/>
              <a:gd name="T39" fmla="*/ 675401875 h 860"/>
              <a:gd name="T40" fmla="*/ 1068546250 w 480"/>
              <a:gd name="T41" fmla="*/ 534273125 h 860"/>
              <a:gd name="T42" fmla="*/ 967740000 w 480"/>
              <a:gd name="T43" fmla="*/ 372983125 h 860"/>
              <a:gd name="T44" fmla="*/ 887095000 w 480"/>
              <a:gd name="T45" fmla="*/ 292338125 h 860"/>
              <a:gd name="T46" fmla="*/ 745966250 w 480"/>
              <a:gd name="T47" fmla="*/ 171370625 h 860"/>
              <a:gd name="T48" fmla="*/ 584676250 w 480"/>
              <a:gd name="T49" fmla="*/ 100806250 h 860"/>
              <a:gd name="T50" fmla="*/ 362902500 w 480"/>
              <a:gd name="T51" fmla="*/ 0 h 860"/>
              <a:gd name="T52" fmla="*/ 0 w 480"/>
              <a:gd name="T53" fmla="*/ 0 h 86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80" h="860">
                <a:moveTo>
                  <a:pt x="0" y="0"/>
                </a:moveTo>
                <a:lnTo>
                  <a:pt x="92" y="72"/>
                </a:lnTo>
                <a:lnTo>
                  <a:pt x="164" y="168"/>
                </a:lnTo>
                <a:lnTo>
                  <a:pt x="220" y="292"/>
                </a:lnTo>
                <a:lnTo>
                  <a:pt x="240" y="416"/>
                </a:lnTo>
                <a:lnTo>
                  <a:pt x="224" y="556"/>
                </a:lnTo>
                <a:lnTo>
                  <a:pt x="200" y="644"/>
                </a:lnTo>
                <a:lnTo>
                  <a:pt x="152" y="728"/>
                </a:lnTo>
                <a:lnTo>
                  <a:pt x="84" y="804"/>
                </a:lnTo>
                <a:lnTo>
                  <a:pt x="4" y="860"/>
                </a:lnTo>
                <a:lnTo>
                  <a:pt x="64" y="860"/>
                </a:lnTo>
                <a:lnTo>
                  <a:pt x="124" y="852"/>
                </a:lnTo>
                <a:lnTo>
                  <a:pt x="208" y="832"/>
                </a:lnTo>
                <a:lnTo>
                  <a:pt x="304" y="776"/>
                </a:lnTo>
                <a:lnTo>
                  <a:pt x="380" y="712"/>
                </a:lnTo>
                <a:lnTo>
                  <a:pt x="432" y="624"/>
                </a:lnTo>
                <a:lnTo>
                  <a:pt x="468" y="532"/>
                </a:lnTo>
                <a:lnTo>
                  <a:pt x="480" y="436"/>
                </a:lnTo>
                <a:lnTo>
                  <a:pt x="472" y="356"/>
                </a:lnTo>
                <a:lnTo>
                  <a:pt x="452" y="268"/>
                </a:lnTo>
                <a:lnTo>
                  <a:pt x="424" y="212"/>
                </a:lnTo>
                <a:lnTo>
                  <a:pt x="384" y="148"/>
                </a:lnTo>
                <a:lnTo>
                  <a:pt x="352" y="116"/>
                </a:lnTo>
                <a:lnTo>
                  <a:pt x="296" y="68"/>
                </a:lnTo>
                <a:lnTo>
                  <a:pt x="232" y="40"/>
                </a:lnTo>
                <a:lnTo>
                  <a:pt x="1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 flipV="1">
            <a:off x="2448983" y="2865967"/>
            <a:ext cx="3543300" cy="5143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2391833" y="2180167"/>
            <a:ext cx="3657600" cy="9715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5935133" y="901436"/>
            <a:ext cx="9144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>
                <a:solidFill>
                  <a:srgbClr val="FFFFFF"/>
                </a:solidFill>
                <a:ea typeface="+mn-ea"/>
                <a:cs typeface="+mn-cs"/>
              </a:rPr>
              <a:t>Mặt trăng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6563783" y="4123267"/>
            <a:ext cx="9144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>
                <a:solidFill>
                  <a:srgbClr val="FFFFFF"/>
                </a:solidFill>
                <a:ea typeface="+mn-ea"/>
                <a:cs typeface="+mn-cs"/>
              </a:rPr>
              <a:t>Trái Đất</a:t>
            </a:r>
          </a:p>
        </p:txBody>
      </p:sp>
      <p:sp>
        <p:nvSpPr>
          <p:cNvPr id="94230" name="Line 22"/>
          <p:cNvSpPr>
            <a:spLocks noChangeShapeType="1"/>
          </p:cNvSpPr>
          <p:nvPr/>
        </p:nvSpPr>
        <p:spPr bwMode="auto">
          <a:xfrm flipH="1">
            <a:off x="6620933" y="4409017"/>
            <a:ext cx="6286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 flipH="1" flipV="1">
            <a:off x="6449483" y="3380317"/>
            <a:ext cx="171450" cy="1028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232" name="Line 24"/>
          <p:cNvSpPr>
            <a:spLocks noChangeShapeType="1"/>
          </p:cNvSpPr>
          <p:nvPr/>
        </p:nvSpPr>
        <p:spPr bwMode="auto">
          <a:xfrm flipH="1">
            <a:off x="5992283" y="1151467"/>
            <a:ext cx="285750" cy="4000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233" name="Oval 25"/>
          <p:cNvSpPr>
            <a:spLocks noChangeArrowheads="1"/>
          </p:cNvSpPr>
          <p:nvPr/>
        </p:nvSpPr>
        <p:spPr bwMode="auto">
          <a:xfrm>
            <a:off x="7478183" y="1380067"/>
            <a:ext cx="57150" cy="57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4234" name="Oval 26"/>
          <p:cNvSpPr>
            <a:spLocks noChangeArrowheads="1"/>
          </p:cNvSpPr>
          <p:nvPr/>
        </p:nvSpPr>
        <p:spPr bwMode="auto">
          <a:xfrm>
            <a:off x="7706783" y="2065867"/>
            <a:ext cx="57150" cy="57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4235" name="Oval 27"/>
          <p:cNvSpPr>
            <a:spLocks noChangeArrowheads="1"/>
          </p:cNvSpPr>
          <p:nvPr/>
        </p:nvSpPr>
        <p:spPr bwMode="auto">
          <a:xfrm>
            <a:off x="7478183" y="3551767"/>
            <a:ext cx="57150" cy="57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4236" name="Oval 28"/>
          <p:cNvSpPr>
            <a:spLocks noChangeArrowheads="1"/>
          </p:cNvSpPr>
          <p:nvPr/>
        </p:nvSpPr>
        <p:spPr bwMode="auto">
          <a:xfrm>
            <a:off x="6906683" y="980017"/>
            <a:ext cx="57150" cy="57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4237" name="Oval 29"/>
          <p:cNvSpPr>
            <a:spLocks noChangeArrowheads="1"/>
          </p:cNvSpPr>
          <p:nvPr/>
        </p:nvSpPr>
        <p:spPr bwMode="auto">
          <a:xfrm>
            <a:off x="7078133" y="2123017"/>
            <a:ext cx="57150" cy="57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8699" name="Text Box 31"/>
          <p:cNvSpPr txBox="1">
            <a:spLocks noChangeArrowheads="1"/>
          </p:cNvSpPr>
          <p:nvPr/>
        </p:nvSpPr>
        <p:spPr bwMode="auto">
          <a:xfrm>
            <a:off x="2048932" y="2540927"/>
            <a:ext cx="82973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500" b="1" kern="1200" dirty="0">
                <a:solidFill>
                  <a:srgbClr val="FF0000"/>
                </a:solidFill>
                <a:ea typeface="+mn-ea"/>
                <a:cs typeface="+mn-cs"/>
              </a:rPr>
              <a:t>MẶT TRỜI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575" y="191129"/>
            <a:ext cx="3757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0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206014" y="4743284"/>
            <a:ext cx="4243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https://www.youtube.com/watch?v=udAfHWeK5Rw</a:t>
            </a:r>
          </a:p>
        </p:txBody>
      </p:sp>
    </p:spTree>
    <p:extLst>
      <p:ext uri="{BB962C8B-B14F-4D97-AF65-F5344CB8AC3E}">
        <p14:creationId xmlns:p14="http://schemas.microsoft.com/office/powerpoint/2010/main" val="16006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942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58025E-6 L -0.0335 0.0324 L -0.0585 0.07685 L -0.07517 0.12191 L -0.08333 0.15432 L -0.08333 0.18858 " pathEditMode="relative" rAng="0" ptsTypes="AAAAAA">
                                      <p:cBhvr>
                                        <p:cTn id="25" dur="3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941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4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2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2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8" grpId="0"/>
      <p:bldP spid="942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10973" y="679450"/>
            <a:ext cx="6572250" cy="39433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2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5235" name="Freeform 3"/>
          <p:cNvSpPr>
            <a:spLocks/>
          </p:cNvSpPr>
          <p:nvPr/>
        </p:nvSpPr>
        <p:spPr bwMode="auto">
          <a:xfrm>
            <a:off x="1018117" y="1708150"/>
            <a:ext cx="2025254" cy="2114550"/>
          </a:xfrm>
          <a:custGeom>
            <a:avLst/>
            <a:gdLst>
              <a:gd name="T0" fmla="*/ 2147483646 w 1529"/>
              <a:gd name="T1" fmla="*/ 356306609 h 1643"/>
              <a:gd name="T2" fmla="*/ 2147483646 w 1529"/>
              <a:gd name="T3" fmla="*/ 680221863 h 1643"/>
              <a:gd name="T4" fmla="*/ 2147483646 w 1529"/>
              <a:gd name="T5" fmla="*/ 759727914 h 1643"/>
              <a:gd name="T6" fmla="*/ 2147483646 w 1529"/>
              <a:gd name="T7" fmla="*/ 1272101954 h 1643"/>
              <a:gd name="T8" fmla="*/ 2147483646 w 1529"/>
              <a:gd name="T9" fmla="*/ 1837481745 h 1643"/>
              <a:gd name="T10" fmla="*/ 2147483646 w 1529"/>
              <a:gd name="T11" fmla="*/ 1999438514 h 1643"/>
              <a:gd name="T12" fmla="*/ 2147483646 w 1529"/>
              <a:gd name="T13" fmla="*/ 2147483646 h 1643"/>
              <a:gd name="T14" fmla="*/ 2147483646 w 1529"/>
              <a:gd name="T15" fmla="*/ 2147483646 h 1643"/>
              <a:gd name="T16" fmla="*/ 2147483646 w 1529"/>
              <a:gd name="T17" fmla="*/ 2147483646 h 1643"/>
              <a:gd name="T18" fmla="*/ 2147483646 w 1529"/>
              <a:gd name="T19" fmla="*/ 2147483646 h 1643"/>
              <a:gd name="T20" fmla="*/ 2147483646 w 1529"/>
              <a:gd name="T21" fmla="*/ 2147483646 h 1643"/>
              <a:gd name="T22" fmla="*/ 2147483646 w 1529"/>
              <a:gd name="T23" fmla="*/ 2147483646 h 1643"/>
              <a:gd name="T24" fmla="*/ 2147483646 w 1529"/>
              <a:gd name="T25" fmla="*/ 2147483646 h 1643"/>
              <a:gd name="T26" fmla="*/ 2147483646 w 1529"/>
              <a:gd name="T27" fmla="*/ 2147483646 h 1643"/>
              <a:gd name="T28" fmla="*/ 2147483646 w 1529"/>
              <a:gd name="T29" fmla="*/ 2147483646 h 1643"/>
              <a:gd name="T30" fmla="*/ 2147483646 w 1529"/>
              <a:gd name="T31" fmla="*/ 2147483646 h 1643"/>
              <a:gd name="T32" fmla="*/ 2147483646 w 1529"/>
              <a:gd name="T33" fmla="*/ 2147483646 h 1643"/>
              <a:gd name="T34" fmla="*/ 1880782768 w 1529"/>
              <a:gd name="T35" fmla="*/ 2147483646 h 1643"/>
              <a:gd name="T36" fmla="*/ 1653092528 w 1529"/>
              <a:gd name="T37" fmla="*/ 2147483646 h 1643"/>
              <a:gd name="T38" fmla="*/ 1138451198 w 1529"/>
              <a:gd name="T39" fmla="*/ 2147483646 h 1643"/>
              <a:gd name="T40" fmla="*/ 1253855767 w 1529"/>
              <a:gd name="T41" fmla="*/ 2147483646 h 1643"/>
              <a:gd name="T42" fmla="*/ 938831051 w 1529"/>
              <a:gd name="T43" fmla="*/ 2147483646 h 1643"/>
              <a:gd name="T44" fmla="*/ 970021810 w 1529"/>
              <a:gd name="T45" fmla="*/ 2147483646 h 1643"/>
              <a:gd name="T46" fmla="*/ 854617240 w 1529"/>
              <a:gd name="T47" fmla="*/ 2147483646 h 1643"/>
              <a:gd name="T48" fmla="*/ 311904051 w 1529"/>
              <a:gd name="T49" fmla="*/ 2147483646 h 1643"/>
              <a:gd name="T50" fmla="*/ 399236761 w 1529"/>
              <a:gd name="T51" fmla="*/ 2147483646 h 1643"/>
              <a:gd name="T52" fmla="*/ 626927001 w 1529"/>
              <a:gd name="T53" fmla="*/ 2147483646 h 1643"/>
              <a:gd name="T54" fmla="*/ 199618381 w 1529"/>
              <a:gd name="T55" fmla="*/ 2147483646 h 1643"/>
              <a:gd name="T56" fmla="*/ 140357529 w 1529"/>
              <a:gd name="T57" fmla="*/ 2147483646 h 1643"/>
              <a:gd name="T58" fmla="*/ 84213811 w 1529"/>
              <a:gd name="T59" fmla="*/ 1999438514 h 1643"/>
              <a:gd name="T60" fmla="*/ 371166668 w 1529"/>
              <a:gd name="T61" fmla="*/ 2147483646 h 1643"/>
              <a:gd name="T62" fmla="*/ 483452338 w 1529"/>
              <a:gd name="T63" fmla="*/ 1513566490 h 1643"/>
              <a:gd name="T64" fmla="*/ 570785049 w 1529"/>
              <a:gd name="T65" fmla="*/ 1298603971 h 1643"/>
              <a:gd name="T66" fmla="*/ 1082307480 w 1529"/>
              <a:gd name="T67" fmla="*/ 1245599938 h 1643"/>
              <a:gd name="T68" fmla="*/ 910760958 w 1529"/>
              <a:gd name="T69" fmla="*/ 571267411 h 1643"/>
              <a:gd name="T70" fmla="*/ 1653092528 w 1529"/>
              <a:gd name="T71" fmla="*/ 597769428 h 1643"/>
              <a:gd name="T72" fmla="*/ 1568878717 w 1529"/>
              <a:gd name="T73" fmla="*/ 167846106 h 1643"/>
              <a:gd name="T74" fmla="*/ 2147483646 w 1529"/>
              <a:gd name="T75" fmla="*/ 680221863 h 1643"/>
              <a:gd name="T76" fmla="*/ 2147483646 w 1529"/>
              <a:gd name="T77" fmla="*/ 571267411 h 1643"/>
              <a:gd name="T78" fmla="*/ 2147483646 w 1529"/>
              <a:gd name="T79" fmla="*/ 141344090 h 1643"/>
              <a:gd name="T80" fmla="*/ 2147483646 w 1529"/>
              <a:gd name="T81" fmla="*/ 544765395 h 1643"/>
              <a:gd name="T82" fmla="*/ 2147483646 w 1529"/>
              <a:gd name="T83" fmla="*/ 114842073 h 1643"/>
              <a:gd name="T84" fmla="*/ 2147483646 w 1529"/>
              <a:gd name="T85" fmla="*/ 303302575 h 164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529" h="1643">
                <a:moveTo>
                  <a:pt x="914" y="212"/>
                </a:moveTo>
                <a:cubicBezTo>
                  <a:pt x="960" y="229"/>
                  <a:pt x="1001" y="221"/>
                  <a:pt x="1042" y="194"/>
                </a:cubicBezTo>
                <a:cubicBezTo>
                  <a:pt x="1058" y="147"/>
                  <a:pt x="1083" y="141"/>
                  <a:pt x="1124" y="121"/>
                </a:cubicBezTo>
                <a:cubicBezTo>
                  <a:pt x="1134" y="116"/>
                  <a:pt x="1141" y="103"/>
                  <a:pt x="1152" y="103"/>
                </a:cubicBezTo>
                <a:cubicBezTo>
                  <a:pt x="1161" y="103"/>
                  <a:pt x="1139" y="115"/>
                  <a:pt x="1133" y="121"/>
                </a:cubicBezTo>
                <a:cubicBezTo>
                  <a:pt x="1118" y="165"/>
                  <a:pt x="1112" y="196"/>
                  <a:pt x="1079" y="231"/>
                </a:cubicBezTo>
                <a:cubicBezTo>
                  <a:pt x="1082" y="240"/>
                  <a:pt x="1094" y="284"/>
                  <a:pt x="1106" y="286"/>
                </a:cubicBezTo>
                <a:cubicBezTo>
                  <a:pt x="1117" y="288"/>
                  <a:pt x="1123" y="271"/>
                  <a:pt x="1133" y="267"/>
                </a:cubicBezTo>
                <a:cubicBezTo>
                  <a:pt x="1148" y="261"/>
                  <a:pt x="1164" y="261"/>
                  <a:pt x="1179" y="258"/>
                </a:cubicBezTo>
                <a:cubicBezTo>
                  <a:pt x="1173" y="277"/>
                  <a:pt x="1154" y="293"/>
                  <a:pt x="1152" y="313"/>
                </a:cubicBezTo>
                <a:cubicBezTo>
                  <a:pt x="1138" y="442"/>
                  <a:pt x="1287" y="373"/>
                  <a:pt x="1389" y="377"/>
                </a:cubicBezTo>
                <a:cubicBezTo>
                  <a:pt x="1346" y="420"/>
                  <a:pt x="1327" y="401"/>
                  <a:pt x="1280" y="432"/>
                </a:cubicBezTo>
                <a:cubicBezTo>
                  <a:pt x="1255" y="505"/>
                  <a:pt x="1258" y="468"/>
                  <a:pt x="1271" y="542"/>
                </a:cubicBezTo>
                <a:cubicBezTo>
                  <a:pt x="1306" y="529"/>
                  <a:pt x="1319" y="540"/>
                  <a:pt x="1353" y="551"/>
                </a:cubicBezTo>
                <a:cubicBezTo>
                  <a:pt x="1330" y="558"/>
                  <a:pt x="1276" y="590"/>
                  <a:pt x="1316" y="624"/>
                </a:cubicBezTo>
                <a:cubicBezTo>
                  <a:pt x="1317" y="625"/>
                  <a:pt x="1385" y="646"/>
                  <a:pt x="1399" y="651"/>
                </a:cubicBezTo>
                <a:cubicBezTo>
                  <a:pt x="1408" y="654"/>
                  <a:pt x="1426" y="660"/>
                  <a:pt x="1426" y="660"/>
                </a:cubicBezTo>
                <a:cubicBezTo>
                  <a:pt x="1432" y="666"/>
                  <a:pt x="1450" y="673"/>
                  <a:pt x="1444" y="679"/>
                </a:cubicBezTo>
                <a:cubicBezTo>
                  <a:pt x="1430" y="693"/>
                  <a:pt x="1389" y="697"/>
                  <a:pt x="1389" y="697"/>
                </a:cubicBezTo>
                <a:cubicBezTo>
                  <a:pt x="1384" y="700"/>
                  <a:pt x="1346" y="723"/>
                  <a:pt x="1344" y="734"/>
                </a:cubicBezTo>
                <a:cubicBezTo>
                  <a:pt x="1335" y="798"/>
                  <a:pt x="1387" y="834"/>
                  <a:pt x="1417" y="880"/>
                </a:cubicBezTo>
                <a:cubicBezTo>
                  <a:pt x="1391" y="920"/>
                  <a:pt x="1377" y="910"/>
                  <a:pt x="1335" y="926"/>
                </a:cubicBezTo>
                <a:cubicBezTo>
                  <a:pt x="1395" y="946"/>
                  <a:pt x="1331" y="916"/>
                  <a:pt x="1371" y="980"/>
                </a:cubicBezTo>
                <a:cubicBezTo>
                  <a:pt x="1393" y="1014"/>
                  <a:pt x="1429" y="1011"/>
                  <a:pt x="1463" y="1017"/>
                </a:cubicBezTo>
                <a:cubicBezTo>
                  <a:pt x="1529" y="1083"/>
                  <a:pt x="1447" y="1036"/>
                  <a:pt x="1417" y="1026"/>
                </a:cubicBezTo>
                <a:cubicBezTo>
                  <a:pt x="1386" y="1029"/>
                  <a:pt x="1354" y="1024"/>
                  <a:pt x="1325" y="1035"/>
                </a:cubicBezTo>
                <a:cubicBezTo>
                  <a:pt x="1316" y="1038"/>
                  <a:pt x="1316" y="1053"/>
                  <a:pt x="1316" y="1063"/>
                </a:cubicBezTo>
                <a:cubicBezTo>
                  <a:pt x="1316" y="1152"/>
                  <a:pt x="1302" y="1138"/>
                  <a:pt x="1353" y="1154"/>
                </a:cubicBezTo>
                <a:cubicBezTo>
                  <a:pt x="1347" y="1166"/>
                  <a:pt x="1348" y="1186"/>
                  <a:pt x="1335" y="1191"/>
                </a:cubicBezTo>
                <a:cubicBezTo>
                  <a:pt x="1318" y="1197"/>
                  <a:pt x="1272" y="1179"/>
                  <a:pt x="1252" y="1172"/>
                </a:cubicBezTo>
                <a:cubicBezTo>
                  <a:pt x="1243" y="1175"/>
                  <a:pt x="1227" y="1173"/>
                  <a:pt x="1225" y="1182"/>
                </a:cubicBezTo>
                <a:cubicBezTo>
                  <a:pt x="1220" y="1206"/>
                  <a:pt x="1231" y="1231"/>
                  <a:pt x="1234" y="1255"/>
                </a:cubicBezTo>
                <a:cubicBezTo>
                  <a:pt x="1237" y="1282"/>
                  <a:pt x="1240" y="1310"/>
                  <a:pt x="1243" y="1337"/>
                </a:cubicBezTo>
                <a:cubicBezTo>
                  <a:pt x="1210" y="1359"/>
                  <a:pt x="1210" y="1374"/>
                  <a:pt x="1197" y="1410"/>
                </a:cubicBezTo>
                <a:cubicBezTo>
                  <a:pt x="1152" y="1395"/>
                  <a:pt x="1166" y="1378"/>
                  <a:pt x="1152" y="1337"/>
                </a:cubicBezTo>
                <a:cubicBezTo>
                  <a:pt x="1137" y="1340"/>
                  <a:pt x="1114" y="1333"/>
                  <a:pt x="1106" y="1346"/>
                </a:cubicBezTo>
                <a:cubicBezTo>
                  <a:pt x="1092" y="1370"/>
                  <a:pt x="1102" y="1401"/>
                  <a:pt x="1097" y="1428"/>
                </a:cubicBezTo>
                <a:cubicBezTo>
                  <a:pt x="1088" y="1476"/>
                  <a:pt x="1083" y="1477"/>
                  <a:pt x="1060" y="1511"/>
                </a:cubicBezTo>
                <a:cubicBezTo>
                  <a:pt x="1057" y="1520"/>
                  <a:pt x="1051" y="1529"/>
                  <a:pt x="1051" y="1538"/>
                </a:cubicBezTo>
                <a:cubicBezTo>
                  <a:pt x="1051" y="1578"/>
                  <a:pt x="1076" y="1609"/>
                  <a:pt x="1042" y="1556"/>
                </a:cubicBezTo>
                <a:cubicBezTo>
                  <a:pt x="1033" y="1470"/>
                  <a:pt x="1043" y="1466"/>
                  <a:pt x="969" y="1447"/>
                </a:cubicBezTo>
                <a:cubicBezTo>
                  <a:pt x="916" y="1391"/>
                  <a:pt x="940" y="1485"/>
                  <a:pt x="914" y="1502"/>
                </a:cubicBezTo>
                <a:cubicBezTo>
                  <a:pt x="896" y="1514"/>
                  <a:pt x="859" y="1538"/>
                  <a:pt x="859" y="1538"/>
                </a:cubicBezTo>
                <a:cubicBezTo>
                  <a:pt x="847" y="1576"/>
                  <a:pt x="855" y="1587"/>
                  <a:pt x="877" y="1620"/>
                </a:cubicBezTo>
                <a:cubicBezTo>
                  <a:pt x="870" y="1623"/>
                  <a:pt x="817" y="1643"/>
                  <a:pt x="813" y="1639"/>
                </a:cubicBezTo>
                <a:cubicBezTo>
                  <a:pt x="802" y="1627"/>
                  <a:pt x="836" y="1582"/>
                  <a:pt x="841" y="1575"/>
                </a:cubicBezTo>
                <a:cubicBezTo>
                  <a:pt x="831" y="1502"/>
                  <a:pt x="842" y="1475"/>
                  <a:pt x="768" y="1456"/>
                </a:cubicBezTo>
                <a:cubicBezTo>
                  <a:pt x="762" y="1474"/>
                  <a:pt x="757" y="1493"/>
                  <a:pt x="749" y="1511"/>
                </a:cubicBezTo>
                <a:cubicBezTo>
                  <a:pt x="745" y="1521"/>
                  <a:pt x="739" y="1546"/>
                  <a:pt x="731" y="1538"/>
                </a:cubicBezTo>
                <a:cubicBezTo>
                  <a:pt x="718" y="1525"/>
                  <a:pt x="727" y="1501"/>
                  <a:pt x="722" y="1483"/>
                </a:cubicBezTo>
                <a:cubicBezTo>
                  <a:pt x="718" y="1470"/>
                  <a:pt x="710" y="1459"/>
                  <a:pt x="704" y="1447"/>
                </a:cubicBezTo>
                <a:cubicBezTo>
                  <a:pt x="689" y="1450"/>
                  <a:pt x="672" y="1448"/>
                  <a:pt x="658" y="1456"/>
                </a:cubicBezTo>
                <a:cubicBezTo>
                  <a:pt x="649" y="1461"/>
                  <a:pt x="649" y="1477"/>
                  <a:pt x="640" y="1483"/>
                </a:cubicBezTo>
                <a:cubicBezTo>
                  <a:pt x="629" y="1490"/>
                  <a:pt x="615" y="1489"/>
                  <a:pt x="603" y="1492"/>
                </a:cubicBezTo>
                <a:cubicBezTo>
                  <a:pt x="579" y="1566"/>
                  <a:pt x="591" y="1467"/>
                  <a:pt x="594" y="1456"/>
                </a:cubicBezTo>
                <a:cubicBezTo>
                  <a:pt x="579" y="1366"/>
                  <a:pt x="590" y="1405"/>
                  <a:pt x="548" y="1447"/>
                </a:cubicBezTo>
                <a:cubicBezTo>
                  <a:pt x="542" y="1441"/>
                  <a:pt x="537" y="1433"/>
                  <a:pt x="530" y="1428"/>
                </a:cubicBezTo>
                <a:cubicBezTo>
                  <a:pt x="485" y="1400"/>
                  <a:pt x="431" y="1466"/>
                  <a:pt x="411" y="1502"/>
                </a:cubicBezTo>
                <a:cubicBezTo>
                  <a:pt x="404" y="1514"/>
                  <a:pt x="403" y="1529"/>
                  <a:pt x="393" y="1538"/>
                </a:cubicBezTo>
                <a:cubicBezTo>
                  <a:pt x="386" y="1545"/>
                  <a:pt x="374" y="1544"/>
                  <a:pt x="365" y="1547"/>
                </a:cubicBezTo>
                <a:cubicBezTo>
                  <a:pt x="384" y="1497"/>
                  <a:pt x="369" y="1525"/>
                  <a:pt x="429" y="1465"/>
                </a:cubicBezTo>
                <a:cubicBezTo>
                  <a:pt x="435" y="1459"/>
                  <a:pt x="448" y="1447"/>
                  <a:pt x="448" y="1447"/>
                </a:cubicBezTo>
                <a:cubicBezTo>
                  <a:pt x="467" y="1387"/>
                  <a:pt x="452" y="1343"/>
                  <a:pt x="402" y="1310"/>
                </a:cubicBezTo>
                <a:cubicBezTo>
                  <a:pt x="345" y="1338"/>
                  <a:pt x="373" y="1316"/>
                  <a:pt x="329" y="1383"/>
                </a:cubicBezTo>
                <a:cubicBezTo>
                  <a:pt x="323" y="1392"/>
                  <a:pt x="311" y="1410"/>
                  <a:pt x="311" y="1410"/>
                </a:cubicBezTo>
                <a:cubicBezTo>
                  <a:pt x="308" y="1422"/>
                  <a:pt x="311" y="1439"/>
                  <a:pt x="301" y="1447"/>
                </a:cubicBezTo>
                <a:cubicBezTo>
                  <a:pt x="287" y="1459"/>
                  <a:pt x="247" y="1465"/>
                  <a:pt x="247" y="1465"/>
                </a:cubicBezTo>
                <a:cubicBezTo>
                  <a:pt x="264" y="1439"/>
                  <a:pt x="284" y="1418"/>
                  <a:pt x="301" y="1392"/>
                </a:cubicBezTo>
                <a:cubicBezTo>
                  <a:pt x="304" y="1361"/>
                  <a:pt x="302" y="1329"/>
                  <a:pt x="311" y="1300"/>
                </a:cubicBezTo>
                <a:cubicBezTo>
                  <a:pt x="315" y="1288"/>
                  <a:pt x="331" y="1284"/>
                  <a:pt x="338" y="1273"/>
                </a:cubicBezTo>
                <a:cubicBezTo>
                  <a:pt x="343" y="1265"/>
                  <a:pt x="344" y="1255"/>
                  <a:pt x="347" y="1246"/>
                </a:cubicBezTo>
                <a:cubicBezTo>
                  <a:pt x="290" y="1206"/>
                  <a:pt x="343" y="1192"/>
                  <a:pt x="274" y="1209"/>
                </a:cubicBezTo>
                <a:cubicBezTo>
                  <a:pt x="232" y="1242"/>
                  <a:pt x="205" y="1250"/>
                  <a:pt x="173" y="1291"/>
                </a:cubicBezTo>
                <a:cubicBezTo>
                  <a:pt x="153" y="1353"/>
                  <a:pt x="181" y="1298"/>
                  <a:pt x="137" y="1310"/>
                </a:cubicBezTo>
                <a:cubicBezTo>
                  <a:pt x="122" y="1314"/>
                  <a:pt x="112" y="1328"/>
                  <a:pt x="100" y="1337"/>
                </a:cubicBezTo>
                <a:cubicBezTo>
                  <a:pt x="94" y="1346"/>
                  <a:pt x="87" y="1354"/>
                  <a:pt x="82" y="1364"/>
                </a:cubicBezTo>
                <a:cubicBezTo>
                  <a:pt x="78" y="1373"/>
                  <a:pt x="73" y="1402"/>
                  <a:pt x="73" y="1392"/>
                </a:cubicBezTo>
                <a:cubicBezTo>
                  <a:pt x="73" y="1351"/>
                  <a:pt x="97" y="1321"/>
                  <a:pt x="128" y="1300"/>
                </a:cubicBezTo>
                <a:cubicBezTo>
                  <a:pt x="148" y="1241"/>
                  <a:pt x="120" y="1299"/>
                  <a:pt x="164" y="1264"/>
                </a:cubicBezTo>
                <a:cubicBezTo>
                  <a:pt x="173" y="1257"/>
                  <a:pt x="177" y="1245"/>
                  <a:pt x="183" y="1236"/>
                </a:cubicBezTo>
                <a:cubicBezTo>
                  <a:pt x="201" y="1183"/>
                  <a:pt x="168" y="1177"/>
                  <a:pt x="201" y="1127"/>
                </a:cubicBezTo>
                <a:cubicBezTo>
                  <a:pt x="231" y="1034"/>
                  <a:pt x="134" y="1077"/>
                  <a:pt x="82" y="1090"/>
                </a:cubicBezTo>
                <a:cubicBezTo>
                  <a:pt x="73" y="1096"/>
                  <a:pt x="65" y="1113"/>
                  <a:pt x="55" y="1108"/>
                </a:cubicBezTo>
                <a:cubicBezTo>
                  <a:pt x="47" y="1104"/>
                  <a:pt x="58" y="1088"/>
                  <a:pt x="64" y="1081"/>
                </a:cubicBezTo>
                <a:cubicBezTo>
                  <a:pt x="72" y="1071"/>
                  <a:pt x="121" y="1048"/>
                  <a:pt x="128" y="1044"/>
                </a:cubicBezTo>
                <a:cubicBezTo>
                  <a:pt x="153" y="969"/>
                  <a:pt x="146" y="997"/>
                  <a:pt x="201" y="944"/>
                </a:cubicBezTo>
                <a:cubicBezTo>
                  <a:pt x="230" y="855"/>
                  <a:pt x="95" y="817"/>
                  <a:pt x="45" y="770"/>
                </a:cubicBezTo>
                <a:cubicBezTo>
                  <a:pt x="36" y="743"/>
                  <a:pt x="39" y="713"/>
                  <a:pt x="27" y="688"/>
                </a:cubicBezTo>
                <a:cubicBezTo>
                  <a:pt x="22" y="678"/>
                  <a:pt x="0" y="681"/>
                  <a:pt x="0" y="670"/>
                </a:cubicBezTo>
                <a:cubicBezTo>
                  <a:pt x="0" y="661"/>
                  <a:pt x="18" y="675"/>
                  <a:pt x="27" y="679"/>
                </a:cubicBezTo>
                <a:cubicBezTo>
                  <a:pt x="37" y="684"/>
                  <a:pt x="46" y="691"/>
                  <a:pt x="55" y="697"/>
                </a:cubicBezTo>
                <a:cubicBezTo>
                  <a:pt x="58" y="706"/>
                  <a:pt x="57" y="717"/>
                  <a:pt x="64" y="724"/>
                </a:cubicBezTo>
                <a:cubicBezTo>
                  <a:pt x="80" y="740"/>
                  <a:pt x="119" y="761"/>
                  <a:pt x="119" y="761"/>
                </a:cubicBezTo>
                <a:cubicBezTo>
                  <a:pt x="203" y="698"/>
                  <a:pt x="165" y="720"/>
                  <a:pt x="228" y="688"/>
                </a:cubicBezTo>
                <a:cubicBezTo>
                  <a:pt x="246" y="632"/>
                  <a:pt x="204" y="580"/>
                  <a:pt x="164" y="542"/>
                </a:cubicBezTo>
                <a:cubicBezTo>
                  <a:pt x="161" y="533"/>
                  <a:pt x="154" y="524"/>
                  <a:pt x="155" y="514"/>
                </a:cubicBezTo>
                <a:cubicBezTo>
                  <a:pt x="157" y="495"/>
                  <a:pt x="173" y="459"/>
                  <a:pt x="173" y="459"/>
                </a:cubicBezTo>
                <a:cubicBezTo>
                  <a:pt x="170" y="447"/>
                  <a:pt x="158" y="434"/>
                  <a:pt x="164" y="423"/>
                </a:cubicBezTo>
                <a:cubicBezTo>
                  <a:pt x="168" y="415"/>
                  <a:pt x="180" y="433"/>
                  <a:pt x="183" y="441"/>
                </a:cubicBezTo>
                <a:cubicBezTo>
                  <a:pt x="190" y="458"/>
                  <a:pt x="183" y="480"/>
                  <a:pt x="192" y="496"/>
                </a:cubicBezTo>
                <a:cubicBezTo>
                  <a:pt x="202" y="515"/>
                  <a:pt x="237" y="542"/>
                  <a:pt x="237" y="542"/>
                </a:cubicBezTo>
                <a:cubicBezTo>
                  <a:pt x="276" y="503"/>
                  <a:pt x="289" y="442"/>
                  <a:pt x="347" y="423"/>
                </a:cubicBezTo>
                <a:cubicBezTo>
                  <a:pt x="334" y="382"/>
                  <a:pt x="312" y="361"/>
                  <a:pt x="283" y="331"/>
                </a:cubicBezTo>
                <a:cubicBezTo>
                  <a:pt x="288" y="303"/>
                  <a:pt x="301" y="277"/>
                  <a:pt x="301" y="249"/>
                </a:cubicBezTo>
                <a:cubicBezTo>
                  <a:pt x="301" y="230"/>
                  <a:pt x="292" y="175"/>
                  <a:pt x="292" y="194"/>
                </a:cubicBezTo>
                <a:cubicBezTo>
                  <a:pt x="292" y="277"/>
                  <a:pt x="282" y="300"/>
                  <a:pt x="347" y="322"/>
                </a:cubicBezTo>
                <a:cubicBezTo>
                  <a:pt x="377" y="368"/>
                  <a:pt x="424" y="367"/>
                  <a:pt x="475" y="377"/>
                </a:cubicBezTo>
                <a:cubicBezTo>
                  <a:pt x="518" y="312"/>
                  <a:pt x="485" y="250"/>
                  <a:pt x="530" y="203"/>
                </a:cubicBezTo>
                <a:cubicBezTo>
                  <a:pt x="545" y="159"/>
                  <a:pt x="525" y="134"/>
                  <a:pt x="493" y="103"/>
                </a:cubicBezTo>
                <a:cubicBezTo>
                  <a:pt x="490" y="94"/>
                  <a:pt x="482" y="85"/>
                  <a:pt x="484" y="75"/>
                </a:cubicBezTo>
                <a:cubicBezTo>
                  <a:pt x="486" y="66"/>
                  <a:pt x="495" y="55"/>
                  <a:pt x="503" y="57"/>
                </a:cubicBezTo>
                <a:cubicBezTo>
                  <a:pt x="514" y="60"/>
                  <a:pt x="515" y="75"/>
                  <a:pt x="521" y="84"/>
                </a:cubicBezTo>
                <a:cubicBezTo>
                  <a:pt x="528" y="105"/>
                  <a:pt x="529" y="128"/>
                  <a:pt x="539" y="148"/>
                </a:cubicBezTo>
                <a:cubicBezTo>
                  <a:pt x="560" y="192"/>
                  <a:pt x="669" y="209"/>
                  <a:pt x="713" y="231"/>
                </a:cubicBezTo>
                <a:cubicBezTo>
                  <a:pt x="707" y="243"/>
                  <a:pt x="707" y="261"/>
                  <a:pt x="695" y="267"/>
                </a:cubicBezTo>
                <a:cubicBezTo>
                  <a:pt x="670" y="279"/>
                  <a:pt x="672" y="227"/>
                  <a:pt x="685" y="212"/>
                </a:cubicBezTo>
                <a:cubicBezTo>
                  <a:pt x="694" y="201"/>
                  <a:pt x="710" y="200"/>
                  <a:pt x="722" y="194"/>
                </a:cubicBezTo>
                <a:cubicBezTo>
                  <a:pt x="716" y="179"/>
                  <a:pt x="712" y="162"/>
                  <a:pt x="704" y="148"/>
                </a:cubicBezTo>
                <a:cubicBezTo>
                  <a:pt x="683" y="111"/>
                  <a:pt x="677" y="152"/>
                  <a:pt x="695" y="103"/>
                </a:cubicBezTo>
                <a:cubicBezTo>
                  <a:pt x="698" y="85"/>
                  <a:pt x="686" y="42"/>
                  <a:pt x="704" y="48"/>
                </a:cubicBezTo>
                <a:cubicBezTo>
                  <a:pt x="725" y="55"/>
                  <a:pt x="710" y="93"/>
                  <a:pt x="722" y="112"/>
                </a:cubicBezTo>
                <a:cubicBezTo>
                  <a:pt x="725" y="118"/>
                  <a:pt x="805" y="146"/>
                  <a:pt x="813" y="148"/>
                </a:cubicBezTo>
                <a:cubicBezTo>
                  <a:pt x="810" y="160"/>
                  <a:pt x="798" y="174"/>
                  <a:pt x="804" y="185"/>
                </a:cubicBezTo>
                <a:cubicBezTo>
                  <a:pt x="808" y="193"/>
                  <a:pt x="819" y="175"/>
                  <a:pt x="823" y="167"/>
                </a:cubicBezTo>
                <a:cubicBezTo>
                  <a:pt x="862" y="90"/>
                  <a:pt x="815" y="129"/>
                  <a:pt x="868" y="94"/>
                </a:cubicBezTo>
                <a:cubicBezTo>
                  <a:pt x="885" y="25"/>
                  <a:pt x="862" y="82"/>
                  <a:pt x="905" y="39"/>
                </a:cubicBezTo>
                <a:cubicBezTo>
                  <a:pt x="913" y="31"/>
                  <a:pt x="923" y="0"/>
                  <a:pt x="923" y="11"/>
                </a:cubicBezTo>
                <a:cubicBezTo>
                  <a:pt x="923" y="25"/>
                  <a:pt x="910" y="35"/>
                  <a:pt x="905" y="48"/>
                </a:cubicBezTo>
                <a:cubicBezTo>
                  <a:pt x="898" y="66"/>
                  <a:pt x="887" y="103"/>
                  <a:pt x="887" y="103"/>
                </a:cubicBezTo>
                <a:cubicBezTo>
                  <a:pt x="896" y="218"/>
                  <a:pt x="860" y="212"/>
                  <a:pt x="914" y="21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5018617" y="1704579"/>
            <a:ext cx="2228850" cy="2228850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1325298" y="2083197"/>
            <a:ext cx="1428750" cy="142875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grpSp>
        <p:nvGrpSpPr>
          <p:cNvPr id="95238" name="Group 6"/>
          <p:cNvGrpSpPr>
            <a:grpSpLocks/>
          </p:cNvGrpSpPr>
          <p:nvPr/>
        </p:nvGrpSpPr>
        <p:grpSpPr bwMode="auto">
          <a:xfrm>
            <a:off x="5875867" y="1536700"/>
            <a:ext cx="342900" cy="342900"/>
            <a:chOff x="3840" y="1008"/>
            <a:chExt cx="288" cy="288"/>
          </a:xfrm>
        </p:grpSpPr>
        <p:sp>
          <p:nvSpPr>
            <p:cNvPr id="29735" name="Oval 7"/>
            <p:cNvSpPr>
              <a:spLocks noChangeArrowheads="1"/>
            </p:cNvSpPr>
            <p:nvPr/>
          </p:nvSpPr>
          <p:spPr bwMode="auto">
            <a:xfrm>
              <a:off x="3840" y="1008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1350" b="1" kern="12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29736" name="Freeform 8"/>
            <p:cNvSpPr>
              <a:spLocks/>
            </p:cNvSpPr>
            <p:nvPr/>
          </p:nvSpPr>
          <p:spPr bwMode="auto">
            <a:xfrm>
              <a:off x="3984" y="1008"/>
              <a:ext cx="144" cy="288"/>
            </a:xfrm>
            <a:custGeom>
              <a:avLst/>
              <a:gdLst>
                <a:gd name="T0" fmla="*/ 0 w 144"/>
                <a:gd name="T1" fmla="*/ 0 h 288"/>
                <a:gd name="T2" fmla="*/ 21 w 144"/>
                <a:gd name="T3" fmla="*/ 24 h 288"/>
                <a:gd name="T4" fmla="*/ 36 w 144"/>
                <a:gd name="T5" fmla="*/ 51 h 288"/>
                <a:gd name="T6" fmla="*/ 48 w 144"/>
                <a:gd name="T7" fmla="*/ 96 h 288"/>
                <a:gd name="T8" fmla="*/ 51 w 144"/>
                <a:gd name="T9" fmla="*/ 144 h 288"/>
                <a:gd name="T10" fmla="*/ 42 w 144"/>
                <a:gd name="T11" fmla="*/ 210 h 288"/>
                <a:gd name="T12" fmla="*/ 30 w 144"/>
                <a:gd name="T13" fmla="*/ 240 h 288"/>
                <a:gd name="T14" fmla="*/ 0 w 144"/>
                <a:gd name="T15" fmla="*/ 288 h 288"/>
                <a:gd name="T16" fmla="*/ 54 w 144"/>
                <a:gd name="T17" fmla="*/ 279 h 288"/>
                <a:gd name="T18" fmla="*/ 105 w 144"/>
                <a:gd name="T19" fmla="*/ 246 h 288"/>
                <a:gd name="T20" fmla="*/ 138 w 144"/>
                <a:gd name="T21" fmla="*/ 192 h 288"/>
                <a:gd name="T22" fmla="*/ 144 w 144"/>
                <a:gd name="T23" fmla="*/ 144 h 288"/>
                <a:gd name="T24" fmla="*/ 138 w 144"/>
                <a:gd name="T25" fmla="*/ 99 h 288"/>
                <a:gd name="T26" fmla="*/ 120 w 144"/>
                <a:gd name="T27" fmla="*/ 60 h 288"/>
                <a:gd name="T28" fmla="*/ 96 w 144"/>
                <a:gd name="T29" fmla="*/ 33 h 288"/>
                <a:gd name="T30" fmla="*/ 63 w 144"/>
                <a:gd name="T31" fmla="*/ 12 h 288"/>
                <a:gd name="T32" fmla="*/ 0 w 144"/>
                <a:gd name="T33" fmla="*/ 0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4" h="288">
                  <a:moveTo>
                    <a:pt x="0" y="0"/>
                  </a:moveTo>
                  <a:lnTo>
                    <a:pt x="21" y="24"/>
                  </a:lnTo>
                  <a:lnTo>
                    <a:pt x="36" y="51"/>
                  </a:lnTo>
                  <a:lnTo>
                    <a:pt x="48" y="96"/>
                  </a:lnTo>
                  <a:lnTo>
                    <a:pt x="51" y="144"/>
                  </a:lnTo>
                  <a:lnTo>
                    <a:pt x="42" y="210"/>
                  </a:lnTo>
                  <a:lnTo>
                    <a:pt x="30" y="240"/>
                  </a:lnTo>
                  <a:lnTo>
                    <a:pt x="0" y="288"/>
                  </a:lnTo>
                  <a:lnTo>
                    <a:pt x="54" y="279"/>
                  </a:lnTo>
                  <a:lnTo>
                    <a:pt x="105" y="246"/>
                  </a:lnTo>
                  <a:lnTo>
                    <a:pt x="138" y="192"/>
                  </a:lnTo>
                  <a:lnTo>
                    <a:pt x="144" y="144"/>
                  </a:lnTo>
                  <a:lnTo>
                    <a:pt x="138" y="99"/>
                  </a:lnTo>
                  <a:lnTo>
                    <a:pt x="120" y="60"/>
                  </a:lnTo>
                  <a:lnTo>
                    <a:pt x="96" y="33"/>
                  </a:lnTo>
                  <a:lnTo>
                    <a:pt x="6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b="1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5241" name="Group 9"/>
          <p:cNvGrpSpPr>
            <a:grpSpLocks/>
          </p:cNvGrpSpPr>
          <p:nvPr/>
        </p:nvGrpSpPr>
        <p:grpSpPr bwMode="auto">
          <a:xfrm>
            <a:off x="6665252" y="1765300"/>
            <a:ext cx="342900" cy="342900"/>
            <a:chOff x="4752" y="960"/>
            <a:chExt cx="288" cy="288"/>
          </a:xfrm>
        </p:grpSpPr>
        <p:sp>
          <p:nvSpPr>
            <p:cNvPr id="29733" name="Oval 10"/>
            <p:cNvSpPr>
              <a:spLocks noChangeArrowheads="1"/>
            </p:cNvSpPr>
            <p:nvPr/>
          </p:nvSpPr>
          <p:spPr bwMode="auto">
            <a:xfrm>
              <a:off x="4752" y="96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1350" b="1" kern="12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29734" name="Freeform 11"/>
            <p:cNvSpPr>
              <a:spLocks/>
            </p:cNvSpPr>
            <p:nvPr/>
          </p:nvSpPr>
          <p:spPr bwMode="auto">
            <a:xfrm>
              <a:off x="4896" y="960"/>
              <a:ext cx="144" cy="288"/>
            </a:xfrm>
            <a:custGeom>
              <a:avLst/>
              <a:gdLst>
                <a:gd name="T0" fmla="*/ 0 w 144"/>
                <a:gd name="T1" fmla="*/ 0 h 288"/>
                <a:gd name="T2" fmla="*/ 21 w 144"/>
                <a:gd name="T3" fmla="*/ 24 h 288"/>
                <a:gd name="T4" fmla="*/ 36 w 144"/>
                <a:gd name="T5" fmla="*/ 51 h 288"/>
                <a:gd name="T6" fmla="*/ 48 w 144"/>
                <a:gd name="T7" fmla="*/ 96 h 288"/>
                <a:gd name="T8" fmla="*/ 51 w 144"/>
                <a:gd name="T9" fmla="*/ 144 h 288"/>
                <a:gd name="T10" fmla="*/ 42 w 144"/>
                <a:gd name="T11" fmla="*/ 210 h 288"/>
                <a:gd name="T12" fmla="*/ 30 w 144"/>
                <a:gd name="T13" fmla="*/ 240 h 288"/>
                <a:gd name="T14" fmla="*/ 0 w 144"/>
                <a:gd name="T15" fmla="*/ 288 h 288"/>
                <a:gd name="T16" fmla="*/ 54 w 144"/>
                <a:gd name="T17" fmla="*/ 279 h 288"/>
                <a:gd name="T18" fmla="*/ 105 w 144"/>
                <a:gd name="T19" fmla="*/ 246 h 288"/>
                <a:gd name="T20" fmla="*/ 138 w 144"/>
                <a:gd name="T21" fmla="*/ 192 h 288"/>
                <a:gd name="T22" fmla="*/ 144 w 144"/>
                <a:gd name="T23" fmla="*/ 144 h 288"/>
                <a:gd name="T24" fmla="*/ 138 w 144"/>
                <a:gd name="T25" fmla="*/ 99 h 288"/>
                <a:gd name="T26" fmla="*/ 120 w 144"/>
                <a:gd name="T27" fmla="*/ 60 h 288"/>
                <a:gd name="T28" fmla="*/ 96 w 144"/>
                <a:gd name="T29" fmla="*/ 33 h 288"/>
                <a:gd name="T30" fmla="*/ 63 w 144"/>
                <a:gd name="T31" fmla="*/ 12 h 288"/>
                <a:gd name="T32" fmla="*/ 0 w 144"/>
                <a:gd name="T33" fmla="*/ 0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4" h="288">
                  <a:moveTo>
                    <a:pt x="0" y="0"/>
                  </a:moveTo>
                  <a:lnTo>
                    <a:pt x="21" y="24"/>
                  </a:lnTo>
                  <a:lnTo>
                    <a:pt x="36" y="51"/>
                  </a:lnTo>
                  <a:lnTo>
                    <a:pt x="48" y="96"/>
                  </a:lnTo>
                  <a:lnTo>
                    <a:pt x="51" y="144"/>
                  </a:lnTo>
                  <a:lnTo>
                    <a:pt x="42" y="210"/>
                  </a:lnTo>
                  <a:lnTo>
                    <a:pt x="30" y="240"/>
                  </a:lnTo>
                  <a:lnTo>
                    <a:pt x="0" y="288"/>
                  </a:lnTo>
                  <a:lnTo>
                    <a:pt x="54" y="279"/>
                  </a:lnTo>
                  <a:lnTo>
                    <a:pt x="105" y="246"/>
                  </a:lnTo>
                  <a:lnTo>
                    <a:pt x="138" y="192"/>
                  </a:lnTo>
                  <a:lnTo>
                    <a:pt x="144" y="144"/>
                  </a:lnTo>
                  <a:lnTo>
                    <a:pt x="138" y="99"/>
                  </a:lnTo>
                  <a:lnTo>
                    <a:pt x="120" y="60"/>
                  </a:lnTo>
                  <a:lnTo>
                    <a:pt x="96" y="33"/>
                  </a:lnTo>
                  <a:lnTo>
                    <a:pt x="6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b="1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9704" name="Group 12"/>
          <p:cNvGrpSpPr>
            <a:grpSpLocks/>
          </p:cNvGrpSpPr>
          <p:nvPr/>
        </p:nvGrpSpPr>
        <p:grpSpPr bwMode="auto">
          <a:xfrm>
            <a:off x="5700846" y="2378472"/>
            <a:ext cx="800100" cy="847725"/>
            <a:chOff x="3984" y="1544"/>
            <a:chExt cx="864" cy="864"/>
          </a:xfrm>
        </p:grpSpPr>
        <p:sp>
          <p:nvSpPr>
            <p:cNvPr id="29731" name="Oval 13"/>
            <p:cNvSpPr>
              <a:spLocks noChangeArrowheads="1"/>
            </p:cNvSpPr>
            <p:nvPr/>
          </p:nvSpPr>
          <p:spPr bwMode="auto">
            <a:xfrm>
              <a:off x="3984" y="1544"/>
              <a:ext cx="864" cy="8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1350" b="1" kern="120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29732" name="Freeform 14"/>
            <p:cNvSpPr>
              <a:spLocks/>
            </p:cNvSpPr>
            <p:nvPr/>
          </p:nvSpPr>
          <p:spPr bwMode="auto">
            <a:xfrm>
              <a:off x="4368" y="1548"/>
              <a:ext cx="480" cy="860"/>
            </a:xfrm>
            <a:custGeom>
              <a:avLst/>
              <a:gdLst>
                <a:gd name="T0" fmla="*/ 0 w 480"/>
                <a:gd name="T1" fmla="*/ 0 h 860"/>
                <a:gd name="T2" fmla="*/ 92 w 480"/>
                <a:gd name="T3" fmla="*/ 72 h 860"/>
                <a:gd name="T4" fmla="*/ 164 w 480"/>
                <a:gd name="T5" fmla="*/ 168 h 860"/>
                <a:gd name="T6" fmla="*/ 220 w 480"/>
                <a:gd name="T7" fmla="*/ 292 h 860"/>
                <a:gd name="T8" fmla="*/ 240 w 480"/>
                <a:gd name="T9" fmla="*/ 416 h 860"/>
                <a:gd name="T10" fmla="*/ 224 w 480"/>
                <a:gd name="T11" fmla="*/ 556 h 860"/>
                <a:gd name="T12" fmla="*/ 200 w 480"/>
                <a:gd name="T13" fmla="*/ 644 h 860"/>
                <a:gd name="T14" fmla="*/ 152 w 480"/>
                <a:gd name="T15" fmla="*/ 728 h 860"/>
                <a:gd name="T16" fmla="*/ 84 w 480"/>
                <a:gd name="T17" fmla="*/ 804 h 860"/>
                <a:gd name="T18" fmla="*/ 4 w 480"/>
                <a:gd name="T19" fmla="*/ 860 h 860"/>
                <a:gd name="T20" fmla="*/ 64 w 480"/>
                <a:gd name="T21" fmla="*/ 860 h 860"/>
                <a:gd name="T22" fmla="*/ 124 w 480"/>
                <a:gd name="T23" fmla="*/ 852 h 860"/>
                <a:gd name="T24" fmla="*/ 208 w 480"/>
                <a:gd name="T25" fmla="*/ 832 h 860"/>
                <a:gd name="T26" fmla="*/ 304 w 480"/>
                <a:gd name="T27" fmla="*/ 776 h 860"/>
                <a:gd name="T28" fmla="*/ 380 w 480"/>
                <a:gd name="T29" fmla="*/ 712 h 860"/>
                <a:gd name="T30" fmla="*/ 432 w 480"/>
                <a:gd name="T31" fmla="*/ 624 h 860"/>
                <a:gd name="T32" fmla="*/ 468 w 480"/>
                <a:gd name="T33" fmla="*/ 532 h 860"/>
                <a:gd name="T34" fmla="*/ 480 w 480"/>
                <a:gd name="T35" fmla="*/ 436 h 860"/>
                <a:gd name="T36" fmla="*/ 472 w 480"/>
                <a:gd name="T37" fmla="*/ 356 h 860"/>
                <a:gd name="T38" fmla="*/ 452 w 480"/>
                <a:gd name="T39" fmla="*/ 268 h 860"/>
                <a:gd name="T40" fmla="*/ 424 w 480"/>
                <a:gd name="T41" fmla="*/ 212 h 860"/>
                <a:gd name="T42" fmla="*/ 384 w 480"/>
                <a:gd name="T43" fmla="*/ 148 h 860"/>
                <a:gd name="T44" fmla="*/ 352 w 480"/>
                <a:gd name="T45" fmla="*/ 116 h 860"/>
                <a:gd name="T46" fmla="*/ 296 w 480"/>
                <a:gd name="T47" fmla="*/ 68 h 860"/>
                <a:gd name="T48" fmla="*/ 232 w 480"/>
                <a:gd name="T49" fmla="*/ 40 h 860"/>
                <a:gd name="T50" fmla="*/ 144 w 480"/>
                <a:gd name="T51" fmla="*/ 0 h 860"/>
                <a:gd name="T52" fmla="*/ 0 w 480"/>
                <a:gd name="T53" fmla="*/ 0 h 8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0" h="860">
                  <a:moveTo>
                    <a:pt x="0" y="0"/>
                  </a:moveTo>
                  <a:lnTo>
                    <a:pt x="92" y="72"/>
                  </a:lnTo>
                  <a:lnTo>
                    <a:pt x="164" y="168"/>
                  </a:lnTo>
                  <a:lnTo>
                    <a:pt x="220" y="292"/>
                  </a:lnTo>
                  <a:lnTo>
                    <a:pt x="240" y="416"/>
                  </a:lnTo>
                  <a:lnTo>
                    <a:pt x="224" y="556"/>
                  </a:lnTo>
                  <a:lnTo>
                    <a:pt x="200" y="644"/>
                  </a:lnTo>
                  <a:lnTo>
                    <a:pt x="152" y="728"/>
                  </a:lnTo>
                  <a:lnTo>
                    <a:pt x="84" y="804"/>
                  </a:lnTo>
                  <a:lnTo>
                    <a:pt x="4" y="860"/>
                  </a:lnTo>
                  <a:lnTo>
                    <a:pt x="64" y="860"/>
                  </a:lnTo>
                  <a:lnTo>
                    <a:pt x="124" y="852"/>
                  </a:lnTo>
                  <a:lnTo>
                    <a:pt x="208" y="832"/>
                  </a:lnTo>
                  <a:lnTo>
                    <a:pt x="304" y="776"/>
                  </a:lnTo>
                  <a:lnTo>
                    <a:pt x="380" y="712"/>
                  </a:lnTo>
                  <a:lnTo>
                    <a:pt x="432" y="624"/>
                  </a:lnTo>
                  <a:lnTo>
                    <a:pt x="468" y="532"/>
                  </a:lnTo>
                  <a:lnTo>
                    <a:pt x="480" y="436"/>
                  </a:lnTo>
                  <a:lnTo>
                    <a:pt x="472" y="356"/>
                  </a:lnTo>
                  <a:lnTo>
                    <a:pt x="452" y="268"/>
                  </a:lnTo>
                  <a:lnTo>
                    <a:pt x="424" y="212"/>
                  </a:lnTo>
                  <a:lnTo>
                    <a:pt x="384" y="148"/>
                  </a:lnTo>
                  <a:lnTo>
                    <a:pt x="352" y="116"/>
                  </a:lnTo>
                  <a:lnTo>
                    <a:pt x="296" y="68"/>
                  </a:lnTo>
                  <a:lnTo>
                    <a:pt x="232" y="40"/>
                  </a:ln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b="1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5647267" y="943769"/>
            <a:ext cx="9144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>
                <a:solidFill>
                  <a:srgbClr val="FFFFFF"/>
                </a:solidFill>
                <a:ea typeface="+mn-ea"/>
                <a:cs typeface="+mn-cs"/>
              </a:rPr>
              <a:t>Mặt trăng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6275917" y="4165600"/>
            <a:ext cx="9144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>
                <a:solidFill>
                  <a:srgbClr val="FFFFFF"/>
                </a:solidFill>
                <a:ea typeface="+mn-ea"/>
                <a:cs typeface="+mn-cs"/>
              </a:rPr>
              <a:t>Trái Đất</a:t>
            </a:r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 flipH="1">
            <a:off x="6333067" y="4451350"/>
            <a:ext cx="6286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 flipH="1" flipV="1">
            <a:off x="6161617" y="3422650"/>
            <a:ext cx="171450" cy="1028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H="1">
            <a:off x="6043746" y="1193800"/>
            <a:ext cx="0" cy="342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252" name="Oval 20"/>
          <p:cNvSpPr>
            <a:spLocks noChangeArrowheads="1"/>
          </p:cNvSpPr>
          <p:nvPr/>
        </p:nvSpPr>
        <p:spPr bwMode="auto">
          <a:xfrm>
            <a:off x="7190317" y="1422400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5253" name="Oval 21"/>
          <p:cNvSpPr>
            <a:spLocks noChangeArrowheads="1"/>
          </p:cNvSpPr>
          <p:nvPr/>
        </p:nvSpPr>
        <p:spPr bwMode="auto">
          <a:xfrm>
            <a:off x="7418917" y="2108200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5254" name="Oval 22"/>
          <p:cNvSpPr>
            <a:spLocks noChangeArrowheads="1"/>
          </p:cNvSpPr>
          <p:nvPr/>
        </p:nvSpPr>
        <p:spPr bwMode="auto">
          <a:xfrm>
            <a:off x="7190317" y="3594100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5255" name="Oval 23"/>
          <p:cNvSpPr>
            <a:spLocks noChangeArrowheads="1"/>
          </p:cNvSpPr>
          <p:nvPr/>
        </p:nvSpPr>
        <p:spPr bwMode="auto">
          <a:xfrm>
            <a:off x="6618817" y="1022350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5256" name="Oval 24"/>
          <p:cNvSpPr>
            <a:spLocks noChangeArrowheads="1"/>
          </p:cNvSpPr>
          <p:nvPr/>
        </p:nvSpPr>
        <p:spPr bwMode="auto">
          <a:xfrm>
            <a:off x="6790267" y="2165350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9716" name="Line 26"/>
          <p:cNvSpPr>
            <a:spLocks noChangeShapeType="1"/>
          </p:cNvSpPr>
          <p:nvPr/>
        </p:nvSpPr>
        <p:spPr bwMode="auto">
          <a:xfrm>
            <a:off x="2046817" y="2086769"/>
            <a:ext cx="5086350" cy="342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259" name="Line 27"/>
          <p:cNvSpPr>
            <a:spLocks noChangeShapeType="1"/>
          </p:cNvSpPr>
          <p:nvPr/>
        </p:nvSpPr>
        <p:spPr bwMode="auto">
          <a:xfrm>
            <a:off x="5704417" y="1193800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18" name="Text Box 28"/>
          <p:cNvSpPr txBox="1">
            <a:spLocks noChangeArrowheads="1"/>
          </p:cNvSpPr>
          <p:nvPr/>
        </p:nvSpPr>
        <p:spPr bwMode="auto">
          <a:xfrm>
            <a:off x="6529521" y="2036762"/>
            <a:ext cx="2286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>
                <a:solidFill>
                  <a:srgbClr val="FFFFFF"/>
                </a:solidFill>
                <a:ea typeface="+mn-ea"/>
                <a:cs typeface="+mn-cs"/>
              </a:rPr>
              <a:t>2</a:t>
            </a:r>
          </a:p>
        </p:txBody>
      </p:sp>
      <p:sp>
        <p:nvSpPr>
          <p:cNvPr id="29719" name="Text Box 29"/>
          <p:cNvSpPr txBox="1">
            <a:spLocks noChangeArrowheads="1"/>
          </p:cNvSpPr>
          <p:nvPr/>
        </p:nvSpPr>
        <p:spPr bwMode="auto">
          <a:xfrm>
            <a:off x="5933017" y="1879600"/>
            <a:ext cx="2286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>
                <a:solidFill>
                  <a:srgbClr val="FFFFFF"/>
                </a:solidFill>
                <a:ea typeface="+mn-ea"/>
                <a:cs typeface="+mn-cs"/>
              </a:rPr>
              <a:t>3</a:t>
            </a:r>
          </a:p>
        </p:txBody>
      </p:sp>
      <p:sp>
        <p:nvSpPr>
          <p:cNvPr id="29720" name="Freeform 30"/>
          <p:cNvSpPr>
            <a:spLocks/>
          </p:cNvSpPr>
          <p:nvPr/>
        </p:nvSpPr>
        <p:spPr bwMode="auto">
          <a:xfrm>
            <a:off x="6052079" y="2390378"/>
            <a:ext cx="1528763" cy="814388"/>
          </a:xfrm>
          <a:custGeom>
            <a:avLst/>
            <a:gdLst>
              <a:gd name="T0" fmla="*/ 0 w 1284"/>
              <a:gd name="T1" fmla="*/ 0 h 684"/>
              <a:gd name="T2" fmla="*/ 2147483646 w 1284"/>
              <a:gd name="T3" fmla="*/ 191531875 h 684"/>
              <a:gd name="T4" fmla="*/ 2147483646 w 1284"/>
              <a:gd name="T5" fmla="*/ 1512093750 h 684"/>
              <a:gd name="T6" fmla="*/ 120967500 w 1284"/>
              <a:gd name="T7" fmla="*/ 1723786875 h 684"/>
              <a:gd name="T8" fmla="*/ 262096250 w 1284"/>
              <a:gd name="T9" fmla="*/ 1592738750 h 684"/>
              <a:gd name="T10" fmla="*/ 352821875 w 1284"/>
              <a:gd name="T11" fmla="*/ 1461690625 h 684"/>
              <a:gd name="T12" fmla="*/ 403225000 w 1284"/>
              <a:gd name="T13" fmla="*/ 1320561875 h 684"/>
              <a:gd name="T14" fmla="*/ 463708750 w 1284"/>
              <a:gd name="T15" fmla="*/ 1098788125 h 684"/>
              <a:gd name="T16" fmla="*/ 483870000 w 1284"/>
              <a:gd name="T17" fmla="*/ 877014375 h 684"/>
              <a:gd name="T18" fmla="*/ 463708750 w 1284"/>
              <a:gd name="T19" fmla="*/ 695563125 h 684"/>
              <a:gd name="T20" fmla="*/ 413305625 w 1284"/>
              <a:gd name="T21" fmla="*/ 544353750 h 684"/>
              <a:gd name="T22" fmla="*/ 372983125 w 1284"/>
              <a:gd name="T23" fmla="*/ 403225000 h 684"/>
              <a:gd name="T24" fmla="*/ 292338125 w 1284"/>
              <a:gd name="T25" fmla="*/ 272176875 h 684"/>
              <a:gd name="T26" fmla="*/ 151209375 w 1284"/>
              <a:gd name="T27" fmla="*/ 120967500 h 684"/>
              <a:gd name="T28" fmla="*/ 0 w 1284"/>
              <a:gd name="T29" fmla="*/ 0 h 68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4" h="684">
                <a:moveTo>
                  <a:pt x="0" y="0"/>
                </a:moveTo>
                <a:lnTo>
                  <a:pt x="1284" y="76"/>
                </a:lnTo>
                <a:lnTo>
                  <a:pt x="1280" y="600"/>
                </a:lnTo>
                <a:lnTo>
                  <a:pt x="48" y="684"/>
                </a:lnTo>
                <a:lnTo>
                  <a:pt x="104" y="632"/>
                </a:lnTo>
                <a:lnTo>
                  <a:pt x="140" y="580"/>
                </a:lnTo>
                <a:lnTo>
                  <a:pt x="160" y="524"/>
                </a:lnTo>
                <a:lnTo>
                  <a:pt x="184" y="436"/>
                </a:lnTo>
                <a:lnTo>
                  <a:pt x="192" y="348"/>
                </a:lnTo>
                <a:lnTo>
                  <a:pt x="184" y="276"/>
                </a:lnTo>
                <a:lnTo>
                  <a:pt x="164" y="216"/>
                </a:lnTo>
                <a:lnTo>
                  <a:pt x="148" y="160"/>
                </a:lnTo>
                <a:lnTo>
                  <a:pt x="116" y="108"/>
                </a:lnTo>
                <a:lnTo>
                  <a:pt x="6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882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21" name="Text Box 31"/>
          <p:cNvSpPr txBox="1">
            <a:spLocks noChangeArrowheads="1"/>
          </p:cNvSpPr>
          <p:nvPr/>
        </p:nvSpPr>
        <p:spPr bwMode="auto">
          <a:xfrm>
            <a:off x="6847417" y="2679700"/>
            <a:ext cx="2286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>
                <a:solidFill>
                  <a:srgbClr val="FFFFFF"/>
                </a:solidFill>
                <a:ea typeface="+mn-ea"/>
                <a:cs typeface="+mn-cs"/>
              </a:rPr>
              <a:t>1</a:t>
            </a:r>
          </a:p>
        </p:txBody>
      </p:sp>
      <p:sp>
        <p:nvSpPr>
          <p:cNvPr id="29722" name="Oval 32"/>
          <p:cNvSpPr>
            <a:spLocks noChangeArrowheads="1"/>
          </p:cNvSpPr>
          <p:nvPr/>
        </p:nvSpPr>
        <p:spPr bwMode="auto">
          <a:xfrm>
            <a:off x="6329496" y="2472531"/>
            <a:ext cx="57150" cy="57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9723" name="Text Box 33"/>
          <p:cNvSpPr txBox="1">
            <a:spLocks noChangeArrowheads="1"/>
          </p:cNvSpPr>
          <p:nvPr/>
        </p:nvSpPr>
        <p:spPr bwMode="auto">
          <a:xfrm>
            <a:off x="6393789" y="2465387"/>
            <a:ext cx="2286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1200">
                <a:solidFill>
                  <a:srgbClr val="FFFFFF"/>
                </a:solidFill>
                <a:ea typeface="+mn-ea"/>
                <a:cs typeface="+mn-cs"/>
              </a:rPr>
              <a:t>A</a:t>
            </a:r>
          </a:p>
        </p:txBody>
      </p:sp>
      <p:sp>
        <p:nvSpPr>
          <p:cNvPr id="95266" name="Oval 34"/>
          <p:cNvSpPr>
            <a:spLocks noChangeArrowheads="1"/>
          </p:cNvSpPr>
          <p:nvPr/>
        </p:nvSpPr>
        <p:spPr bwMode="auto">
          <a:xfrm>
            <a:off x="7065302" y="2565400"/>
            <a:ext cx="342900" cy="342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350" b="1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9725" name="Line 35"/>
          <p:cNvSpPr>
            <a:spLocks noChangeShapeType="1"/>
          </p:cNvSpPr>
          <p:nvPr/>
        </p:nvSpPr>
        <p:spPr bwMode="auto">
          <a:xfrm flipV="1">
            <a:off x="2046817" y="3136900"/>
            <a:ext cx="5143500" cy="342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b="1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26" name="Text Box 36"/>
          <p:cNvSpPr txBox="1">
            <a:spLocks noChangeArrowheads="1"/>
          </p:cNvSpPr>
          <p:nvPr/>
        </p:nvSpPr>
        <p:spPr bwMode="auto">
          <a:xfrm>
            <a:off x="1718204" y="2508250"/>
            <a:ext cx="74559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500" b="1" kern="1200" dirty="0">
                <a:solidFill>
                  <a:srgbClr val="FF0000"/>
                </a:solidFill>
                <a:ea typeface="+mn-ea"/>
                <a:cs typeface="+mn-cs"/>
              </a:rPr>
              <a:t>MẶT TRỜI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366035" y="236967"/>
            <a:ext cx="2856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0169" y="4693761"/>
            <a:ext cx="4060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https://www.youtube.com/watch?v=lz3fOmZepds</a:t>
            </a:r>
          </a:p>
        </p:txBody>
      </p:sp>
    </p:spTree>
    <p:extLst>
      <p:ext uri="{BB962C8B-B14F-4D97-AF65-F5344CB8AC3E}">
        <p14:creationId xmlns:p14="http://schemas.microsoft.com/office/powerpoint/2010/main" val="14147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952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23457E-6 C 0.02171 0.00185 0.04358 0.00401 0.06303 0.01142 C 0.08247 0.01883 0.09948 0.03148 0.11667 0.04444 " pathEditMode="relative" rAng="0" ptsTypes="AAA">
                                      <p:cBhvr>
                                        <p:cTn id="25" dur="3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22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20988E-6 C 0.00452 0.00309 0.00903 0.00679 0.01476 0.01544 C 0.02049 0.02377 0.03004 0.03951 0.0349 0.05093 C 0.03976 0.06204 0.04219 0.07377 0.04497 0.08426 C 0.04757 0.09445 0.04914 0.10093 0.05139 0.11297 C 0.05348 0.125 0.05712 0.14815 0.05834 0.15525 " pathEditMode="relative" rAng="0" ptsTypes="AAAAAA">
                                      <p:cBhvr>
                                        <p:cTn id="51" dur="3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77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7" grpId="0"/>
      <p:bldP spid="952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359" y="1210442"/>
            <a:ext cx="5933108" cy="841800"/>
          </a:xfrm>
        </p:spPr>
        <p:txBody>
          <a:bodyPr/>
          <a:lstStyle/>
          <a:p>
            <a:pPr>
              <a:buNone/>
            </a:pPr>
            <a:r>
              <a:rPr lang="en-US" sz="9600" i="1" dirty="0" smtClean="0"/>
              <a:t>Thank you !</a:t>
            </a:r>
            <a:endParaRPr lang="en-US" sz="9600" i="1" dirty="0"/>
          </a:p>
        </p:txBody>
      </p:sp>
    </p:spTree>
    <p:extLst>
      <p:ext uri="{BB962C8B-B14F-4D97-AF65-F5344CB8AC3E}">
        <p14:creationId xmlns:p14="http://schemas.microsoft.com/office/powerpoint/2010/main" val="22388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79825" y="218626"/>
            <a:ext cx="1164771" cy="10279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Google Shape;1020;p37"/>
          <p:cNvSpPr txBox="1">
            <a:spLocks noGrp="1"/>
          </p:cNvSpPr>
          <p:nvPr>
            <p:ph type="title"/>
          </p:nvPr>
        </p:nvSpPr>
        <p:spPr>
          <a:xfrm>
            <a:off x="179825" y="21862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rgbClr val="8A422E"/>
                </a:solidFill>
                <a:latin typeface="+mn-lt"/>
              </a:rPr>
              <a:t>I. ÁNH SÁNG LÀ MỘT DẠNG NĂNG LƯỢNG</a:t>
            </a:r>
            <a:endParaRPr sz="2800" dirty="0">
              <a:solidFill>
                <a:srgbClr val="8A422E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29" y="1475174"/>
            <a:ext cx="7852314" cy="366832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494719" y="1998895"/>
            <a:ext cx="1725596" cy="4454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/>
              <a:t>Đèn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chiếu</a:t>
            </a:r>
            <a:endParaRPr lang="en-US" sz="2000" b="1" i="1" dirty="0"/>
          </a:p>
        </p:txBody>
      </p:sp>
      <p:sp>
        <p:nvSpPr>
          <p:cNvPr id="31" name="Rectangle 30"/>
          <p:cNvSpPr/>
          <p:nvPr/>
        </p:nvSpPr>
        <p:spPr>
          <a:xfrm>
            <a:off x="3353286" y="1776192"/>
            <a:ext cx="2152544" cy="4454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Pin </a:t>
            </a:r>
            <a:r>
              <a:rPr lang="en-US" sz="2000" b="1" i="1" dirty="0" err="1" smtClean="0"/>
              <a:t>quang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điện</a:t>
            </a:r>
            <a:endParaRPr lang="en-US" sz="2000" b="1" i="1" dirty="0"/>
          </a:p>
        </p:txBody>
      </p:sp>
      <p:sp>
        <p:nvSpPr>
          <p:cNvPr id="32" name="Rectangle 31"/>
          <p:cNvSpPr/>
          <p:nvPr/>
        </p:nvSpPr>
        <p:spPr>
          <a:xfrm>
            <a:off x="5638801" y="1998894"/>
            <a:ext cx="1725596" cy="4454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/>
              <a:t>Điện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kế</a:t>
            </a:r>
            <a:endParaRPr lang="en-US" sz="2000" b="1" i="1" dirty="0"/>
          </a:p>
        </p:txBody>
      </p:sp>
      <p:sp>
        <p:nvSpPr>
          <p:cNvPr id="33" name="Rectangle 32"/>
          <p:cNvSpPr/>
          <p:nvPr/>
        </p:nvSpPr>
        <p:spPr>
          <a:xfrm>
            <a:off x="4888171" y="4410536"/>
            <a:ext cx="2152544" cy="4454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/>
              <a:t>Dây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nối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29553" y="673100"/>
            <a:ext cx="7472832" cy="1104171"/>
          </a:xfrm>
        </p:spPr>
        <p:txBody>
          <a:bodyPr/>
          <a:lstStyle/>
          <a:p>
            <a:r>
              <a:rPr lang="en-US" sz="4000" dirty="0" err="1" smtClean="0">
                <a:latin typeface="+mn-lt"/>
              </a:rPr>
              <a:t>Tiến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hành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thí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nghiệm</a:t>
            </a:r>
            <a:r>
              <a:rPr lang="en-US" sz="4000" dirty="0" smtClean="0">
                <a:latin typeface="+mn-lt"/>
              </a:rPr>
              <a:t>, </a:t>
            </a:r>
            <a:br>
              <a:rPr lang="en-US" sz="4000" dirty="0" smtClean="0">
                <a:latin typeface="+mn-lt"/>
              </a:rPr>
            </a:br>
            <a:r>
              <a:rPr lang="en-US" sz="4000" dirty="0" err="1" smtClean="0">
                <a:latin typeface="+mn-lt"/>
              </a:rPr>
              <a:t>Hoàn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thành</a:t>
            </a:r>
            <a:r>
              <a:rPr lang="en-US" sz="4000" dirty="0" smtClean="0">
                <a:latin typeface="+mn-lt"/>
              </a:rPr>
              <a:t> PHT </a:t>
            </a:r>
            <a:r>
              <a:rPr lang="en-US" sz="4000" dirty="0" err="1" smtClean="0">
                <a:latin typeface="+mn-lt"/>
              </a:rPr>
              <a:t>số</a:t>
            </a:r>
            <a:r>
              <a:rPr lang="en-US" sz="4000" dirty="0" smtClean="0">
                <a:latin typeface="+mn-lt"/>
              </a:rPr>
              <a:t> 1</a:t>
            </a:r>
            <a:endParaRPr lang="en-US" sz="40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E1ACC4-E063-4780-92AC-16E114CD2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3" b="89697" l="9804" r="89542">
                        <a14:foregroundMark x1="27778" y1="46667" x2="41176" y2="23636"/>
                        <a14:foregroundMark x1="41176" y1="23636" x2="51634" y2="23636"/>
                        <a14:foregroundMark x1="59804" y1="49697" x2="41176" y2="48485"/>
                        <a14:foregroundMark x1="40523" y1="66061" x2="29412" y2="56364"/>
                        <a14:foregroundMark x1="48366" y1="61212" x2="54575" y2="41212"/>
                        <a14:foregroundMark x1="31373" y1="67879" x2="32026" y2="76970"/>
                        <a14:foregroundMark x1="18301" y1="26061" x2="28431" y2="59394"/>
                        <a14:foregroundMark x1="68627" y1="77576" x2="64052" y2="86061"/>
                        <a14:foregroundMark x1="79739" y1="55152" x2="79412" y2="67273"/>
                        <a14:foregroundMark x1="69935" y1="82424" x2="70261" y2="85455"/>
                        <a14:foregroundMark x1="34641" y1="78182" x2="34641" y2="88485"/>
                        <a14:foregroundMark x1="30719" y1="69091" x2="29085" y2="79394"/>
                        <a14:foregroundMark x1="27778" y1="65455" x2="21895" y2="59394"/>
                        <a14:foregroundMark x1="23203" y1="62424" x2="23203" y2="66061"/>
                        <a14:foregroundMark x1="28431" y1="12121" x2="31046" y2="30303"/>
                        <a14:foregroundMark x1="42157" y1="8485" x2="42157" y2="8485"/>
                        <a14:foregroundMark x1="61765" y1="7273" x2="61765" y2="7273"/>
                        <a14:foregroundMark x1="57190" y1="41818" x2="44444" y2="48485"/>
                        <a14:foregroundMark x1="49673" y1="34545" x2="39216" y2="44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2677" y="2365829"/>
            <a:ext cx="3757431" cy="202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7971" r="4512" b="5904"/>
          <a:stretch/>
        </p:blipFill>
        <p:spPr>
          <a:xfrm>
            <a:off x="6379028" y="3085048"/>
            <a:ext cx="1665515" cy="1301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r="16416" b="10717"/>
          <a:stretch/>
        </p:blipFill>
        <p:spPr>
          <a:xfrm>
            <a:off x="6379028" y="1333274"/>
            <a:ext cx="1665515" cy="1197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70113" y="1333274"/>
            <a:ext cx="5660571" cy="1124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Tx/>
              <a:buChar char="-"/>
            </a:pPr>
            <a:r>
              <a:rPr lang="en-US" sz="20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0  </a:t>
            </a:r>
            <a:endParaRPr lang="en-US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pin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113" y="2761797"/>
            <a:ext cx="57803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Tx/>
              <a:buChar char="-"/>
            </a:pPr>
            <a:r>
              <a:rPr lang="en-US" sz="20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pin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Google Shape;1020;p37"/>
          <p:cNvSpPr txBox="1">
            <a:spLocks noGrp="1"/>
          </p:cNvSpPr>
          <p:nvPr>
            <p:ph type="title"/>
          </p:nvPr>
        </p:nvSpPr>
        <p:spPr>
          <a:xfrm>
            <a:off x="501214" y="31746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+mn-lt"/>
              </a:rPr>
              <a:t>Kết quả thí nghiệm</a:t>
            </a:r>
            <a:endParaRPr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22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92" y="700333"/>
            <a:ext cx="3733647" cy="31113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5989" y="3949852"/>
            <a:ext cx="730476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Chai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4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9"/>
          <p:cNvSpPr txBox="1">
            <a:spLocks noGrp="1"/>
          </p:cNvSpPr>
          <p:nvPr>
            <p:ph type="title"/>
          </p:nvPr>
        </p:nvSpPr>
        <p:spPr>
          <a:xfrm>
            <a:off x="949128" y="65839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8A422E"/>
                </a:solidFill>
                <a:latin typeface="+mn-lt"/>
              </a:rPr>
              <a:t>TIẾP SỨC</a:t>
            </a:r>
            <a:endParaRPr sz="3600" dirty="0">
              <a:solidFill>
                <a:srgbClr val="8A422E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7469" y="1548559"/>
            <a:ext cx="738915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en-US" sz="2000" dirty="0" err="1" smtClean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04" y="187925"/>
            <a:ext cx="3212939" cy="2147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00" y="2620988"/>
            <a:ext cx="3083373" cy="2128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6" y="187925"/>
            <a:ext cx="3235346" cy="2147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19" y="2620988"/>
            <a:ext cx="3390023" cy="226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57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ucation Agency by Slidesgo">
  <a:themeElements>
    <a:clrScheme name="Simple Light">
      <a:dk1>
        <a:srgbClr val="000000"/>
      </a:dk1>
      <a:lt1>
        <a:srgbClr val="FFF9E3"/>
      </a:lt1>
      <a:dk2>
        <a:srgbClr val="F4B086"/>
      </a:dk2>
      <a:lt2>
        <a:srgbClr val="FADC74"/>
      </a:lt2>
      <a:accent1>
        <a:srgbClr val="F4B086"/>
      </a:accent1>
      <a:accent2>
        <a:srgbClr val="FFF9E3"/>
      </a:accent2>
      <a:accent3>
        <a:srgbClr val="FADC74"/>
      </a:accent3>
      <a:accent4>
        <a:srgbClr val="000000"/>
      </a:accent4>
      <a:accent5>
        <a:srgbClr val="A0CAED"/>
      </a:accent5>
      <a:accent6>
        <a:srgbClr val="AAA0CE"/>
      </a:accent6>
      <a:hlink>
        <a:srgbClr val="F599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947</Words>
  <Application>Microsoft Office PowerPoint</Application>
  <PresentationFormat>On-screen Show (16:9)</PresentationFormat>
  <Paragraphs>97</Paragraphs>
  <Slides>36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Satisfy</vt:lpstr>
      <vt:lpstr>Yu Gothic UI Semibold</vt:lpstr>
      <vt:lpstr>Raleway ExtraBold</vt:lpstr>
      <vt:lpstr>Raleway</vt:lpstr>
      <vt:lpstr>Times New Roman</vt:lpstr>
      <vt:lpstr>Wingdings</vt:lpstr>
      <vt:lpstr>Roboto</vt:lpstr>
      <vt:lpstr>Tahoma</vt:lpstr>
      <vt:lpstr>Calibri</vt:lpstr>
      <vt:lpstr>Arial</vt:lpstr>
      <vt:lpstr>Raleway Medium</vt:lpstr>
      <vt:lpstr>Education Agency by Slidesgo</vt:lpstr>
      <vt:lpstr>Default Design</vt:lpstr>
      <vt:lpstr>Bài 15:  Năng lượng ánh sáng. Tia sáng, vùng tối.</vt:lpstr>
      <vt:lpstr>NỘI DUNG</vt:lpstr>
      <vt:lpstr>I. Ánh sáng là một dạng năng lượng</vt:lpstr>
      <vt:lpstr>I. ÁNH SÁNG LÀ MỘT DẠNG NĂNG LƯỢNG</vt:lpstr>
      <vt:lpstr>Tiến hành thí nghiệm,  Hoàn thành PHT số 1</vt:lpstr>
      <vt:lpstr>Kết quả thí nghiệm</vt:lpstr>
      <vt:lpstr>PowerPoint Presentation</vt:lpstr>
      <vt:lpstr>TIẾP SỨC</vt:lpstr>
      <vt:lpstr>PowerPoint Presentation</vt:lpstr>
      <vt:lpstr>PowerPoint Presentation</vt:lpstr>
      <vt:lpstr>II. Chùm sáng và tia sáng</vt:lpstr>
      <vt:lpstr>1. Chùm sáng</vt:lpstr>
      <vt:lpstr>Chùm sáng song song</vt:lpstr>
      <vt:lpstr>Chùm sáng phân kì</vt:lpstr>
      <vt:lpstr>Chùm sáng hội tụ</vt:lpstr>
      <vt:lpstr>PowerPoint Presentation</vt:lpstr>
      <vt:lpstr>PowerPoint Presentation</vt:lpstr>
      <vt:lpstr>PowerPoint Presentation</vt:lpstr>
      <vt:lpstr>Chiếc bóng thần kì</vt:lpstr>
      <vt:lpstr>III. Vùng tối</vt:lpstr>
      <vt:lpstr>1. Vùng tối do nguồn sáng hẹp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TRONG TIN</dc:creator>
  <cp:lastModifiedBy>Windows User</cp:lastModifiedBy>
  <cp:revision>49</cp:revision>
  <dcterms:modified xsi:type="dcterms:W3CDTF">2023-12-10T15:03:56Z</dcterms:modified>
</cp:coreProperties>
</file>