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audio2.wav" ContentType="audio/x-wav"/>
  <Override PartName="/ppt/media/audio3.wav" ContentType="audio/x-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715000" type="screen16x10"/>
  <p:notesSz cx="9144000" cy="6858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92" autoAdjust="0"/>
    <p:restoredTop sz="94660"/>
  </p:normalViewPr>
  <p:slideViewPr>
    <p:cSldViewPr>
      <p:cViewPr varScale="1">
        <p:scale>
          <a:sx n="128" d="100"/>
          <a:sy n="128" d="100"/>
        </p:scale>
        <p:origin x="-960" y="-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2C20-2264-4028-BBCF-4CE803AA4954}" type="datetimeFigureOut">
              <a:rPr lang="en-US" smtClean="0"/>
              <a:t>12/24/2018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03D-699D-42CA-9E34-B1B1E28E7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025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2C20-2264-4028-BBCF-4CE803AA4954}" type="datetimeFigureOut">
              <a:rPr lang="en-US" smtClean="0"/>
              <a:t>12/24/2018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03D-699D-42CA-9E34-B1B1E28E7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7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2C20-2264-4028-BBCF-4CE803AA4954}" type="datetimeFigureOut">
              <a:rPr lang="en-US" smtClean="0"/>
              <a:t>12/24/2018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03D-699D-42CA-9E34-B1B1E28E7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28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2C20-2264-4028-BBCF-4CE803AA4954}" type="datetimeFigureOut">
              <a:rPr lang="en-US" smtClean="0"/>
              <a:t>12/24/2018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03D-699D-42CA-9E34-B1B1E28E7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85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2C20-2264-4028-BBCF-4CE803AA4954}" type="datetimeFigureOut">
              <a:rPr lang="en-US" smtClean="0"/>
              <a:t>12/24/2018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03D-699D-42CA-9E34-B1B1E28E7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4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2C20-2264-4028-BBCF-4CE803AA4954}" type="datetimeFigureOut">
              <a:rPr lang="en-US" smtClean="0"/>
              <a:t>12/24/2018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03D-699D-42CA-9E34-B1B1E28E7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9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2C20-2264-4028-BBCF-4CE803AA4954}" type="datetimeFigureOut">
              <a:rPr lang="en-US" smtClean="0"/>
              <a:t>12/24/2018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03D-699D-42CA-9E34-B1B1E28E7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615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2C20-2264-4028-BBCF-4CE803AA4954}" type="datetimeFigureOut">
              <a:rPr lang="en-US" smtClean="0"/>
              <a:t>12/24/2018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03D-699D-42CA-9E34-B1B1E28E7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5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2C20-2264-4028-BBCF-4CE803AA4954}" type="datetimeFigureOut">
              <a:rPr lang="en-US" smtClean="0"/>
              <a:t>12/24/2018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03D-699D-42CA-9E34-B1B1E28E7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08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2C20-2264-4028-BBCF-4CE803AA4954}" type="datetimeFigureOut">
              <a:rPr lang="en-US" smtClean="0"/>
              <a:t>12/24/2018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03D-699D-42CA-9E34-B1B1E28E7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174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2C20-2264-4028-BBCF-4CE803AA4954}" type="datetimeFigureOut">
              <a:rPr lang="en-US" smtClean="0"/>
              <a:t>12/24/2018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03D-699D-42CA-9E34-B1B1E28E7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33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52C20-2264-4028-BBCF-4CE803AA4954}" type="datetimeFigureOut">
              <a:rPr lang="en-US" smtClean="0"/>
              <a:t>12/24/2018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C003D-699D-42CA-9E34-B1B1E28E7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97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slide" Target="slide4.xml"/><Relationship Id="rId3" Type="http://schemas.openxmlformats.org/officeDocument/2006/relationships/image" Target="../media/image2.jpeg"/><Relationship Id="rId7" Type="http://schemas.openxmlformats.org/officeDocument/2006/relationships/slide" Target="slide5.xml"/><Relationship Id="rId12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slide" Target="slide3.xml"/><Relationship Id="rId5" Type="http://schemas.openxmlformats.org/officeDocument/2006/relationships/slide" Target="slide2.xml"/><Relationship Id="rId15" Type="http://schemas.openxmlformats.org/officeDocument/2006/relationships/image" Target="../media/image9.pn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slide" Target="slide6.xml"/><Relationship Id="rId1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UONG DUA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4424"/>
            <a:ext cx="8991600" cy="48706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cam" descr="C:\Users\DV4T\Desktop\KHOA LUAN DESIGN\11949861801973459319orange_simple.svg.med.pn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111500"/>
            <a:ext cx="762000" cy="617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đào" descr="Ciruela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175000"/>
            <a:ext cx="1089070" cy="852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chuối" descr="Plátano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33587">
            <a:off x="7121022" y="815737"/>
            <a:ext cx="1371158" cy="109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dưa hấu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39" b="11246"/>
          <a:stretch>
            <a:fillRect/>
          </a:stretch>
        </p:blipFill>
        <p:spPr bwMode="auto">
          <a:xfrm>
            <a:off x="3472433" y="4254500"/>
            <a:ext cx="1070382" cy="667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8" name="tiêu đề"/>
          <p:cNvSpPr/>
          <p:nvPr/>
        </p:nvSpPr>
        <p:spPr>
          <a:xfrm>
            <a:off x="35050" y="8520"/>
            <a:ext cx="91291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TRÒ CHƠI CÂU HỎI CỦA CHUỐI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19" name="dứa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42" r="14156"/>
          <a:stretch>
            <a:fillRect/>
          </a:stretch>
        </p:blipFill>
        <p:spPr bwMode="auto">
          <a:xfrm>
            <a:off x="3048000" y="419100"/>
            <a:ext cx="848867" cy="10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1" name="DUAXE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104" y="4254500"/>
            <a:ext cx="1226366" cy="1126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457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7.70064E-6 C 0.01128 0.00166 0.02101 0.00444 0.03264 0.00527 C 0.05503 0.00444 0.0776 0.00388 0.1 0.00277 C 0.10555 0.00249 0.10937 -0.005 0.11458 -0.00639 C 0.11962 -0.01167 0.12621 -0.01334 0.1309 -0.01944 C 0.13229 -0.02139 0.13368 -0.02361 0.13507 -0.02583 C 0.13646 -0.02805 0.13906 -0.0325 0.13906 -0.0325 C 0.14045 -0.0511 0.14358 -0.06721 0.14792 -0.08443 C 0.14965 -0.09109 0.14965 -0.09914 0.15295 -0.10387 C 0.15382 -0.10942 0.15555 -0.11525 0.15851 -0.11831 C 0.16024 -0.12386 0.16094 -0.13025 0.1651 -0.13247 C 0.16667 -0.1333 0.16996 -0.13386 0.16996 -0.13386 " pathEditMode="relative" ptsTypes="fffffffffff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997 -0.1335 C 0.19497 -0.13433 0.21424 -0.13267 0.23698 -0.14266 C 0.24358 -0.14932 0.2349 -0.14099 0.24636 -0.14849 C 0.25139 -0.15182 0.25556 -0.15654 0.26059 -0.15903 C 0.26597 -0.16514 0.26927 -0.1743 0.27466 -0.18013 C 0.27865 -0.18984 0.28021 -0.19789 0.28229 -0.20899 C 0.28316 -0.22093 0.28438 -0.23175 0.2908 -0.23897 C 0.29445 -0.2509 0.30018 -0.26145 0.30486 -0.27227 C 0.30643 -0.28893 0.30747 -0.30558 0.30972 -0.32195 C 0.31042 -0.3375 0.31042 -0.3683 0.31441 -0.38523 C 0.31372 -0.42465 0.31337 -0.46017 0.30868 -0.49847 C 0.30729 -0.51013 0.3033 -0.51596 0.2974 -0.52262 C 0.29549 -0.52484 0.29167 -0.52873 0.29167 -0.52873 " pathEditMode="relative" ptsTypes="ffffffffffff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167 -0.52844 C 0.28768 -0.53482 0.28403 -0.5401 0.27848 -0.54204 C 0.27466 -0.5462 0.2717 -0.54454 0.2691 -0.5512 C 0.26788 -0.55731 0.2658 -0.56119 0.26337 -0.56619 C 0.25868 -0.58978 0.24306 -0.5981 0.22952 -0.60393 C 0.22466 -0.60893 0.22014 -0.61032 0.21441 -0.61143 C 0.20191 -0.61753 0.19063 -0.62336 0.17761 -0.62503 C 0.16632 -0.62447 0.15486 -0.62447 0.14358 -0.62364 C 0.13889 -0.62336 0.13334 -0.61614 0.12848 -0.61448 C 0.12344 -0.61032 0.11736 -0.60893 0.1125 -0.60393 C 0.10764 -0.59894 0.10278 -0.58867 0.0974 -0.58589 C 0.09323 -0.57562 0.08663 -0.56952 0.08038 -0.56313 C 0.07604 -0.5537 0.07934 -0.56008 0.07379 -0.5512 C 0.07188 -0.54815 0.06823 -0.54204 0.06823 -0.54204 C 0.0665 -0.51845 0.06389 -0.49375 0.05868 -0.47127 C 0.05903 -0.45517 0.05886 -0.43907 0.05973 -0.42297 C 0.0599 -0.42103 0.06111 -0.41992 0.06163 -0.41825 C 0.06598 -0.40188 0.06875 -0.3855 0.07848 -0.37468 C 0.08212 -0.36635 0.09219 -0.3633 0.09827 -0.36108 C 0.10486 -0.35414 0.10174 -0.35608 0.10677 -0.35359 C 0.11285 -0.34748 0.11875 -0.34137 0.1257 -0.33832 C 0.13125 -0.33277 0.13837 -0.33249 0.14462 -0.32944 C 0.16754 -0.31889 0.19063 -0.31168 0.21441 -0.30835 C 0.21893 -0.30557 0.22379 -0.30529 0.22848 -0.30391 C 0.30868 -0.30474 0.38889 -0.30529 0.4691 -0.30668 C 0.49271 -0.30724 0.51684 -0.31279 0.5408 -0.31279 " pathEditMode="relative" ptsTypes="fffffffffffffffffffffffffA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08 -0.31279 C 0.58959 -0.32472 0.62778 -0.31973 0.68334 -0.32028 C 0.72986 -0.31917 0.77639 -0.31862 0.82292 -0.31723 C 0.83177 -0.31695 0.8408 -0.30585 0.84549 -0.29475 C 0.84792 -0.28031 0.84445 -0.29558 0.84931 -0.28559 C 0.85087 -0.28226 0.85157 -0.27587 0.85313 -0.27199 C 0.85278 -0.26338 0.85261 -0.25506 0.85209 -0.24645 C 0.85191 -0.24451 0.85139 -0.24257 0.85122 -0.24035 C 0.85 -0.21537 0.85191 -0.18567 0.83993 -0.16652 C 0.83681 -0.15347 0.81806 -0.14543 0.80973 -0.14404 C 0.80243 -0.14293 0.79532 -0.14293 0.78802 -0.14237 C 0.7757 -0.13654 0.76007 -0.13738 0.7474 -0.13627 C 0.72483 -0.12794 0.70087 -0.13765 0.67761 -0.13488 C 0.66962 -0.13294 0.6625 -0.1285 0.65486 -0.12572 C 0.65313 -0.11712 0.65174 -0.11184 0.64827 -0.10463 C 0.64601 -0.08825 0.64636 -0.07382 0.64462 -0.05633 C 0.6441 -0.05189 0.64028 -0.04551 0.63889 -0.04135 C 0.63403 -0.02775 0.629 -0.01581 0.62292 -0.0036 C 0.61841 0.00556 0.61424 0.01833 0.60677 0.02193 C 0.59236 0.02915 0.57396 0.0261 0.56059 0.02665 C 0.55226 0.02749 0.54271 0.02638 0.53507 0.03248 C 0.52917 0.03193 0.52309 0.03193 0.51719 0.03109 C 0.51337 0.03054 0.50591 0.02665 0.50591 0.02665 C 0.50104 0.02138 0.49462 0.01722 0.48889 0.01444 C 0.48577 0.01083 0.48316 0.01 0.47952 0.00833 C 0.47327 0.00195 0.46459 0.00166 0.45973 -0.00804 C 0.45729 -0.01304 0.45486 -0.02081 0.45313 -0.02636 C 0.45226 -0.02941 0.45018 -0.03524 0.45018 -0.03524 " pathEditMode="relative" ptsTypes="fffffffffffffffffffffffffff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018 -0.03496 C 0.44844 -0.04523 0.45 -0.03968 0.44358 -0.04995 C 0.44202 -0.05245 0.44098 -0.05606 0.43976 -0.05911 C 0.43907 -0.0605 0.43785 -0.06355 0.43785 -0.06355 C 0.43212 -0.09491 0.4375 -0.06355 0.43872 -0.15126 C 0.43924 -0.19094 0.43907 -0.23063 0.43976 -0.27032 C 0.43976 -0.27199 0.44028 -0.27338 0.44063 -0.27476 C 0.4415 -0.31445 0.44688 -0.37246 0.43872 -0.4091 C 0.43959 -0.43768 0.43837 -0.46988 0.44445 -0.49791 C 0.44671 -0.52178 0.44618 -0.51456 0.44723 -0.53732 C 0.44827 -0.56036 0.44775 -0.59172 0.46146 -0.60671 C 0.46337 -0.61642 0.46059 -0.60532 0.46615 -0.61559 C 0.46702 -0.61726 0.46702 -0.62003 0.46806 -0.6217 C 0.46962 -0.62419 0.47171 -0.62586 0.47362 -0.6278 C 0.47622 -0.63058 0.48212 -0.63363 0.48212 -0.63363 C 0.48542 -0.63724 0.49028 -0.6439 0.49445 -0.64584 C 0.50973 -0.65278 0.52691 -0.65445 0.54254 -0.65639 C 0.56129 -0.66194 0.57691 -0.65334 0.59445 -0.64723 C 0.59914 -0.64223 0.60504 -0.64112 0.61042 -0.63835 C 0.61615 -0.63252 0.61945 -0.63002 0.62466 -0.6217 C 0.62657 -0.61864 0.63039 -0.61254 0.63039 -0.61254 C 0.63386 -0.59755 0.62987 -0.61281 0.63594 -0.59755 C 0.63855 -0.59117 0.64028 -0.58312 0.64254 -0.57646 C 0.64636 -0.56508 0.64636 -0.55064 0.64914 -0.53871 C 0.65 -0.53482 0.65174 -0.53177 0.65296 -0.52816 C 0.65434 -0.51845 0.6573 -0.50957 0.66042 -0.50096 C 0.66112 -0.49708 0.66112 -0.49264 0.66233 -0.48903 C 0.66632 -0.47654 0.67483 -0.46238 0.68316 -0.45878 C 0.69862 -0.44185 0.73959 -0.44962 0.75018 -0.44962 " pathEditMode="relative" ptsTypes="ffffffffffffffffffffffffffffA">
                                      <p:cBhvr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5017 -0.44957 L 1.13194 -0.45624 " pathEditMode="relative" ptsTypes="AA">
                                      <p:cBhvr>
                                        <p:cTn id="4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xit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2)">
                                      <p:cBhvr>
                                        <p:cTn id="7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u hoi"/>
          <p:cNvSpPr txBox="1"/>
          <p:nvPr/>
        </p:nvSpPr>
        <p:spPr>
          <a:xfrm>
            <a:off x="1656472" y="1074031"/>
            <a:ext cx="6017957" cy="641407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ctr" defTabSz="713232">
              <a:defRPr/>
            </a:pPr>
            <a:r>
              <a:rPr lang="en-US" sz="3700" dirty="0">
                <a:solidFill>
                  <a:prstClr val="white"/>
                </a:solidFill>
                <a:latin typeface="UTM Kabel KT" panose="02040603050506020204" pitchFamily="18" charset="0"/>
              </a:rPr>
              <a:t>Câu 1: </a:t>
            </a:r>
            <a:r>
              <a:rPr lang="en-US" sz="3700" dirty="0" smtClean="0">
                <a:solidFill>
                  <a:prstClr val="white"/>
                </a:solidFill>
                <a:latin typeface="UTM Kabel KT" panose="02040603050506020204" pitchFamily="18" charset="0"/>
              </a:rPr>
              <a:t>64 + 64 = ?</a:t>
            </a:r>
            <a:endParaRPr lang="en-US" sz="3700" dirty="0">
              <a:solidFill>
                <a:prstClr val="white"/>
              </a:solidFill>
              <a:latin typeface="UTM Kabel KT" panose="02040603050506020204" pitchFamily="18" charset="0"/>
            </a:endParaRPr>
          </a:p>
        </p:txBody>
      </p:sp>
      <p:sp>
        <p:nvSpPr>
          <p:cNvPr id="6" name="dap an"/>
          <p:cNvSpPr txBox="1"/>
          <p:nvPr/>
        </p:nvSpPr>
        <p:spPr>
          <a:xfrm>
            <a:off x="2622460" y="2351661"/>
            <a:ext cx="3742130" cy="641407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txBody>
          <a:bodyPr wrap="square" lIns="71323" tIns="35662" rIns="71323" bIns="35662" rtlCol="0">
            <a:spAutoFit/>
          </a:bodyPr>
          <a:lstStyle/>
          <a:p>
            <a:pPr algn="ctr" defTabSz="713232">
              <a:defRPr/>
            </a:pPr>
            <a:r>
              <a:rPr lang="en-US" sz="3700" b="1" dirty="0" smtClean="0">
                <a:solidFill>
                  <a:prstClr val="white"/>
                </a:solidFill>
                <a:latin typeface="UTM Neo Sans Intel" panose="02040603050506020204" pitchFamily="18" charset="0"/>
              </a:rPr>
              <a:t>128</a:t>
            </a:r>
            <a:endParaRPr lang="en-US" sz="3700" b="1" dirty="0">
              <a:solidFill>
                <a:prstClr val="white"/>
              </a:solidFill>
              <a:latin typeface="UTM Neo Sans Intel" panose="02040603050506020204" pitchFamily="18" charset="0"/>
            </a:endParaRPr>
          </a:p>
        </p:txBody>
      </p:sp>
      <p:sp>
        <p:nvSpPr>
          <p:cNvPr id="8" name="Tra loi"/>
          <p:cNvSpPr/>
          <p:nvPr/>
        </p:nvSpPr>
        <p:spPr>
          <a:xfrm>
            <a:off x="3091218" y="4321790"/>
            <a:ext cx="1095233" cy="51179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rtlCol="0" anchor="ctr"/>
          <a:lstStyle/>
          <a:p>
            <a:pPr algn="ctr" defTabSz="713232">
              <a:defRPr/>
            </a:pPr>
            <a:r>
              <a:rPr lang="en-US" sz="2200" b="1" dirty="0">
                <a:solidFill>
                  <a:srgbClr val="FFFF00"/>
                </a:solidFill>
                <a:latin typeface="UTM Kabel KT" panose="02040603050506020204" pitchFamily="18" charset="0"/>
              </a:rPr>
              <a:t>Trả lời</a:t>
            </a:r>
          </a:p>
        </p:txBody>
      </p:sp>
      <p:sp>
        <p:nvSpPr>
          <p:cNvPr id="9" name="di tiep">
            <a:hlinkClick r:id="rId4" action="ppaction://hlinksldjump"/>
          </p:cNvPr>
          <p:cNvSpPr/>
          <p:nvPr/>
        </p:nvSpPr>
        <p:spPr>
          <a:xfrm>
            <a:off x="4493526" y="4321790"/>
            <a:ext cx="1095233" cy="51179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rtlCol="0" anchor="ctr"/>
          <a:lstStyle/>
          <a:p>
            <a:pPr algn="ctr" defTabSz="713232">
              <a:defRPr/>
            </a:pPr>
            <a:r>
              <a:rPr lang="en-US" sz="2200" b="1" dirty="0">
                <a:solidFill>
                  <a:srgbClr val="FFFF00"/>
                </a:solidFill>
                <a:latin typeface="UTM Kabel KT" panose="02040603050506020204" pitchFamily="18" charset="0"/>
              </a:rPr>
              <a:t>Đi tiếp</a:t>
            </a:r>
          </a:p>
        </p:txBody>
      </p:sp>
    </p:spTree>
    <p:extLst>
      <p:ext uri="{BB962C8B-B14F-4D97-AF65-F5344CB8AC3E}">
        <p14:creationId xmlns:p14="http://schemas.microsoft.com/office/powerpoint/2010/main" val="1822993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u hoi"/>
          <p:cNvSpPr txBox="1"/>
          <p:nvPr/>
        </p:nvSpPr>
        <p:spPr>
          <a:xfrm>
            <a:off x="1656472" y="1074031"/>
            <a:ext cx="6017957" cy="641407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ctr" defTabSz="713232">
              <a:defRPr/>
            </a:pPr>
            <a:r>
              <a:rPr lang="en-US" sz="3700" dirty="0" err="1">
                <a:solidFill>
                  <a:prstClr val="white"/>
                </a:solidFill>
                <a:latin typeface="UTM Kabel KT" panose="02040603050506020204" pitchFamily="18" charset="0"/>
              </a:rPr>
              <a:t>Câu</a:t>
            </a:r>
            <a:r>
              <a:rPr lang="en-US" sz="3700" dirty="0">
                <a:solidFill>
                  <a:prstClr val="white"/>
                </a:solidFill>
                <a:latin typeface="UTM Kabel KT" panose="02040603050506020204" pitchFamily="18" charset="0"/>
              </a:rPr>
              <a:t> </a:t>
            </a:r>
            <a:r>
              <a:rPr lang="en-US" sz="3700" dirty="0" smtClean="0">
                <a:solidFill>
                  <a:prstClr val="white"/>
                </a:solidFill>
                <a:latin typeface="UTM Kabel KT" panose="02040603050506020204" pitchFamily="18" charset="0"/>
              </a:rPr>
              <a:t>4: 42 + 24 = ?</a:t>
            </a:r>
            <a:endParaRPr lang="en-US" sz="3700" dirty="0">
              <a:solidFill>
                <a:prstClr val="white"/>
              </a:solidFill>
              <a:latin typeface="UTM Kabel KT" panose="02040603050506020204" pitchFamily="18" charset="0"/>
            </a:endParaRPr>
          </a:p>
        </p:txBody>
      </p:sp>
      <p:sp>
        <p:nvSpPr>
          <p:cNvPr id="6" name="dap an"/>
          <p:cNvSpPr txBox="1"/>
          <p:nvPr/>
        </p:nvSpPr>
        <p:spPr>
          <a:xfrm>
            <a:off x="2622460" y="2351661"/>
            <a:ext cx="3742130" cy="641407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txBody>
          <a:bodyPr wrap="square" lIns="71323" tIns="35662" rIns="71323" bIns="35662" rtlCol="0">
            <a:spAutoFit/>
          </a:bodyPr>
          <a:lstStyle/>
          <a:p>
            <a:pPr algn="ctr" defTabSz="713232">
              <a:defRPr/>
            </a:pPr>
            <a:r>
              <a:rPr lang="en-US" sz="3700" b="1" dirty="0" smtClean="0">
                <a:solidFill>
                  <a:prstClr val="white"/>
                </a:solidFill>
                <a:latin typeface="UTM Neo Sans Intel" panose="02040603050506020204" pitchFamily="18" charset="0"/>
              </a:rPr>
              <a:t>66</a:t>
            </a:r>
            <a:endParaRPr lang="en-US" sz="3700" b="1" dirty="0">
              <a:solidFill>
                <a:prstClr val="white"/>
              </a:solidFill>
              <a:latin typeface="UTM Neo Sans Intel" panose="02040603050506020204" pitchFamily="18" charset="0"/>
            </a:endParaRPr>
          </a:p>
        </p:txBody>
      </p:sp>
      <p:sp>
        <p:nvSpPr>
          <p:cNvPr id="8" name="Tra loi"/>
          <p:cNvSpPr/>
          <p:nvPr/>
        </p:nvSpPr>
        <p:spPr>
          <a:xfrm>
            <a:off x="3091218" y="4321790"/>
            <a:ext cx="1095233" cy="51179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rtlCol="0" anchor="ctr"/>
          <a:lstStyle/>
          <a:p>
            <a:pPr algn="ctr" defTabSz="713232">
              <a:defRPr/>
            </a:pPr>
            <a:r>
              <a:rPr lang="en-US" sz="2200" b="1" dirty="0">
                <a:solidFill>
                  <a:srgbClr val="FFFF00"/>
                </a:solidFill>
                <a:latin typeface="UTM Kabel KT" panose="02040603050506020204" pitchFamily="18" charset="0"/>
              </a:rPr>
              <a:t>Trả lời</a:t>
            </a:r>
          </a:p>
        </p:txBody>
      </p:sp>
      <p:sp>
        <p:nvSpPr>
          <p:cNvPr id="9" name="di tiep">
            <a:hlinkClick r:id="rId4" action="ppaction://hlinksldjump"/>
          </p:cNvPr>
          <p:cNvSpPr/>
          <p:nvPr/>
        </p:nvSpPr>
        <p:spPr>
          <a:xfrm>
            <a:off x="4493526" y="4321790"/>
            <a:ext cx="1095233" cy="51179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rtlCol="0" anchor="ctr"/>
          <a:lstStyle/>
          <a:p>
            <a:pPr algn="ctr" defTabSz="713232">
              <a:defRPr/>
            </a:pPr>
            <a:r>
              <a:rPr lang="en-US" sz="2200" b="1" dirty="0">
                <a:solidFill>
                  <a:srgbClr val="FFFF00"/>
                </a:solidFill>
                <a:latin typeface="UTM Kabel KT" panose="02040603050506020204" pitchFamily="18" charset="0"/>
              </a:rPr>
              <a:t>Đi tiếp</a:t>
            </a:r>
          </a:p>
        </p:txBody>
      </p:sp>
    </p:spTree>
    <p:extLst>
      <p:ext uri="{BB962C8B-B14F-4D97-AF65-F5344CB8AC3E}">
        <p14:creationId xmlns:p14="http://schemas.microsoft.com/office/powerpoint/2010/main" val="307860277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u hoi"/>
          <p:cNvSpPr txBox="1"/>
          <p:nvPr/>
        </p:nvSpPr>
        <p:spPr>
          <a:xfrm>
            <a:off x="1656472" y="1074031"/>
            <a:ext cx="6017957" cy="641407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ctr" defTabSz="713232">
              <a:defRPr/>
            </a:pPr>
            <a:r>
              <a:rPr lang="en-US" sz="3700" dirty="0" err="1">
                <a:solidFill>
                  <a:prstClr val="white"/>
                </a:solidFill>
                <a:latin typeface="UTM Kabel KT" panose="02040603050506020204" pitchFamily="18" charset="0"/>
              </a:rPr>
              <a:t>Câu</a:t>
            </a:r>
            <a:r>
              <a:rPr lang="en-US" sz="3700" dirty="0">
                <a:solidFill>
                  <a:prstClr val="white"/>
                </a:solidFill>
                <a:latin typeface="UTM Kabel KT" panose="02040603050506020204" pitchFamily="18" charset="0"/>
              </a:rPr>
              <a:t> </a:t>
            </a:r>
            <a:r>
              <a:rPr lang="en-US" sz="3700" dirty="0" smtClean="0">
                <a:solidFill>
                  <a:prstClr val="white"/>
                </a:solidFill>
                <a:latin typeface="UTM Kabel KT" panose="02040603050506020204" pitchFamily="18" charset="0"/>
              </a:rPr>
              <a:t>2: 4 + 4 = ?</a:t>
            </a:r>
            <a:endParaRPr lang="en-US" sz="3700" dirty="0">
              <a:solidFill>
                <a:prstClr val="white"/>
              </a:solidFill>
              <a:latin typeface="UTM Kabel KT" panose="02040603050506020204" pitchFamily="18" charset="0"/>
            </a:endParaRPr>
          </a:p>
        </p:txBody>
      </p:sp>
      <p:sp>
        <p:nvSpPr>
          <p:cNvPr id="6" name="dap an"/>
          <p:cNvSpPr txBox="1"/>
          <p:nvPr/>
        </p:nvSpPr>
        <p:spPr>
          <a:xfrm>
            <a:off x="2622460" y="2351661"/>
            <a:ext cx="3742130" cy="641407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txBody>
          <a:bodyPr wrap="square" lIns="71323" tIns="35662" rIns="71323" bIns="35662" rtlCol="0">
            <a:spAutoFit/>
          </a:bodyPr>
          <a:lstStyle/>
          <a:p>
            <a:pPr algn="ctr" defTabSz="713232">
              <a:defRPr/>
            </a:pPr>
            <a:r>
              <a:rPr lang="en-US" sz="3700" b="1" dirty="0" smtClean="0">
                <a:solidFill>
                  <a:prstClr val="white"/>
                </a:solidFill>
                <a:latin typeface="UTM Neo Sans Intel" panose="02040603050506020204" pitchFamily="18" charset="0"/>
              </a:rPr>
              <a:t>8</a:t>
            </a:r>
            <a:endParaRPr lang="en-US" sz="3700" b="1" dirty="0">
              <a:solidFill>
                <a:prstClr val="white"/>
              </a:solidFill>
              <a:latin typeface="UTM Neo Sans Intel" panose="02040603050506020204" pitchFamily="18" charset="0"/>
            </a:endParaRPr>
          </a:p>
        </p:txBody>
      </p:sp>
      <p:sp>
        <p:nvSpPr>
          <p:cNvPr id="8" name="Tra loi"/>
          <p:cNvSpPr/>
          <p:nvPr/>
        </p:nvSpPr>
        <p:spPr>
          <a:xfrm>
            <a:off x="3091218" y="4321790"/>
            <a:ext cx="1095233" cy="51179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rtlCol="0" anchor="ctr"/>
          <a:lstStyle/>
          <a:p>
            <a:pPr algn="ctr" defTabSz="713232">
              <a:defRPr/>
            </a:pPr>
            <a:r>
              <a:rPr lang="en-US" sz="2200" b="1" dirty="0">
                <a:solidFill>
                  <a:srgbClr val="FFFF00"/>
                </a:solidFill>
                <a:latin typeface="UTM Kabel KT" panose="02040603050506020204" pitchFamily="18" charset="0"/>
              </a:rPr>
              <a:t>Trả lời</a:t>
            </a:r>
          </a:p>
        </p:txBody>
      </p:sp>
      <p:sp>
        <p:nvSpPr>
          <p:cNvPr id="9" name="di tiep">
            <a:hlinkClick r:id="rId4" action="ppaction://hlinksldjump"/>
          </p:cNvPr>
          <p:cNvSpPr/>
          <p:nvPr/>
        </p:nvSpPr>
        <p:spPr>
          <a:xfrm>
            <a:off x="4493526" y="4321790"/>
            <a:ext cx="1095233" cy="51179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rtlCol="0" anchor="ctr"/>
          <a:lstStyle/>
          <a:p>
            <a:pPr algn="ctr" defTabSz="713232">
              <a:defRPr/>
            </a:pPr>
            <a:r>
              <a:rPr lang="en-US" sz="2200" b="1" dirty="0">
                <a:solidFill>
                  <a:srgbClr val="FFFF00"/>
                </a:solidFill>
                <a:latin typeface="UTM Kabel KT" panose="02040603050506020204" pitchFamily="18" charset="0"/>
              </a:rPr>
              <a:t>Đi tiếp</a:t>
            </a:r>
          </a:p>
        </p:txBody>
      </p:sp>
    </p:spTree>
    <p:extLst>
      <p:ext uri="{BB962C8B-B14F-4D97-AF65-F5344CB8AC3E}">
        <p14:creationId xmlns:p14="http://schemas.microsoft.com/office/powerpoint/2010/main" val="5743669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u hoi"/>
          <p:cNvSpPr txBox="1"/>
          <p:nvPr/>
        </p:nvSpPr>
        <p:spPr>
          <a:xfrm>
            <a:off x="1656472" y="1074031"/>
            <a:ext cx="6017957" cy="641407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ctr" defTabSz="713232">
              <a:defRPr/>
            </a:pPr>
            <a:r>
              <a:rPr lang="en-US" sz="3700" dirty="0" err="1">
                <a:solidFill>
                  <a:prstClr val="white"/>
                </a:solidFill>
                <a:latin typeface="UTM Kabel KT" panose="02040603050506020204" pitchFamily="18" charset="0"/>
              </a:rPr>
              <a:t>Câu</a:t>
            </a:r>
            <a:r>
              <a:rPr lang="en-US" sz="3700" dirty="0">
                <a:solidFill>
                  <a:prstClr val="white"/>
                </a:solidFill>
                <a:latin typeface="UTM Kabel KT" panose="02040603050506020204" pitchFamily="18" charset="0"/>
              </a:rPr>
              <a:t> </a:t>
            </a:r>
            <a:r>
              <a:rPr lang="en-US" sz="3700" dirty="0" smtClean="0">
                <a:solidFill>
                  <a:prstClr val="white"/>
                </a:solidFill>
                <a:latin typeface="UTM Kabel KT" panose="02040603050506020204" pitchFamily="18" charset="0"/>
              </a:rPr>
              <a:t>3: 32 + 31 = ?</a:t>
            </a:r>
            <a:endParaRPr lang="en-US" sz="3700" dirty="0">
              <a:solidFill>
                <a:prstClr val="white"/>
              </a:solidFill>
              <a:latin typeface="UTM Kabel KT" panose="02040603050506020204" pitchFamily="18" charset="0"/>
            </a:endParaRPr>
          </a:p>
        </p:txBody>
      </p:sp>
      <p:sp>
        <p:nvSpPr>
          <p:cNvPr id="6" name="dap an"/>
          <p:cNvSpPr txBox="1"/>
          <p:nvPr/>
        </p:nvSpPr>
        <p:spPr>
          <a:xfrm>
            <a:off x="2622460" y="2351661"/>
            <a:ext cx="3742130" cy="641407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txBody>
          <a:bodyPr wrap="square" lIns="71323" tIns="35662" rIns="71323" bIns="35662" rtlCol="0">
            <a:spAutoFit/>
          </a:bodyPr>
          <a:lstStyle/>
          <a:p>
            <a:pPr algn="ctr" defTabSz="713232">
              <a:defRPr/>
            </a:pPr>
            <a:r>
              <a:rPr lang="en-US" sz="3700" b="1" dirty="0" smtClean="0">
                <a:solidFill>
                  <a:prstClr val="white"/>
                </a:solidFill>
                <a:latin typeface="UTM Neo Sans Intel" panose="02040603050506020204" pitchFamily="18" charset="0"/>
              </a:rPr>
              <a:t>63</a:t>
            </a:r>
            <a:endParaRPr lang="en-US" sz="3700" b="1" dirty="0">
              <a:solidFill>
                <a:prstClr val="white"/>
              </a:solidFill>
              <a:latin typeface="UTM Neo Sans Intel" panose="02040603050506020204" pitchFamily="18" charset="0"/>
            </a:endParaRPr>
          </a:p>
        </p:txBody>
      </p:sp>
      <p:sp>
        <p:nvSpPr>
          <p:cNvPr id="8" name="Tra loi"/>
          <p:cNvSpPr/>
          <p:nvPr/>
        </p:nvSpPr>
        <p:spPr>
          <a:xfrm>
            <a:off x="3091218" y="4321790"/>
            <a:ext cx="1095233" cy="51179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rtlCol="0" anchor="ctr"/>
          <a:lstStyle/>
          <a:p>
            <a:pPr algn="ctr" defTabSz="713232">
              <a:defRPr/>
            </a:pPr>
            <a:r>
              <a:rPr lang="en-US" sz="2200" b="1" dirty="0">
                <a:solidFill>
                  <a:srgbClr val="FFFF00"/>
                </a:solidFill>
                <a:latin typeface="UTM Kabel KT" panose="02040603050506020204" pitchFamily="18" charset="0"/>
              </a:rPr>
              <a:t>Trả lời</a:t>
            </a:r>
          </a:p>
        </p:txBody>
      </p:sp>
      <p:sp>
        <p:nvSpPr>
          <p:cNvPr id="9" name="di tiep">
            <a:hlinkClick r:id="rId4" action="ppaction://hlinksldjump"/>
          </p:cNvPr>
          <p:cNvSpPr/>
          <p:nvPr/>
        </p:nvSpPr>
        <p:spPr>
          <a:xfrm>
            <a:off x="4493526" y="4321790"/>
            <a:ext cx="1095233" cy="51179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rtlCol="0" anchor="ctr"/>
          <a:lstStyle/>
          <a:p>
            <a:pPr algn="ctr" defTabSz="713232">
              <a:defRPr/>
            </a:pPr>
            <a:r>
              <a:rPr lang="en-US" sz="2200" b="1" dirty="0">
                <a:solidFill>
                  <a:srgbClr val="FFFF00"/>
                </a:solidFill>
                <a:latin typeface="UTM Kabel KT" panose="02040603050506020204" pitchFamily="18" charset="0"/>
              </a:rPr>
              <a:t>Đi tiếp</a:t>
            </a:r>
          </a:p>
        </p:txBody>
      </p:sp>
    </p:spTree>
    <p:extLst>
      <p:ext uri="{BB962C8B-B14F-4D97-AF65-F5344CB8AC3E}">
        <p14:creationId xmlns:p14="http://schemas.microsoft.com/office/powerpoint/2010/main" val="1610264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u hoi"/>
          <p:cNvSpPr txBox="1"/>
          <p:nvPr/>
        </p:nvSpPr>
        <p:spPr>
          <a:xfrm>
            <a:off x="1656472" y="1074031"/>
            <a:ext cx="6017957" cy="641407"/>
          </a:xfrm>
          <a:prstGeom prst="rect">
            <a:avLst/>
          </a:prstGeom>
          <a:noFill/>
        </p:spPr>
        <p:txBody>
          <a:bodyPr wrap="square" lIns="71323" tIns="35662" rIns="71323" bIns="35662" rtlCol="0">
            <a:spAutoFit/>
          </a:bodyPr>
          <a:lstStyle/>
          <a:p>
            <a:pPr algn="ctr" defTabSz="713232">
              <a:defRPr/>
            </a:pPr>
            <a:r>
              <a:rPr lang="en-US" sz="3700" dirty="0">
                <a:solidFill>
                  <a:prstClr val="white"/>
                </a:solidFill>
                <a:latin typeface="UTM Kabel KT" panose="02040603050506020204" pitchFamily="18" charset="0"/>
              </a:rPr>
              <a:t>Câu 5</a:t>
            </a:r>
            <a:r>
              <a:rPr lang="en-US" sz="3700">
                <a:solidFill>
                  <a:prstClr val="white"/>
                </a:solidFill>
                <a:latin typeface="UTM Kabel KT" panose="02040603050506020204" pitchFamily="18" charset="0"/>
              </a:rPr>
              <a:t>: </a:t>
            </a:r>
            <a:r>
              <a:rPr lang="en-US" sz="3700" smtClean="0">
                <a:solidFill>
                  <a:prstClr val="white"/>
                </a:solidFill>
                <a:latin typeface="UTM Kabel KT" panose="02040603050506020204" pitchFamily="18" charset="0"/>
              </a:rPr>
              <a:t>46 </a:t>
            </a:r>
            <a:r>
              <a:rPr lang="en-US" sz="3700">
                <a:solidFill>
                  <a:prstClr val="white"/>
                </a:solidFill>
                <a:latin typeface="UTM Kabel KT" panose="02040603050506020204" pitchFamily="18" charset="0"/>
              </a:rPr>
              <a:t>+</a:t>
            </a:r>
            <a:r>
              <a:rPr lang="en-US" sz="3700" smtClean="0">
                <a:solidFill>
                  <a:prstClr val="white"/>
                </a:solidFill>
                <a:latin typeface="UTM Kabel KT" panose="02040603050506020204" pitchFamily="18" charset="0"/>
              </a:rPr>
              <a:t> </a:t>
            </a:r>
            <a:r>
              <a:rPr lang="en-US" sz="3700" smtClean="0">
                <a:solidFill>
                  <a:prstClr val="white"/>
                </a:solidFill>
                <a:latin typeface="UTM Kabel KT" panose="02040603050506020204" pitchFamily="18" charset="0"/>
              </a:rPr>
              <a:t>54 </a:t>
            </a:r>
            <a:r>
              <a:rPr lang="en-US" sz="3700" dirty="0" smtClean="0">
                <a:solidFill>
                  <a:prstClr val="white"/>
                </a:solidFill>
                <a:latin typeface="UTM Kabel KT" panose="02040603050506020204" pitchFamily="18" charset="0"/>
              </a:rPr>
              <a:t>= ?</a:t>
            </a:r>
            <a:endParaRPr lang="en-US" sz="3700" dirty="0">
              <a:solidFill>
                <a:prstClr val="white"/>
              </a:solidFill>
              <a:latin typeface="UTM Kabel KT" panose="02040603050506020204" pitchFamily="18" charset="0"/>
            </a:endParaRPr>
          </a:p>
        </p:txBody>
      </p:sp>
      <p:sp>
        <p:nvSpPr>
          <p:cNvPr id="6" name="dap an"/>
          <p:cNvSpPr txBox="1"/>
          <p:nvPr/>
        </p:nvSpPr>
        <p:spPr>
          <a:xfrm>
            <a:off x="2622460" y="2351661"/>
            <a:ext cx="3742130" cy="641407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txBody>
          <a:bodyPr wrap="square" lIns="71323" tIns="35662" rIns="71323" bIns="35662" rtlCol="0">
            <a:spAutoFit/>
          </a:bodyPr>
          <a:lstStyle/>
          <a:p>
            <a:pPr algn="ctr" defTabSz="713232">
              <a:defRPr/>
            </a:pPr>
            <a:r>
              <a:rPr lang="en-US" sz="3700" b="1" dirty="0" smtClean="0">
                <a:solidFill>
                  <a:prstClr val="white"/>
                </a:solidFill>
                <a:latin typeface="UTM Neo Sans Intel" panose="02040603050506020204" pitchFamily="18" charset="0"/>
              </a:rPr>
              <a:t>100</a:t>
            </a:r>
            <a:endParaRPr lang="en-US" sz="3700" b="1" dirty="0">
              <a:solidFill>
                <a:prstClr val="white"/>
              </a:solidFill>
              <a:latin typeface="UTM Neo Sans Intel" panose="02040603050506020204" pitchFamily="18" charset="0"/>
            </a:endParaRPr>
          </a:p>
        </p:txBody>
      </p:sp>
      <p:sp>
        <p:nvSpPr>
          <p:cNvPr id="8" name="Tra loi"/>
          <p:cNvSpPr/>
          <p:nvPr/>
        </p:nvSpPr>
        <p:spPr>
          <a:xfrm>
            <a:off x="3091218" y="4321790"/>
            <a:ext cx="1095233" cy="51179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rtlCol="0" anchor="ctr"/>
          <a:lstStyle/>
          <a:p>
            <a:pPr algn="ctr" defTabSz="713232">
              <a:defRPr/>
            </a:pPr>
            <a:r>
              <a:rPr lang="en-US" sz="2200" b="1" dirty="0">
                <a:solidFill>
                  <a:srgbClr val="FFFF00"/>
                </a:solidFill>
                <a:latin typeface="UTM Kabel KT" panose="02040603050506020204" pitchFamily="18" charset="0"/>
              </a:rPr>
              <a:t>Trả lời</a:t>
            </a:r>
          </a:p>
        </p:txBody>
      </p:sp>
      <p:sp>
        <p:nvSpPr>
          <p:cNvPr id="9" name="di tiep">
            <a:hlinkClick r:id="rId4" action="ppaction://hlinksldjump"/>
          </p:cNvPr>
          <p:cNvSpPr/>
          <p:nvPr/>
        </p:nvSpPr>
        <p:spPr>
          <a:xfrm>
            <a:off x="4493526" y="4321790"/>
            <a:ext cx="1095233" cy="51179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3" tIns="35662" rIns="71323" bIns="35662" rtlCol="0" anchor="ctr"/>
          <a:lstStyle/>
          <a:p>
            <a:pPr algn="ctr" defTabSz="713232">
              <a:defRPr/>
            </a:pPr>
            <a:r>
              <a:rPr lang="en-US" sz="2200" b="1" dirty="0">
                <a:solidFill>
                  <a:srgbClr val="FFFF00"/>
                </a:solidFill>
                <a:latin typeface="UTM Kabel KT" panose="02040603050506020204" pitchFamily="18" charset="0"/>
              </a:rPr>
              <a:t>Đi tiếp</a:t>
            </a:r>
          </a:p>
        </p:txBody>
      </p:sp>
    </p:spTree>
    <p:extLst>
      <p:ext uri="{BB962C8B-B14F-4D97-AF65-F5344CB8AC3E}">
        <p14:creationId xmlns:p14="http://schemas.microsoft.com/office/powerpoint/2010/main" val="3007068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57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5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61&quot;/&gt;&lt;/object&gt;&lt;/object&gt;&lt;object type=&quot;8&quot; unique_id=&quot;1001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71</Words>
  <Application>Microsoft Office PowerPoint</Application>
  <PresentationFormat>On-screen Show (16:10)</PresentationFormat>
  <Paragraphs>21</Paragraphs>
  <Slides>6</Slides>
  <Notes>0</Notes>
  <HiddenSlides>5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</dc:creator>
  <cp:lastModifiedBy>AD</cp:lastModifiedBy>
  <cp:revision>9</cp:revision>
  <dcterms:created xsi:type="dcterms:W3CDTF">2018-11-04T06:11:03Z</dcterms:created>
  <dcterms:modified xsi:type="dcterms:W3CDTF">2018-12-24T04:46:42Z</dcterms:modified>
</cp:coreProperties>
</file>