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2" r:id="rId18"/>
    <p:sldId id="284" r:id="rId19"/>
    <p:sldId id="272" r:id="rId20"/>
    <p:sldId id="283" r:id="rId21"/>
    <p:sldId id="274" r:id="rId22"/>
    <p:sldId id="275" r:id="rId23"/>
    <p:sldId id="276" r:id="rId24"/>
    <p:sldId id="277" r:id="rId25"/>
    <p:sldId id="278" r:id="rId26"/>
    <p:sldId id="281" r:id="rId27"/>
    <p:sldId id="279" r:id="rId28"/>
  </p:sldIdLst>
  <p:sldSz cx="12192000" cy="685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Open Sans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59" d="100"/>
          <a:sy n="59" d="100"/>
        </p:scale>
        <p:origin x="-10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4804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29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435147" y="41671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82" y="323917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4787234" y="529379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5665041" y="1375963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47264" y="2231399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48192" y="1371036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2748992" y="223139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048191" y="31379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14"/>
          <p:cNvCxnSpPr/>
          <p:nvPr/>
        </p:nvCxnSpPr>
        <p:spPr>
          <a:xfrm>
            <a:off x="2925464" y="1652297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14"/>
          <p:cNvCxnSpPr>
            <a:stCxn id="246" idx="1"/>
            <a:endCxn id="247" idx="0"/>
          </p:cNvCxnSpPr>
          <p:nvPr/>
        </p:nvCxnSpPr>
        <p:spPr>
          <a:xfrm flipH="1">
            <a:off x="2023592" y="2559101"/>
            <a:ext cx="725400" cy="578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0" name="Google Shape;250;p14"/>
          <p:cNvSpPr/>
          <p:nvPr/>
        </p:nvSpPr>
        <p:spPr>
          <a:xfrm>
            <a:off x="5650729" y="3023355"/>
            <a:ext cx="5465180" cy="84590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539852" y="3429000"/>
            <a:ext cx="5686777" cy="228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get students interested in the topic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set the context 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help Ss understand the main idea of the text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xmlns="" id="{D8E478C5-6C8C-AD4C-A681-FFFBB13C0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xmlns="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xmlns="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xmlns="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5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36846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Good evening. What can I get you today?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Mark's mum: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We'd like rice with some pork cooked in fish sauce. Oh, could we also have an order of roast chicken and fried vegetables?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Mark: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I'd like some fried tofu and spring rolls too.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OK. Would you like any 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It's a kind of Vietnamese soup. We often have it with rice.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Mark's dad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Let me see ... I think we'll try some 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With shrimp or fish?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Mark's dad: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shrimp, please.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Would you like anything to drink? We have a lot of drinks: juice, lemonade, green tea, mineral water, ...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Mark's mum: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Mineral water for me, green tea for my husband, and juice for my children. 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What kind of juice would you like?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Mark's sister: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Do you have winter melon juice?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Let me see.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yes. How many cans would you like?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Mark's sister: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One ... No, wait, two please. By the way, how much is a can of winter melon juice?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The menu says it's 10,000 dong.</a:t>
            </a:r>
          </a:p>
          <a:p>
            <a:pPr latinLnBrk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Waiter: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That's right. I'll be right back with your order.</a:t>
            </a:r>
          </a:p>
        </p:txBody>
      </p:sp>
      <p:pic>
        <p:nvPicPr>
          <p:cNvPr id="3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6902" y="1953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 of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270482138"/>
              </p:ext>
            </p:extLst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canh? It's a kind of Vietnamese soup. We often have it with rice.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24" y="44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1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691376" y="1805792"/>
            <a:ext cx="988953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 gain: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An overview about the topic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Vocabulary to talk about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healthy eating habits and awareness of balanced diets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proud of the homeland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464748" y="4682543"/>
            <a:ext cx="1883768" cy="68496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4"/>
          <p:cNvCxnSpPr>
            <a:cxnSpLocks/>
            <a:stCxn id="121" idx="1"/>
            <a:endCxn id="132" idx="0"/>
          </p:cNvCxnSpPr>
          <p:nvPr/>
        </p:nvCxnSpPr>
        <p:spPr>
          <a:xfrm rot="10800000" flipV="1">
            <a:off x="1406632" y="4072445"/>
            <a:ext cx="571142" cy="610098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524229" y="5860040"/>
            <a:ext cx="706188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Wrap-up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Homework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xmlns="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xmlns="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xmlns="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32;p4"/>
          <p:cNvSpPr/>
          <p:nvPr/>
        </p:nvSpPr>
        <p:spPr>
          <a:xfrm>
            <a:off x="1235724" y="5893126"/>
            <a:ext cx="1846602" cy="6136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4;p4"/>
          <p:cNvSpPr/>
          <p:nvPr/>
        </p:nvSpPr>
        <p:spPr>
          <a:xfrm>
            <a:off x="4542117" y="4706019"/>
            <a:ext cx="7043996" cy="10272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4: Work in pairs. Think about your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 Then ask your partner about his or her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oogle Shape;133;p4"/>
          <p:cNvCxnSpPr>
            <a:cxnSpLocks/>
            <a:stCxn id="132" idx="3"/>
            <a:endCxn id="24" idx="3"/>
          </p:cNvCxnSpPr>
          <p:nvPr/>
        </p:nvCxnSpPr>
        <p:spPr>
          <a:xfrm>
            <a:off x="2348516" y="5025024"/>
            <a:ext cx="733810" cy="1174904"/>
          </a:xfrm>
          <a:prstGeom prst="curvedConnector3">
            <a:avLst>
              <a:gd name="adj1" fmla="val 131152"/>
            </a:avLst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25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Aims of the stage: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activate students’ knowledge on the topic of the unit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enhance students’ skills of cooperating with teammates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4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</a:t>
            </a:r>
            <a:r>
              <a:rPr lang="en-US" sz="36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pairs: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facing each other.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turns to throw a ball of paper to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as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saying a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noun.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partner catches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ball, say immediately if the noun is edible or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inedible, then repeat the procedure.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Example:</a:t>
            </a:r>
            <a:endParaRPr sz="20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(throwing) - Egg.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 (catching) - Edible. (throwing) - Book.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(catching) - Inedible. (throwing) House …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reading &amp; listening task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1354</Words>
  <Application>Microsoft Office PowerPoint</Application>
  <PresentationFormat>Custom</PresentationFormat>
  <Paragraphs>308</Paragraphs>
  <Slides>27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Times New Roman</vt:lpstr>
      <vt:lpstr>Calibri</vt:lpstr>
      <vt:lpstr>Wingdings</vt:lpstr>
      <vt:lpstr>Cutive</vt:lpstr>
      <vt:lpstr>Myriad Pro</vt:lpstr>
      <vt:lpstr>Open Sans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27</cp:revision>
  <dcterms:modified xsi:type="dcterms:W3CDTF">2023-11-22T02:49:13Z</dcterms:modified>
</cp:coreProperties>
</file>