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94" r:id="rId2"/>
    <p:sldId id="395" r:id="rId3"/>
    <p:sldId id="396" r:id="rId4"/>
    <p:sldId id="279" r:id="rId5"/>
    <p:sldId id="347" r:id="rId6"/>
    <p:sldId id="356" r:id="rId7"/>
    <p:sldId id="346" r:id="rId8"/>
    <p:sldId id="397" r:id="rId9"/>
    <p:sldId id="352" r:id="rId10"/>
    <p:sldId id="354" r:id="rId11"/>
    <p:sldId id="398" r:id="rId12"/>
    <p:sldId id="314" r:id="rId13"/>
    <p:sldId id="330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30" y="108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  <a:endParaRPr lang="en-US" sz="3200" b="1" i="1" smtClean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94609" y="2110715"/>
            <a:ext cx="5758577" cy="15098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parts.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Make a similar </a:t>
            </a:r>
            <a:r>
              <a:rPr lang="en-US">
                <a:solidFill>
                  <a:schemeClr val="tx1"/>
                </a:solidFill>
              </a:rPr>
              <a:t>conversation </a:t>
            </a:r>
            <a:r>
              <a:rPr lang="en-US">
                <a:solidFill>
                  <a:schemeClr val="tx1"/>
                </a:solidFill>
              </a:rPr>
              <a:t>with the following situations.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6342" y="3897777"/>
            <a:ext cx="5755112" cy="14736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Read the text about the lion dance in Japan and complete the table with the information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text.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Work in groups. Read Mai’s notes on the Vietnamese unicorn dance. Compare the Vietnamese unicorn dance with the Japanese lion </a:t>
            </a:r>
            <a:r>
              <a:rPr lang="en-US">
                <a:solidFill>
                  <a:schemeClr val="tx1"/>
                </a:solidFill>
              </a:rPr>
              <a:t>dance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4150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044" y="1234448"/>
            <a:ext cx="2162851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13680" y="251229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73282" y="4229595"/>
            <a:ext cx="3326056" cy="7499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THE JAPANESE LION DANCE &amp; VIETNAMESE UNICORN DANCE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773895" y="1540551"/>
            <a:ext cx="1357742" cy="971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836310" y="2821097"/>
            <a:ext cx="1377370" cy="14084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3499338" y="4604568"/>
            <a:ext cx="768051" cy="11297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49432" y="573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What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the child is doing?</a:t>
            </a:r>
          </a:p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Is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she behaving well at the </a:t>
            </a:r>
            <a:r>
              <a:rPr lang="en-US" sz="2800" b="1" i="1">
                <a:solidFill>
                  <a:srgbClr val="000000"/>
                </a:solidFill>
                <a:ea typeface="Times New Roman" panose="02020603050405020304" pitchFamily="18" charset="0"/>
              </a:rPr>
              <a:t>table</a:t>
            </a: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</a:t>
            </a:r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NOT </a:t>
            </a:r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</a:t>
            </a:r>
            <a:endParaRPr lang="en-US" sz="2800" b="1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 smtClean="0"/>
              <a:t> </a:t>
            </a:r>
          </a:p>
          <a:p>
            <a:r>
              <a:rPr lang="en-US" sz="3600" smtClean="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 smtClean="0"/>
          </a:p>
          <a:p>
            <a:r>
              <a:rPr lang="en-US" sz="3600" smtClean="0"/>
              <a:t>Don’t </a:t>
            </a:r>
            <a:r>
              <a:rPr lang="en-US" sz="3600"/>
              <a:t>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9131300" cy="4102596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Student A is travelling to Sa Pa in winter.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He / She doesn’t know what to wear.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Student 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6660" y="1793240"/>
            <a:ext cx="9286240" cy="4065065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Student A is going to a birthday party.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He / She doesn’t know what kind of gift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to 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40986"/>
              </p:ext>
            </p:extLst>
          </p:nvPr>
        </p:nvGraphicFramePr>
        <p:xfrm>
          <a:off x="937099" y="1800606"/>
          <a:ext cx="986399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996">
                  <a:extLst>
                    <a:ext uri="{9D8B030D-6E8A-4147-A177-3AD203B41FA5}">
                      <a16:colId xmlns:a16="http://schemas.microsoft.com/office/drawing/2014/main" val="1488879106"/>
                    </a:ext>
                  </a:extLst>
                </a:gridCol>
                <a:gridCol w="4931996">
                  <a:extLst>
                    <a:ext uri="{9D8B030D-6E8A-4147-A177-3AD203B41FA5}">
                      <a16:colId xmlns:a16="http://schemas.microsoft.com/office/drawing/2014/main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JAPANESE LION DANCE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Japanese name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(1) __________________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Occasions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– (2) </a:t>
                      </a:r>
                      <a:r>
                        <a:rPr lang="en-GB" sz="2400" smtClean="0"/>
                        <a:t>_______________________</a:t>
                      </a:r>
                      <a:endParaRPr lang="en-GB" sz="2400" smtClean="0"/>
                    </a:p>
                    <a:p>
                      <a:r>
                        <a:rPr lang="en-GB" sz="2400" smtClean="0"/>
                        <a:t>– other important occasions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Number of performers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one or more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Skills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(3) </a:t>
                      </a:r>
                      <a:r>
                        <a:rPr lang="en-GB" sz="2400" smtClean="0"/>
                        <a:t>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Dance partner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no dance partner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Musical instruments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(4) </a:t>
                      </a:r>
                      <a:r>
                        <a:rPr lang="en-GB" sz="2400" smtClean="0"/>
                        <a:t>_______</a:t>
                      </a:r>
                      <a:r>
                        <a:rPr lang="en-GB" sz="2400" smtClean="0"/>
                        <a:t> and drums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Purposes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– to chase away (5) </a:t>
                      </a:r>
                      <a:r>
                        <a:rPr lang="en-GB" sz="2400" smtClean="0"/>
                        <a:t>____________</a:t>
                      </a:r>
                      <a:endParaRPr lang="en-US" sz="2400" smtClean="0"/>
                    </a:p>
                    <a:p>
                      <a:r>
                        <a:rPr lang="en-US" sz="2400" smtClean="0"/>
                        <a:t>– to bring good luck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6441978" y="2170084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94732" y="2622275"/>
            <a:ext cx="376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62848" y="3873802"/>
            <a:ext cx="190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62848" y="4803250"/>
            <a:ext cx="1295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46683" y="5269242"/>
            <a:ext cx="2080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572</Words>
  <Application>Microsoft Office PowerPoint</Application>
  <PresentationFormat>Widescreen</PresentationFormat>
  <Paragraphs>111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198</cp:revision>
  <dcterms:created xsi:type="dcterms:W3CDTF">2020-12-09T02:04:00Z</dcterms:created>
  <dcterms:modified xsi:type="dcterms:W3CDTF">2023-04-26T04:01:08Z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