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71" r:id="rId2"/>
    <p:sldId id="256" r:id="rId3"/>
    <p:sldId id="275" r:id="rId4"/>
    <p:sldId id="302" r:id="rId5"/>
    <p:sldId id="308" r:id="rId6"/>
    <p:sldId id="279" r:id="rId7"/>
    <p:sldId id="331" r:id="rId8"/>
    <p:sldId id="309" r:id="rId9"/>
    <p:sldId id="281" r:id="rId10"/>
    <p:sldId id="315" r:id="rId11"/>
    <p:sldId id="316" r:id="rId12"/>
    <p:sldId id="283" r:id="rId13"/>
    <p:sldId id="310" r:id="rId14"/>
    <p:sldId id="276" r:id="rId15"/>
    <p:sldId id="326" r:id="rId16"/>
    <p:sldId id="298" r:id="rId17"/>
    <p:sldId id="318" r:id="rId18"/>
    <p:sldId id="319" r:id="rId19"/>
    <p:sldId id="320" r:id="rId20"/>
    <p:sldId id="327" r:id="rId21"/>
    <p:sldId id="312" r:id="rId22"/>
    <p:sldId id="332" r:id="rId23"/>
    <p:sldId id="333" r:id="rId24"/>
    <p:sldId id="334" r:id="rId25"/>
    <p:sldId id="335" r:id="rId26"/>
    <p:sldId id="325" r:id="rId27"/>
    <p:sldId id="328" r:id="rId28"/>
    <p:sldId id="336" r:id="rId29"/>
    <p:sldId id="313" r:id="rId30"/>
    <p:sldId id="337" r:id="rId31"/>
    <p:sldId id="314" r:id="rId32"/>
    <p:sldId id="330" r:id="rId33"/>
    <p:sldId id="2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EAF0"/>
    <a:srgbClr val="48C0B6"/>
    <a:srgbClr val="FBB040"/>
    <a:srgbClr val="00A9A5"/>
    <a:srgbClr val="FFDAAB"/>
    <a:srgbClr val="F7941E"/>
    <a:srgbClr val="00B2A5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23" autoAdjust="0"/>
    <p:restoredTop sz="93089"/>
  </p:normalViewPr>
  <p:slideViewPr>
    <p:cSldViewPr snapToGrid="0" showGuides="1">
      <p:cViewPr>
        <p:scale>
          <a:sx n="75" d="100"/>
          <a:sy n="75" d="100"/>
        </p:scale>
        <p:origin x="-894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C377CA-B67A-4B57-B517-34823B9E43B7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0EE2FE-6F5C-42F0-8C1C-690CF271DFC4}">
      <dgm:prSet phldrT="[Text]"/>
      <dgm:spPr/>
      <dgm:t>
        <a:bodyPr/>
        <a:lstStyle/>
        <a:p>
          <a:r>
            <a:rPr lang="en-US" dirty="0"/>
            <a:t>computer room</a:t>
          </a:r>
        </a:p>
      </dgm:t>
    </dgm:pt>
    <dgm:pt modelId="{49B6500B-719B-4355-878A-2175E1382088}" type="parTrans" cxnId="{9649FBD1-2D86-4337-BEBE-9AE20F05987D}">
      <dgm:prSet/>
      <dgm:spPr/>
      <dgm:t>
        <a:bodyPr/>
        <a:lstStyle/>
        <a:p>
          <a:endParaRPr lang="en-US"/>
        </a:p>
      </dgm:t>
    </dgm:pt>
    <dgm:pt modelId="{92ADE706-711D-4C6E-8C6A-CF5CAA23A6A7}" type="sibTrans" cxnId="{9649FBD1-2D86-4337-BEBE-9AE20F05987D}">
      <dgm:prSet/>
      <dgm:spPr/>
      <dgm:t>
        <a:bodyPr/>
        <a:lstStyle/>
        <a:p>
          <a:endParaRPr lang="en-US"/>
        </a:p>
      </dgm:t>
    </dgm:pt>
    <dgm:pt modelId="{2D180F08-438A-4036-A102-176E67E84DF7}">
      <dgm:prSet phldrT="[Text]"/>
      <dgm:spPr/>
      <dgm:t>
        <a:bodyPr/>
        <a:lstStyle/>
        <a:p>
          <a:r>
            <a:rPr lang="en-US" dirty="0"/>
            <a:t>school library</a:t>
          </a:r>
        </a:p>
      </dgm:t>
    </dgm:pt>
    <dgm:pt modelId="{3C722E46-E7FC-43ED-B5DB-E9E8298D24F8}" type="parTrans" cxnId="{C131438E-8665-4F49-A45C-F8D0103B6FE4}">
      <dgm:prSet/>
      <dgm:spPr/>
      <dgm:t>
        <a:bodyPr/>
        <a:lstStyle/>
        <a:p>
          <a:endParaRPr lang="en-US"/>
        </a:p>
      </dgm:t>
    </dgm:pt>
    <dgm:pt modelId="{C6C6651B-92B5-4034-AA24-A8BC040C683F}" type="sibTrans" cxnId="{C131438E-8665-4F49-A45C-F8D0103B6FE4}">
      <dgm:prSet/>
      <dgm:spPr/>
      <dgm:t>
        <a:bodyPr/>
        <a:lstStyle/>
        <a:p>
          <a:endParaRPr lang="en-US"/>
        </a:p>
      </dgm:t>
    </dgm:pt>
    <dgm:pt modelId="{EF19C64D-FD33-4EBA-BC25-2BBE17E7FCCC}">
      <dgm:prSet phldrT="[Text]"/>
      <dgm:spPr/>
      <dgm:t>
        <a:bodyPr/>
        <a:lstStyle/>
        <a:p>
          <a:r>
            <a:rPr lang="en-US" dirty="0"/>
            <a:t>school garden</a:t>
          </a:r>
        </a:p>
      </dgm:t>
    </dgm:pt>
    <dgm:pt modelId="{9F46F364-E6F2-4927-86AB-05AB2E7BF88F}" type="parTrans" cxnId="{A2D6281E-CC98-47BB-966A-804CAF8EC6D0}">
      <dgm:prSet/>
      <dgm:spPr/>
      <dgm:t>
        <a:bodyPr/>
        <a:lstStyle/>
        <a:p>
          <a:endParaRPr lang="en-US"/>
        </a:p>
      </dgm:t>
    </dgm:pt>
    <dgm:pt modelId="{3569A5BC-EDA4-4E30-AF70-DE41C3759B6D}" type="sibTrans" cxnId="{A2D6281E-CC98-47BB-966A-804CAF8EC6D0}">
      <dgm:prSet/>
      <dgm:spPr/>
      <dgm:t>
        <a:bodyPr/>
        <a:lstStyle/>
        <a:p>
          <a:endParaRPr lang="en-US"/>
        </a:p>
      </dgm:t>
    </dgm:pt>
    <dgm:pt modelId="{2BC003F3-D379-40A2-90C3-820BC118231B}">
      <dgm:prSet phldrT="[Text]"/>
      <dgm:spPr/>
      <dgm:t>
        <a:bodyPr/>
        <a:lstStyle/>
        <a:p>
          <a:r>
            <a:rPr lang="en-US" dirty="0"/>
            <a:t>playground</a:t>
          </a:r>
        </a:p>
      </dgm:t>
    </dgm:pt>
    <dgm:pt modelId="{3C5DAFF1-FEBA-44A1-973D-D5BD528EA6E6}" type="parTrans" cxnId="{AFF26C44-6E47-458B-92B8-4D84AAB05CE5}">
      <dgm:prSet/>
      <dgm:spPr/>
      <dgm:t>
        <a:bodyPr/>
        <a:lstStyle/>
        <a:p>
          <a:endParaRPr lang="en-US"/>
        </a:p>
      </dgm:t>
    </dgm:pt>
    <dgm:pt modelId="{6CA8BBFC-BC89-4222-A880-70D132B1982A}" type="sibTrans" cxnId="{AFF26C44-6E47-458B-92B8-4D84AAB05CE5}">
      <dgm:prSet/>
      <dgm:spPr/>
      <dgm:t>
        <a:bodyPr/>
        <a:lstStyle/>
        <a:p>
          <a:endParaRPr lang="en-US"/>
        </a:p>
      </dgm:t>
    </dgm:pt>
    <dgm:pt modelId="{72A2EB76-B0B3-470D-9AA2-D2E21F199244}">
      <dgm:prSet phldrT="[Text]"/>
      <dgm:spPr/>
      <dgm:t>
        <a:bodyPr/>
        <a:lstStyle/>
        <a:p>
          <a:r>
            <a:rPr lang="en-US" dirty="0"/>
            <a:t>gym</a:t>
          </a:r>
        </a:p>
      </dgm:t>
    </dgm:pt>
    <dgm:pt modelId="{E5D79434-9A7C-47E7-88BD-78FFAECDD981}" type="parTrans" cxnId="{C87666E4-6F1B-4F2D-944A-4E735051BEBB}">
      <dgm:prSet/>
      <dgm:spPr/>
      <dgm:t>
        <a:bodyPr/>
        <a:lstStyle/>
        <a:p>
          <a:endParaRPr lang="en-US"/>
        </a:p>
      </dgm:t>
    </dgm:pt>
    <dgm:pt modelId="{ACC76CD5-B16D-48B1-834E-62FE3EC08CDB}" type="sibTrans" cxnId="{C87666E4-6F1B-4F2D-944A-4E735051BEBB}">
      <dgm:prSet/>
      <dgm:spPr/>
      <dgm:t>
        <a:bodyPr/>
        <a:lstStyle/>
        <a:p>
          <a:endParaRPr lang="en-US"/>
        </a:p>
      </dgm:t>
    </dgm:pt>
    <dgm:pt modelId="{68E9ED5A-6833-4E35-85AE-90B34F7D4762}" type="pres">
      <dgm:prSet presAssocID="{C9C377CA-B67A-4B57-B517-34823B9E43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B42842-D4CD-477A-A4D6-6F2235BE85CA}" type="pres">
      <dgm:prSet presAssocID="{690EE2FE-6F5C-42F0-8C1C-690CF271DFC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C0552-3E69-4A06-9067-9531D229F11B}" type="pres">
      <dgm:prSet presAssocID="{92ADE706-711D-4C6E-8C6A-CF5CAA23A6A7}" presName="sibTrans" presStyleCnt="0"/>
      <dgm:spPr/>
    </dgm:pt>
    <dgm:pt modelId="{0CA50B9C-0ABC-42F0-BB81-C678BEBAA5AC}" type="pres">
      <dgm:prSet presAssocID="{2D180F08-438A-4036-A102-176E67E84DF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E4E690-2BB6-4AC4-A130-E026AD6A091D}" type="pres">
      <dgm:prSet presAssocID="{C6C6651B-92B5-4034-AA24-A8BC040C683F}" presName="sibTrans" presStyleCnt="0"/>
      <dgm:spPr/>
    </dgm:pt>
    <dgm:pt modelId="{B3A29AC5-9DE5-40A9-ACC7-F3BF58DF57BA}" type="pres">
      <dgm:prSet presAssocID="{EF19C64D-FD33-4EBA-BC25-2BBE17E7FCC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EF23F-FF91-42FA-AF1B-C3057251C403}" type="pres">
      <dgm:prSet presAssocID="{3569A5BC-EDA4-4E30-AF70-DE41C3759B6D}" presName="sibTrans" presStyleCnt="0"/>
      <dgm:spPr/>
    </dgm:pt>
    <dgm:pt modelId="{EC22D819-FDBB-4138-8D26-C320F3C7454F}" type="pres">
      <dgm:prSet presAssocID="{2BC003F3-D379-40A2-90C3-820BC118231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D4B83-3FA5-40FC-9C31-4F94E88DBAA9}" type="pres">
      <dgm:prSet presAssocID="{6CA8BBFC-BC89-4222-A880-70D132B1982A}" presName="sibTrans" presStyleCnt="0"/>
      <dgm:spPr/>
    </dgm:pt>
    <dgm:pt modelId="{5E08927E-5615-495F-A58D-8A94057C8DAD}" type="pres">
      <dgm:prSet presAssocID="{72A2EB76-B0B3-470D-9AA2-D2E21F19924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580269-B000-463A-B273-D1AB4501EDC1}" type="presOf" srcId="{690EE2FE-6F5C-42F0-8C1C-690CF271DFC4}" destId="{FEB42842-D4CD-477A-A4D6-6F2235BE85CA}" srcOrd="0" destOrd="0" presId="urn:microsoft.com/office/officeart/2005/8/layout/default"/>
    <dgm:cxn modelId="{A9925F63-8337-49D2-A2E2-8ABA588EE85B}" type="presOf" srcId="{C9C377CA-B67A-4B57-B517-34823B9E43B7}" destId="{68E9ED5A-6833-4E35-85AE-90B34F7D4762}" srcOrd="0" destOrd="0" presId="urn:microsoft.com/office/officeart/2005/8/layout/default"/>
    <dgm:cxn modelId="{9649FBD1-2D86-4337-BEBE-9AE20F05987D}" srcId="{C9C377CA-B67A-4B57-B517-34823B9E43B7}" destId="{690EE2FE-6F5C-42F0-8C1C-690CF271DFC4}" srcOrd="0" destOrd="0" parTransId="{49B6500B-719B-4355-878A-2175E1382088}" sibTransId="{92ADE706-711D-4C6E-8C6A-CF5CAA23A6A7}"/>
    <dgm:cxn modelId="{C87666E4-6F1B-4F2D-944A-4E735051BEBB}" srcId="{C9C377CA-B67A-4B57-B517-34823B9E43B7}" destId="{72A2EB76-B0B3-470D-9AA2-D2E21F199244}" srcOrd="4" destOrd="0" parTransId="{E5D79434-9A7C-47E7-88BD-78FFAECDD981}" sibTransId="{ACC76CD5-B16D-48B1-834E-62FE3EC08CDB}"/>
    <dgm:cxn modelId="{AFF26C44-6E47-458B-92B8-4D84AAB05CE5}" srcId="{C9C377CA-B67A-4B57-B517-34823B9E43B7}" destId="{2BC003F3-D379-40A2-90C3-820BC118231B}" srcOrd="3" destOrd="0" parTransId="{3C5DAFF1-FEBA-44A1-973D-D5BD528EA6E6}" sibTransId="{6CA8BBFC-BC89-4222-A880-70D132B1982A}"/>
    <dgm:cxn modelId="{A2D6281E-CC98-47BB-966A-804CAF8EC6D0}" srcId="{C9C377CA-B67A-4B57-B517-34823B9E43B7}" destId="{EF19C64D-FD33-4EBA-BC25-2BBE17E7FCCC}" srcOrd="2" destOrd="0" parTransId="{9F46F364-E6F2-4927-86AB-05AB2E7BF88F}" sibTransId="{3569A5BC-EDA4-4E30-AF70-DE41C3759B6D}"/>
    <dgm:cxn modelId="{2A2B03CC-CFE4-4D67-87F5-90D8DC010C6C}" type="presOf" srcId="{EF19C64D-FD33-4EBA-BC25-2BBE17E7FCCC}" destId="{B3A29AC5-9DE5-40A9-ACC7-F3BF58DF57BA}" srcOrd="0" destOrd="0" presId="urn:microsoft.com/office/officeart/2005/8/layout/default"/>
    <dgm:cxn modelId="{C131438E-8665-4F49-A45C-F8D0103B6FE4}" srcId="{C9C377CA-B67A-4B57-B517-34823B9E43B7}" destId="{2D180F08-438A-4036-A102-176E67E84DF7}" srcOrd="1" destOrd="0" parTransId="{3C722E46-E7FC-43ED-B5DB-E9E8298D24F8}" sibTransId="{C6C6651B-92B5-4034-AA24-A8BC040C683F}"/>
    <dgm:cxn modelId="{B117B1A7-8F15-4B20-BD83-2681AF79AF84}" type="presOf" srcId="{2D180F08-438A-4036-A102-176E67E84DF7}" destId="{0CA50B9C-0ABC-42F0-BB81-C678BEBAA5AC}" srcOrd="0" destOrd="0" presId="urn:microsoft.com/office/officeart/2005/8/layout/default"/>
    <dgm:cxn modelId="{7FAB9F56-437A-4FFD-A923-BFDA6BA873B3}" type="presOf" srcId="{2BC003F3-D379-40A2-90C3-820BC118231B}" destId="{EC22D819-FDBB-4138-8D26-C320F3C7454F}" srcOrd="0" destOrd="0" presId="urn:microsoft.com/office/officeart/2005/8/layout/default"/>
    <dgm:cxn modelId="{28CAE5B8-7BD9-4E0F-AC6F-F7CC25BC1218}" type="presOf" srcId="{72A2EB76-B0B3-470D-9AA2-D2E21F199244}" destId="{5E08927E-5615-495F-A58D-8A94057C8DAD}" srcOrd="0" destOrd="0" presId="urn:microsoft.com/office/officeart/2005/8/layout/default"/>
    <dgm:cxn modelId="{8C6AE800-2CB9-4EEC-BDB9-044EBC3B8979}" type="presParOf" srcId="{68E9ED5A-6833-4E35-85AE-90B34F7D4762}" destId="{FEB42842-D4CD-477A-A4D6-6F2235BE85CA}" srcOrd="0" destOrd="0" presId="urn:microsoft.com/office/officeart/2005/8/layout/default"/>
    <dgm:cxn modelId="{FC3E946E-37FD-4136-AAAE-B87430258820}" type="presParOf" srcId="{68E9ED5A-6833-4E35-85AE-90B34F7D4762}" destId="{CCCC0552-3E69-4A06-9067-9531D229F11B}" srcOrd="1" destOrd="0" presId="urn:microsoft.com/office/officeart/2005/8/layout/default"/>
    <dgm:cxn modelId="{9DA00CBD-4BDE-4166-A5C2-51B6D97125A5}" type="presParOf" srcId="{68E9ED5A-6833-4E35-85AE-90B34F7D4762}" destId="{0CA50B9C-0ABC-42F0-BB81-C678BEBAA5AC}" srcOrd="2" destOrd="0" presId="urn:microsoft.com/office/officeart/2005/8/layout/default"/>
    <dgm:cxn modelId="{E8C8C193-F536-42CE-B1DD-4FABF68EE36F}" type="presParOf" srcId="{68E9ED5A-6833-4E35-85AE-90B34F7D4762}" destId="{39E4E690-2BB6-4AC4-A130-E026AD6A091D}" srcOrd="3" destOrd="0" presId="urn:microsoft.com/office/officeart/2005/8/layout/default"/>
    <dgm:cxn modelId="{9CFABCB6-98BA-4C00-A0D6-6355919595FD}" type="presParOf" srcId="{68E9ED5A-6833-4E35-85AE-90B34F7D4762}" destId="{B3A29AC5-9DE5-40A9-ACC7-F3BF58DF57BA}" srcOrd="4" destOrd="0" presId="urn:microsoft.com/office/officeart/2005/8/layout/default"/>
    <dgm:cxn modelId="{1457F676-8A74-445A-A046-CB79A658A04B}" type="presParOf" srcId="{68E9ED5A-6833-4E35-85AE-90B34F7D4762}" destId="{41FEF23F-FF91-42FA-AF1B-C3057251C403}" srcOrd="5" destOrd="0" presId="urn:microsoft.com/office/officeart/2005/8/layout/default"/>
    <dgm:cxn modelId="{51EAFD77-5942-4C42-B10F-30F9EC36734A}" type="presParOf" srcId="{68E9ED5A-6833-4E35-85AE-90B34F7D4762}" destId="{EC22D819-FDBB-4138-8D26-C320F3C7454F}" srcOrd="6" destOrd="0" presId="urn:microsoft.com/office/officeart/2005/8/layout/default"/>
    <dgm:cxn modelId="{2FD209FC-5211-4B17-B0F1-2ED839BE371D}" type="presParOf" srcId="{68E9ED5A-6833-4E35-85AE-90B34F7D4762}" destId="{292D4B83-3FA5-40FC-9C31-4F94E88DBAA9}" srcOrd="7" destOrd="0" presId="urn:microsoft.com/office/officeart/2005/8/layout/default"/>
    <dgm:cxn modelId="{481C89E4-7E33-4386-8F03-7C00E644E758}" type="presParOf" srcId="{68E9ED5A-6833-4E35-85AE-90B34F7D4762}" destId="{5E08927E-5615-495F-A58D-8A94057C8DA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C377CA-B67A-4B57-B517-34823B9E43B7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0EE2FE-6F5C-42F0-8C1C-690CF271DFC4}">
      <dgm:prSet phldrT="[Text]"/>
      <dgm:spPr/>
      <dgm:t>
        <a:bodyPr/>
        <a:lstStyle/>
        <a:p>
          <a:r>
            <a:rPr lang="en-US" dirty="0"/>
            <a:t>computer room</a:t>
          </a:r>
        </a:p>
      </dgm:t>
    </dgm:pt>
    <dgm:pt modelId="{49B6500B-719B-4355-878A-2175E1382088}" type="parTrans" cxnId="{9649FBD1-2D86-4337-BEBE-9AE20F05987D}">
      <dgm:prSet/>
      <dgm:spPr/>
      <dgm:t>
        <a:bodyPr/>
        <a:lstStyle/>
        <a:p>
          <a:endParaRPr lang="en-US"/>
        </a:p>
      </dgm:t>
    </dgm:pt>
    <dgm:pt modelId="{92ADE706-711D-4C6E-8C6A-CF5CAA23A6A7}" type="sibTrans" cxnId="{9649FBD1-2D86-4337-BEBE-9AE20F05987D}">
      <dgm:prSet/>
      <dgm:spPr/>
      <dgm:t>
        <a:bodyPr/>
        <a:lstStyle/>
        <a:p>
          <a:endParaRPr lang="en-US"/>
        </a:p>
      </dgm:t>
    </dgm:pt>
    <dgm:pt modelId="{2D180F08-438A-4036-A102-176E67E84DF7}">
      <dgm:prSet phldrT="[Text]"/>
      <dgm:spPr/>
      <dgm:t>
        <a:bodyPr/>
        <a:lstStyle/>
        <a:p>
          <a:r>
            <a:rPr lang="en-US" dirty="0"/>
            <a:t>school library</a:t>
          </a:r>
        </a:p>
      </dgm:t>
    </dgm:pt>
    <dgm:pt modelId="{3C722E46-E7FC-43ED-B5DB-E9E8298D24F8}" type="parTrans" cxnId="{C131438E-8665-4F49-A45C-F8D0103B6FE4}">
      <dgm:prSet/>
      <dgm:spPr/>
      <dgm:t>
        <a:bodyPr/>
        <a:lstStyle/>
        <a:p>
          <a:endParaRPr lang="en-US"/>
        </a:p>
      </dgm:t>
    </dgm:pt>
    <dgm:pt modelId="{C6C6651B-92B5-4034-AA24-A8BC040C683F}" type="sibTrans" cxnId="{C131438E-8665-4F49-A45C-F8D0103B6FE4}">
      <dgm:prSet/>
      <dgm:spPr/>
      <dgm:t>
        <a:bodyPr/>
        <a:lstStyle/>
        <a:p>
          <a:endParaRPr lang="en-US"/>
        </a:p>
      </dgm:t>
    </dgm:pt>
    <dgm:pt modelId="{EF19C64D-FD33-4EBA-BC25-2BBE17E7FCCC}">
      <dgm:prSet phldrT="[Text]"/>
      <dgm:spPr/>
      <dgm:t>
        <a:bodyPr/>
        <a:lstStyle/>
        <a:p>
          <a:r>
            <a:rPr lang="en-US" dirty="0"/>
            <a:t>school garden</a:t>
          </a:r>
        </a:p>
      </dgm:t>
    </dgm:pt>
    <dgm:pt modelId="{9F46F364-E6F2-4927-86AB-05AB2E7BF88F}" type="parTrans" cxnId="{A2D6281E-CC98-47BB-966A-804CAF8EC6D0}">
      <dgm:prSet/>
      <dgm:spPr/>
      <dgm:t>
        <a:bodyPr/>
        <a:lstStyle/>
        <a:p>
          <a:endParaRPr lang="en-US"/>
        </a:p>
      </dgm:t>
    </dgm:pt>
    <dgm:pt modelId="{3569A5BC-EDA4-4E30-AF70-DE41C3759B6D}" type="sibTrans" cxnId="{A2D6281E-CC98-47BB-966A-804CAF8EC6D0}">
      <dgm:prSet/>
      <dgm:spPr/>
      <dgm:t>
        <a:bodyPr/>
        <a:lstStyle/>
        <a:p>
          <a:endParaRPr lang="en-US"/>
        </a:p>
      </dgm:t>
    </dgm:pt>
    <dgm:pt modelId="{2BC003F3-D379-40A2-90C3-820BC118231B}">
      <dgm:prSet phldrT="[Text]"/>
      <dgm:spPr/>
      <dgm:t>
        <a:bodyPr/>
        <a:lstStyle/>
        <a:p>
          <a:r>
            <a:rPr lang="en-US" dirty="0"/>
            <a:t>playground</a:t>
          </a:r>
        </a:p>
      </dgm:t>
    </dgm:pt>
    <dgm:pt modelId="{3C5DAFF1-FEBA-44A1-973D-D5BD528EA6E6}" type="parTrans" cxnId="{AFF26C44-6E47-458B-92B8-4D84AAB05CE5}">
      <dgm:prSet/>
      <dgm:spPr/>
      <dgm:t>
        <a:bodyPr/>
        <a:lstStyle/>
        <a:p>
          <a:endParaRPr lang="en-US"/>
        </a:p>
      </dgm:t>
    </dgm:pt>
    <dgm:pt modelId="{6CA8BBFC-BC89-4222-A880-70D132B1982A}" type="sibTrans" cxnId="{AFF26C44-6E47-458B-92B8-4D84AAB05CE5}">
      <dgm:prSet/>
      <dgm:spPr/>
      <dgm:t>
        <a:bodyPr/>
        <a:lstStyle/>
        <a:p>
          <a:endParaRPr lang="en-US"/>
        </a:p>
      </dgm:t>
    </dgm:pt>
    <dgm:pt modelId="{72A2EB76-B0B3-470D-9AA2-D2E21F199244}">
      <dgm:prSet phldrT="[Text]"/>
      <dgm:spPr/>
      <dgm:t>
        <a:bodyPr/>
        <a:lstStyle/>
        <a:p>
          <a:r>
            <a:rPr lang="en-US" dirty="0"/>
            <a:t>gym</a:t>
          </a:r>
        </a:p>
      </dgm:t>
    </dgm:pt>
    <dgm:pt modelId="{E5D79434-9A7C-47E7-88BD-78FFAECDD981}" type="parTrans" cxnId="{C87666E4-6F1B-4F2D-944A-4E735051BEBB}">
      <dgm:prSet/>
      <dgm:spPr/>
      <dgm:t>
        <a:bodyPr/>
        <a:lstStyle/>
        <a:p>
          <a:endParaRPr lang="en-US"/>
        </a:p>
      </dgm:t>
    </dgm:pt>
    <dgm:pt modelId="{ACC76CD5-B16D-48B1-834E-62FE3EC08CDB}" type="sibTrans" cxnId="{C87666E4-6F1B-4F2D-944A-4E735051BEBB}">
      <dgm:prSet/>
      <dgm:spPr/>
      <dgm:t>
        <a:bodyPr/>
        <a:lstStyle/>
        <a:p>
          <a:endParaRPr lang="en-US"/>
        </a:p>
      </dgm:t>
    </dgm:pt>
    <dgm:pt modelId="{68E9ED5A-6833-4E35-85AE-90B34F7D4762}" type="pres">
      <dgm:prSet presAssocID="{C9C377CA-B67A-4B57-B517-34823B9E43B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EB42842-D4CD-477A-A4D6-6F2235BE85CA}" type="pres">
      <dgm:prSet presAssocID="{690EE2FE-6F5C-42F0-8C1C-690CF271DFC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CC0552-3E69-4A06-9067-9531D229F11B}" type="pres">
      <dgm:prSet presAssocID="{92ADE706-711D-4C6E-8C6A-CF5CAA23A6A7}" presName="sibTrans" presStyleCnt="0"/>
      <dgm:spPr/>
    </dgm:pt>
    <dgm:pt modelId="{0CA50B9C-0ABC-42F0-BB81-C678BEBAA5AC}" type="pres">
      <dgm:prSet presAssocID="{2D180F08-438A-4036-A102-176E67E84DF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E4E690-2BB6-4AC4-A130-E026AD6A091D}" type="pres">
      <dgm:prSet presAssocID="{C6C6651B-92B5-4034-AA24-A8BC040C683F}" presName="sibTrans" presStyleCnt="0"/>
      <dgm:spPr/>
    </dgm:pt>
    <dgm:pt modelId="{B3A29AC5-9DE5-40A9-ACC7-F3BF58DF57BA}" type="pres">
      <dgm:prSet presAssocID="{EF19C64D-FD33-4EBA-BC25-2BBE17E7FCC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FEF23F-FF91-42FA-AF1B-C3057251C403}" type="pres">
      <dgm:prSet presAssocID="{3569A5BC-EDA4-4E30-AF70-DE41C3759B6D}" presName="sibTrans" presStyleCnt="0"/>
      <dgm:spPr/>
    </dgm:pt>
    <dgm:pt modelId="{EC22D819-FDBB-4138-8D26-C320F3C7454F}" type="pres">
      <dgm:prSet presAssocID="{2BC003F3-D379-40A2-90C3-820BC118231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2D4B83-3FA5-40FC-9C31-4F94E88DBAA9}" type="pres">
      <dgm:prSet presAssocID="{6CA8BBFC-BC89-4222-A880-70D132B1982A}" presName="sibTrans" presStyleCnt="0"/>
      <dgm:spPr/>
    </dgm:pt>
    <dgm:pt modelId="{5E08927E-5615-495F-A58D-8A94057C8DAD}" type="pres">
      <dgm:prSet presAssocID="{72A2EB76-B0B3-470D-9AA2-D2E21F19924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D6ED2C-9D53-4AAB-8B58-16E179586CDF}" type="presOf" srcId="{690EE2FE-6F5C-42F0-8C1C-690CF271DFC4}" destId="{FEB42842-D4CD-477A-A4D6-6F2235BE85CA}" srcOrd="0" destOrd="0" presId="urn:microsoft.com/office/officeart/2005/8/layout/default"/>
    <dgm:cxn modelId="{F975FE24-E612-4B2F-8215-158BC2CA0543}" type="presOf" srcId="{72A2EB76-B0B3-470D-9AA2-D2E21F199244}" destId="{5E08927E-5615-495F-A58D-8A94057C8DAD}" srcOrd="0" destOrd="0" presId="urn:microsoft.com/office/officeart/2005/8/layout/default"/>
    <dgm:cxn modelId="{AFF26C44-6E47-458B-92B8-4D84AAB05CE5}" srcId="{C9C377CA-B67A-4B57-B517-34823B9E43B7}" destId="{2BC003F3-D379-40A2-90C3-820BC118231B}" srcOrd="3" destOrd="0" parTransId="{3C5DAFF1-FEBA-44A1-973D-D5BD528EA6E6}" sibTransId="{6CA8BBFC-BC89-4222-A880-70D132B1982A}"/>
    <dgm:cxn modelId="{2EC5E0CE-440F-47F3-A850-D9396BA59FE9}" type="presOf" srcId="{EF19C64D-FD33-4EBA-BC25-2BBE17E7FCCC}" destId="{B3A29AC5-9DE5-40A9-ACC7-F3BF58DF57BA}" srcOrd="0" destOrd="0" presId="urn:microsoft.com/office/officeart/2005/8/layout/default"/>
    <dgm:cxn modelId="{9AF70984-079B-42A1-9D04-BD875B23D207}" type="presOf" srcId="{C9C377CA-B67A-4B57-B517-34823B9E43B7}" destId="{68E9ED5A-6833-4E35-85AE-90B34F7D4762}" srcOrd="0" destOrd="0" presId="urn:microsoft.com/office/officeart/2005/8/layout/default"/>
    <dgm:cxn modelId="{9649FBD1-2D86-4337-BEBE-9AE20F05987D}" srcId="{C9C377CA-B67A-4B57-B517-34823B9E43B7}" destId="{690EE2FE-6F5C-42F0-8C1C-690CF271DFC4}" srcOrd="0" destOrd="0" parTransId="{49B6500B-719B-4355-878A-2175E1382088}" sibTransId="{92ADE706-711D-4C6E-8C6A-CF5CAA23A6A7}"/>
    <dgm:cxn modelId="{A2D6281E-CC98-47BB-966A-804CAF8EC6D0}" srcId="{C9C377CA-B67A-4B57-B517-34823B9E43B7}" destId="{EF19C64D-FD33-4EBA-BC25-2BBE17E7FCCC}" srcOrd="2" destOrd="0" parTransId="{9F46F364-E6F2-4927-86AB-05AB2E7BF88F}" sibTransId="{3569A5BC-EDA4-4E30-AF70-DE41C3759B6D}"/>
    <dgm:cxn modelId="{C131438E-8665-4F49-A45C-F8D0103B6FE4}" srcId="{C9C377CA-B67A-4B57-B517-34823B9E43B7}" destId="{2D180F08-438A-4036-A102-176E67E84DF7}" srcOrd="1" destOrd="0" parTransId="{3C722E46-E7FC-43ED-B5DB-E9E8298D24F8}" sibTransId="{C6C6651B-92B5-4034-AA24-A8BC040C683F}"/>
    <dgm:cxn modelId="{D67D1DB8-544E-4149-85D9-279B832CE5A3}" type="presOf" srcId="{2BC003F3-D379-40A2-90C3-820BC118231B}" destId="{EC22D819-FDBB-4138-8D26-C320F3C7454F}" srcOrd="0" destOrd="0" presId="urn:microsoft.com/office/officeart/2005/8/layout/default"/>
    <dgm:cxn modelId="{7B9F7EDC-5960-4256-8998-9DBB5F85E5FC}" type="presOf" srcId="{2D180F08-438A-4036-A102-176E67E84DF7}" destId="{0CA50B9C-0ABC-42F0-BB81-C678BEBAA5AC}" srcOrd="0" destOrd="0" presId="urn:microsoft.com/office/officeart/2005/8/layout/default"/>
    <dgm:cxn modelId="{C87666E4-6F1B-4F2D-944A-4E735051BEBB}" srcId="{C9C377CA-B67A-4B57-B517-34823B9E43B7}" destId="{72A2EB76-B0B3-470D-9AA2-D2E21F199244}" srcOrd="4" destOrd="0" parTransId="{E5D79434-9A7C-47E7-88BD-78FFAECDD981}" sibTransId="{ACC76CD5-B16D-48B1-834E-62FE3EC08CDB}"/>
    <dgm:cxn modelId="{89F5C874-E37B-4755-B7FA-2A890CB03C8D}" type="presParOf" srcId="{68E9ED5A-6833-4E35-85AE-90B34F7D4762}" destId="{FEB42842-D4CD-477A-A4D6-6F2235BE85CA}" srcOrd="0" destOrd="0" presId="urn:microsoft.com/office/officeart/2005/8/layout/default"/>
    <dgm:cxn modelId="{9F45D071-F7EF-4714-AE34-D297E273F5E1}" type="presParOf" srcId="{68E9ED5A-6833-4E35-85AE-90B34F7D4762}" destId="{CCCC0552-3E69-4A06-9067-9531D229F11B}" srcOrd="1" destOrd="0" presId="urn:microsoft.com/office/officeart/2005/8/layout/default"/>
    <dgm:cxn modelId="{EF76D915-2723-4B39-8B77-9B01CD85EF0A}" type="presParOf" srcId="{68E9ED5A-6833-4E35-85AE-90B34F7D4762}" destId="{0CA50B9C-0ABC-42F0-BB81-C678BEBAA5AC}" srcOrd="2" destOrd="0" presId="urn:microsoft.com/office/officeart/2005/8/layout/default"/>
    <dgm:cxn modelId="{64C60476-0974-4828-B1CD-A1CE33BF5091}" type="presParOf" srcId="{68E9ED5A-6833-4E35-85AE-90B34F7D4762}" destId="{39E4E690-2BB6-4AC4-A130-E026AD6A091D}" srcOrd="3" destOrd="0" presId="urn:microsoft.com/office/officeart/2005/8/layout/default"/>
    <dgm:cxn modelId="{6954432D-DB11-4F1E-B4BB-62D296F50B65}" type="presParOf" srcId="{68E9ED5A-6833-4E35-85AE-90B34F7D4762}" destId="{B3A29AC5-9DE5-40A9-ACC7-F3BF58DF57BA}" srcOrd="4" destOrd="0" presId="urn:microsoft.com/office/officeart/2005/8/layout/default"/>
    <dgm:cxn modelId="{807554A7-C592-4733-8EE7-365DF9228F55}" type="presParOf" srcId="{68E9ED5A-6833-4E35-85AE-90B34F7D4762}" destId="{41FEF23F-FF91-42FA-AF1B-C3057251C403}" srcOrd="5" destOrd="0" presId="urn:microsoft.com/office/officeart/2005/8/layout/default"/>
    <dgm:cxn modelId="{2CE1B585-996D-4329-9A62-C341DE92D539}" type="presParOf" srcId="{68E9ED5A-6833-4E35-85AE-90B34F7D4762}" destId="{EC22D819-FDBB-4138-8D26-C320F3C7454F}" srcOrd="6" destOrd="0" presId="urn:microsoft.com/office/officeart/2005/8/layout/default"/>
    <dgm:cxn modelId="{CB6EF791-7E4F-44A9-935D-17AE530BEF16}" type="presParOf" srcId="{68E9ED5A-6833-4E35-85AE-90B34F7D4762}" destId="{292D4B83-3FA5-40FC-9C31-4F94E88DBAA9}" srcOrd="7" destOrd="0" presId="urn:microsoft.com/office/officeart/2005/8/layout/default"/>
    <dgm:cxn modelId="{E0160B3D-122E-483D-94D6-24C0CD8194E0}" type="presParOf" srcId="{68E9ED5A-6833-4E35-85AE-90B34F7D4762}" destId="{5E08927E-5615-495F-A58D-8A94057C8DAD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A visit to a school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School facilities</a:t>
          </a:r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1"/>
      <dgm:spPr/>
      <dgm:t>
        <a:bodyPr/>
        <a:lstStyle/>
        <a:p>
          <a:endParaRPr lang="en-US"/>
        </a:p>
      </dgm:t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1"/>
      <dgm:spPr/>
      <dgm:t>
        <a:bodyPr/>
        <a:lstStyle/>
        <a:p>
          <a:endParaRPr lang="en-US"/>
        </a:p>
      </dgm:t>
    </dgm:pt>
    <dgm:pt modelId="{EE8BFEBA-4E6C-40E1-B342-40D339E029FF}" type="pres">
      <dgm:prSet presAssocID="{AFB6757D-97B1-4663-A950-106220254434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  <dgm:t>
        <a:bodyPr/>
        <a:lstStyle/>
        <a:p>
          <a:endParaRPr lang="en-US"/>
        </a:p>
      </dgm:t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  <dgm:t>
        <a:bodyPr/>
        <a:lstStyle/>
        <a:p>
          <a:endParaRPr lang="en-US"/>
        </a:p>
      </dgm:t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42842-D4CD-477A-A4D6-6F2235BE85CA}">
      <dsp:nvSpPr>
        <dsp:cNvPr id="0" name=""/>
        <dsp:cNvSpPr/>
      </dsp:nvSpPr>
      <dsp:spPr>
        <a:xfrm>
          <a:off x="0" y="690755"/>
          <a:ext cx="2010557" cy="120633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computer room</a:t>
          </a:r>
        </a:p>
      </dsp:txBody>
      <dsp:txXfrm>
        <a:off x="0" y="690755"/>
        <a:ext cx="2010557" cy="1206334"/>
      </dsp:txXfrm>
    </dsp:sp>
    <dsp:sp modelId="{0CA50B9C-0ABC-42F0-BB81-C678BEBAA5AC}">
      <dsp:nvSpPr>
        <dsp:cNvPr id="0" name=""/>
        <dsp:cNvSpPr/>
      </dsp:nvSpPr>
      <dsp:spPr>
        <a:xfrm>
          <a:off x="2211613" y="690755"/>
          <a:ext cx="2010557" cy="120633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school library</a:t>
          </a:r>
        </a:p>
      </dsp:txBody>
      <dsp:txXfrm>
        <a:off x="2211613" y="690755"/>
        <a:ext cx="2010557" cy="1206334"/>
      </dsp:txXfrm>
    </dsp:sp>
    <dsp:sp modelId="{B3A29AC5-9DE5-40A9-ACC7-F3BF58DF57BA}">
      <dsp:nvSpPr>
        <dsp:cNvPr id="0" name=""/>
        <dsp:cNvSpPr/>
      </dsp:nvSpPr>
      <dsp:spPr>
        <a:xfrm>
          <a:off x="4423226" y="690755"/>
          <a:ext cx="2010557" cy="120633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school garden</a:t>
          </a:r>
        </a:p>
      </dsp:txBody>
      <dsp:txXfrm>
        <a:off x="4423226" y="690755"/>
        <a:ext cx="2010557" cy="1206334"/>
      </dsp:txXfrm>
    </dsp:sp>
    <dsp:sp modelId="{EC22D819-FDBB-4138-8D26-C320F3C7454F}">
      <dsp:nvSpPr>
        <dsp:cNvPr id="0" name=""/>
        <dsp:cNvSpPr/>
      </dsp:nvSpPr>
      <dsp:spPr>
        <a:xfrm>
          <a:off x="1105806" y="2098145"/>
          <a:ext cx="2010557" cy="120633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playground</a:t>
          </a:r>
        </a:p>
      </dsp:txBody>
      <dsp:txXfrm>
        <a:off x="1105806" y="2098145"/>
        <a:ext cx="2010557" cy="1206334"/>
      </dsp:txXfrm>
    </dsp:sp>
    <dsp:sp modelId="{5E08927E-5615-495F-A58D-8A94057C8DAD}">
      <dsp:nvSpPr>
        <dsp:cNvPr id="0" name=""/>
        <dsp:cNvSpPr/>
      </dsp:nvSpPr>
      <dsp:spPr>
        <a:xfrm>
          <a:off x="3317419" y="2098145"/>
          <a:ext cx="2010557" cy="120633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/>
            <a:t>gym</a:t>
          </a:r>
        </a:p>
      </dsp:txBody>
      <dsp:txXfrm>
        <a:off x="3317419" y="2098145"/>
        <a:ext cx="2010557" cy="12063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B42842-D4CD-477A-A4D6-6F2235BE85CA}">
      <dsp:nvSpPr>
        <dsp:cNvPr id="0" name=""/>
        <dsp:cNvSpPr/>
      </dsp:nvSpPr>
      <dsp:spPr>
        <a:xfrm>
          <a:off x="447468" y="457"/>
          <a:ext cx="1642545" cy="9855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computer room</a:t>
          </a:r>
        </a:p>
      </dsp:txBody>
      <dsp:txXfrm>
        <a:off x="447468" y="457"/>
        <a:ext cx="1642545" cy="985527"/>
      </dsp:txXfrm>
    </dsp:sp>
    <dsp:sp modelId="{0CA50B9C-0ABC-42F0-BB81-C678BEBAA5AC}">
      <dsp:nvSpPr>
        <dsp:cNvPr id="0" name=""/>
        <dsp:cNvSpPr/>
      </dsp:nvSpPr>
      <dsp:spPr>
        <a:xfrm>
          <a:off x="2254268" y="457"/>
          <a:ext cx="1642545" cy="98552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school library</a:t>
          </a:r>
        </a:p>
      </dsp:txBody>
      <dsp:txXfrm>
        <a:off x="2254268" y="457"/>
        <a:ext cx="1642545" cy="985527"/>
      </dsp:txXfrm>
    </dsp:sp>
    <dsp:sp modelId="{B3A29AC5-9DE5-40A9-ACC7-F3BF58DF57BA}">
      <dsp:nvSpPr>
        <dsp:cNvPr id="0" name=""/>
        <dsp:cNvSpPr/>
      </dsp:nvSpPr>
      <dsp:spPr>
        <a:xfrm>
          <a:off x="4061068" y="457"/>
          <a:ext cx="1642545" cy="98552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school garden</a:t>
          </a:r>
        </a:p>
      </dsp:txBody>
      <dsp:txXfrm>
        <a:off x="4061068" y="457"/>
        <a:ext cx="1642545" cy="985527"/>
      </dsp:txXfrm>
    </dsp:sp>
    <dsp:sp modelId="{EC22D819-FDBB-4138-8D26-C320F3C7454F}">
      <dsp:nvSpPr>
        <dsp:cNvPr id="0" name=""/>
        <dsp:cNvSpPr/>
      </dsp:nvSpPr>
      <dsp:spPr>
        <a:xfrm>
          <a:off x="5867868" y="457"/>
          <a:ext cx="1642545" cy="98552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playground</a:t>
          </a:r>
        </a:p>
      </dsp:txBody>
      <dsp:txXfrm>
        <a:off x="5867868" y="457"/>
        <a:ext cx="1642545" cy="985527"/>
      </dsp:txXfrm>
    </dsp:sp>
    <dsp:sp modelId="{5E08927E-5615-495F-A58D-8A94057C8DAD}">
      <dsp:nvSpPr>
        <dsp:cNvPr id="0" name=""/>
        <dsp:cNvSpPr/>
      </dsp:nvSpPr>
      <dsp:spPr>
        <a:xfrm>
          <a:off x="7674668" y="457"/>
          <a:ext cx="1642545" cy="985527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gym</a:t>
          </a:r>
        </a:p>
      </dsp:txBody>
      <dsp:txXfrm>
        <a:off x="7674668" y="457"/>
        <a:ext cx="1642545" cy="9855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88865"/>
          <a:ext cx="7073207" cy="186829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Vocabulary</a:t>
          </a:r>
        </a:p>
      </dsp:txBody>
      <dsp:txXfrm>
        <a:off x="0" y="2188865"/>
        <a:ext cx="2121962" cy="1868298"/>
      </dsp:txXfrm>
    </dsp:sp>
    <dsp:sp modelId="{F88AC81A-2BC5-4E80-A859-27A859164080}">
      <dsp:nvSpPr>
        <dsp:cNvPr id="0" name=""/>
        <dsp:cNvSpPr/>
      </dsp:nvSpPr>
      <dsp:spPr>
        <a:xfrm>
          <a:off x="0" y="2986"/>
          <a:ext cx="7073207" cy="1868298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Topic of the unit</a:t>
          </a:r>
        </a:p>
      </dsp:txBody>
      <dsp:txXfrm>
        <a:off x="0" y="2986"/>
        <a:ext cx="2121962" cy="1868298"/>
      </dsp:txXfrm>
    </dsp:sp>
    <dsp:sp modelId="{900A6C8C-2B7C-4F16-8523-B2C8E70FE539}">
      <dsp:nvSpPr>
        <dsp:cNvPr id="0" name=""/>
        <dsp:cNvSpPr/>
      </dsp:nvSpPr>
      <dsp:spPr>
        <a:xfrm>
          <a:off x="3335924" y="161776"/>
          <a:ext cx="2381855" cy="1587903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/>
            <a:t>A visit to a school</a:t>
          </a:r>
        </a:p>
      </dsp:txBody>
      <dsp:txXfrm>
        <a:off x="3382432" y="208284"/>
        <a:ext cx="2288839" cy="1494887"/>
      </dsp:txXfrm>
    </dsp:sp>
    <dsp:sp modelId="{4F25D1CD-CD2D-4831-80B6-B15A0B4A4043}">
      <dsp:nvSpPr>
        <dsp:cNvPr id="0" name=""/>
        <dsp:cNvSpPr/>
      </dsp:nvSpPr>
      <dsp:spPr>
        <a:xfrm>
          <a:off x="4481132" y="1749680"/>
          <a:ext cx="91440" cy="63516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5161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3335924" y="2384841"/>
          <a:ext cx="2381855" cy="158790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/>
            <a:t>School facilities</a:t>
          </a:r>
        </a:p>
      </dsp:txBody>
      <dsp:txXfrm>
        <a:off x="3382432" y="2431349"/>
        <a:ext cx="2288839" cy="1494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42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61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80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01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11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44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98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25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94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18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member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2932" y="4020006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viên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325802" y="3252091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A9A5"/>
                </a:solidFill>
              </a:rPr>
              <a:t>/ˈ</a:t>
            </a:r>
            <a:r>
              <a:rPr lang="en-US" sz="2400" dirty="0" err="1">
                <a:solidFill>
                  <a:srgbClr val="00A9A5"/>
                </a:solidFill>
              </a:rPr>
              <a:t>mem.bər</a:t>
            </a:r>
            <a:r>
              <a:rPr lang="en-US" sz="2400" dirty="0">
                <a:solidFill>
                  <a:srgbClr val="00A9A5"/>
                </a:solidFill>
              </a:rPr>
              <a:t>/ </a:t>
            </a:r>
            <a:endParaRPr lang="en-US" sz="2400" b="1" dirty="0">
              <a:solidFill>
                <a:srgbClr val="00A9A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3CBFAE-02F5-1845-AE31-0892B7442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517" y="1597542"/>
            <a:ext cx="4431163" cy="37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remind </a:t>
            </a:r>
            <a:r>
              <a:rPr lang="en-US" sz="3600" b="1" dirty="0">
                <a:solidFill>
                  <a:srgbClr val="F7941E"/>
                </a:solidFill>
                <a:cs typeface="Calibri" panose="020F0502020204030204" pitchFamily="34" charset="0"/>
              </a:rPr>
              <a:t>(v)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gợi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r>
              <a:rPr lang="en-US" sz="2800" dirty="0"/>
              <a:t>/ </a:t>
            </a:r>
            <a:r>
              <a:rPr lang="en-US" sz="2800" dirty="0" err="1"/>
              <a:t>nhắc</a:t>
            </a:r>
            <a:r>
              <a:rPr lang="en-US" sz="2800" dirty="0"/>
              <a:t> </a:t>
            </a:r>
            <a:r>
              <a:rPr lang="en-US" sz="2800" dirty="0" err="1"/>
              <a:t>nhở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08281" y="3252092"/>
            <a:ext cx="1590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A9A5"/>
                </a:solidFill>
              </a:rPr>
              <a:t>/</a:t>
            </a:r>
            <a:r>
              <a:rPr lang="en-US" sz="2400" dirty="0" err="1">
                <a:solidFill>
                  <a:srgbClr val="00A9A5"/>
                </a:solidFill>
              </a:rPr>
              <a:t>rɪˈmaɪnd</a:t>
            </a:r>
            <a:r>
              <a:rPr lang="en-US" sz="2400" dirty="0">
                <a:solidFill>
                  <a:srgbClr val="00A9A5"/>
                </a:solidFill>
              </a:rPr>
              <a:t>/ </a:t>
            </a:r>
            <a:endParaRPr lang="en-US" sz="2400" b="1" dirty="0">
              <a:solidFill>
                <a:srgbClr val="00A9A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74FC6B-540F-6140-ABED-3C126C15F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2099" y="1304193"/>
            <a:ext cx="4819127" cy="48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134693"/>
              </p:ext>
            </p:extLst>
          </p:nvPr>
        </p:nvGraphicFramePr>
        <p:xfrm>
          <a:off x="903641" y="1402823"/>
          <a:ext cx="10348857" cy="394125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296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82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370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lower secondary school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/ˈləʊ.ər ˈsek.ən.drɪ skuːl/</a:t>
                      </a:r>
                      <a:r>
                        <a:rPr lang="en-US" sz="2500">
                          <a:effectLst/>
                        </a:rPr>
                        <a:t> 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trường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trung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học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cơ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sở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5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mem.bər</a:t>
                      </a: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thành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viên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remind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rɪˈmaɪnd</a:t>
                      </a: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500" dirty="0">
                          <a:effectLst/>
                        </a:rPr>
                        <a:t> </a:t>
                      </a:r>
                      <a:endParaRPr lang="en-US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gợi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nhớ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nhắc</a:t>
                      </a:r>
                      <a:r>
                        <a:rPr lang="en-US" sz="25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5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nhở</a:t>
                      </a:r>
                      <a:endParaRPr lang="vi-VN" sz="25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311556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56790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732454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594650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BFB1172-3C40-B34C-AB1E-86DE3B9D0388}"/>
              </a:ext>
            </a:extLst>
          </p:cNvPr>
          <p:cNvSpPr/>
          <p:nvPr/>
        </p:nvSpPr>
        <p:spPr>
          <a:xfrm>
            <a:off x="5571062" y="2945320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answer the questions by circling A, B or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Name the places, using the words and phrases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Complete the following sentences with the phrases in 3.</a:t>
            </a:r>
          </a:p>
        </p:txBody>
      </p:sp>
    </p:spTree>
    <p:extLst>
      <p:ext uri="{BB962C8B-B14F-4D97-AF65-F5344CB8AC3E}">
        <p14:creationId xmlns:p14="http://schemas.microsoft.com/office/powerpoint/2010/main" val="295498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6416" y="2945724"/>
            <a:ext cx="39029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to have students get</a:t>
            </a:r>
            <a:r>
              <a:rPr lang="vi-VN" sz="2400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 </a:t>
            </a:r>
            <a:r>
              <a:rPr lang="vi-VN" sz="2400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know </a:t>
            </a:r>
            <a:r>
              <a:rPr lang="en-US" sz="2400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topic.</a:t>
            </a:r>
            <a:endParaRPr lang="en-US" sz="24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896E6E-E9E1-9348-9F24-0B1B2AF00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731" y="1254947"/>
            <a:ext cx="4235396" cy="540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78804" y="2535545"/>
            <a:ext cx="41560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buFont typeface="Wingdings" panose="05000000000000000000" pitchFamily="2" charset="2"/>
              <a:buChar char="Ø"/>
            </a:pPr>
            <a:r>
              <a:rPr lang="en-US" sz="24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to have students get specific information of the text.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F26E384-3DDC-814B-BCB3-DA1993797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847" y="2124353"/>
            <a:ext cx="3683241" cy="470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6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1" y="2336267"/>
            <a:ext cx="6096000" cy="22510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What are they talking about?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A visit to a computer room.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A visit to a school.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A visit to a school library.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27500" y="5025010"/>
            <a:ext cx="7983013" cy="1143070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solidFill>
                  <a:srgbClr val="000000"/>
                </a:solidFill>
                <a:latin typeface="ChronicaProMediumIt"/>
              </a:rPr>
              <a:t>Phong</a:t>
            </a:r>
            <a:r>
              <a:rPr lang="en-US" sz="2400" b="1" i="1" dirty="0">
                <a:solidFill>
                  <a:srgbClr val="000000"/>
                </a:solidFill>
                <a:latin typeface="ChronicaProMediumIt"/>
              </a:rPr>
              <a:t>: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What are you doing, Mi?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0000"/>
                </a:solidFill>
                <a:latin typeface="ChronicaProMediumIt"/>
              </a:rPr>
              <a:t>Mi: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I’m preparing to visit </a:t>
            </a:r>
            <a:r>
              <a:rPr lang="en-US" sz="2400" dirty="0" err="1">
                <a:solidFill>
                  <a:srgbClr val="000000"/>
                </a:solidFill>
                <a:latin typeface="ChronicaPro-Book"/>
              </a:rPr>
              <a:t>Binh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 Minh Lower Secondary School.</a:t>
            </a:r>
            <a:endParaRPr lang="en-US" sz="2400" dirty="0"/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1425877" y="6168080"/>
            <a:ext cx="699736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28983" y="3524597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A94B28E-BBFF-9341-A685-464D169019D0}"/>
              </a:ext>
            </a:extLst>
          </p:cNvPr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9853" y="4734482"/>
            <a:ext cx="11456740" cy="1200329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Sounds great! I think that’s one of the best schools in my </a:t>
            </a:r>
            <a:r>
              <a:rPr lang="en-US" sz="2400" dirty="0" err="1"/>
              <a:t>neighbourhood</a:t>
            </a:r>
            <a:r>
              <a:rPr lang="en-US" sz="2400" dirty="0"/>
              <a:t>. Who is going with you and when?</a:t>
            </a:r>
            <a:br>
              <a:rPr lang="en-US" sz="2400" dirty="0"/>
            </a:br>
            <a:r>
              <a:rPr lang="en-US" sz="2400" b="1" i="1" dirty="0"/>
              <a:t>Mi:</a:t>
            </a:r>
            <a:r>
              <a:rPr lang="en-US" sz="2400" dirty="0"/>
              <a:t> My teacher and my classmates. We’re going in the afternoon.</a:t>
            </a:r>
          </a:p>
        </p:txBody>
      </p:sp>
      <p:sp>
        <p:nvSpPr>
          <p:cNvPr id="18" name="Oval 17"/>
          <p:cNvSpPr/>
          <p:nvPr/>
        </p:nvSpPr>
        <p:spPr>
          <a:xfrm>
            <a:off x="587837" y="3815382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13486" y="2075975"/>
            <a:ext cx="74537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2.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Who is going to visit the school</a:t>
            </a:r>
            <a:r>
              <a:rPr lang="en-US" sz="2400" dirty="0">
                <a:solidFill>
                  <a:srgbClr val="000000"/>
                </a:solidFill>
                <a:latin typeface="ChronicaProBookIt"/>
              </a:rPr>
              <a:t>?</a:t>
            </a:r>
            <a:br>
              <a:rPr lang="en-US" sz="2400" dirty="0">
                <a:solidFill>
                  <a:srgbClr val="000000"/>
                </a:solidFill>
                <a:latin typeface="ChronicaProBookIt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Mi and her teacher.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Mi and her classmates.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Mi, her teacher and her classmates.</a:t>
            </a:r>
            <a:r>
              <a:rPr lang="en-US" sz="2400" dirty="0"/>
              <a:t> 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890929" y="5930247"/>
            <a:ext cx="37288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A2B21A-C2D0-A34C-A742-AC9C78432105}"/>
              </a:ext>
            </a:extLst>
          </p:cNvPr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30801" y="4152610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85069" y="2397551"/>
            <a:ext cx="9116362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3.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Where is the school?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In the city.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In the countryside.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In </a:t>
            </a:r>
            <a:r>
              <a:rPr lang="en-US" sz="2400" dirty="0" err="1">
                <a:solidFill>
                  <a:srgbClr val="000000"/>
                </a:solidFill>
                <a:latin typeface="ChronicaPro-Book"/>
              </a:rPr>
              <a:t>Phong’s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hronicaPro-Book"/>
              </a:rPr>
              <a:t>neighbourhood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.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1FDB46-0588-F648-9E19-42E981C0A3E9}"/>
              </a:ext>
            </a:extLst>
          </p:cNvPr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78B1FC7-A748-5245-95A8-76B1219AD0F0}"/>
              </a:ext>
            </a:extLst>
          </p:cNvPr>
          <p:cNvSpPr/>
          <p:nvPr/>
        </p:nvSpPr>
        <p:spPr>
          <a:xfrm>
            <a:off x="279853" y="4734482"/>
            <a:ext cx="11456740" cy="830997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Sounds great! I think that’s one of the best schools in my </a:t>
            </a:r>
            <a:r>
              <a:rPr lang="en-US" sz="2400" dirty="0" err="1"/>
              <a:t>neighbourhood</a:t>
            </a:r>
            <a:r>
              <a:rPr lang="en-US" sz="2400" dirty="0"/>
              <a:t>. Who is going with you and when?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A1151A2-ADCA-344D-BE5F-8C7847712CA4}"/>
              </a:ext>
            </a:extLst>
          </p:cNvPr>
          <p:cNvCxnSpPr>
            <a:cxnSpLocks/>
          </p:cNvCxnSpPr>
          <p:nvPr/>
        </p:nvCxnSpPr>
        <p:spPr>
          <a:xfrm>
            <a:off x="3128520" y="5144939"/>
            <a:ext cx="71665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36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78804" y="3422665"/>
            <a:ext cx="496006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72112" y="2240576"/>
            <a:ext cx="6096000" cy="22510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4.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When are they going?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In the morning.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In the afternoon.</a:t>
            </a:r>
            <a:br>
              <a:rPr lang="en-US" sz="2400" dirty="0">
                <a:solidFill>
                  <a:srgbClr val="000000"/>
                </a:solidFill>
                <a:latin typeface="ChronicaPro-Book"/>
              </a:rPr>
            </a:b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At noon.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193AA0-AD97-E445-A1A4-C2A679124490}"/>
              </a:ext>
            </a:extLst>
          </p:cNvPr>
          <p:cNvSpPr txBox="1"/>
          <p:nvPr/>
        </p:nvSpPr>
        <p:spPr>
          <a:xfrm>
            <a:off x="1172112" y="1188331"/>
            <a:ext cx="1033824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answer the questions by circling A, B or C.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53BD396-D9E7-7F48-AED3-040A37A43DAB}"/>
              </a:ext>
            </a:extLst>
          </p:cNvPr>
          <p:cNvSpPr/>
          <p:nvPr/>
        </p:nvSpPr>
        <p:spPr>
          <a:xfrm>
            <a:off x="487067" y="4712889"/>
            <a:ext cx="10238307" cy="1200329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r>
              <a:rPr lang="en-US" sz="2400" b="1" i="1" dirty="0" err="1"/>
              <a:t>Phong</a:t>
            </a:r>
            <a:r>
              <a:rPr lang="en-US" sz="2400" b="1" i="1" dirty="0"/>
              <a:t>: </a:t>
            </a:r>
            <a:r>
              <a:rPr lang="en-US" sz="2400" dirty="0"/>
              <a:t>Sounds great! I think that’s one of the best schools in my </a:t>
            </a:r>
            <a:r>
              <a:rPr lang="en-US" sz="2400" dirty="0" err="1"/>
              <a:t>neighbourhood</a:t>
            </a:r>
            <a:r>
              <a:rPr lang="en-US" sz="2400" dirty="0"/>
              <a:t>. Who is going with you and when?</a:t>
            </a:r>
            <a:br>
              <a:rPr lang="en-US" sz="2400" dirty="0"/>
            </a:br>
            <a:r>
              <a:rPr lang="en-US" sz="2400" b="1" i="1" dirty="0"/>
              <a:t>Mi:</a:t>
            </a:r>
            <a:r>
              <a:rPr lang="en-US" sz="2400" dirty="0"/>
              <a:t> My teacher and my classmates. We’re going in the afternoon.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6C8210B9-E691-DE40-84E4-F7B5E0C1E9B9}"/>
              </a:ext>
            </a:extLst>
          </p:cNvPr>
          <p:cNvCxnSpPr>
            <a:cxnSpLocks/>
          </p:cNvCxnSpPr>
          <p:nvPr/>
        </p:nvCxnSpPr>
        <p:spPr>
          <a:xfrm>
            <a:off x="5067715" y="5913218"/>
            <a:ext cx="34953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4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96458" y="2526668"/>
            <a:ext cx="7617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FB7BD"/>
                </a:solidFill>
              </a:rPr>
              <a:t>A visit to </a:t>
            </a:r>
            <a:r>
              <a:rPr lang="en-US" sz="3200" b="1" dirty="0" err="1">
                <a:solidFill>
                  <a:srgbClr val="0FB7BD"/>
                </a:solidFill>
              </a:rPr>
              <a:t>Binh</a:t>
            </a:r>
            <a:r>
              <a:rPr lang="en-US" sz="3200" b="1" dirty="0">
                <a:solidFill>
                  <a:srgbClr val="0FB7BD"/>
                </a:solidFill>
              </a:rPr>
              <a:t> Minh Secondary School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A VISIT TO A SCHOOL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E64624-1255-6447-911F-190B921704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949" y="2916371"/>
            <a:ext cx="3088072" cy="394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places, using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3798" y="2540120"/>
            <a:ext cx="474029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to review school facilities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0A8D52-3F1F-4F40-9ABC-BBE8612BFB49}"/>
              </a:ext>
            </a:extLst>
          </p:cNvPr>
          <p:cNvSpPr/>
          <p:nvPr/>
        </p:nvSpPr>
        <p:spPr>
          <a:xfrm>
            <a:off x="7029572" y="2909452"/>
            <a:ext cx="4740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solidFill>
                  <a:srgbClr val="FF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(5 </a:t>
            </a:r>
            <a:r>
              <a:rPr lang="en-US" sz="2800" b="1" kern="0" dirty="0" err="1">
                <a:solidFill>
                  <a:srgbClr val="FF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tranh</a:t>
            </a:r>
            <a:r>
              <a:rPr lang="en-US" sz="2800" b="1" kern="0" dirty="0">
                <a:solidFill>
                  <a:srgbClr val="FF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trang</a:t>
            </a:r>
            <a:r>
              <a:rPr lang="en-US" sz="2800" b="1" kern="0" dirty="0">
                <a:solidFill>
                  <a:srgbClr val="FF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 61)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9347" y="3370969"/>
            <a:ext cx="262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Tranh</a:t>
            </a:r>
            <a:r>
              <a:rPr lang="en-US" sz="2400" dirty="0">
                <a:solidFill>
                  <a:srgbClr val="FF0000"/>
                </a:solidFill>
              </a:rPr>
              <a:t> 1 – </a:t>
            </a:r>
            <a:r>
              <a:rPr lang="en-US" sz="2400" dirty="0" err="1">
                <a:solidFill>
                  <a:srgbClr val="FF0000"/>
                </a:solidFill>
              </a:rPr>
              <a:t>trang</a:t>
            </a:r>
            <a:r>
              <a:rPr lang="en-US" sz="2400" dirty="0">
                <a:solidFill>
                  <a:srgbClr val="FF0000"/>
                </a:solidFill>
              </a:rPr>
              <a:t> 61)</a:t>
            </a:r>
          </a:p>
        </p:txBody>
      </p:sp>
      <p:sp>
        <p:nvSpPr>
          <p:cNvPr id="7" name="Rectangle 6"/>
          <p:cNvSpPr/>
          <p:nvPr/>
        </p:nvSpPr>
        <p:spPr>
          <a:xfrm>
            <a:off x="4919347" y="4081240"/>
            <a:ext cx="2363581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____________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740818" y="4147092"/>
            <a:ext cx="1596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gym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42EDA4-870B-FB46-9226-715653A3BAF1}"/>
              </a:ext>
            </a:extLst>
          </p:cNvPr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places, using the words and phrases from the box.</a:t>
            </a:r>
          </a:p>
        </p:txBody>
      </p:sp>
    </p:spTree>
    <p:extLst>
      <p:ext uri="{BB962C8B-B14F-4D97-AF65-F5344CB8AC3E}">
        <p14:creationId xmlns:p14="http://schemas.microsoft.com/office/powerpoint/2010/main" val="21085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9347" y="3370969"/>
            <a:ext cx="262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Tranh</a:t>
            </a:r>
            <a:r>
              <a:rPr lang="en-US" sz="2400" dirty="0">
                <a:solidFill>
                  <a:srgbClr val="FF0000"/>
                </a:solidFill>
              </a:rPr>
              <a:t> 2 – </a:t>
            </a:r>
            <a:r>
              <a:rPr lang="en-US" sz="2400" dirty="0" err="1">
                <a:solidFill>
                  <a:srgbClr val="FF0000"/>
                </a:solidFill>
              </a:rPr>
              <a:t>trang</a:t>
            </a:r>
            <a:r>
              <a:rPr lang="en-US" sz="2400" dirty="0">
                <a:solidFill>
                  <a:srgbClr val="FF0000"/>
                </a:solidFill>
              </a:rPr>
              <a:t> 61)</a:t>
            </a:r>
          </a:p>
        </p:txBody>
      </p:sp>
      <p:sp>
        <p:nvSpPr>
          <p:cNvPr id="7" name="Rectangle 6"/>
          <p:cNvSpPr/>
          <p:nvPr/>
        </p:nvSpPr>
        <p:spPr>
          <a:xfrm>
            <a:off x="4919347" y="4081240"/>
            <a:ext cx="2912220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_______________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13693" y="4147092"/>
            <a:ext cx="2510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computer room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42EDA4-870B-FB46-9226-715653A3BAF1}"/>
              </a:ext>
            </a:extLst>
          </p:cNvPr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places, using the words and phrases from the box.</a:t>
            </a:r>
          </a:p>
        </p:txBody>
      </p:sp>
    </p:spTree>
    <p:extLst>
      <p:ext uri="{BB962C8B-B14F-4D97-AF65-F5344CB8AC3E}">
        <p14:creationId xmlns:p14="http://schemas.microsoft.com/office/powerpoint/2010/main" val="183208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9347" y="3370969"/>
            <a:ext cx="262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Tranh</a:t>
            </a:r>
            <a:r>
              <a:rPr lang="en-US" sz="2400" dirty="0">
                <a:solidFill>
                  <a:srgbClr val="FF0000"/>
                </a:solidFill>
              </a:rPr>
              <a:t> 3 – </a:t>
            </a:r>
            <a:r>
              <a:rPr lang="en-US" sz="2400" dirty="0" err="1">
                <a:solidFill>
                  <a:srgbClr val="FF0000"/>
                </a:solidFill>
              </a:rPr>
              <a:t>trang</a:t>
            </a:r>
            <a:r>
              <a:rPr lang="en-US" sz="2400" dirty="0">
                <a:solidFill>
                  <a:srgbClr val="FF0000"/>
                </a:solidFill>
              </a:rPr>
              <a:t> 61)</a:t>
            </a:r>
          </a:p>
        </p:txBody>
      </p:sp>
      <p:sp>
        <p:nvSpPr>
          <p:cNvPr id="7" name="Rectangle 6"/>
          <p:cNvSpPr/>
          <p:nvPr/>
        </p:nvSpPr>
        <p:spPr>
          <a:xfrm>
            <a:off x="4919348" y="4081240"/>
            <a:ext cx="2966008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________________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343264" y="4147092"/>
            <a:ext cx="239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school garden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42EDA4-870B-FB46-9226-715653A3BAF1}"/>
              </a:ext>
            </a:extLst>
          </p:cNvPr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places, using the words and phrases from the box.</a:t>
            </a:r>
          </a:p>
        </p:txBody>
      </p:sp>
    </p:spTree>
    <p:extLst>
      <p:ext uri="{BB962C8B-B14F-4D97-AF65-F5344CB8AC3E}">
        <p14:creationId xmlns:p14="http://schemas.microsoft.com/office/powerpoint/2010/main" val="155395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9347" y="3370969"/>
            <a:ext cx="262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Tranh</a:t>
            </a:r>
            <a:r>
              <a:rPr lang="en-US" sz="2400" dirty="0">
                <a:solidFill>
                  <a:srgbClr val="FF0000"/>
                </a:solidFill>
              </a:rPr>
              <a:t> 4 – </a:t>
            </a:r>
            <a:r>
              <a:rPr lang="en-US" sz="2400" dirty="0" err="1">
                <a:solidFill>
                  <a:srgbClr val="FF0000"/>
                </a:solidFill>
              </a:rPr>
              <a:t>trang</a:t>
            </a:r>
            <a:r>
              <a:rPr lang="en-US" sz="2400" dirty="0">
                <a:solidFill>
                  <a:srgbClr val="FF0000"/>
                </a:solidFill>
              </a:rPr>
              <a:t> 61)</a:t>
            </a:r>
          </a:p>
        </p:txBody>
      </p:sp>
      <p:sp>
        <p:nvSpPr>
          <p:cNvPr id="7" name="Rectangle 6"/>
          <p:cNvSpPr/>
          <p:nvPr/>
        </p:nvSpPr>
        <p:spPr>
          <a:xfrm>
            <a:off x="4919347" y="4081240"/>
            <a:ext cx="2363581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____________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303520" y="4147092"/>
            <a:ext cx="203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playground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42EDA4-870B-FB46-9226-715653A3BAF1}"/>
              </a:ext>
            </a:extLst>
          </p:cNvPr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places, using the words and phrases from the box.</a:t>
            </a:r>
          </a:p>
        </p:txBody>
      </p:sp>
    </p:spTree>
    <p:extLst>
      <p:ext uri="{BB962C8B-B14F-4D97-AF65-F5344CB8AC3E}">
        <p14:creationId xmlns:p14="http://schemas.microsoft.com/office/powerpoint/2010/main" val="165814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9167" y="3338127"/>
            <a:ext cx="262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dirty="0" err="1">
                <a:solidFill>
                  <a:srgbClr val="FF0000"/>
                </a:solidFill>
              </a:rPr>
              <a:t>Tranh</a:t>
            </a:r>
            <a:r>
              <a:rPr lang="en-US" sz="2400" dirty="0">
                <a:solidFill>
                  <a:srgbClr val="FF0000"/>
                </a:solidFill>
              </a:rPr>
              <a:t> 5 – </a:t>
            </a:r>
            <a:r>
              <a:rPr lang="en-US" sz="2400" dirty="0" err="1">
                <a:solidFill>
                  <a:srgbClr val="FF0000"/>
                </a:solidFill>
              </a:rPr>
              <a:t>trang</a:t>
            </a:r>
            <a:r>
              <a:rPr lang="en-US" sz="2400" dirty="0">
                <a:solidFill>
                  <a:srgbClr val="FF0000"/>
                </a:solidFill>
              </a:rPr>
              <a:t> 61)</a:t>
            </a:r>
          </a:p>
        </p:txBody>
      </p:sp>
      <p:sp>
        <p:nvSpPr>
          <p:cNvPr id="7" name="Rectangle 6"/>
          <p:cNvSpPr/>
          <p:nvPr/>
        </p:nvSpPr>
        <p:spPr>
          <a:xfrm>
            <a:off x="4619763" y="4081240"/>
            <a:ext cx="2663165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______________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961068" y="4147092"/>
            <a:ext cx="226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school library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342EDA4-870B-FB46-9226-715653A3BAF1}"/>
              </a:ext>
            </a:extLst>
          </p:cNvPr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Name these places, using the words and phrases from the box.</a:t>
            </a:r>
          </a:p>
        </p:txBody>
      </p:sp>
    </p:spTree>
    <p:extLst>
      <p:ext uri="{BB962C8B-B14F-4D97-AF65-F5344CB8AC3E}">
        <p14:creationId xmlns:p14="http://schemas.microsoft.com/office/powerpoint/2010/main" val="84074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 with the words and phrases in 3.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5447" y="2693505"/>
            <a:ext cx="41560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To use the words in 3 to complete the sentences.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95989781"/>
              </p:ext>
            </p:extLst>
          </p:nvPr>
        </p:nvGraphicFramePr>
        <p:xfrm>
          <a:off x="5081847" y="1896217"/>
          <a:ext cx="6433784" cy="3995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33191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words in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37716366"/>
              </p:ext>
            </p:extLst>
          </p:nvPr>
        </p:nvGraphicFramePr>
        <p:xfrm>
          <a:off x="1191491" y="1989513"/>
          <a:ext cx="9764683" cy="986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/>
          <p:cNvSpPr/>
          <p:nvPr/>
        </p:nvSpPr>
        <p:spPr>
          <a:xfrm>
            <a:off x="700038" y="3499718"/>
            <a:ext cx="10329949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1.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The school </a:t>
            </a:r>
            <a:r>
              <a:rPr lang="en-US" sz="2400" dirty="0">
                <a:solidFill>
                  <a:srgbClr val="939598"/>
                </a:solidFill>
                <a:latin typeface="ChronicaPro-Book"/>
              </a:rPr>
              <a:t>_______________  </a:t>
            </a:r>
            <a:r>
              <a:rPr lang="en-US" sz="2400" dirty="0">
                <a:latin typeface="ChronicaPro-Book"/>
              </a:rPr>
              <a:t>is very small, so not many children can play in it.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2.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We learn how to use the Internet in the</a:t>
            </a:r>
            <a:r>
              <a:rPr lang="en-US" sz="2400" dirty="0">
                <a:solidFill>
                  <a:srgbClr val="939598"/>
                </a:solidFill>
                <a:latin typeface="ChronicaPro-Book"/>
              </a:rPr>
              <a:t> _______________ </a:t>
            </a:r>
            <a:r>
              <a:rPr lang="en-US" sz="2400" dirty="0">
                <a:latin typeface="ChronicaPro-Book"/>
              </a:rPr>
              <a:t>twice a week.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3.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They have school meetings in the </a:t>
            </a:r>
            <a:r>
              <a:rPr lang="en-US" sz="2400" dirty="0">
                <a:solidFill>
                  <a:srgbClr val="939598"/>
                </a:solidFill>
                <a:latin typeface="ChronicaPro-Book"/>
              </a:rPr>
              <a:t>_______________ </a:t>
            </a:r>
            <a:r>
              <a:rPr lang="en-US" sz="2400" dirty="0">
                <a:latin typeface="ChronicaPro-Book"/>
              </a:rPr>
              <a:t>when it rains.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4.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There are a lot of books, magazines, and newspapers in the </a:t>
            </a:r>
            <a:r>
              <a:rPr lang="en-US" sz="2400" dirty="0">
                <a:solidFill>
                  <a:srgbClr val="939598"/>
                </a:solidFill>
                <a:latin typeface="ChronicaPro-Book"/>
              </a:rPr>
              <a:t>_______________.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26649"/>
                </a:solidFill>
                <a:latin typeface="ChronicaPro-Bold"/>
              </a:rPr>
              <a:t>5. </a:t>
            </a:r>
            <a:r>
              <a:rPr lang="en-US" sz="2400" dirty="0">
                <a:solidFill>
                  <a:srgbClr val="000000"/>
                </a:solidFill>
                <a:latin typeface="ChronicaPro-Book"/>
              </a:rPr>
              <a:t>Our class usually waters the vegetables in the </a:t>
            </a:r>
            <a:r>
              <a:rPr lang="en-US" sz="2400" dirty="0">
                <a:solidFill>
                  <a:srgbClr val="939598"/>
                </a:solidFill>
                <a:latin typeface="ChronicaPro-Book"/>
              </a:rPr>
              <a:t>_______________ </a:t>
            </a:r>
            <a:r>
              <a:rPr lang="en-US" sz="2400" dirty="0">
                <a:latin typeface="ChronicaPro-Book"/>
              </a:rPr>
              <a:t>on Friday afternoon.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872129" y="3603396"/>
            <a:ext cx="1626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accent2"/>
                </a:solidFill>
              </a:rPr>
              <a:t>playground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8900" y="4613211"/>
            <a:ext cx="2179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accent2"/>
                </a:solidFill>
              </a:rPr>
              <a:t>computer room</a:t>
            </a:r>
          </a:p>
        </p:txBody>
      </p:sp>
      <p:sp>
        <p:nvSpPr>
          <p:cNvPr id="7" name="Rectangle 6"/>
          <p:cNvSpPr/>
          <p:nvPr/>
        </p:nvSpPr>
        <p:spPr>
          <a:xfrm>
            <a:off x="6953130" y="5202797"/>
            <a:ext cx="726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accent2"/>
                </a:solidFill>
              </a:rPr>
              <a:t>gym</a:t>
            </a:r>
          </a:p>
        </p:txBody>
      </p:sp>
      <p:sp>
        <p:nvSpPr>
          <p:cNvPr id="9" name="Rectangle 8"/>
          <p:cNvSpPr/>
          <p:nvPr/>
        </p:nvSpPr>
        <p:spPr>
          <a:xfrm>
            <a:off x="9315300" y="5857539"/>
            <a:ext cx="1902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accent2"/>
                </a:solidFill>
              </a:rPr>
              <a:t>school library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63910" y="6330526"/>
            <a:ext cx="1959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accent2"/>
                </a:solidFill>
              </a:rPr>
              <a:t>school garden</a:t>
            </a:r>
          </a:p>
        </p:txBody>
      </p:sp>
    </p:spTree>
    <p:extLst>
      <p:ext uri="{BB962C8B-B14F-4D97-AF65-F5344CB8AC3E}">
        <p14:creationId xmlns:p14="http://schemas.microsoft.com/office/powerpoint/2010/main" val="2613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answer the questions by circling A, B or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Name the places, using the words and phrases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Complete the following sentences with the phrases in 3.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Work in pairs. Ask and answer questions about Nick’s timetable, using </a:t>
            </a:r>
            <a:r>
              <a:rPr lang="en-US" i="1" dirty="0">
                <a:solidFill>
                  <a:schemeClr val="tx1"/>
                </a:solidFill>
              </a:rPr>
              <a:t>when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i="1" dirty="0">
                <a:solidFill>
                  <a:schemeClr val="tx1"/>
                </a:solidFill>
              </a:rPr>
              <a:t>where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09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88331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questions about Nick’s timetable, using </a:t>
            </a:r>
            <a:r>
              <a:rPr lang="en-US" sz="2400" b="1" i="1" dirty="0"/>
              <a:t>when </a:t>
            </a:r>
            <a:r>
              <a:rPr lang="en-US" sz="2400" b="1" dirty="0"/>
              <a:t>and </a:t>
            </a:r>
            <a:r>
              <a:rPr lang="en-US" sz="2400" b="1" i="1" dirty="0"/>
              <a:t>where.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76198" y="501870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4594D0"/>
                </a:solidFill>
              </a:rPr>
              <a:t>Example:</a:t>
            </a:r>
            <a:r>
              <a:rPr lang="en-US" sz="2400" dirty="0">
                <a:solidFill>
                  <a:srgbClr val="4594D0"/>
                </a:solidFill>
              </a:rPr>
              <a:t/>
            </a:r>
            <a:br>
              <a:rPr lang="en-US" sz="2400" dirty="0">
                <a:solidFill>
                  <a:srgbClr val="4594D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A: </a:t>
            </a:r>
            <a:r>
              <a:rPr lang="en-US" sz="2400" dirty="0">
                <a:solidFill>
                  <a:srgbClr val="FBB040"/>
                </a:solidFill>
              </a:rPr>
              <a:t>When</a:t>
            </a:r>
            <a:r>
              <a:rPr lang="en-US" sz="2400" dirty="0">
                <a:solidFill>
                  <a:srgbClr val="000000"/>
                </a:solidFill>
              </a:rPr>
              <a:t> does Nick have </a:t>
            </a:r>
            <a:r>
              <a:rPr lang="en-US" sz="2400" dirty="0" err="1">
                <a:solidFill>
                  <a:srgbClr val="000000"/>
                </a:solidFill>
              </a:rPr>
              <a:t>Maths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B: At 8 a.m. on Monday, Tuesday, and Friday.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A: And </a:t>
            </a:r>
            <a:r>
              <a:rPr lang="en-US" sz="2400" dirty="0">
                <a:solidFill>
                  <a:srgbClr val="FBB040"/>
                </a:solidFill>
              </a:rPr>
              <a:t>where</a:t>
            </a:r>
            <a:r>
              <a:rPr lang="en-US" sz="2400" dirty="0">
                <a:solidFill>
                  <a:srgbClr val="000000"/>
                </a:solidFill>
              </a:rPr>
              <a:t> does he have it?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0000"/>
                </a:solidFill>
              </a:rPr>
              <a:t>B: In his classroom, room 302.</a:t>
            </a:r>
            <a:r>
              <a:rPr lang="en-US" sz="2400" dirty="0"/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65EC6ED4-F95A-B44A-86E2-D58D60EB79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773049"/>
              </p:ext>
            </p:extLst>
          </p:nvPr>
        </p:nvGraphicFramePr>
        <p:xfrm>
          <a:off x="628983" y="2147415"/>
          <a:ext cx="1076336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4347">
                  <a:extLst>
                    <a:ext uri="{9D8B030D-6E8A-4147-A177-3AD203B41FA5}">
                      <a16:colId xmlns:a16="http://schemas.microsoft.com/office/drawing/2014/main" xmlns="" val="3762761998"/>
                    </a:ext>
                  </a:extLst>
                </a:gridCol>
                <a:gridCol w="4448543">
                  <a:extLst>
                    <a:ext uri="{9D8B030D-6E8A-4147-A177-3AD203B41FA5}">
                      <a16:colId xmlns:a16="http://schemas.microsoft.com/office/drawing/2014/main" xmlns="" val="3816078755"/>
                    </a:ext>
                  </a:extLst>
                </a:gridCol>
                <a:gridCol w="3130474">
                  <a:extLst>
                    <a:ext uri="{9D8B030D-6E8A-4147-A177-3AD203B41FA5}">
                      <a16:colId xmlns:a16="http://schemas.microsoft.com/office/drawing/2014/main" xmlns="" val="32265240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Subject</a:t>
                      </a:r>
                    </a:p>
                  </a:txBody>
                  <a:tcPr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Time</a:t>
                      </a:r>
                    </a:p>
                  </a:txBody>
                  <a:tcPr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Place</a:t>
                      </a:r>
                    </a:p>
                  </a:txBody>
                  <a:tcPr>
                    <a:solidFill>
                      <a:srgbClr val="48C0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0384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Maths</a:t>
                      </a:r>
                      <a:endParaRPr lang="en-US" sz="24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 a.m. Monday, Tuesday, Friday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Classroom (room 302)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18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Biology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9 a.m. Thursday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Science lab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258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Information Technology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 p.m. Wednesday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Computer room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9795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Physical Education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 p.m. Monday, Thursday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School gym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2076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History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3:30 p.m. Tuesday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School library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9387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3258" y="1914652"/>
            <a:ext cx="9770226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to: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identify the topic of the unit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use lexical items: school activities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/>
              <a:t>identify the language features that are covered in the unit.</a:t>
            </a: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answer the questions by circling A, B or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Name the places, using the words and phrases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Complete the following sentences with the phrases in 3.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Work in pairs. Ask and answer questions about Nick’s timetable, using </a:t>
            </a:r>
            <a:r>
              <a:rPr lang="en-US" i="1" dirty="0">
                <a:solidFill>
                  <a:schemeClr val="tx1"/>
                </a:solidFill>
              </a:rPr>
              <a:t>when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i="1" dirty="0">
                <a:solidFill>
                  <a:schemeClr val="tx1"/>
                </a:solidFill>
              </a:rPr>
              <a:t>where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776099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93599394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74746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Exercises in workbook.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229521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089884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1990" y="3346236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PRACTICE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451800" y="5006939"/>
            <a:ext cx="2171722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89884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881839"/>
            <a:ext cx="5465180" cy="2086019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Read the conversation again and answer the questions by circling A, B or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Name the places, using the words and phrases from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Complete the following sentences with the phrases in 3.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5022528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5: Work in pairs. Ask and answer questions about Nick’s timetable, using </a:t>
            </a:r>
            <a:r>
              <a:rPr lang="en-US" i="1" dirty="0">
                <a:solidFill>
                  <a:schemeClr val="tx1"/>
                </a:solidFill>
              </a:rPr>
              <a:t>when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i="1" dirty="0">
                <a:solidFill>
                  <a:schemeClr val="tx1"/>
                </a:solidFill>
              </a:rPr>
              <a:t>where</a:t>
            </a:r>
            <a:r>
              <a:rPr lang="en-US" dirty="0">
                <a:solidFill>
                  <a:schemeClr val="tx1"/>
                </a:solidFill>
              </a:rPr>
              <a:t>. 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510782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2068737" y="2372978"/>
            <a:ext cx="604052" cy="9903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22723" y="3870428"/>
            <a:ext cx="513299" cy="113651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71989" y="5818948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 rot="10800000" flipV="1">
            <a:off x="1836474" y="5090340"/>
            <a:ext cx="609689" cy="761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94317" y="5776099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30420" y="2692911"/>
            <a:ext cx="5223725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7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T</a:t>
            </a:r>
            <a:r>
              <a:rPr lang="vi-VN" sz="27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o</a:t>
            </a:r>
            <a:r>
              <a:rPr lang="en-US" sz="2700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 introduce the topic</a:t>
            </a:r>
          </a:p>
          <a:p>
            <a:pPr marL="457200" indent="-45720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700" dirty="0">
                <a:latin typeface="Calibri (Body)"/>
              </a:rPr>
              <a:t>To lead in the lesson.</a:t>
            </a:r>
            <a:endParaRPr lang="en-US" sz="27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D2F89F-1330-1C43-A9DC-38E50C5A4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2911"/>
            <a:ext cx="3625327" cy="264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02444" y="1828545"/>
            <a:ext cx="6542124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did you see when you first came to our school?</a:t>
            </a:r>
          </a:p>
          <a:p>
            <a:pPr lvl="0" fontAlgn="base">
              <a:spcAft>
                <a:spcPts val="0"/>
              </a:spcAft>
            </a:pPr>
            <a:endParaRPr lang="en-US" sz="28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did you feel?</a:t>
            </a:r>
          </a:p>
          <a:p>
            <a:pPr lvl="0" fontAlgn="base">
              <a:spcAft>
                <a:spcPts val="800"/>
              </a:spcAft>
            </a:pPr>
            <a:endParaRPr lang="en-US" sz="2800" i="1" u="none" strike="noStrike" kern="0" spc="0" dirty="0">
              <a:ln>
                <a:noFill/>
              </a:ln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you ever take a visit to Chu Van An Secondary school?</a:t>
            </a:r>
            <a:endParaRPr lang="en-US" sz="2800" u="none" strike="noStrike" kern="0" spc="0" dirty="0">
              <a:ln>
                <a:noFill/>
              </a:ln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88" y="2458219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0934" y="1437800"/>
            <a:ext cx="6542124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i="1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girl doing?</a:t>
            </a:r>
          </a:p>
          <a:p>
            <a:pPr lvl="0" fontAlgn="base">
              <a:lnSpc>
                <a:spcPct val="150000"/>
              </a:lnSpc>
              <a:spcAft>
                <a:spcPts val="0"/>
              </a:spcAft>
            </a:pPr>
            <a:endParaRPr lang="en-US" sz="28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i="1" u="none" strike="noStrike" kern="0" spc="0" dirty="0">
                <a:ln>
                  <a:noFill/>
                </a:ln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they talking about?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ADD0A0-6CE3-9043-ADBE-3999ADFDE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285545"/>
            <a:ext cx="4378364" cy="55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8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977170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971990" y="145119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311556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PRESENTATION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4561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311556"/>
            <a:ext cx="5456245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/>
          <p:nvPr/>
        </p:nvCxnSpPr>
        <p:spPr>
          <a:xfrm>
            <a:off x="2849262" y="1732454"/>
            <a:ext cx="844528" cy="6180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9265" y="3344122"/>
            <a:ext cx="551901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Calibri (Body)"/>
              </a:rPr>
              <a:t>To provide students with vocabulary.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dirty="0">
                <a:latin typeface="Calibri (Body)"/>
              </a:rPr>
              <a:t>To help students well-prepared for the listening and reading tasks.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  <p:pic>
        <p:nvPicPr>
          <p:cNvPr id="2050" name="Picture 2" descr="Vocabulary Growth From 18 to 24 Months of Age in Children With and Without  Repaired Cleft Palate | Journal of Speech, Language, and Hearing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4" y="3577286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36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0" y="1655117"/>
            <a:ext cx="6145615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lower secondary school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1098" y="3257647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sở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905636" y="2572339"/>
            <a:ext cx="33618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A9A5"/>
                </a:solidFill>
              </a:rPr>
              <a:t>/ˈ</a:t>
            </a:r>
            <a:r>
              <a:rPr lang="en-US" sz="2400" dirty="0" err="1">
                <a:solidFill>
                  <a:srgbClr val="00A9A5"/>
                </a:solidFill>
              </a:rPr>
              <a:t>ləʊ.ər</a:t>
            </a:r>
            <a:r>
              <a:rPr lang="en-US" sz="2400" dirty="0">
                <a:solidFill>
                  <a:srgbClr val="00A9A5"/>
                </a:solidFill>
              </a:rPr>
              <a:t> ˈ</a:t>
            </a:r>
            <a:r>
              <a:rPr lang="en-US" sz="2400" dirty="0" err="1">
                <a:solidFill>
                  <a:srgbClr val="00A9A5"/>
                </a:solidFill>
              </a:rPr>
              <a:t>sek.ən.drɪ</a:t>
            </a:r>
            <a:r>
              <a:rPr lang="en-US" sz="2400" dirty="0">
                <a:solidFill>
                  <a:srgbClr val="00A9A5"/>
                </a:solidFill>
              </a:rPr>
              <a:t> </a:t>
            </a:r>
            <a:r>
              <a:rPr lang="en-US" sz="2400" dirty="0" err="1">
                <a:solidFill>
                  <a:srgbClr val="00A9A5"/>
                </a:solidFill>
              </a:rPr>
              <a:t>skuːl</a:t>
            </a:r>
            <a:r>
              <a:rPr lang="en-US" sz="2400" dirty="0">
                <a:solidFill>
                  <a:srgbClr val="00A9A5"/>
                </a:solidFill>
              </a:rPr>
              <a:t>/ </a:t>
            </a:r>
            <a:endParaRPr lang="en-US" sz="2400" b="1" dirty="0">
              <a:solidFill>
                <a:srgbClr val="00A9A5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C020E3-D290-6644-A9DF-23BAB3644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615" y="1655117"/>
            <a:ext cx="5480525" cy="411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2603</TotalTime>
  <Words>1257</Words>
  <Application>Microsoft Office PowerPoint</Application>
  <PresentationFormat>Custom</PresentationFormat>
  <Paragraphs>267</Paragraphs>
  <Slides>33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131</cp:revision>
  <dcterms:created xsi:type="dcterms:W3CDTF">2020-12-09T02:04:09Z</dcterms:created>
  <dcterms:modified xsi:type="dcterms:W3CDTF">2022-12-12T03:57:13Z</dcterms:modified>
</cp:coreProperties>
</file>