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0" name="Google Shape;220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525492" y="11363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578277" y="10336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28097" y="1162015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00952" y="1775489"/>
            <a:ext cx="11806593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she (be) ______ able to eat the soup if I put some chillies in it?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781563" y="1793315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729749" y="2580018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501138" y="344977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263543" y="4820929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69803" y="566180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745523" y="5661808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0" name="Google Shape;240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66459" y="1104681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47370" y="1955482"/>
            <a:ext cx="11764925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eat lunch now, we won’t arrive at the cinema on time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don’t do the homework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have to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turn on the light, you will be able to see better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you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your GPS. There’s no one around.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38369" y="1963829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01531" y="2758770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35010" y="3615030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36887" y="4504723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755678" y="5346880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738983"/>
            <a:ext cx="5541819" cy="3117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59" name="Google Shape;259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0"/>
          <p:cNvSpPr/>
          <p:nvPr/>
        </p:nvSpPr>
        <p:spPr>
          <a:xfrm>
            <a:off x="487066" y="118220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107956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1124788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827022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74" name="Google Shape;274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1"/>
          <p:cNvSpPr txBox="1"/>
          <p:nvPr/>
        </p:nvSpPr>
        <p:spPr>
          <a:xfrm>
            <a:off x="1078803" y="1267659"/>
            <a:ext cx="10815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588" y="1436567"/>
            <a:ext cx="3203942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487067" y="2512891"/>
            <a:ext cx="103453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8" y="133953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032" y="2337186"/>
            <a:ext cx="77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workbook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89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2974100" y="2501261"/>
            <a:ext cx="5301377" cy="435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521041" y="1959546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9161" y="349977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810089" y="5063004"/>
            <a:ext cx="1968606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>
            <a:stCxn id="115" idx="3"/>
            <a:endCxn id="116" idx="0"/>
          </p:cNvCxnSpPr>
          <p:nvPr/>
        </p:nvCxnSpPr>
        <p:spPr>
          <a:xfrm>
            <a:off x="2505075" y="1409153"/>
            <a:ext cx="933923" cy="550393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>
            <a:stCxn id="116" idx="1"/>
            <a:endCxn id="117" idx="0"/>
          </p:cNvCxnSpPr>
          <p:nvPr/>
        </p:nvCxnSpPr>
        <p:spPr>
          <a:xfrm rot="10800000" flipV="1">
            <a:off x="1587119" y="2268349"/>
            <a:ext cx="933923" cy="1231429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3"/>
          <p:cNvCxnSpPr>
            <a:stCxn id="117" idx="3"/>
            <a:endCxn id="118" idx="0"/>
          </p:cNvCxnSpPr>
          <p:nvPr/>
        </p:nvCxnSpPr>
        <p:spPr>
          <a:xfrm>
            <a:off x="2505075" y="3800503"/>
            <a:ext cx="1289317" cy="1262501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69161" y="5926304"/>
            <a:ext cx="1930072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8" idx="1"/>
            <a:endCxn id="123" idx="0"/>
          </p:cNvCxnSpPr>
          <p:nvPr/>
        </p:nvCxnSpPr>
        <p:spPr>
          <a:xfrm rot="10800000" flipV="1">
            <a:off x="1634197" y="5363728"/>
            <a:ext cx="1175892" cy="562576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5588839" y="1236067"/>
            <a:ext cx="5740800" cy="519431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up: Describe a situation in the future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571062" y="1957668"/>
            <a:ext cx="5758577" cy="6076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simple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First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574527" y="2767505"/>
            <a:ext cx="5755112" cy="206599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﻿Use the verbs from the box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these dialogues.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﻿Arrange these words and phrases in the correct order to form meaningful sentences.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Give the correct tense of the verbs in brackets, using the first conditional.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﻿Fill in each blank with IF or UNLESS.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585947" y="5035671"/>
            <a:ext cx="5743692" cy="656115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﻿Complete the following sentences to make them true for you. Then share your answers with a partner.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7" name="Google Shape;137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3" name="Google Shape;143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-27465" y="2829555"/>
            <a:ext cx="45260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/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5775779" y="2734094"/>
            <a:ext cx="5996149" cy="3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5016922" y="1293173"/>
            <a:ext cx="78853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1.000.000 VND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763064" y="2115089"/>
            <a:ext cx="101130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V-inf + …</a:t>
            </a:r>
            <a:endParaRPr sz="180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V-inf + …</a:t>
            </a:r>
            <a:endParaRPr sz="180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/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/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/>
          </a:p>
        </p:txBody>
      </p:sp>
      <p:sp>
        <p:nvSpPr>
          <p:cNvPr id="21" name="TextBox 2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888" y="1273566"/>
            <a:ext cx="63964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625479" y="1990722"/>
            <a:ext cx="111065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656150" y="3183354"/>
            <a:ext cx="8718773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  ,  Future simple</a:t>
            </a:r>
            <a:endParaRPr sz="1800"/>
          </a:p>
        </p:txBody>
      </p:sp>
      <p:sp>
        <p:nvSpPr>
          <p:cNvPr id="178" name="Google Shape;178;p5"/>
          <p:cNvSpPr txBox="1"/>
          <p:nvPr/>
        </p:nvSpPr>
        <p:spPr>
          <a:xfrm>
            <a:off x="1656150" y="376617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1.000.000 VND  , 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/>
          </a:p>
        </p:txBody>
      </p:sp>
      <p:sp>
        <p:nvSpPr>
          <p:cNvPr id="179" name="Google Shape;179;p5"/>
          <p:cNvSpPr txBox="1"/>
          <p:nvPr/>
        </p:nvSpPr>
        <p:spPr>
          <a:xfrm>
            <a:off x="736688" y="4711307"/>
            <a:ext cx="95327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…”.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3200" b="1" i="1" u="sng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200" b="1" i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200" i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341" y="1194549"/>
            <a:ext cx="600082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6" name="Google Shape;186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989672" y="1108433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738369" y="1742390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6389" y="2464061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Phong?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Village. We ___________ the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festival,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tribal dance as it is late in the evening.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lessons,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experiments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the lab.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05195" y="2979678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179585" y="4523695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150893" y="4077772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655366" y="5594673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060966" y="5594672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27251" y="1718715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87114" y="2399415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/ in / I won’t choose / the second semester /.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265</Words>
  <Application>Microsoft Office PowerPoint</Application>
  <PresentationFormat>Widescreen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Noto Sans Symbols</vt:lpstr>
      <vt:lpstr>Myriad Pro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6</cp:revision>
  <dcterms:created xsi:type="dcterms:W3CDTF">2020-12-09T02:04:09Z</dcterms:created>
  <dcterms:modified xsi:type="dcterms:W3CDTF">2023-05-15T08:07:57Z</dcterms:modified>
</cp:coreProperties>
</file>