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4173" r:id="rId3"/>
  </p:sldMasterIdLst>
  <p:notesMasterIdLst>
    <p:notesMasterId r:id="rId20"/>
  </p:notesMasterIdLst>
  <p:sldIdLst>
    <p:sldId id="408" r:id="rId4"/>
    <p:sldId id="393" r:id="rId5"/>
    <p:sldId id="256" r:id="rId6"/>
    <p:sldId id="257" r:id="rId7"/>
    <p:sldId id="258" r:id="rId8"/>
    <p:sldId id="396" r:id="rId9"/>
    <p:sldId id="397" r:id="rId10"/>
    <p:sldId id="398" r:id="rId11"/>
    <p:sldId id="401" r:id="rId12"/>
    <p:sldId id="402" r:id="rId13"/>
    <p:sldId id="399" r:id="rId14"/>
    <p:sldId id="404" r:id="rId15"/>
    <p:sldId id="407" r:id="rId16"/>
    <p:sldId id="405" r:id="rId17"/>
    <p:sldId id="406" r:id="rId18"/>
    <p:sldId id="296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41577" autoAdjust="0"/>
  </p:normalViewPr>
  <p:slideViewPr>
    <p:cSldViewPr>
      <p:cViewPr varScale="1">
        <p:scale>
          <a:sx n="68" d="100"/>
          <a:sy n="68" d="100"/>
        </p:scale>
        <p:origin x="7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thảo</a:t>
          </a:r>
          <a:r>
            <a:rPr lang="en-US" sz="2800" dirty="0"/>
            <a:t>,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ngắn</a:t>
          </a:r>
          <a:r>
            <a:rPr lang="en-US" sz="2800" dirty="0"/>
            <a:t>, </a:t>
          </a:r>
          <a:r>
            <a:rPr lang="en-US" sz="2800" dirty="0" err="1"/>
            <a:t>phình</a:t>
          </a:r>
          <a:r>
            <a:rPr lang="en-US" sz="2800" dirty="0"/>
            <a:t> to ở </a:t>
          </a:r>
          <a:r>
            <a:rPr lang="en-US" sz="2800" dirty="0" err="1"/>
            <a:t>phía</a:t>
          </a:r>
          <a:r>
            <a:rPr lang="en-US" sz="2800" dirty="0"/>
            <a:t> </a:t>
          </a:r>
          <a:r>
            <a:rPr lang="en-US" sz="2800" dirty="0" err="1"/>
            <a:t>gốc</a:t>
          </a:r>
          <a:r>
            <a:rPr lang="en-US" sz="2800" dirty="0"/>
            <a:t> </a:t>
          </a:r>
          <a:r>
            <a:rPr lang="en-US" sz="2800" dirty="0" err="1"/>
            <a:t>cây</a:t>
          </a:r>
          <a:r>
            <a:rPr lang="en-US" sz="2800" dirty="0"/>
            <a:t>, </a:t>
          </a:r>
          <a:r>
            <a:rPr lang="en-US" sz="2800" dirty="0" err="1"/>
            <a:t>mọng</a:t>
          </a:r>
          <a:r>
            <a:rPr lang="en-US" sz="2800" dirty="0"/>
            <a:t> </a:t>
          </a:r>
          <a:r>
            <a:rPr lang="en-US" sz="2800" dirty="0" err="1"/>
            <a:t>nước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hình</a:t>
          </a:r>
          <a:r>
            <a:rPr lang="en-US" sz="2800" dirty="0"/>
            <a:t> </a:t>
          </a:r>
          <a:r>
            <a:rPr lang="en-US" sz="2800" dirty="0" err="1"/>
            <a:t>bầu</a:t>
          </a:r>
          <a:r>
            <a:rPr lang="en-US" sz="2800" dirty="0"/>
            <a:t> </a:t>
          </a:r>
          <a:r>
            <a:rPr lang="en-US" sz="2800" dirty="0" err="1"/>
            <a:t>dục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bóng</a:t>
          </a:r>
          <a:r>
            <a:rPr lang="en-US" sz="2800" dirty="0"/>
            <a:t>. </a:t>
          </a:r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tốt</a:t>
          </a:r>
          <a:r>
            <a:rPr lang="en-US" sz="2800" dirty="0"/>
            <a:t> </a:t>
          </a:r>
          <a:r>
            <a:rPr lang="en-US" sz="2800" dirty="0" err="1"/>
            <a:t>quanh</a:t>
          </a:r>
          <a:r>
            <a:rPr lang="en-US" sz="2800" dirty="0"/>
            <a:t> </a:t>
          </a:r>
          <a:r>
            <a:rPr lang="en-US" sz="2800" dirty="0" err="1"/>
            <a:t>năm</a:t>
          </a:r>
          <a:r>
            <a:rPr lang="en-US" sz="2800" dirty="0"/>
            <a:t>.</a:t>
          </a:r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thịnh</a:t>
          </a:r>
          <a:r>
            <a:rPr lang="en-US" dirty="0"/>
            <a:t> </a:t>
          </a:r>
          <a:r>
            <a:rPr lang="en-US" dirty="0" err="1"/>
            <a:t>vượng</a:t>
          </a:r>
          <a:r>
            <a:rPr lang="en-US" dirty="0"/>
            <a:t>, may </a:t>
          </a:r>
          <a:r>
            <a:rPr lang="en-US" dirty="0" err="1"/>
            <a:t>mắn</a:t>
          </a:r>
          <a:r>
            <a:rPr lang="en-US" dirty="0"/>
            <a:t>.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A93100A9-AA95-4179-B89D-37A2CB803BFF}" type="presOf" srcId="{1ADBACDE-4F8E-481A-A88E-AAE57383C17F}" destId="{3B21A7F0-2628-4396-A4D3-AA75F36BEC4B}" srcOrd="0" destOrd="0" presId="urn:microsoft.com/office/officeart/2008/layout/VerticalCurvedList"/>
    <dgm:cxn modelId="{BD4625AB-E2ED-4811-8B1A-32606CE1412C}" type="presOf" srcId="{69553A35-6872-4D2A-9D8F-7C0EB34F416E}" destId="{1906A652-E6C3-479D-9E67-9E0AC01291FF}" srcOrd="0" destOrd="0" presId="urn:microsoft.com/office/officeart/2008/layout/VerticalCurvedList"/>
    <dgm:cxn modelId="{C078DDAF-C9D2-4110-95A2-94F4A8F31FA7}" type="presOf" srcId="{B4E2D719-1043-4A54-BD2E-54C48658F928}" destId="{936A413B-FD1B-4883-8F2D-6B6BEEE92581}" srcOrd="0" destOrd="0" presId="urn:microsoft.com/office/officeart/2008/layout/VerticalCurvedList"/>
    <dgm:cxn modelId="{F33580B2-FA54-4883-A701-70919D3D9E3B}" type="presOf" srcId="{ECC2CD43-8923-45E7-AB69-551D859B7648}" destId="{86B177F5-BB93-4DD8-BEC8-14E1DEA97DCD}" srcOrd="0" destOrd="0" presId="urn:microsoft.com/office/officeart/2008/layout/VerticalCurvedList"/>
    <dgm:cxn modelId="{8D189DED-4958-4BD3-A72F-8A45F2857099}" type="presOf" srcId="{AFFBF15B-4873-4754-AD0B-E8A495101AF5}" destId="{71227A37-753F-4BDE-A2E9-7C96C478A98E}" srcOrd="0" destOrd="0" presId="urn:microsoft.com/office/officeart/2008/layout/VerticalCurvedList"/>
    <dgm:cxn modelId="{96BA1A7E-1338-461F-B020-2043CBFEA546}" type="presParOf" srcId="{3B21A7F0-2628-4396-A4D3-AA75F36BEC4B}" destId="{2C0EE5F5-2D98-40DC-87D9-13B18A40E7BE}" srcOrd="0" destOrd="0" presId="urn:microsoft.com/office/officeart/2008/layout/VerticalCurvedList"/>
    <dgm:cxn modelId="{3F3DDE74-0E5A-42C8-B5BF-2F4803FA4CEC}" type="presParOf" srcId="{2C0EE5F5-2D98-40DC-87D9-13B18A40E7BE}" destId="{947E9552-5A53-458C-ACAA-AECB8ADBF07C}" srcOrd="0" destOrd="0" presId="urn:microsoft.com/office/officeart/2008/layout/VerticalCurvedList"/>
    <dgm:cxn modelId="{B49E3072-801C-40A3-8E32-A6DE5756C4DF}" type="presParOf" srcId="{947E9552-5A53-458C-ACAA-AECB8ADBF07C}" destId="{1B96A8D2-8ACF-467C-8410-454F4B3549E7}" srcOrd="0" destOrd="0" presId="urn:microsoft.com/office/officeart/2008/layout/VerticalCurvedList"/>
    <dgm:cxn modelId="{4485340D-8D95-4D8E-955A-E4738EE9DBC0}" type="presParOf" srcId="{947E9552-5A53-458C-ACAA-AECB8ADBF07C}" destId="{1906A652-E6C3-479D-9E67-9E0AC01291FF}" srcOrd="1" destOrd="0" presId="urn:microsoft.com/office/officeart/2008/layout/VerticalCurvedList"/>
    <dgm:cxn modelId="{21A84335-B6BE-4B2E-8620-728EF72BFB7A}" type="presParOf" srcId="{947E9552-5A53-458C-ACAA-AECB8ADBF07C}" destId="{62B6FEE2-9B74-4318-8F83-F88D077B56E0}" srcOrd="2" destOrd="0" presId="urn:microsoft.com/office/officeart/2008/layout/VerticalCurvedList"/>
    <dgm:cxn modelId="{7C0B83A9-5F01-47D8-BD0C-EA19B8988EF2}" type="presParOf" srcId="{947E9552-5A53-458C-ACAA-AECB8ADBF07C}" destId="{91C2B51F-345E-4037-803B-4F8877A84DB3}" srcOrd="3" destOrd="0" presId="urn:microsoft.com/office/officeart/2008/layout/VerticalCurvedList"/>
    <dgm:cxn modelId="{D36ACDF2-BF77-4CD0-9B72-C26EA391D94D}" type="presParOf" srcId="{2C0EE5F5-2D98-40DC-87D9-13B18A40E7BE}" destId="{936A413B-FD1B-4883-8F2D-6B6BEEE92581}" srcOrd="1" destOrd="0" presId="urn:microsoft.com/office/officeart/2008/layout/VerticalCurvedList"/>
    <dgm:cxn modelId="{FF3C3473-B34B-4007-BF39-F61334EA15A8}" type="presParOf" srcId="{2C0EE5F5-2D98-40DC-87D9-13B18A40E7BE}" destId="{EB462629-AF44-47B9-8D3B-2D1BAF790113}" srcOrd="2" destOrd="0" presId="urn:microsoft.com/office/officeart/2008/layout/VerticalCurvedList"/>
    <dgm:cxn modelId="{0543C845-D60D-4C18-96F5-01ED9FBC5154}" type="presParOf" srcId="{EB462629-AF44-47B9-8D3B-2D1BAF790113}" destId="{04535666-E7C3-4654-87EF-5F58C84AC1E9}" srcOrd="0" destOrd="0" presId="urn:microsoft.com/office/officeart/2008/layout/VerticalCurvedList"/>
    <dgm:cxn modelId="{65AE4E27-209C-476A-8967-050597C813BE}" type="presParOf" srcId="{2C0EE5F5-2D98-40DC-87D9-13B18A40E7BE}" destId="{86B177F5-BB93-4DD8-BEC8-14E1DEA97DCD}" srcOrd="3" destOrd="0" presId="urn:microsoft.com/office/officeart/2008/layout/VerticalCurvedList"/>
    <dgm:cxn modelId="{EE01EE83-677C-4CD0-B28E-5AA751AD656D}" type="presParOf" srcId="{2C0EE5F5-2D98-40DC-87D9-13B18A40E7BE}" destId="{BCF21104-1993-4431-8A44-F12A1780F700}" srcOrd="4" destOrd="0" presId="urn:microsoft.com/office/officeart/2008/layout/VerticalCurvedList"/>
    <dgm:cxn modelId="{2843C51B-A4E4-4652-B675-1A3C1FC4566E}" type="presParOf" srcId="{BCF21104-1993-4431-8A44-F12A1780F700}" destId="{379F28B8-84AF-4163-B9CF-0B99DE019616}" srcOrd="0" destOrd="0" presId="urn:microsoft.com/office/officeart/2008/layout/VerticalCurvedList"/>
    <dgm:cxn modelId="{48D11382-A094-4AA2-B65C-1C41BD657642}" type="presParOf" srcId="{2C0EE5F5-2D98-40DC-87D9-13B18A40E7BE}" destId="{71227A37-753F-4BDE-A2E9-7C96C478A98E}" srcOrd="5" destOrd="0" presId="urn:microsoft.com/office/officeart/2008/layout/VerticalCurvedList"/>
    <dgm:cxn modelId="{8092C277-D1CE-419B-B033-CFFBF74D24FD}" type="presParOf" srcId="{2C0EE5F5-2D98-40DC-87D9-13B18A40E7BE}" destId="{C71B7CC8-F407-449E-A821-F538A1C1DC43}" srcOrd="6" destOrd="0" presId="urn:microsoft.com/office/officeart/2008/layout/VerticalCurvedList"/>
    <dgm:cxn modelId="{CEA48954-2C49-4F7B-96F4-A0263A2D730B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thẳng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dài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hoặc</a:t>
          </a:r>
          <a:r>
            <a:rPr lang="en-US" sz="2800" dirty="0"/>
            <a:t> </a:t>
          </a:r>
          <a:endParaRPr lang="vi-VN" sz="28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sọc</a:t>
          </a:r>
          <a:r>
            <a:rPr lang="en-US" sz="2800" dirty="0"/>
            <a:t>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vàng</a:t>
          </a:r>
          <a:r>
            <a:rPr lang="en-US" sz="2800" dirty="0"/>
            <a:t> ở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lá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ý </a:t>
          </a:r>
          <a:r>
            <a:rPr lang="en-US" sz="2800" dirty="0" err="1"/>
            <a:t>nghĩa</a:t>
          </a:r>
          <a:r>
            <a:rPr lang="en-US" sz="2800" dirty="0"/>
            <a:t> </a:t>
          </a:r>
          <a:r>
            <a:rPr lang="en-US" sz="2800" dirty="0" err="1"/>
            <a:t>mang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may </a:t>
          </a:r>
          <a:r>
            <a:rPr lang="en-US" sz="2800" dirty="0" err="1"/>
            <a:t>mắn</a:t>
          </a:r>
          <a:r>
            <a:rPr lang="en-US" sz="2800" dirty="0"/>
            <a:t>, </a:t>
          </a:r>
          <a:r>
            <a:rPr lang="en-US" sz="2800" dirty="0" err="1"/>
            <a:t>tài</a:t>
          </a:r>
          <a:r>
            <a:rPr lang="en-US" sz="2800" dirty="0"/>
            <a:t> </a:t>
          </a:r>
          <a:r>
            <a:rPr lang="en-US" sz="2800" dirty="0" err="1"/>
            <a:t>lộc</a:t>
          </a:r>
          <a:r>
            <a:rPr lang="en-US" sz="2800" dirty="0"/>
            <a:t>, </a:t>
          </a:r>
          <a:r>
            <a:rPr lang="en-US" sz="2800" dirty="0" err="1"/>
            <a:t>hạnh</a:t>
          </a:r>
          <a:r>
            <a:rPr lang="en-US" sz="2800" dirty="0"/>
            <a:t> </a:t>
          </a:r>
          <a:r>
            <a:rPr lang="en-US" sz="2800" dirty="0" err="1"/>
            <a:t>phúc</a:t>
          </a:r>
          <a:r>
            <a:rPr lang="en-US" sz="2800" dirty="0"/>
            <a:t>, </a:t>
          </a:r>
          <a:r>
            <a:rPr lang="en-US" sz="2800" dirty="0" err="1"/>
            <a:t>sức</a:t>
          </a:r>
          <a:r>
            <a:rPr lang="en-US" sz="2800" dirty="0"/>
            <a:t> </a:t>
          </a:r>
          <a:r>
            <a:rPr lang="en-US" sz="2800" dirty="0" err="1"/>
            <a:t>khỏe</a:t>
          </a:r>
          <a:r>
            <a:rPr lang="en-US" sz="2800" dirty="0"/>
            <a:t>,…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X="59832" custLinFactNeighborX="-16572" custLinFactNeighborY="-1506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X="70048" custScaleY="117532" custLinFactNeighborX="-16258" custLinFactNeighborY="-1528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 custScaleX="87464" custScaleY="114008" custLinFactNeighborX="-5196" custLinFactNeighborY="9700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 custLinFactNeighborX="3586" custLinFactNeighborY="10519"/>
      <dgm:spPr/>
    </dgm:pt>
  </dgm:ptLst>
  <dgm:cxnLst>
    <dgm:cxn modelId="{C7002F43-A91B-48EE-9B0C-7DCB19B2A5DE}" type="presOf" srcId="{B4E2D719-1043-4A54-BD2E-54C48658F928}" destId="{936A413B-FD1B-4883-8F2D-6B6BEEE92581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2E475E8E-7E23-4E30-8D65-02F1CCE8844F}" type="presOf" srcId="{69553A35-6872-4D2A-9D8F-7C0EB34F416E}" destId="{1906A652-E6C3-479D-9E67-9E0AC01291FF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D492C1B1-2539-49D2-A20C-D67C4478CE73}" type="presOf" srcId="{1ADBACDE-4F8E-481A-A88E-AAE57383C17F}" destId="{3B21A7F0-2628-4396-A4D3-AA75F36BEC4B}" srcOrd="0" destOrd="0" presId="urn:microsoft.com/office/officeart/2008/layout/VerticalCurvedList"/>
    <dgm:cxn modelId="{1D1DB2BF-6EF5-4EF0-896F-5A2BDFC36B6C}" type="presOf" srcId="{AFFBF15B-4873-4754-AD0B-E8A495101AF5}" destId="{71227A37-753F-4BDE-A2E9-7C96C478A98E}" srcOrd="0" destOrd="0" presId="urn:microsoft.com/office/officeart/2008/layout/VerticalCurvedList"/>
    <dgm:cxn modelId="{42F512C9-063B-4223-BB82-D69D368BE9BB}" type="presOf" srcId="{ECC2CD43-8923-45E7-AB69-551D859B7648}" destId="{86B177F5-BB93-4DD8-BEC8-14E1DEA97DCD}" srcOrd="0" destOrd="0" presId="urn:microsoft.com/office/officeart/2008/layout/VerticalCurvedList"/>
    <dgm:cxn modelId="{D677570A-2575-4E2A-9822-734BAC20725E}" type="presParOf" srcId="{3B21A7F0-2628-4396-A4D3-AA75F36BEC4B}" destId="{2C0EE5F5-2D98-40DC-87D9-13B18A40E7BE}" srcOrd="0" destOrd="0" presId="urn:microsoft.com/office/officeart/2008/layout/VerticalCurvedList"/>
    <dgm:cxn modelId="{5EA9B7DA-0283-493F-AA86-022F77DBA869}" type="presParOf" srcId="{2C0EE5F5-2D98-40DC-87D9-13B18A40E7BE}" destId="{947E9552-5A53-458C-ACAA-AECB8ADBF07C}" srcOrd="0" destOrd="0" presId="urn:microsoft.com/office/officeart/2008/layout/VerticalCurvedList"/>
    <dgm:cxn modelId="{FCC8A277-2927-40C4-8A16-E0C2CB9E91A2}" type="presParOf" srcId="{947E9552-5A53-458C-ACAA-AECB8ADBF07C}" destId="{1B96A8D2-8ACF-467C-8410-454F4B3549E7}" srcOrd="0" destOrd="0" presId="urn:microsoft.com/office/officeart/2008/layout/VerticalCurvedList"/>
    <dgm:cxn modelId="{1C4F3C68-3389-45BA-ABA0-E2C993D19D93}" type="presParOf" srcId="{947E9552-5A53-458C-ACAA-AECB8ADBF07C}" destId="{1906A652-E6C3-479D-9E67-9E0AC01291FF}" srcOrd="1" destOrd="0" presId="urn:microsoft.com/office/officeart/2008/layout/VerticalCurvedList"/>
    <dgm:cxn modelId="{EF5A4C4E-C1E7-4C3A-A07B-C33AB38E9F08}" type="presParOf" srcId="{947E9552-5A53-458C-ACAA-AECB8ADBF07C}" destId="{62B6FEE2-9B74-4318-8F83-F88D077B56E0}" srcOrd="2" destOrd="0" presId="urn:microsoft.com/office/officeart/2008/layout/VerticalCurvedList"/>
    <dgm:cxn modelId="{E6347EAF-EAEE-4E79-923E-374CD4D32701}" type="presParOf" srcId="{947E9552-5A53-458C-ACAA-AECB8ADBF07C}" destId="{91C2B51F-345E-4037-803B-4F8877A84DB3}" srcOrd="3" destOrd="0" presId="urn:microsoft.com/office/officeart/2008/layout/VerticalCurvedList"/>
    <dgm:cxn modelId="{6FC2DD17-8693-4C33-AF24-43A189F59AEC}" type="presParOf" srcId="{2C0EE5F5-2D98-40DC-87D9-13B18A40E7BE}" destId="{936A413B-FD1B-4883-8F2D-6B6BEEE92581}" srcOrd="1" destOrd="0" presId="urn:microsoft.com/office/officeart/2008/layout/VerticalCurvedList"/>
    <dgm:cxn modelId="{524D70BA-FE85-42CF-903F-A3B59C446994}" type="presParOf" srcId="{2C0EE5F5-2D98-40DC-87D9-13B18A40E7BE}" destId="{EB462629-AF44-47B9-8D3B-2D1BAF790113}" srcOrd="2" destOrd="0" presId="urn:microsoft.com/office/officeart/2008/layout/VerticalCurvedList"/>
    <dgm:cxn modelId="{87EAD754-C72B-466B-8447-1E007A7002E7}" type="presParOf" srcId="{EB462629-AF44-47B9-8D3B-2D1BAF790113}" destId="{04535666-E7C3-4654-87EF-5F58C84AC1E9}" srcOrd="0" destOrd="0" presId="urn:microsoft.com/office/officeart/2008/layout/VerticalCurvedList"/>
    <dgm:cxn modelId="{7E23765D-A33C-4F51-BFD7-105F483695B4}" type="presParOf" srcId="{2C0EE5F5-2D98-40DC-87D9-13B18A40E7BE}" destId="{86B177F5-BB93-4DD8-BEC8-14E1DEA97DCD}" srcOrd="3" destOrd="0" presId="urn:microsoft.com/office/officeart/2008/layout/VerticalCurvedList"/>
    <dgm:cxn modelId="{85360BDF-6867-4B5C-9D6E-EBA783D3A310}" type="presParOf" srcId="{2C0EE5F5-2D98-40DC-87D9-13B18A40E7BE}" destId="{BCF21104-1993-4431-8A44-F12A1780F700}" srcOrd="4" destOrd="0" presId="urn:microsoft.com/office/officeart/2008/layout/VerticalCurvedList"/>
    <dgm:cxn modelId="{C0AB04E1-69F8-4749-BF9E-5CA1918B775F}" type="presParOf" srcId="{BCF21104-1993-4431-8A44-F12A1780F700}" destId="{379F28B8-84AF-4163-B9CF-0B99DE019616}" srcOrd="0" destOrd="0" presId="urn:microsoft.com/office/officeart/2008/layout/VerticalCurvedList"/>
    <dgm:cxn modelId="{3BEEBADE-4885-492D-B0EC-A8A271DA7764}" type="presParOf" srcId="{2C0EE5F5-2D98-40DC-87D9-13B18A40E7BE}" destId="{71227A37-753F-4BDE-A2E9-7C96C478A98E}" srcOrd="5" destOrd="0" presId="urn:microsoft.com/office/officeart/2008/layout/VerticalCurvedList"/>
    <dgm:cxn modelId="{76EA139B-C54A-48FD-8CA9-67D1F4FDBC05}" type="presParOf" srcId="{2C0EE5F5-2D98-40DC-87D9-13B18A40E7BE}" destId="{C71B7CC8-F407-449E-A821-F538A1C1DC43}" srcOrd="6" destOrd="0" presId="urn:microsoft.com/office/officeart/2008/layout/VerticalCurvedList"/>
    <dgm:cxn modelId="{EA49017D-ED90-4033-8FAE-6095E77C5D32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thảo</a:t>
          </a:r>
          <a:r>
            <a:rPr lang="en-US" sz="2800" kern="1200" dirty="0"/>
            <a:t>,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ngắn</a:t>
          </a:r>
          <a:r>
            <a:rPr lang="en-US" sz="2800" kern="1200" dirty="0"/>
            <a:t>, </a:t>
          </a:r>
          <a:r>
            <a:rPr lang="en-US" sz="2800" kern="1200" dirty="0" err="1"/>
            <a:t>phình</a:t>
          </a:r>
          <a:r>
            <a:rPr lang="en-US" sz="2800" kern="1200" dirty="0"/>
            <a:t> to ở </a:t>
          </a:r>
          <a:r>
            <a:rPr lang="en-US" sz="2800" kern="1200" dirty="0" err="1"/>
            <a:t>phía</a:t>
          </a:r>
          <a:r>
            <a:rPr lang="en-US" sz="2800" kern="1200" dirty="0"/>
            <a:t> </a:t>
          </a:r>
          <a:r>
            <a:rPr lang="en-US" sz="2800" kern="1200" dirty="0" err="1"/>
            <a:t>gốc</a:t>
          </a:r>
          <a:r>
            <a:rPr lang="en-US" sz="2800" kern="1200" dirty="0"/>
            <a:t> </a:t>
          </a:r>
          <a:r>
            <a:rPr lang="en-US" sz="2800" kern="1200" dirty="0" err="1"/>
            <a:t>cây</a:t>
          </a:r>
          <a:r>
            <a:rPr lang="en-US" sz="2800" kern="1200" dirty="0"/>
            <a:t>, </a:t>
          </a:r>
          <a:r>
            <a:rPr lang="en-US" sz="2800" kern="1200" dirty="0" err="1"/>
            <a:t>mọng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r>
            <a:rPr lang="en-US" sz="2800" kern="1200" dirty="0"/>
            <a:t>.</a:t>
          </a:r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bầu</a:t>
          </a:r>
          <a:r>
            <a:rPr lang="en-US" sz="2800" kern="1200" dirty="0"/>
            <a:t> </a:t>
          </a:r>
          <a:r>
            <a:rPr lang="en-US" sz="2800" kern="1200" dirty="0" err="1"/>
            <a:t>dục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bóng</a:t>
          </a:r>
          <a:r>
            <a:rPr lang="en-US" sz="2800" kern="1200" dirty="0"/>
            <a:t>. </a:t>
          </a: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tốt</a:t>
          </a:r>
          <a:r>
            <a:rPr lang="en-US" sz="2800" kern="1200" dirty="0"/>
            <a:t> </a:t>
          </a:r>
          <a:r>
            <a:rPr lang="en-US" sz="2800" kern="1200" dirty="0" err="1"/>
            <a:t>quanh</a:t>
          </a:r>
          <a:r>
            <a:rPr lang="en-US" sz="2800" kern="1200" dirty="0"/>
            <a:t> </a:t>
          </a:r>
          <a:r>
            <a:rPr lang="en-US" sz="2800" kern="1200" dirty="0" err="1"/>
            <a:t>năm</a:t>
          </a:r>
          <a:r>
            <a:rPr lang="en-US" sz="2800" kern="1200" dirty="0"/>
            <a:t>.</a:t>
          </a:r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Ý</a:t>
          </a:r>
          <a:r>
            <a:rPr lang="en-US" sz="2800" kern="1200" dirty="0"/>
            <a:t>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r>
            <a:rPr lang="en-US" sz="2800" kern="1200" dirty="0"/>
            <a:t> </a:t>
          </a:r>
          <a:r>
            <a:rPr lang="en-US" sz="2800" kern="1200" dirty="0" err="1"/>
            <a:t>thịnh</a:t>
          </a:r>
          <a:r>
            <a:rPr lang="en-US" sz="2800" kern="1200" dirty="0"/>
            <a:t> </a:t>
          </a:r>
          <a:r>
            <a:rPr lang="en-US" sz="2800" kern="1200" dirty="0" err="1"/>
            <a:t>vượng</a:t>
          </a:r>
          <a:r>
            <a:rPr lang="en-US" sz="2800" kern="1200" dirty="0"/>
            <a:t>, may </a:t>
          </a:r>
          <a:r>
            <a:rPr lang="en-US" sz="2800" kern="1200" dirty="0" err="1"/>
            <a:t>mắn</a:t>
          </a:r>
          <a:r>
            <a:rPr lang="en-US" sz="2800" kern="1200" dirty="0"/>
            <a:t>.</a:t>
          </a:r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220354" y="-680641"/>
          <a:ext cx="5287103" cy="52871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1007622" y="380757"/>
          <a:ext cx="4155164" cy="78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thẳng</a:t>
          </a:r>
          <a:r>
            <a:rPr lang="en-US" sz="2800" kern="1200" dirty="0"/>
            <a:t>.</a:t>
          </a:r>
        </a:p>
      </dsp:txBody>
      <dsp:txXfrm>
        <a:off x="1007622" y="380757"/>
        <a:ext cx="4155164" cy="785164"/>
      </dsp:txXfrm>
    </dsp:sp>
    <dsp:sp modelId="{04535666-E7C3-4654-87EF-5F58C84AC1E9}">
      <dsp:nvSpPr>
        <dsp:cNvPr id="0" name=""/>
        <dsp:cNvSpPr/>
      </dsp:nvSpPr>
      <dsp:spPr>
        <a:xfrm>
          <a:off x="272995" y="294436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963758" y="1489503"/>
          <a:ext cx="4664715" cy="92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dài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hoặc</a:t>
          </a:r>
          <a:r>
            <a:rPr lang="en-US" sz="2800" kern="1200" dirty="0"/>
            <a:t> </a:t>
          </a:r>
          <a:endParaRPr lang="vi-VN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sọc</a:t>
          </a:r>
          <a:r>
            <a:rPr lang="en-US" sz="2800" kern="1200" dirty="0"/>
            <a:t>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vàng</a:t>
          </a:r>
          <a:r>
            <a:rPr lang="en-US" sz="2800" kern="1200" dirty="0"/>
            <a:t> ở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lá</a:t>
          </a:r>
          <a:endParaRPr lang="en-US" sz="2800" kern="1200" dirty="0"/>
        </a:p>
      </dsp:txBody>
      <dsp:txXfrm>
        <a:off x="963758" y="1489503"/>
        <a:ext cx="4664715" cy="922819"/>
      </dsp:txXfrm>
    </dsp:sp>
    <dsp:sp modelId="{379F28B8-84AF-4163-B9CF-0B99DE019616}">
      <dsp:nvSpPr>
        <dsp:cNvPr id="0" name=""/>
        <dsp:cNvSpPr/>
      </dsp:nvSpPr>
      <dsp:spPr>
        <a:xfrm>
          <a:off x="558403" y="1472182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838171" y="2769242"/>
          <a:ext cx="6074129" cy="895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ý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may </a:t>
          </a:r>
          <a:r>
            <a:rPr lang="en-US" sz="2800" kern="1200" dirty="0" err="1"/>
            <a:t>mắn</a:t>
          </a:r>
          <a:r>
            <a:rPr lang="en-US" sz="2800" kern="1200" dirty="0"/>
            <a:t>, </a:t>
          </a:r>
          <a:r>
            <a:rPr lang="en-US" sz="2800" kern="1200" dirty="0" err="1"/>
            <a:t>tài</a:t>
          </a:r>
          <a:r>
            <a:rPr lang="en-US" sz="2800" kern="1200" dirty="0"/>
            <a:t> </a:t>
          </a:r>
          <a:r>
            <a:rPr lang="en-US" sz="2800" kern="1200" dirty="0" err="1"/>
            <a:t>lộc</a:t>
          </a:r>
          <a:r>
            <a:rPr lang="en-US" sz="2800" kern="1200" dirty="0"/>
            <a:t>, </a:t>
          </a:r>
          <a:r>
            <a:rPr lang="en-US" sz="2800" kern="1200" dirty="0" err="1"/>
            <a:t>hạnh</a:t>
          </a:r>
          <a:r>
            <a:rPr lang="en-US" sz="2800" kern="1200" dirty="0"/>
            <a:t> </a:t>
          </a:r>
          <a:r>
            <a:rPr lang="en-US" sz="2800" kern="1200" dirty="0" err="1"/>
            <a:t>phúc</a:t>
          </a:r>
          <a:r>
            <a:rPr lang="en-US" sz="2800" kern="1200" dirty="0"/>
            <a:t>, </a:t>
          </a:r>
          <a:r>
            <a:rPr lang="en-US" sz="2800" kern="1200" dirty="0" err="1"/>
            <a:t>sức</a:t>
          </a:r>
          <a:r>
            <a:rPr lang="en-US" sz="2800" kern="1200" dirty="0"/>
            <a:t> </a:t>
          </a:r>
          <a:r>
            <a:rPr lang="en-US" sz="2800" kern="1200" dirty="0" err="1"/>
            <a:t>khỏe</a:t>
          </a:r>
          <a:r>
            <a:rPr lang="en-US" sz="2800" kern="1200" dirty="0"/>
            <a:t>,…</a:t>
          </a:r>
        </a:p>
      </dsp:txBody>
      <dsp:txXfrm>
        <a:off x="838171" y="2769242"/>
        <a:ext cx="6074129" cy="895150"/>
      </dsp:txXfrm>
    </dsp:sp>
    <dsp:sp modelId="{743F9EC7-A45E-453B-8682-1CFB8CCF0B0E}">
      <dsp:nvSpPr>
        <dsp:cNvPr id="0" name=""/>
        <dsp:cNvSpPr/>
      </dsp:nvSpPr>
      <dsp:spPr>
        <a:xfrm>
          <a:off x="308190" y="2753168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F849D-2483-075A-993A-96FA2B11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5A71-3B11-8BE5-D3E7-84E235F34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5B66A-D6E9-44E9-A7C5-44D082AD10E8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23B758-6361-A116-F908-A52D7E556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BD9908-6D12-12AB-6477-7EE34C1E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49BA-519E-3BC3-7CC3-201E85F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879B-0D89-B9A7-846D-A49ABB172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B089D6-7153-472E-8F18-567AC38FC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40A5D57-7DFB-FCDC-957B-48466EBE7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4E5A471-6C92-F36B-C58B-BB8581B5F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EA85ACC-186F-4E25-F921-61F5A225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5D2BF-2FE7-4931-B36F-2642578829C8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D3F8-A565-01B1-043F-87AA178A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881-8B96-4927-8E32-AEE108DC17B7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84B0-123B-234F-C1FC-2AE0B3E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08B4-42F1-098D-23BC-7D4E3032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4BCD-1645-4E81-A888-69326C3DC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680FB-2EAC-90A9-9A04-E4E4E4AE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1815-9061-4365-99C5-56751D48A59B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86908-658C-AA35-73A8-35461119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9947-7D01-C24D-509A-553B3BD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596C-B4E8-4F3A-89E6-8F44EFF0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8128-312F-2A5C-37A5-EF66D5E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001A-A6D3-44C1-9E09-72E9BDAB2F61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D953-8650-C5FB-BB14-BA4E1BF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86CD-8F02-B2B5-557E-266E6D8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542B-DA2E-4F7B-9E27-BDDA8539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0291-6CD0-435A-FD89-7B3DBA94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133-3BCB-9C2F-9078-8E6CD12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5A07-6E7F-32BF-331F-35F8CB1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590-94F5-4CCE-803E-9ECF7F3F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B1F5-C8C2-197C-9E06-4177BF7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438B-7A68-2308-7817-6B3ADBC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DEE-F521-36D2-9D41-4C6A91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D313-F5BB-4FC6-ADA8-633154B7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3AEA-7C5B-9284-3B89-BC2A4742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31D1-A788-CE2D-07FF-FC67620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C6E5-11B7-B130-FE2E-DFFAD84E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2B-187D-4756-B736-E3278EE3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9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297C82-1ABD-C4AC-297E-D94A504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AB3A40-D1B9-768D-6828-DFE161A6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106A16-B469-1B55-8AA1-671FD7AD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FB3-662B-47BA-88CA-DC1BE14A2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53E4C5-DEC6-D4CF-48AA-32B9FA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D6AAC-284B-3F11-3363-CD8A0C1A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AF0A96-EC13-8564-6506-0484725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074-D827-4669-8C10-E41FDAC8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F07C85-C7C5-C9F1-9EBB-849A97C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739E5F-CD45-0B48-669C-E3A4454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91B35B-6AFC-EA82-82B9-CF5ACE0D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445-52C1-4174-858F-992F5803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F7E24E-95BC-C414-E80A-D0EA33D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17C25D-0440-580F-89C3-FEFDB5EE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86B4A0-2E74-4501-9572-3433836B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BD0-2B7A-40C1-9BD8-400ACBDE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47EE0-E2B2-EE0B-1C55-32B4EEC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F76FF4-0A9C-9774-51F0-7AA09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B3F26-4C0B-4A44-D0C3-0098D98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A1B-EDC7-47E6-83D6-18A8E6308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00BB1-62E8-26DC-BE2E-7654DEA3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0E09-2EA5-4A0D-8DDC-F63A9F3755FA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1724-A9A0-4185-6F92-9F2A270F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6A378-F5F1-1934-F7E2-5F37A8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61-DB3E-4770-B591-B849C654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87925F-3011-BFB5-029B-BE9C04A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59544-3B37-306D-B5CE-AC06D8D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8D7DC9-9CA9-E1AB-02F6-8F58BB2D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82CD-0B19-4689-84ED-48A1CCF62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67DD-0A81-A6DB-2D9E-9A52548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9E1C-97F8-BF81-43F1-5E9779B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59E0-3562-BD1E-7C26-B11D7EA1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D3BB-099C-4B02-9B80-2EDDA26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CCE7-AD11-A3B4-B47E-CF53ACA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E68A-8F9C-C78F-F375-17DD1629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ED62-2B34-CEF0-9E72-135298E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81D-0CCB-4725-9D91-00E1B1E79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A72FEC-4B01-32FD-7189-DA8B5F63C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2D-663F-43C1-A225-97158DAFE398}" type="datetime1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7FC44D-4C58-988D-C014-A5820579E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0304C56-1397-9A07-DFC4-61F45174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F6190-8DDA-490E-816B-D97B74391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0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55C0A2-7F9E-180E-6B50-3459D0D33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36E14D8-3D3E-05A3-11F1-2303DB47E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BF8277-D90A-A745-8406-0BF1C5CE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231168-67EF-9DFB-6528-400D0019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05E352-3E90-5604-4587-EDE68E75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81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F8F1C2-1FDB-4C97-5FF4-F5BC072A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F5E773-842F-4A96-9492-8B8673C9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B51E7B-5190-9DC8-09E6-1FF04D3E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86DAEC-12EA-AC26-A82C-122DD180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074E8B-E08A-9751-5E09-464AA20C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424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399411-39A4-0780-4251-BA9EE27B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98D44A-5476-4C7F-6621-0EA263E4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5330B8E-8C80-D3DC-B9DC-35063757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CE44FB-D075-A5D2-F58A-66A5C224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82E67F-28A6-0F7A-75CC-6F63608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064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16B6E4-30FA-EBB9-17ED-52C549AB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1AFA8A-71F9-A7F4-D22C-671D31A0C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F00C28D-DBAB-6658-FA27-85175D1FE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390E25-FAB8-DE03-1B20-44C45515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28847A-97EC-F38E-98A9-D65F006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013F35-A028-062C-7266-88F1694A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48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BC8817-8E6E-8BC0-0F4E-F23E44C4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5C222D2-4D72-6612-0A0C-2092082D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90E2D5B-EDBB-8E22-DD55-8AB8EA61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BAC3D36-007B-75DD-6E9E-9127DD23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759BE07-9084-02EA-395F-A676E2815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9023D31-CBB9-48DF-35DB-D53187B7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DE7B962-D00B-4546-4558-D37A6B02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794D896-D9F9-610F-9ADE-0E2EE179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711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97D53E-6D8D-B56B-6404-9E84C310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81271EC-F514-0868-55B8-7DD0188A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A03FD6A-CDB2-7EB9-3535-F2F77DE8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219FB82-8E45-2B7B-2988-8A423559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710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C333-DF87-462D-CED2-223482A3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DB6-38BE-4A5B-9FF5-FA0E4BBA1ED6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4EAB5-389F-1A1A-AF6C-9F7D377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FE4-3A16-146B-50BB-FB6B0A0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AF41-D481-4EFB-946D-28A86D3F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89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0A120AA-2530-608B-2F22-EB2B7C3E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42EF0FB-6CAC-8722-746D-221A5FC5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9BE5BBD-6653-DE39-C145-50DB05DE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848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857057-DFDD-8B43-CF9D-69EAEFCA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AAB1819-6781-F6F0-7335-02D2019E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63963E-8D97-4D88-0E46-21AD6492E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01942C0-E002-1996-B563-6EA6F337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58F294-F429-B793-6DC1-D3434D99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E6E84A2-1E38-D1E9-3044-55F4B21D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46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4DE319-F791-EC85-D13E-8755D645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4718601-2362-5B4C-B096-C2CB580AC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93F0B9A-6930-EFBC-49AD-A3DC72CB8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FC8FD3-12CA-1578-174B-988B5BD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AE6D811-5B28-91CC-F22B-8EB4891C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E2F48A-4F17-85F8-2964-887F72BA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4545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D1EFAD-DBC0-058F-A411-6578B555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D9E6B3-9595-C133-0AFE-1A740078E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24ADFE-BEC5-7F20-0F1F-E24F0CE3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99DF06-8FA0-72AE-2FD7-910F2AE8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FF7DFA-BFEE-AC7E-4BB0-32F8F988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459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BC76D02-0746-E054-AC48-1A2DF4C35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A2B0392-B879-59BF-FF9D-4484B484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3990C9-FA44-5F85-94BA-5EE766CA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9183A8-6502-C6E1-7011-9AD9892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62CDB-8309-B4C6-FA9E-F112BADD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24921C-070F-500B-FB37-5DF7201A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3DD-4B4E-42BD-8FBE-2CB8DF27F903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016F0-9691-09FE-B6DA-976705B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A93F9-F1F0-E4A4-840F-41D85305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0E-1073-41CE-B5E9-446F183B7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647F4C-BCD0-E0B8-4ADD-DC65F4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729-4FA8-450C-B122-D4A39C8DA0EB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9FF5CC-C2A7-1CAB-B625-B022B57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2D6B9-46C2-E16C-6DB6-7CCC50AE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5ED-F464-441D-9E27-BFF3542C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10D12C-5225-1BE5-9C61-1D2DFD9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3F6F-6982-46FB-8413-C6DEE9C4B5DA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F7E49D-5B56-33AD-27FA-B4284402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A2958-3BB2-1326-BAB0-8196B9B4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E11-98D2-405B-B518-54D217D3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87E55-DDAD-09D5-BCE1-CE9BBAD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663-8068-46D3-A1EA-301E9752B41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E69291-B438-641F-E53C-A4D3AB9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33172C-5061-83C0-8330-E51B34AE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8349-46AE-40F4-A626-E7039FF5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4A315-A7D3-635B-E943-32E13297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A81D-50E8-470A-992C-6862B1A0FDDD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A49B54-938E-CCE5-6141-2E33BF4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F1FF9-584C-79FD-B272-0EF3BAC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8763-7D17-4250-ADAA-7B7731741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0DFC17-FA34-9605-7BAE-6A5745D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028F-78D4-4D27-A641-DAC40FBE84F7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2791AD-0263-58A6-B584-021D6DDE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E92385-254F-8119-C3E0-8A08F92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3C9B-4C2A-4D72-8343-FB6728C36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9D6DFF-35A0-1B2B-85C5-97200CE66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A97148-F5E9-FAB9-26C4-C7169177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8485-FD32-9CD1-3220-E2E0E87C2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52188-42C6-437C-8858-63D701E3A669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33FE-EE49-334D-86FB-BAD2F3DC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32A1-EAB1-909C-2F65-2081DAD0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7323FC-CCF6-400E-9AFF-F6D18F577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C14527C-53BF-3039-6985-A4B005523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58112FF-44BC-C139-AB95-8C2E50D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C0FB-6D70-BD9E-BA79-1C452774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86A-D110-8A30-506A-F898D53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99DF-2A83-82F4-00B7-B03D1BA0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92D93E-FB31-42D0-9ED0-916DE188B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F3C834C-7616-97B6-8971-91DF2788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5A4CDB3-F138-46B4-273D-D6CE3588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86F187-E178-5725-5325-BECC14CFF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9FE7-6E47-43A3-B56F-213855FE7235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9C6C7A-CC2A-1272-0E64-774DA380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2C40D5-A53F-D6D7-DD41-946ABBE73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6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1E505-17BC-B21A-43E8-BF2F06C2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685" y="306048"/>
            <a:ext cx="9144000" cy="1156380"/>
          </a:xfrm>
        </p:spPr>
        <p:txBody>
          <a:bodyPr>
            <a:noAutofit/>
          </a:bodyPr>
          <a:lstStyle/>
          <a:p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7BB833-5D78-1329-BE54-52A9A855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2133600"/>
            <a:ext cx="11658599" cy="2971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9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9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9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6:</a:t>
            </a:r>
            <a:r>
              <a:rPr lang="vi-VN" sz="9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Bài 3: </a:t>
            </a:r>
            <a:r>
              <a:rPr lang="en-US" sz="9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9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số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9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9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cây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9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cảnh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9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phổ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r>
              <a:rPr lang="en-US" sz="9000" b="1" dirty="0" err="1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(</a:t>
            </a:r>
            <a:r>
              <a:rPr lang="vi-VN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Tiết </a:t>
            </a:r>
            <a:r>
              <a:rPr lang="en-US" sz="9000" b="1" dirty="0"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2)</a:t>
            </a:r>
            <a:endParaRPr lang="vi-VN" sz="9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3">
            <a:extLst>
              <a:ext uri="{FF2B5EF4-FFF2-40B4-BE49-F238E27FC236}">
                <a16:creationId xmlns:a16="http://schemas.microsoft.com/office/drawing/2014/main" id="{CF99429C-2A88-A221-A298-979E7A69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49306"/>
            <a:ext cx="12192000" cy="684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3E93D6EA-945A-1979-D8A2-01E61538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2">
            <a:extLst>
              <a:ext uri="{FF2B5EF4-FFF2-40B4-BE49-F238E27FC236}">
                <a16:creationId xmlns:a16="http://schemas.microsoft.com/office/drawing/2014/main" id="{2CD4FA2C-FA70-269F-89CB-EE54F34C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6002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Ai </a:t>
            </a:r>
            <a:r>
              <a:rPr lang="en-US" altLang="en-US" b="1" dirty="0" err="1">
                <a:solidFill>
                  <a:srgbClr val="0070C0"/>
                </a:solidFill>
                <a:latin typeface="Arial" panose="020B0604020202020204" pitchFamily="34" charset="0"/>
              </a:rPr>
              <a:t>ghép</a:t>
            </a: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0BA80153-4E3A-653B-3929-017E756B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43981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0">
            <a:extLst>
              <a:ext uri="{FF2B5EF4-FFF2-40B4-BE49-F238E27FC236}">
                <a16:creationId xmlns:a16="http://schemas.microsoft.com/office/drawing/2014/main" id="{A2A7866A-BDB7-EB91-9F89-4809DE2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44800"/>
            <a:ext cx="2343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9">
            <a:extLst>
              <a:ext uri="{FF2B5EF4-FFF2-40B4-BE49-F238E27FC236}">
                <a16:creationId xmlns:a16="http://schemas.microsoft.com/office/drawing/2014/main" id="{5F072C6D-5DDD-B32C-DAAC-5002A5C5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4800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8">
            <a:extLst>
              <a:ext uri="{FF2B5EF4-FFF2-40B4-BE49-F238E27FC236}">
                <a16:creationId xmlns:a16="http://schemas.microsoft.com/office/drawing/2014/main" id="{765166BF-890B-FABF-E00E-01C795C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4800"/>
            <a:ext cx="2286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id="{483BEB6E-0A33-7403-1006-94ACD61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44800"/>
            <a:ext cx="2219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>
            <a:extLst>
              <a:ext uri="{FF2B5EF4-FFF2-40B4-BE49-F238E27FC236}">
                <a16:creationId xmlns:a16="http://schemas.microsoft.com/office/drawing/2014/main" id="{D78A0559-DD1F-201A-9967-8840444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676400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4A6ABD0E-B270-757C-BFBA-0A8DF049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76400"/>
            <a:ext cx="270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id="{7C3934C9-5794-30F8-FF90-AEC6C86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6764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id="{0ABF27D7-D26E-D83B-4B1B-91221E1D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638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5.55112E-17 L -0.38958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2187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3945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6107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4">
            <a:extLst>
              <a:ext uri="{FF2B5EF4-FFF2-40B4-BE49-F238E27FC236}">
                <a16:creationId xmlns:a16="http://schemas.microsoft.com/office/drawing/2014/main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4" y="645626"/>
            <a:ext cx="1488617" cy="48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16" y="554179"/>
            <a:ext cx="1534071" cy="53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4" y="1679682"/>
            <a:ext cx="2874962" cy="7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4" y="2811034"/>
            <a:ext cx="2806781" cy="80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8">
            <a:extLst>
              <a:ext uri="{FF2B5EF4-FFF2-40B4-BE49-F238E27FC236}">
                <a16:creationId xmlns:a16="http://schemas.microsoft.com/office/drawing/2014/main" id="{11DABD60-EDE7-2037-7C38-3A95552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4" y="3987372"/>
            <a:ext cx="2806781" cy="80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9">
            <a:extLst>
              <a:ext uri="{FF2B5EF4-FFF2-40B4-BE49-F238E27FC236}">
                <a16:creationId xmlns:a16="http://schemas.microsoft.com/office/drawing/2014/main" id="{1E8079FC-250A-3941-86BE-1D2A690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84" y="5191061"/>
            <a:ext cx="2852235" cy="7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0">
            <a:extLst>
              <a:ext uri="{FF2B5EF4-FFF2-40B4-BE49-F238E27FC236}">
                <a16:creationId xmlns:a16="http://schemas.microsoft.com/office/drawing/2014/main" id="{53E23A4E-6FCF-3CAE-5D1F-E2AE9CFE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4659029" cy="12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437177"/>
            <a:ext cx="4647666" cy="11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563765"/>
            <a:ext cx="4670393" cy="121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3">
            <a:extLst>
              <a:ext uri="{FF2B5EF4-FFF2-40B4-BE49-F238E27FC236}">
                <a16:creationId xmlns:a16="http://schemas.microsoft.com/office/drawing/2014/main" id="{1E7E91D8-820E-43B3-C3F5-F9E90682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740810"/>
            <a:ext cx="4636302" cy="12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597 L 0.2082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8 L 0.21432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672 L 0.21198 0.1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463 L 0.21563 -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9765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3">
            <a:extLst>
              <a:ext uri="{FF2B5EF4-FFF2-40B4-BE49-F238E27FC236}">
                <a16:creationId xmlns:a16="http://schemas.microsoft.com/office/drawing/2014/main" id="{23F963AC-7EC7-AEEE-4075-39F24B84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68450"/>
            <a:ext cx="10350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9D9FCE9-4F61-FAAF-AE6B-0172433053B1}"/>
              </a:ext>
            </a:extLst>
          </p:cNvPr>
          <p:cNvSpPr/>
          <p:nvPr/>
        </p:nvSpPr>
        <p:spPr>
          <a:xfrm>
            <a:off x="1997075" y="1412875"/>
            <a:ext cx="9248775" cy="3768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id="{B035A8B0-9847-AF97-8D6A-C3E11998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920875"/>
            <a:ext cx="744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cây cảnh phổ biến: cây quất, cây lưỡi hổ, cây kim phát tài, cây thiết mộc lan,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loại cây cảnh đều có những đặc điểm và ý nghĩa riêng.</a:t>
            </a:r>
          </a:p>
        </p:txBody>
      </p:sp>
      <p:pic>
        <p:nvPicPr>
          <p:cNvPr id="6" name="Picture 4" descr="Cây quất cảnh">
            <a:extLst>
              <a:ext uri="{FF2B5EF4-FFF2-40B4-BE49-F238E27FC236}">
                <a16:creationId xmlns:a16="http://schemas.microsoft.com/office/drawing/2014/main" id="{FAC71C90-1EC4-8EDC-BBAE-E6FAF44C3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9928" r="6357"/>
          <a:stretch/>
        </p:blipFill>
        <p:spPr bwMode="auto">
          <a:xfrm>
            <a:off x="1084753" y="4605966"/>
            <a:ext cx="2440657" cy="2205932"/>
          </a:xfrm>
          <a:prstGeom prst="ellipse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644C0F-1867-C1B5-E4B6-C6A1BCDB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49" y="4641374"/>
            <a:ext cx="2325502" cy="2325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ây kim tiền">
            <a:extLst>
              <a:ext uri="{FF2B5EF4-FFF2-40B4-BE49-F238E27FC236}">
                <a16:creationId xmlns:a16="http://schemas.microsoft.com/office/drawing/2014/main" id="{ED5AD089-7D13-D1E0-5668-8DF0773F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338" r="5046" b="4218"/>
          <a:stretch/>
        </p:blipFill>
        <p:spPr bwMode="auto">
          <a:xfrm>
            <a:off x="6687827" y="4656098"/>
            <a:ext cx="1904475" cy="2155799"/>
          </a:xfrm>
          <a:prstGeom prst="flowChartDelay">
            <a:avLst/>
          </a:prstGeom>
          <a:noFill/>
        </p:spPr>
      </p:pic>
      <p:pic>
        <p:nvPicPr>
          <p:cNvPr id="10" name="Picture 2" descr="Cây thiết mộc lan">
            <a:extLst>
              <a:ext uri="{FF2B5EF4-FFF2-40B4-BE49-F238E27FC236}">
                <a16:creationId xmlns:a16="http://schemas.microsoft.com/office/drawing/2014/main" id="{0ADCEC05-D292-7554-A2EB-7E3BAE1E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3999" r="18786"/>
          <a:stretch/>
        </p:blipFill>
        <p:spPr bwMode="auto">
          <a:xfrm>
            <a:off x="9053694" y="4207389"/>
            <a:ext cx="2440657" cy="2666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3">
            <a:extLst>
              <a:ext uri="{FF2B5EF4-FFF2-40B4-BE49-F238E27FC236}">
                <a16:creationId xmlns:a16="http://schemas.microsoft.com/office/drawing/2014/main" id="{C070E299-5B2E-F11A-8DF6-E7841A1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61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>
            <a:extLst>
              <a:ext uri="{FF2B5EF4-FFF2-40B4-BE49-F238E27FC236}">
                <a16:creationId xmlns:a16="http://schemas.microsoft.com/office/drawing/2014/main" id="{A1CECF65-8CF1-887B-2F61-DD75DA07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810" y="3329781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mô tả đặc điểm một loại cây cảnh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</a:t>
            </a: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thích.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id="{5B323512-6860-D7D5-4A2C-F8BFA8F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514600"/>
            <a:ext cx="2017712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">
            <a:extLst>
              <a:ext uri="{FF2B5EF4-FFF2-40B4-BE49-F238E27FC236}">
                <a16:creationId xmlns:a16="http://schemas.microsoft.com/office/drawing/2014/main" id="{D0022B3F-F6BC-2F0E-80E0-D76BA76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6858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46E8FBB-5A59-8A68-AA80-91B60051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6962"/>
            <a:ext cx="3962772" cy="4186237"/>
          </a:xfrm>
          <a:prstGeom prst="teardrop">
            <a:avLst/>
          </a:prstGeom>
          <a:noFill/>
          <a:ln>
            <a:noFill/>
          </a:ln>
          <a:effectLst/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id="{CAED2E0A-BEF2-307A-896F-4AC8CC64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17688"/>
            <a:ext cx="42386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inh\khunghinh\muare_asia_babyvol29_1_936427929.png">
            <a:extLst>
              <a:ext uri="{FF2B5EF4-FFF2-40B4-BE49-F238E27FC236}">
                <a16:creationId xmlns:a16="http://schemas.microsoft.com/office/drawing/2014/main" id="{4C8E8C2F-7150-BA1F-8AD0-39519C4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AA127-5388-198C-9B56-0F365D6B66E0}"/>
              </a:ext>
            </a:extLst>
          </p:cNvPr>
          <p:cNvSpPr/>
          <p:nvPr/>
        </p:nvSpPr>
        <p:spPr>
          <a:xfrm>
            <a:off x="1551826" y="2136339"/>
            <a:ext cx="81092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KÍNH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QUÝ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THẦY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CÔ MẠNH KHOẺ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CÁC EM HỌC GIỎI </a:t>
            </a:r>
          </a:p>
        </p:txBody>
      </p:sp>
      <p:pic>
        <p:nvPicPr>
          <p:cNvPr id="6" name="tambiet - Copy.wav">
            <a:hlinkClick r:id="" action="ppaction://media"/>
            <a:extLst>
              <a:ext uri="{FF2B5EF4-FFF2-40B4-BE49-F238E27FC236}">
                <a16:creationId xmlns:a16="http://schemas.microsoft.com/office/drawing/2014/main" id="{A7EF9B64-386E-938F-6508-2691F82939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4">
            <a:extLst>
              <a:ext uri="{FF2B5EF4-FFF2-40B4-BE49-F238E27FC236}">
                <a16:creationId xmlns:a16="http://schemas.microsoft.com/office/drawing/2014/main" id="{8E0C57D3-4C82-173F-D3F4-E0FFE62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746188-8C2C-47DB-83AD-E87FD824E9F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A7FE1B2-53F5-D776-89D7-F4828003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id="{BB1B6382-1C75-8639-8A90-6BB9CBAD938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52107"/>
            <a:ext cx="6553200" cy="1446213"/>
            <a:chOff x="2065" y="1678"/>
            <a:chExt cx="1398" cy="1134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id="{A23AD095-9B71-DE81-332C-562DEB297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961"/>
              <a:ext cx="73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id="{E9975286-A311-C47A-C0E5-ACA0FBD68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961"/>
              <a:ext cx="73" cy="56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2" name="Oval 8">
              <a:extLst>
                <a:ext uri="{FF2B5EF4-FFF2-40B4-BE49-F238E27FC236}">
                  <a16:creationId xmlns:a16="http://schemas.microsoft.com/office/drawing/2014/main" id="{00BEB75E-5E49-7E15-0C95-9B72798F67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961"/>
              <a:ext cx="1300" cy="5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3" name="Oval 9">
              <a:extLst>
                <a:ext uri="{FF2B5EF4-FFF2-40B4-BE49-F238E27FC236}">
                  <a16:creationId xmlns:a16="http://schemas.microsoft.com/office/drawing/2014/main" id="{7ABE52EB-8133-1A10-B2B7-66AB324737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949"/>
              <a:ext cx="1300" cy="565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id="{8B151E6E-21F1-DD37-A096-256A2D0C3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961"/>
              <a:ext cx="1170" cy="56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id="{707CA691-4981-E7B6-CCEC-25E315E1F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id="{3C69A512-0A26-1015-CB6F-A9B52F360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id="{BAD2B794-48E5-3332-6DA1-D6B3CBDE4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5"/>
              <a:ext cx="1052" cy="1033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8" name="Oval 14">
              <a:extLst>
                <a:ext uri="{FF2B5EF4-FFF2-40B4-BE49-F238E27FC236}">
                  <a16:creationId xmlns:a16="http://schemas.microsoft.com/office/drawing/2014/main" id="{CB7D0DEB-FA50-E048-2C8F-50B0A6B41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7" name="Text Box 15">
            <a:extLst>
              <a:ext uri="{FF2B5EF4-FFF2-40B4-BE49-F238E27FC236}">
                <a16:creationId xmlns:a16="http://schemas.microsoft.com/office/drawing/2014/main" id="{BBAA60E6-2160-35F9-C2A5-BFF96B6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55" y="1572910"/>
            <a:ext cx="518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Trò chơi: Lật ô màu</a:t>
            </a:r>
            <a:endParaRPr lang="en-US" altLang="en-US" sz="3200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7142C11D-4B04-9DA2-4895-F67F1193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7" y="2296069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73940715-EBB6-A281-D012-DAAC26A2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99088"/>
            <a:ext cx="10668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6CFA8-5DC2-9D6C-37DC-6F5FDA1F0449}"/>
              </a:ext>
            </a:extLst>
          </p:cNvPr>
          <p:cNvSpPr txBox="1"/>
          <p:nvPr/>
        </p:nvSpPr>
        <p:spPr>
          <a:xfrm>
            <a:off x="2438400" y="28956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Em hãy chọn ô màu, trả lời đúng câu hỏi thì ô màu đó được mở ra. </a:t>
            </a:r>
          </a:p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Sau đó em cho biết tên của hai cây cảnh trong bức tranh đó.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4FD6B9EE-BFFF-0256-06B1-BC06D94B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6" y="887303"/>
            <a:ext cx="7911820" cy="4554348"/>
          </a:xfrm>
          <a:prstGeom prst="rect">
            <a:avLst/>
          </a:prstGeom>
        </p:spPr>
      </p:pic>
      <p:sp>
        <p:nvSpPr>
          <p:cNvPr id="7" name="ô xanh">
            <a:hlinkClick r:id="rId5" action="ppaction://hlinksldjump"/>
            <a:extLst>
              <a:ext uri="{FF2B5EF4-FFF2-40B4-BE49-F238E27FC236}">
                <a16:creationId xmlns:a16="http://schemas.microsoft.com/office/drawing/2014/main" id="{86E5BB5F-B8E2-2AF6-87BB-6F7D4A8D10BE}"/>
              </a:ext>
            </a:extLst>
          </p:cNvPr>
          <p:cNvSpPr/>
          <p:nvPr/>
        </p:nvSpPr>
        <p:spPr>
          <a:xfrm>
            <a:off x="2680659" y="887302"/>
            <a:ext cx="3930633" cy="4536998"/>
          </a:xfrm>
          <a:prstGeom prst="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1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3" name="ô vàng">
            <a:hlinkClick r:id="rId6" action="ppaction://hlinksldjump"/>
            <a:extLst>
              <a:ext uri="{FF2B5EF4-FFF2-40B4-BE49-F238E27FC236}">
                <a16:creationId xmlns:a16="http://schemas.microsoft.com/office/drawing/2014/main" id="{DA9B52F9-38B2-CCB3-9F67-78B2D4075D6A}"/>
              </a:ext>
            </a:extLst>
          </p:cNvPr>
          <p:cNvSpPr/>
          <p:nvPr/>
        </p:nvSpPr>
        <p:spPr>
          <a:xfrm>
            <a:off x="6579761" y="927005"/>
            <a:ext cx="4092239" cy="4506475"/>
          </a:xfrm>
          <a:prstGeom prst="rect">
            <a:avLst/>
          </a:prstGeom>
          <a:solidFill>
            <a:srgbClr val="FFFF00"/>
          </a:solidFill>
          <a:ln w="57150">
            <a:noFill/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2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8" name="mở ô xanh">
            <a:extLst>
              <a:ext uri="{FF2B5EF4-FFF2-40B4-BE49-F238E27FC236}">
                <a16:creationId xmlns:a16="http://schemas.microsoft.com/office/drawing/2014/main" id="{270DF2AB-9704-2EC4-348A-D16BD543DBA7}"/>
              </a:ext>
            </a:extLst>
          </p:cNvPr>
          <p:cNvSpPr/>
          <p:nvPr/>
        </p:nvSpPr>
        <p:spPr>
          <a:xfrm>
            <a:off x="3055674" y="2712150"/>
            <a:ext cx="1054873" cy="887302"/>
          </a:xfrm>
          <a:prstGeom prst="hear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ở ô vàng">
            <a:extLst>
              <a:ext uri="{FF2B5EF4-FFF2-40B4-BE49-F238E27FC236}">
                <a16:creationId xmlns:a16="http://schemas.microsoft.com/office/drawing/2014/main" id="{7A39EE92-2312-817E-7F44-5886AB75915E}"/>
              </a:ext>
            </a:extLst>
          </p:cNvPr>
          <p:cNvSpPr/>
          <p:nvPr/>
        </p:nvSpPr>
        <p:spPr>
          <a:xfrm>
            <a:off x="7106946" y="2674895"/>
            <a:ext cx="1057635" cy="961811"/>
          </a:xfrm>
          <a:prstGeom prst="hear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10A81-4B15-3436-410E-9B32EFBDB50C}"/>
              </a:ext>
            </a:extLst>
          </p:cNvPr>
          <p:cNvSpPr/>
          <p:nvPr/>
        </p:nvSpPr>
        <p:spPr>
          <a:xfrm>
            <a:off x="391181" y="2212981"/>
            <a:ext cx="20416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Lật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màu</a:t>
            </a:r>
            <a:endParaRPr lang="en-US" sz="5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11A95-0442-4187-DF70-72DEB8EAEE22}"/>
              </a:ext>
            </a:extLst>
          </p:cNvPr>
          <p:cNvSpPr txBox="1"/>
          <p:nvPr/>
        </p:nvSpPr>
        <p:spPr>
          <a:xfrm>
            <a:off x="7075415" y="5547037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thiết mộc lan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1E55D-F3A4-C2FB-0E71-F674881D9565}"/>
              </a:ext>
            </a:extLst>
          </p:cNvPr>
          <p:cNvSpPr txBox="1"/>
          <p:nvPr/>
        </p:nvSpPr>
        <p:spPr>
          <a:xfrm>
            <a:off x="3139116" y="5549819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kim phát tài</a:t>
            </a:r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C39C5-1399-F31E-50B9-1F6F51756177}"/>
              </a:ext>
            </a:extLst>
          </p:cNvPr>
          <p:cNvSpPr/>
          <p:nvPr/>
        </p:nvSpPr>
        <p:spPr>
          <a:xfrm rot="20535466">
            <a:off x="59491" y="423111"/>
            <a:ext cx="2921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163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ây quất cảnh">
            <a:extLst>
              <a:ext uri="{FF2B5EF4-FFF2-40B4-BE49-F238E27FC236}">
                <a16:creationId xmlns:a16="http://schemas.microsoft.com/office/drawing/2014/main" id="{BE9629AE-A825-C56C-B5BB-3402B959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6357"/>
          <a:stretch/>
        </p:blipFill>
        <p:spPr bwMode="auto">
          <a:xfrm>
            <a:off x="7742593" y="2929067"/>
            <a:ext cx="4449407" cy="4021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1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429206" y="1325120"/>
            <a:ext cx="869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gỗ nhỏ, cành mềm.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Quả tròn, khi chín có màu vàng.</a:t>
            </a:r>
          </a:p>
          <a:p>
            <a:r>
              <a:rPr lang="vi-VN" sz="3600" dirty="0">
                <a:solidFill>
                  <a:srgbClr val="0070C0"/>
                </a:solidFill>
              </a:rPr>
              <a:t>Được trưng bày vào dịp tết Nguyên đán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mang lại may mắn sung túc.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4152121" y="4701883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quất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3BB4A60-2C52-E016-088E-4EA62672CF94}"/>
              </a:ext>
            </a:extLst>
          </p:cNvPr>
          <p:cNvSpPr/>
          <p:nvPr/>
        </p:nvSpPr>
        <p:spPr>
          <a:xfrm>
            <a:off x="429206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9A91477-3053-3F7F-BBB7-8600EB042C13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BE3261F-4CA5-7C99-B9DB-CA5E96D5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4" y="3158078"/>
            <a:ext cx="3817386" cy="3817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705628" y="960232"/>
            <a:ext cx="10879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thảo,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Lá dài, cứng, đầu lá nhọn, thường có vằn xanh đậm hoặc mép lá màu vàng,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Ưa sáng, chịu hạn tốt,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thu hút tài lộc, mang lại may mắn.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3817387" y="5066771"/>
            <a:ext cx="4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lưỡi hổ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A54517A-831E-3886-679C-D596BEE123C1}"/>
              </a:ext>
            </a:extLst>
          </p:cNvPr>
          <p:cNvSpPr/>
          <p:nvPr/>
        </p:nvSpPr>
        <p:spPr>
          <a:xfrm>
            <a:off x="705628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D9E9F3-10F2-7F3F-20F6-2FE58945C884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5E05B636-9C60-726D-08EA-E159C30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0" y="1683262"/>
            <a:ext cx="3333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532CC6D7-C3DF-27F8-5E11-8D04177A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61448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66569-4335-8BCB-A3D6-375848C6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2536" name="Picture 32">
            <a:extLst>
              <a:ext uri="{FF2B5EF4-FFF2-40B4-BE49-F238E27FC236}">
                <a16:creationId xmlns:a16="http://schemas.microsoft.com/office/drawing/2014/main" id="{C4941856-CB8E-C05D-7EF2-17E7B0AC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2481461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70F0C282-2935-AFFB-6A88-3AFA3F4E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63021"/>
            <a:ext cx="6403338" cy="2623661"/>
          </a:xfrm>
          <a:prstGeom prst="cloudCallout">
            <a:avLst>
              <a:gd name="adj1" fmla="val 64577"/>
              <a:gd name="adj2" fmla="val 18686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3 SHS trang 13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11">
            <a:extLst>
              <a:ext uri="{FF2B5EF4-FFF2-40B4-BE49-F238E27FC236}">
                <a16:creationId xmlns:a16="http://schemas.microsoft.com/office/drawing/2014/main" id="{3E6283C0-8697-248B-48D7-8D7EAF1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430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5025"/>
            <a:ext cx="3508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>
            <a:extLst>
              <a:ext uri="{FF2B5EF4-FFF2-40B4-BE49-F238E27FC236}">
                <a16:creationId xmlns:a16="http://schemas.microsoft.com/office/drawing/2014/main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663700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56DB56-857B-3BE0-4E6A-C931DC905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2047"/>
              </p:ext>
            </p:extLst>
          </p:nvPr>
        </p:nvGraphicFramePr>
        <p:xfrm>
          <a:off x="4419600" y="2475845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60" name="TextBox 2">
            <a:extLst>
              <a:ext uri="{FF2B5EF4-FFF2-40B4-BE49-F238E27FC236}">
                <a16:creationId xmlns:a16="http://schemas.microsoft.com/office/drawing/2014/main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78892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0069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6528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7DF37FA8-90E0-B744-5FA0-6D7A0036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>
            <a:fillRect/>
          </a:stretch>
        </p:blipFill>
        <p:spPr bwMode="auto">
          <a:xfrm>
            <a:off x="8493605" y="1439863"/>
            <a:ext cx="3036407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98B2BA1C-CE1C-6416-8BF7-1488531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60513"/>
            <a:ext cx="380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. Cây thiết mộc 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6C691-992F-A4D3-9FB9-E4888771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4584" name="Picture 32">
            <a:extLst>
              <a:ext uri="{FF2B5EF4-FFF2-40B4-BE49-F238E27FC236}">
                <a16:creationId xmlns:a16="http://schemas.microsoft.com/office/drawing/2014/main" id="{E56B1B2F-DA15-E0C3-22AB-83A101E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24125"/>
            <a:ext cx="1881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3F05AA72-8E1B-183A-6DF5-26FA3848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429000"/>
            <a:ext cx="5846763" cy="2623661"/>
          </a:xfrm>
          <a:prstGeom prst="cloudCallout">
            <a:avLst>
              <a:gd name="adj1" fmla="val 66356"/>
              <a:gd name="adj2" fmla="val -7337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11">
            <a:extLst>
              <a:ext uri="{FF2B5EF4-FFF2-40B4-BE49-F238E27FC236}">
                <a16:creationId xmlns:a16="http://schemas.microsoft.com/office/drawing/2014/main" id="{079F40CE-5805-2341-1498-9F47F3E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33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48E9C646-1F3E-1A28-EB69-A40667D8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71663"/>
            <a:ext cx="31845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3C0F9794-83E5-0EB4-C391-35C4710B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430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4. Cây thiết mộc 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A453ED-74D6-8FCD-6C4E-93D67E53ECE5}"/>
              </a:ext>
            </a:extLst>
          </p:cNvPr>
          <p:cNvGraphicFramePr/>
          <p:nvPr/>
        </p:nvGraphicFramePr>
        <p:xfrm>
          <a:off x="4191000" y="2259954"/>
          <a:ext cx="7543800" cy="392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TextBox 2">
            <a:extLst>
              <a:ext uri="{FF2B5EF4-FFF2-40B4-BE49-F238E27FC236}">
                <a16:creationId xmlns:a16="http://schemas.microsoft.com/office/drawing/2014/main" id="{F79F0DFD-760C-F0A3-89FA-20B0A548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2676525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9" name="TextBox 11">
            <a:extLst>
              <a:ext uri="{FF2B5EF4-FFF2-40B4-BE49-F238E27FC236}">
                <a16:creationId xmlns:a16="http://schemas.microsoft.com/office/drawing/2014/main" id="{B93E7009-BAA6-F2A6-E7DD-AAA7588F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817938"/>
            <a:ext cx="401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id="{374CE2F9-7797-29AF-F026-DC423E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054600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59C8046D-E011-FFC5-A6C1-869CD61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573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508</Words>
  <Application>Microsoft Office PowerPoint</Application>
  <PresentationFormat>Widescreen</PresentationFormat>
  <Paragraphs>67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HP001 4 hàng</vt:lpstr>
      <vt:lpstr>Roboto</vt:lpstr>
      <vt:lpstr>Times New Roman</vt:lpstr>
      <vt:lpstr>Office Theme</vt:lpstr>
      <vt:lpstr>2_Office Theme</vt:lpstr>
      <vt:lpstr>Chủ đề Office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190</cp:revision>
  <dcterms:created xsi:type="dcterms:W3CDTF">2013-03-04T12:06:21Z</dcterms:created>
  <dcterms:modified xsi:type="dcterms:W3CDTF">2023-11-06T13:56:25Z</dcterms:modified>
</cp:coreProperties>
</file>