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7" r:id="rId2"/>
    <p:sldId id="291" r:id="rId3"/>
    <p:sldId id="284" r:id="rId4"/>
    <p:sldId id="295" r:id="rId5"/>
    <p:sldId id="293" r:id="rId6"/>
    <p:sldId id="296" r:id="rId7"/>
    <p:sldId id="288" r:id="rId8"/>
    <p:sldId id="298" r:id="rId9"/>
    <p:sldId id="312" r:id="rId10"/>
    <p:sldId id="304" r:id="rId11"/>
    <p:sldId id="300" r:id="rId12"/>
    <p:sldId id="301" r:id="rId13"/>
    <p:sldId id="302" r:id="rId14"/>
    <p:sldId id="303" r:id="rId15"/>
    <p:sldId id="297" r:id="rId16"/>
    <p:sldId id="294" r:id="rId17"/>
    <p:sldId id="270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SimSun" pitchFamily="2" charset="-12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0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microsoft.com/office/2007/relationships/hdphoto" Target="../media/hdphoto11.wdp"/><Relationship Id="rId26" Type="http://schemas.openxmlformats.org/officeDocument/2006/relationships/image" Target="../media/image32.png"/><Relationship Id="rId39" Type="http://schemas.microsoft.com/office/2007/relationships/hdphoto" Target="../media/hdphoto19.wdp"/><Relationship Id="rId3" Type="http://schemas.openxmlformats.org/officeDocument/2006/relationships/image" Target="../media/image20.png"/><Relationship Id="rId21" Type="http://schemas.openxmlformats.org/officeDocument/2006/relationships/image" Target="../media/image30.png"/><Relationship Id="rId34" Type="http://schemas.openxmlformats.org/officeDocument/2006/relationships/image" Target="../media/image36.png"/><Relationship Id="rId42" Type="http://schemas.microsoft.com/office/2007/relationships/hdphoto" Target="../media/hdphoto20.wdp"/><Relationship Id="rId47" Type="http://schemas.openxmlformats.org/officeDocument/2006/relationships/image" Target="../media/image41.png"/><Relationship Id="rId7" Type="http://schemas.openxmlformats.org/officeDocument/2006/relationships/image" Target="../media/image23.png"/><Relationship Id="rId12" Type="http://schemas.microsoft.com/office/2007/relationships/hdphoto" Target="../media/hdphoto8.wdp"/><Relationship Id="rId17" Type="http://schemas.openxmlformats.org/officeDocument/2006/relationships/image" Target="../media/image28.png"/><Relationship Id="rId25" Type="http://schemas.openxmlformats.org/officeDocument/2006/relationships/image" Target="../media/image31.png"/><Relationship Id="rId33" Type="http://schemas.microsoft.com/office/2007/relationships/hdphoto" Target="../media/hdphoto17.wdp"/><Relationship Id="rId38" Type="http://schemas.openxmlformats.org/officeDocument/2006/relationships/image" Target="../media/image38.png"/><Relationship Id="rId46" Type="http://schemas.openxmlformats.org/officeDocument/2006/relationships/slide" Target="slide14.xml"/><Relationship Id="rId2" Type="http://schemas.openxmlformats.org/officeDocument/2006/relationships/image" Target="../media/image16.pn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29" Type="http://schemas.microsoft.com/office/2007/relationships/hdphoto" Target="../media/hdphoto15.wdp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25.png"/><Relationship Id="rId24" Type="http://schemas.microsoft.com/office/2007/relationships/hdphoto" Target="../media/hdphoto4.wdp"/><Relationship Id="rId32" Type="http://schemas.openxmlformats.org/officeDocument/2006/relationships/image" Target="../media/image35.png"/><Relationship Id="rId37" Type="http://schemas.openxmlformats.org/officeDocument/2006/relationships/slide" Target="slide11.xml"/><Relationship Id="rId40" Type="http://schemas.openxmlformats.org/officeDocument/2006/relationships/slide" Target="slide12.xml"/><Relationship Id="rId45" Type="http://schemas.microsoft.com/office/2007/relationships/hdphoto" Target="../media/hdphoto21.wdp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21.png"/><Relationship Id="rId28" Type="http://schemas.openxmlformats.org/officeDocument/2006/relationships/image" Target="../media/image33.png"/><Relationship Id="rId36" Type="http://schemas.microsoft.com/office/2007/relationships/hdphoto" Target="../media/hdphoto18.wdp"/><Relationship Id="rId49" Type="http://schemas.openxmlformats.org/officeDocument/2006/relationships/slide" Target="slide15.xml"/><Relationship Id="rId10" Type="http://schemas.microsoft.com/office/2007/relationships/hdphoto" Target="../media/hdphoto7.wdp"/><Relationship Id="rId19" Type="http://schemas.openxmlformats.org/officeDocument/2006/relationships/image" Target="../media/image29.png"/><Relationship Id="rId31" Type="http://schemas.microsoft.com/office/2007/relationships/hdphoto" Target="../media/hdphoto16.wdp"/><Relationship Id="rId44" Type="http://schemas.openxmlformats.org/officeDocument/2006/relationships/image" Target="../media/image40.png"/><Relationship Id="rId4" Type="http://schemas.microsoft.com/office/2007/relationships/hdphoto" Target="../media/hdphoto3.wdp"/><Relationship Id="rId9" Type="http://schemas.openxmlformats.org/officeDocument/2006/relationships/image" Target="../media/image24.png"/><Relationship Id="rId14" Type="http://schemas.microsoft.com/office/2007/relationships/hdphoto" Target="../media/hdphoto9.wdp"/><Relationship Id="rId22" Type="http://schemas.microsoft.com/office/2007/relationships/hdphoto" Target="../media/hdphoto13.wdp"/><Relationship Id="rId27" Type="http://schemas.microsoft.com/office/2007/relationships/hdphoto" Target="../media/hdphoto14.wdp"/><Relationship Id="rId30" Type="http://schemas.openxmlformats.org/officeDocument/2006/relationships/image" Target="../media/image34.png"/><Relationship Id="rId35" Type="http://schemas.openxmlformats.org/officeDocument/2006/relationships/image" Target="../media/image37.png"/><Relationship Id="rId43" Type="http://schemas.openxmlformats.org/officeDocument/2006/relationships/slide" Target="slide13.xml"/><Relationship Id="rId48" Type="http://schemas.microsoft.com/office/2007/relationships/hdphoto" Target="../media/hdphoto22.wdp"/><Relationship Id="rId8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microsoft.com/office/2007/relationships/hdphoto" Target="../media/hdphoto2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slide" Target="slide10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microsoft.com/office/2007/relationships/hdphoto" Target="../media/hdphoto2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slide" Target="slide10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microsoft.com/office/2007/relationships/hdphoto" Target="../media/hdphoto2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slide" Target="slide10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microsoft.com/office/2007/relationships/hdphoto" Target="../media/hdphoto2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slide" Target="slide10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4017" y="2812277"/>
            <a:ext cx="7898517" cy="1655445"/>
          </a:xfrm>
        </p:spPr>
        <p:txBody>
          <a:bodyPr>
            <a:normAutofit/>
          </a:bodyPr>
          <a:lstStyle/>
          <a:p>
            <a:r>
              <a:rPr lang="vi-V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29: Phép trừ trong phạm vi 10 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</a:p>
          <a:p>
            <a:pPr algn="ctr"/>
            <a:endParaRPr lang="vi-V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38592" y="181195"/>
            <a:ext cx="16535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45812" y="628964"/>
            <a:ext cx="109918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063333" y="1006326"/>
            <a:ext cx="979381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Tr</a:t>
            </a:r>
            <a:r>
              <a:rPr lang="vi-VN" altLang="en-US" b="1" i="1">
                <a:solidFill>
                  <a:srgbClr val="FF0066"/>
                </a:solidFill>
                <a:latin typeface="Times New Roman" pitchFamily="18" charset="0"/>
              </a:rPr>
              <a:t>ường</a:t>
            </a:r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: Tiểu học Đằng Hải - Hải 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(10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715" y="-96520"/>
            <a:ext cx="12918440" cy="7202170"/>
          </a:xfrm>
          <a:prstGeom prst="rect">
            <a:avLst/>
          </a:prstGeom>
        </p:spPr>
      </p:pic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5" y="420370"/>
            <a:ext cx="12540615" cy="663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870" y="229235"/>
            <a:ext cx="2106930" cy="18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194264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4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19455"/>
            <a:ext cx="4095750" cy="28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7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35610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1" y="2692925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7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4" y="43561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0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114681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181035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6" y="111134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1164770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>
            <a:hlinkClick r:id="rId49" action="ppaction://hlinksldjump"/>
          </p:cNvPr>
          <p:cNvSpPr/>
          <p:nvPr/>
        </p:nvSpPr>
        <p:spPr>
          <a:xfrm>
            <a:off x="1238250" y="5857875"/>
            <a:ext cx="2900045" cy="1067435"/>
          </a:xfrm>
          <a:prstGeom prst="notch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tiếp theo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37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92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102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0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495" y="-96520"/>
            <a:ext cx="12682220" cy="7202170"/>
          </a:xfrm>
          <a:prstGeom prst="rect">
            <a:avLst/>
          </a:prstGeom>
        </p:spPr>
      </p:pic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160"/>
            <a:ext cx="12192000" cy="65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9618" y="1600200"/>
            <a:ext cx="20986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7 - 3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41947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alt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641" y="33147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(10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495" y="-96520"/>
            <a:ext cx="12682220" cy="7202170"/>
          </a:xfrm>
          <a:prstGeom prst="rect">
            <a:avLst/>
          </a:prstGeom>
        </p:spPr>
      </p:pic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30" y="307975"/>
            <a:ext cx="12343130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4391" y="1600200"/>
            <a:ext cx="19291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8 - 4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578" y="3430270"/>
            <a:ext cx="487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86" y="399415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0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495" y="-96520"/>
            <a:ext cx="12682220" cy="7202170"/>
          </a:xfrm>
          <a:prstGeom prst="rect">
            <a:avLst/>
          </a:prstGeom>
        </p:spPr>
      </p:pic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365760"/>
            <a:ext cx="12698730" cy="66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765175"/>
            <a:ext cx="113792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3110" y="1600200"/>
            <a:ext cx="209169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10 - 5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4183" y="3343910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0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495" y="-96520"/>
            <a:ext cx="12682220" cy="7202170"/>
          </a:xfrm>
          <a:prstGeom prst="rect">
            <a:avLst/>
          </a:prstGeom>
        </p:spPr>
      </p:pic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30" y="337820"/>
            <a:ext cx="12683490" cy="66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7908" y="1600200"/>
            <a:ext cx="1802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</a:t>
            </a: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289935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25146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744220"/>
            <a:ext cx="11137265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72790" y="3920490"/>
            <a:ext cx="7210425" cy="582930"/>
          </a:xfrm>
        </p:spPr>
        <p:txBody>
          <a:bodyPr/>
          <a:lstStyle/>
          <a:p>
            <a:pPr algn="ctr"/>
            <a:r>
              <a:rPr lang="vi-VN" altLang="en-US" sz="6000" b="1">
                <a:solidFill>
                  <a:srgbClr val="FFC000"/>
                </a:solidFill>
              </a:rPr>
              <a:t>VẬN DỤNG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7497445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2"/>
          </p:nvPr>
        </p:nvPicPr>
        <p:blipFill>
          <a:blip r:embed="rId2"/>
          <a:srcRect l="21548" t="9761" r="18127" b="2928"/>
          <a:stretch>
            <a:fillRect/>
          </a:stretch>
        </p:blipFill>
        <p:spPr>
          <a:xfrm>
            <a:off x="9625965" y="3455035"/>
            <a:ext cx="2474595" cy="340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1228725" y="773430"/>
            <a:ext cx="6277610" cy="4486275"/>
          </a:xfrm>
          <a:prstGeom prst="cloudCallout">
            <a:avLst>
              <a:gd name="adj1" fmla="val 92231"/>
              <a:gd name="adj2" fmla="val 52505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Các em hãy kể các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tình huống trong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thực tế về phép trừ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trong phạm vi 10</a:t>
            </a: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54248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9446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292611" y="54647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661" y="1923454"/>
            <a:ext cx="723398" cy="8118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2840855"/>
            <a:ext cx="9144000" cy="8999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744220"/>
            <a:ext cx="11137265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9255" y="3920490"/>
            <a:ext cx="5540375" cy="582930"/>
          </a:xfrm>
        </p:spPr>
        <p:txBody>
          <a:bodyPr/>
          <a:lstStyle/>
          <a:p>
            <a:r>
              <a:rPr lang="vi-VN" altLang="en-US" sz="6600" b="1">
                <a:solidFill>
                  <a:srgbClr val="FFC000"/>
                </a:solidFill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5" y="280035"/>
            <a:ext cx="12191365" cy="642556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744220"/>
            <a:ext cx="11137265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9255" y="3920490"/>
            <a:ext cx="5540375" cy="582930"/>
          </a:xfrm>
        </p:spPr>
        <p:txBody>
          <a:bodyPr/>
          <a:lstStyle/>
          <a:p>
            <a:r>
              <a:rPr lang="vi-VN" altLang="en-US" sz="6600" b="1">
                <a:solidFill>
                  <a:srgbClr val="FFC000"/>
                </a:solidFill>
              </a:rPr>
              <a:t>KHÁM PHÁ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07060" y="1475105"/>
            <a:ext cx="4604385" cy="668020"/>
            <a:chOff x="1770" y="2425"/>
            <a:chExt cx="8218" cy="123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1" name="Straight Connector 20"/>
          <p:cNvCxnSpPr/>
          <p:nvPr/>
        </p:nvCxnSpPr>
        <p:spPr>
          <a:xfrm>
            <a:off x="4659630" y="14249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" name="Content Placeholder 2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95425" y="3096260"/>
            <a:ext cx="2577465" cy="7639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" name="Group 25"/>
          <p:cNvGrpSpPr/>
          <p:nvPr/>
        </p:nvGrpSpPr>
        <p:grpSpPr>
          <a:xfrm>
            <a:off x="6978015" y="1534795"/>
            <a:ext cx="4604385" cy="668020"/>
            <a:chOff x="1770" y="2425"/>
            <a:chExt cx="8218" cy="1239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4" name="Straight Connector 33"/>
          <p:cNvCxnSpPr/>
          <p:nvPr/>
        </p:nvCxnSpPr>
        <p:spPr>
          <a:xfrm>
            <a:off x="11063605" y="14757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Straight Connector 34"/>
          <p:cNvCxnSpPr/>
          <p:nvPr/>
        </p:nvCxnSpPr>
        <p:spPr>
          <a:xfrm>
            <a:off x="10390505" y="147510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" name="Content Placeholder 3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101965" y="3096260"/>
            <a:ext cx="2618740" cy="8267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7" name="Group 46"/>
          <p:cNvGrpSpPr/>
          <p:nvPr/>
        </p:nvGrpSpPr>
        <p:grpSpPr>
          <a:xfrm>
            <a:off x="543560" y="4636135"/>
            <a:ext cx="4533265" cy="668655"/>
            <a:chOff x="1791" y="7302"/>
            <a:chExt cx="8309" cy="1053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935" y="5611495"/>
            <a:ext cx="2133600" cy="7416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9" name="Group 58"/>
          <p:cNvGrpSpPr/>
          <p:nvPr/>
        </p:nvGrpSpPr>
        <p:grpSpPr>
          <a:xfrm>
            <a:off x="5852160" y="4635500"/>
            <a:ext cx="5959475" cy="668655"/>
            <a:chOff x="9216" y="7302"/>
            <a:chExt cx="9385" cy="1053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7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2750" y="5561330"/>
            <a:ext cx="2434590" cy="79184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1" name="Straight Connector 60"/>
          <p:cNvCxnSpPr/>
          <p:nvPr/>
        </p:nvCxnSpPr>
        <p:spPr>
          <a:xfrm>
            <a:off x="457390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traight Connector 61"/>
          <p:cNvCxnSpPr/>
          <p:nvPr/>
        </p:nvCxnSpPr>
        <p:spPr>
          <a:xfrm>
            <a:off x="11309350" y="457771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Straight Connector 62"/>
          <p:cNvCxnSpPr/>
          <p:nvPr/>
        </p:nvCxnSpPr>
        <p:spPr>
          <a:xfrm>
            <a:off x="10636250" y="457708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Straight Connector 63"/>
          <p:cNvCxnSpPr/>
          <p:nvPr/>
        </p:nvCxnSpPr>
        <p:spPr>
          <a:xfrm>
            <a:off x="10003790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Straight Connector 64"/>
          <p:cNvCxnSpPr/>
          <p:nvPr/>
        </p:nvCxnSpPr>
        <p:spPr>
          <a:xfrm>
            <a:off x="9330690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Straight Connector 65"/>
          <p:cNvCxnSpPr/>
          <p:nvPr/>
        </p:nvCxnSpPr>
        <p:spPr>
          <a:xfrm>
            <a:off x="869505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traight Connector 66"/>
          <p:cNvCxnSpPr/>
          <p:nvPr/>
        </p:nvCxnSpPr>
        <p:spPr>
          <a:xfrm>
            <a:off x="8021955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744220"/>
            <a:ext cx="11137265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72790" y="3920490"/>
            <a:ext cx="7210425" cy="582930"/>
          </a:xfrm>
        </p:spPr>
        <p:txBody>
          <a:bodyPr/>
          <a:lstStyle/>
          <a:p>
            <a:r>
              <a:rPr lang="vi-VN" altLang="en-US" sz="4000" b="1">
                <a:solidFill>
                  <a:srgbClr val="FFC000"/>
                </a:solidFill>
              </a:rPr>
              <a:t>THỰC HÀNH - LUYỆN TẬP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390" y="685800"/>
            <a:ext cx="11659235" cy="587565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0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495" y="-254000"/>
            <a:ext cx="12682220" cy="7359650"/>
          </a:xfrm>
          <a:prstGeom prst="rect">
            <a:avLst/>
          </a:prstGeom>
        </p:spPr>
      </p:pic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495" y="154940"/>
            <a:ext cx="12596495" cy="67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3792" y="5257800"/>
            <a:ext cx="3022600" cy="124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5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35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385445"/>
            <a:ext cx="12191365" cy="615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740" y="3213735"/>
            <a:ext cx="2780665" cy="221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1289692" y="853440"/>
            <a:ext cx="9612630" cy="124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373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số để chọn câu hỏi </a:t>
            </a:r>
          </a:p>
          <a:p>
            <a:pPr algn="ctr"/>
            <a:r>
              <a:rPr lang="vi-VN" altLang="en-US" sz="373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hình con vật để xây dựng nông trại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106</Words>
  <Application>Microsoft Office PowerPoint</Application>
  <PresentationFormat>Custom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Calibri</vt:lpstr>
      <vt:lpstr>UTM Azuki</vt:lpstr>
      <vt:lpstr>SimSun</vt:lpstr>
      <vt:lpstr>Green Color</vt:lpstr>
      <vt:lpstr>PowerPoint Presentation</vt:lpstr>
      <vt:lpstr>KHỞI ĐỘNG</vt:lpstr>
      <vt:lpstr>PowerPoint Presentation</vt:lpstr>
      <vt:lpstr>KHÁM PHÁ</vt:lpstr>
      <vt:lpstr>PowerPoint Presentation</vt:lpstr>
      <vt:lpstr>THỰC HÀNH -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Lop 1A</cp:lastModifiedBy>
  <cp:revision>47</cp:revision>
  <dcterms:created xsi:type="dcterms:W3CDTF">2021-11-01T08:16:00Z</dcterms:created>
  <dcterms:modified xsi:type="dcterms:W3CDTF">2023-12-05T03:10:39Z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114A61979FDB423F99834CB7B2CF44D1</vt:lpwstr>
  </property>
  <property fmtid="{D5CDD505-2E9C-101B-9397-08002B2CF9AE}" pid="3" name="KSOProductBuildVer">
    <vt:lpwstr>1033-11.2.0.10351</vt:lpwstr>
  </property>
</Properties>
</file>