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3.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12" r:id="rId1"/>
    <p:sldMasterId id="2147483755" r:id="rId2"/>
    <p:sldMasterId id="2147483792" r:id="rId3"/>
    <p:sldMasterId id="2147483826" r:id="rId4"/>
  </p:sldMasterIdLst>
  <p:notesMasterIdLst>
    <p:notesMasterId r:id="rId34"/>
  </p:notesMasterIdLst>
  <p:sldIdLst>
    <p:sldId id="314" r:id="rId5"/>
    <p:sldId id="257" r:id="rId6"/>
    <p:sldId id="262" r:id="rId7"/>
    <p:sldId id="263" r:id="rId8"/>
    <p:sldId id="289" r:id="rId9"/>
    <p:sldId id="290" r:id="rId10"/>
    <p:sldId id="291" r:id="rId11"/>
    <p:sldId id="292" r:id="rId12"/>
    <p:sldId id="293" r:id="rId13"/>
    <p:sldId id="294" r:id="rId14"/>
    <p:sldId id="295" r:id="rId15"/>
    <p:sldId id="296" r:id="rId16"/>
    <p:sldId id="297" r:id="rId17"/>
    <p:sldId id="298" r:id="rId18"/>
    <p:sldId id="299" r:id="rId19"/>
    <p:sldId id="300" r:id="rId20"/>
    <p:sldId id="301" r:id="rId21"/>
    <p:sldId id="302" r:id="rId22"/>
    <p:sldId id="303" r:id="rId23"/>
    <p:sldId id="304" r:id="rId24"/>
    <p:sldId id="305" r:id="rId25"/>
    <p:sldId id="306" r:id="rId26"/>
    <p:sldId id="307" r:id="rId27"/>
    <p:sldId id="308" r:id="rId28"/>
    <p:sldId id="309" r:id="rId29"/>
    <p:sldId id="310" r:id="rId30"/>
    <p:sldId id="311" r:id="rId31"/>
    <p:sldId id="312" r:id="rId32"/>
    <p:sldId id="313"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FFF9ED"/>
    <a:srgbClr val="FACD6B"/>
    <a:srgbClr val="F3D96A"/>
    <a:srgbClr val="9933FF"/>
    <a:srgbClr val="9966FF"/>
    <a:srgbClr val="8D9D43"/>
    <a:srgbClr val="F0F1DF"/>
    <a:srgbClr val="C0DDE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652" autoAdjust="0"/>
    <p:restoredTop sz="94660"/>
  </p:normalViewPr>
  <p:slideViewPr>
    <p:cSldViewPr snapToGrid="0">
      <p:cViewPr>
        <p:scale>
          <a:sx n="60" d="100"/>
          <a:sy n="60" d="100"/>
        </p:scale>
        <p:origin x="1339" y="528"/>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notesMaster" Target="notesMasters/notes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presProps" Target="presProps.xml"/><Relationship Id="rId8" Type="http://schemas.openxmlformats.org/officeDocument/2006/relationships/slide" Target="slides/slide4.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88F41EB-9E2A-47E9-8FB4-8AFE908E82F3}" type="datetimeFigureOut">
              <a:rPr lang="en-US" smtClean="0"/>
              <a:t>12/4/2023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F510B6E-9728-4220-8E49-E09E03283761}" type="slidenum">
              <a:rPr lang="en-US" smtClean="0"/>
              <a:t>‹#›</a:t>
            </a:fld>
            <a:endParaRPr lang="en-US"/>
          </a:p>
        </p:txBody>
      </p:sp>
    </p:spTree>
    <p:extLst>
      <p:ext uri="{BB962C8B-B14F-4D97-AF65-F5344CB8AC3E}">
        <p14:creationId xmlns:p14="http://schemas.microsoft.com/office/powerpoint/2010/main" val="301396331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aca33d7c17_0_2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aca33d7c17_0_2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aca33d7c17_0_2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aca33d7c17_0_2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3898745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8"/>
        <p:cNvGrpSpPr/>
        <p:nvPr/>
      </p:nvGrpSpPr>
      <p:grpSpPr>
        <a:xfrm>
          <a:off x="0" y="0"/>
          <a:ext cx="0" cy="0"/>
          <a:chOff x="0" y="0"/>
          <a:chExt cx="0" cy="0"/>
        </a:xfrm>
      </p:grpSpPr>
      <p:sp>
        <p:nvSpPr>
          <p:cNvPr id="1859" name="Google Shape;1859;gd362d286f3_1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0" name="Google Shape;1860;gd362d286f3_1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9"/>
        <p:cNvGrpSpPr/>
        <p:nvPr/>
      </p:nvGrpSpPr>
      <p:grpSpPr>
        <a:xfrm>
          <a:off x="0" y="0"/>
          <a:ext cx="0" cy="0"/>
          <a:chOff x="0" y="0"/>
          <a:chExt cx="0" cy="0"/>
        </a:xfrm>
      </p:grpSpPr>
      <p:sp>
        <p:nvSpPr>
          <p:cNvPr id="5500" name="Google Shape;5500;gbd6c00e730_0_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1" name="Google Shape;5501;gbd6c00e730_0_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aca33d7c17_0_2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aca33d7c17_0_2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2159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53964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86421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157784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aca33d7c17_0_2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aca33d7c17_0_2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285975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aca33d7c17_0_2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aca33d7c17_0_2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99819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45610A-17B4-4656-93CF-E1D9982860F7}"/>
              </a:ext>
            </a:extLst>
          </p:cNvPr>
          <p:cNvSpPr>
            <a:spLocks noGrp="1"/>
          </p:cNvSpPr>
          <p:nvPr>
            <p:ph type="ctrTitle"/>
          </p:nvPr>
        </p:nvSpPr>
        <p:spPr>
          <a:xfrm>
            <a:off x="912629" y="1371600"/>
            <a:ext cx="5935540" cy="2696866"/>
          </a:xfrm>
        </p:spPr>
        <p:txBody>
          <a:bodyPr anchor="t">
            <a:normAutofit/>
          </a:bodyPr>
          <a:lstStyle>
            <a:lvl1pPr algn="l">
              <a:defRPr sz="4000"/>
            </a:lvl1pPr>
          </a:lstStyle>
          <a:p>
            <a:r>
              <a:rPr lang="en-US" dirty="0"/>
              <a:t>Click to edit Master title style</a:t>
            </a:r>
          </a:p>
        </p:txBody>
      </p:sp>
      <p:sp>
        <p:nvSpPr>
          <p:cNvPr id="3" name="Subtitle 2">
            <a:extLst>
              <a:ext uri="{FF2B5EF4-FFF2-40B4-BE49-F238E27FC236}">
                <a16:creationId xmlns:a16="http://schemas.microsoft.com/office/drawing/2014/main" id="{A451C80B-DFD6-415B-BA5B-E56E510CD12B}"/>
              </a:ext>
            </a:extLst>
          </p:cNvPr>
          <p:cNvSpPr>
            <a:spLocks noGrp="1"/>
          </p:cNvSpPr>
          <p:nvPr>
            <p:ph type="subTitle" idx="1"/>
          </p:nvPr>
        </p:nvSpPr>
        <p:spPr>
          <a:xfrm>
            <a:off x="912629" y="4584879"/>
            <a:ext cx="5935540" cy="1287887"/>
          </a:xfrm>
        </p:spPr>
        <p:txBody>
          <a:bodyPr anchor="b">
            <a:normAutofit/>
          </a:bodyPr>
          <a:lstStyle>
            <a:lvl1pPr marL="0" indent="0" algn="l">
              <a:lnSpc>
                <a:spcPct val="130000"/>
              </a:lnSpc>
              <a:buNone/>
              <a:defRPr sz="1800" b="1" cap="all" spc="3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67A2065B-06FF-4991-9F8A-4BE25457B479}"/>
              </a:ext>
            </a:extLst>
          </p:cNvPr>
          <p:cNvSpPr>
            <a:spLocks noGrp="1"/>
          </p:cNvSpPr>
          <p:nvPr>
            <p:ph type="dt" sz="half" idx="10"/>
          </p:nvPr>
        </p:nvSpPr>
        <p:spPr/>
        <p:txBody>
          <a:bodyPr/>
          <a:lstStyle/>
          <a:p>
            <a:fld id="{0D4E46AA-1EC0-4433-9956-E798E94A6FB7}" type="datetimeFigureOut">
              <a:rPr lang="en-US" smtClean="0"/>
              <a:t>12/4/2023</a:t>
            </a:fld>
            <a:endParaRPr lang="en-US"/>
          </a:p>
        </p:txBody>
      </p:sp>
      <p:sp>
        <p:nvSpPr>
          <p:cNvPr id="5" name="Footer Placeholder 4">
            <a:extLst>
              <a:ext uri="{FF2B5EF4-FFF2-40B4-BE49-F238E27FC236}">
                <a16:creationId xmlns:a16="http://schemas.microsoft.com/office/drawing/2014/main" id="{B20DF2FA-C604-45D8-A633-11D3742EC1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2EE5DA9-2D04-4850-AB9F-BD353816504A}"/>
              </a:ext>
            </a:extLst>
          </p:cNvPr>
          <p:cNvSpPr>
            <a:spLocks noGrp="1"/>
          </p:cNvSpPr>
          <p:nvPr>
            <p:ph type="sldNum" sz="quarter" idx="12"/>
          </p:nvPr>
        </p:nvSpPr>
        <p:spPr/>
        <p:txBody>
          <a:bodyPr/>
          <a:lstStyle/>
          <a:p>
            <a:fld id="{70C38C08-47C7-4847-B0BE-B9D8DEEB3D1B}" type="slidenum">
              <a:rPr lang="en-US" smtClean="0"/>
              <a:t>‹#›</a:t>
            </a:fld>
            <a:endParaRPr lang="en-US"/>
          </a:p>
        </p:txBody>
      </p:sp>
    </p:spTree>
    <p:extLst>
      <p:ext uri="{BB962C8B-B14F-4D97-AF65-F5344CB8AC3E}">
        <p14:creationId xmlns:p14="http://schemas.microsoft.com/office/powerpoint/2010/main" val="169045031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5E4BB7-3F30-4C31-9BB2-8EC24FC0A1D6}"/>
              </a:ext>
            </a:extLst>
          </p:cNvPr>
          <p:cNvSpPr>
            <a:spLocks noGrp="1"/>
          </p:cNvSpPr>
          <p:nvPr>
            <p:ph type="title"/>
          </p:nvPr>
        </p:nvSpPr>
        <p:spPr/>
        <p:txBody>
          <a:bodyPr/>
          <a:lstStyle/>
          <a:p>
            <a:r>
              <a:rPr lang="en-US" dirty="0"/>
              <a:t>Click to edit Master title style</a:t>
            </a:r>
          </a:p>
        </p:txBody>
      </p:sp>
      <p:sp>
        <p:nvSpPr>
          <p:cNvPr id="3" name="Vertical Text Placeholder 2">
            <a:extLst>
              <a:ext uri="{FF2B5EF4-FFF2-40B4-BE49-F238E27FC236}">
                <a16:creationId xmlns:a16="http://schemas.microsoft.com/office/drawing/2014/main" id="{1ECF4134-70F5-4EE6-88BE-49D129630CD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19EABC7-C044-44DE-B303-55A0581DA1E8}"/>
              </a:ext>
            </a:extLst>
          </p:cNvPr>
          <p:cNvSpPr>
            <a:spLocks noGrp="1"/>
          </p:cNvSpPr>
          <p:nvPr>
            <p:ph type="dt" sz="half" idx="10"/>
          </p:nvPr>
        </p:nvSpPr>
        <p:spPr/>
        <p:txBody>
          <a:bodyPr/>
          <a:lstStyle/>
          <a:p>
            <a:fld id="{0D4E46AA-1EC0-4433-9956-E798E94A6FB7}" type="datetimeFigureOut">
              <a:rPr lang="en-US" smtClean="0"/>
              <a:t>12/4/2023</a:t>
            </a:fld>
            <a:endParaRPr lang="en-US"/>
          </a:p>
        </p:txBody>
      </p:sp>
      <p:sp>
        <p:nvSpPr>
          <p:cNvPr id="5" name="Footer Placeholder 4">
            <a:extLst>
              <a:ext uri="{FF2B5EF4-FFF2-40B4-BE49-F238E27FC236}">
                <a16:creationId xmlns:a16="http://schemas.microsoft.com/office/drawing/2014/main" id="{4D4A63E1-5BC5-402E-9916-BAB84BCF0BB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A2EF915-AF64-4ECC-8B1A-B7E6A89B7917}"/>
              </a:ext>
            </a:extLst>
          </p:cNvPr>
          <p:cNvSpPr>
            <a:spLocks noGrp="1"/>
          </p:cNvSpPr>
          <p:nvPr>
            <p:ph type="sldNum" sz="quarter" idx="12"/>
          </p:nvPr>
        </p:nvSpPr>
        <p:spPr/>
        <p:txBody>
          <a:bodyPr/>
          <a:lstStyle/>
          <a:p>
            <a:fld id="{70C38C08-47C7-4847-B0BE-B9D8DEEB3D1B}" type="slidenum">
              <a:rPr lang="en-US" smtClean="0"/>
              <a:t>‹#›</a:t>
            </a:fld>
            <a:endParaRPr lang="en-US"/>
          </a:p>
        </p:txBody>
      </p:sp>
    </p:spTree>
    <p:extLst>
      <p:ext uri="{BB962C8B-B14F-4D97-AF65-F5344CB8AC3E}">
        <p14:creationId xmlns:p14="http://schemas.microsoft.com/office/powerpoint/2010/main" val="72108167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29"/>
        <p:cNvGrpSpPr/>
        <p:nvPr/>
      </p:nvGrpSpPr>
      <p:grpSpPr>
        <a:xfrm>
          <a:off x="0" y="0"/>
          <a:ext cx="0" cy="0"/>
          <a:chOff x="0" y="0"/>
          <a:chExt cx="0" cy="0"/>
        </a:xfrm>
      </p:grpSpPr>
      <p:grpSp>
        <p:nvGrpSpPr>
          <p:cNvPr id="730" name="Google Shape;730;p25"/>
          <p:cNvGrpSpPr/>
          <p:nvPr/>
        </p:nvGrpSpPr>
        <p:grpSpPr>
          <a:xfrm>
            <a:off x="10642368" y="4460040"/>
            <a:ext cx="1244824" cy="1721973"/>
            <a:chOff x="3200450" y="2118325"/>
            <a:chExt cx="442075" cy="611525"/>
          </a:xfrm>
        </p:grpSpPr>
        <p:sp>
          <p:nvSpPr>
            <p:cNvPr id="731" name="Google Shape;731;p25"/>
            <p:cNvSpPr/>
            <p:nvPr/>
          </p:nvSpPr>
          <p:spPr>
            <a:xfrm>
              <a:off x="3200450" y="2118325"/>
              <a:ext cx="442075" cy="611525"/>
            </a:xfrm>
            <a:custGeom>
              <a:avLst/>
              <a:gdLst/>
              <a:ahLst/>
              <a:cxnLst/>
              <a:rect l="l" t="t" r="r" b="b"/>
              <a:pathLst>
                <a:path w="17683" h="24461" extrusionOk="0">
                  <a:moveTo>
                    <a:pt x="9205" y="1"/>
                  </a:moveTo>
                  <a:cubicBezTo>
                    <a:pt x="8899" y="1"/>
                    <a:pt x="8593" y="44"/>
                    <a:pt x="8297" y="136"/>
                  </a:cubicBezTo>
                  <a:cubicBezTo>
                    <a:pt x="6852" y="582"/>
                    <a:pt x="5745" y="2187"/>
                    <a:pt x="6067" y="4168"/>
                  </a:cubicBezTo>
                  <a:cubicBezTo>
                    <a:pt x="5700" y="4049"/>
                    <a:pt x="5320" y="3993"/>
                    <a:pt x="4940" y="3993"/>
                  </a:cubicBezTo>
                  <a:cubicBezTo>
                    <a:pt x="3376" y="3993"/>
                    <a:pt x="1799" y="4948"/>
                    <a:pt x="1053" y="6470"/>
                  </a:cubicBezTo>
                  <a:cubicBezTo>
                    <a:pt x="767" y="7094"/>
                    <a:pt x="589" y="7808"/>
                    <a:pt x="660" y="8504"/>
                  </a:cubicBezTo>
                  <a:cubicBezTo>
                    <a:pt x="732" y="9200"/>
                    <a:pt x="1053" y="9878"/>
                    <a:pt x="1606" y="10270"/>
                  </a:cubicBezTo>
                  <a:cubicBezTo>
                    <a:pt x="767" y="10502"/>
                    <a:pt x="161" y="11448"/>
                    <a:pt x="250" y="12376"/>
                  </a:cubicBezTo>
                  <a:cubicBezTo>
                    <a:pt x="339" y="13321"/>
                    <a:pt x="1106" y="14106"/>
                    <a:pt x="1856" y="14624"/>
                  </a:cubicBezTo>
                  <a:cubicBezTo>
                    <a:pt x="642" y="15284"/>
                    <a:pt x="0" y="16979"/>
                    <a:pt x="410" y="18371"/>
                  </a:cubicBezTo>
                  <a:cubicBezTo>
                    <a:pt x="792" y="19628"/>
                    <a:pt x="1969" y="20516"/>
                    <a:pt x="3169" y="20516"/>
                  </a:cubicBezTo>
                  <a:cubicBezTo>
                    <a:pt x="3314" y="20516"/>
                    <a:pt x="3460" y="20503"/>
                    <a:pt x="3604" y="20476"/>
                  </a:cubicBezTo>
                  <a:lnTo>
                    <a:pt x="3604" y="20476"/>
                  </a:lnTo>
                  <a:cubicBezTo>
                    <a:pt x="3372" y="21565"/>
                    <a:pt x="3908" y="22778"/>
                    <a:pt x="4818" y="23277"/>
                  </a:cubicBezTo>
                  <a:cubicBezTo>
                    <a:pt x="5120" y="23437"/>
                    <a:pt x="5455" y="23513"/>
                    <a:pt x="5792" y="23513"/>
                  </a:cubicBezTo>
                  <a:cubicBezTo>
                    <a:pt x="6470" y="23513"/>
                    <a:pt x="7154" y="23207"/>
                    <a:pt x="7583" y="22671"/>
                  </a:cubicBezTo>
                  <a:cubicBezTo>
                    <a:pt x="8056" y="23749"/>
                    <a:pt x="9141" y="24461"/>
                    <a:pt x="10229" y="24461"/>
                  </a:cubicBezTo>
                  <a:cubicBezTo>
                    <a:pt x="10455" y="24461"/>
                    <a:pt x="10681" y="24430"/>
                    <a:pt x="10902" y="24366"/>
                  </a:cubicBezTo>
                  <a:cubicBezTo>
                    <a:pt x="12204" y="24009"/>
                    <a:pt x="13150" y="22582"/>
                    <a:pt x="13079" y="21119"/>
                  </a:cubicBezTo>
                  <a:lnTo>
                    <a:pt x="13079" y="21119"/>
                  </a:lnTo>
                  <a:cubicBezTo>
                    <a:pt x="13355" y="21235"/>
                    <a:pt x="13648" y="21291"/>
                    <a:pt x="13940" y="21291"/>
                  </a:cubicBezTo>
                  <a:cubicBezTo>
                    <a:pt x="14722" y="21291"/>
                    <a:pt x="15502" y="20892"/>
                    <a:pt x="15969" y="20191"/>
                  </a:cubicBezTo>
                  <a:cubicBezTo>
                    <a:pt x="16612" y="19245"/>
                    <a:pt x="16576" y="17818"/>
                    <a:pt x="15898" y="16908"/>
                  </a:cubicBezTo>
                  <a:cubicBezTo>
                    <a:pt x="16897" y="16390"/>
                    <a:pt x="17593" y="15248"/>
                    <a:pt x="17629" y="14053"/>
                  </a:cubicBezTo>
                  <a:cubicBezTo>
                    <a:pt x="17682" y="12875"/>
                    <a:pt x="17058" y="11680"/>
                    <a:pt x="15363" y="11269"/>
                  </a:cubicBezTo>
                  <a:cubicBezTo>
                    <a:pt x="16397" y="10449"/>
                    <a:pt x="16736" y="8736"/>
                    <a:pt x="16094" y="7540"/>
                  </a:cubicBezTo>
                  <a:cubicBezTo>
                    <a:pt x="15629" y="6662"/>
                    <a:pt x="14706" y="6148"/>
                    <a:pt x="13791" y="6148"/>
                  </a:cubicBezTo>
                  <a:cubicBezTo>
                    <a:pt x="13443" y="6148"/>
                    <a:pt x="13096" y="6223"/>
                    <a:pt x="12775" y="6381"/>
                  </a:cubicBezTo>
                  <a:cubicBezTo>
                    <a:pt x="13346" y="4864"/>
                    <a:pt x="13204" y="3008"/>
                    <a:pt x="12311" y="1688"/>
                  </a:cubicBezTo>
                  <a:cubicBezTo>
                    <a:pt x="11588" y="653"/>
                    <a:pt x="10392" y="1"/>
                    <a:pt x="9205" y="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732" name="Google Shape;732;p25"/>
            <p:cNvSpPr/>
            <p:nvPr/>
          </p:nvSpPr>
          <p:spPr>
            <a:xfrm>
              <a:off x="3251475" y="2238125"/>
              <a:ext cx="275150" cy="383225"/>
            </a:xfrm>
            <a:custGeom>
              <a:avLst/>
              <a:gdLst/>
              <a:ahLst/>
              <a:cxnLst/>
              <a:rect l="l" t="t" r="r" b="b"/>
              <a:pathLst>
                <a:path w="11006" h="15329" extrusionOk="0">
                  <a:moveTo>
                    <a:pt x="7349" y="1"/>
                  </a:moveTo>
                  <a:cubicBezTo>
                    <a:pt x="7237" y="1"/>
                    <a:pt x="7121" y="72"/>
                    <a:pt x="7112" y="215"/>
                  </a:cubicBezTo>
                  <a:cubicBezTo>
                    <a:pt x="6952" y="2124"/>
                    <a:pt x="6666" y="4015"/>
                    <a:pt x="6256" y="5871"/>
                  </a:cubicBezTo>
                  <a:cubicBezTo>
                    <a:pt x="6060" y="5300"/>
                    <a:pt x="5810" y="4747"/>
                    <a:pt x="5560" y="4194"/>
                  </a:cubicBezTo>
                  <a:cubicBezTo>
                    <a:pt x="5203" y="3408"/>
                    <a:pt x="4775" y="2659"/>
                    <a:pt x="4293" y="1945"/>
                  </a:cubicBezTo>
                  <a:cubicBezTo>
                    <a:pt x="4249" y="1869"/>
                    <a:pt x="4182" y="1838"/>
                    <a:pt x="4115" y="1838"/>
                  </a:cubicBezTo>
                  <a:cubicBezTo>
                    <a:pt x="3962" y="1838"/>
                    <a:pt x="3807" y="1999"/>
                    <a:pt x="3918" y="2159"/>
                  </a:cubicBezTo>
                  <a:cubicBezTo>
                    <a:pt x="4365" y="2855"/>
                    <a:pt x="4775" y="3587"/>
                    <a:pt x="5132" y="4354"/>
                  </a:cubicBezTo>
                  <a:cubicBezTo>
                    <a:pt x="5489" y="5121"/>
                    <a:pt x="5756" y="5906"/>
                    <a:pt x="6024" y="6709"/>
                  </a:cubicBezTo>
                  <a:cubicBezTo>
                    <a:pt x="6042" y="6727"/>
                    <a:pt x="6042" y="6727"/>
                    <a:pt x="6042" y="6745"/>
                  </a:cubicBezTo>
                  <a:cubicBezTo>
                    <a:pt x="5524" y="8868"/>
                    <a:pt x="4828" y="10956"/>
                    <a:pt x="3990" y="12990"/>
                  </a:cubicBezTo>
                  <a:cubicBezTo>
                    <a:pt x="3437" y="12116"/>
                    <a:pt x="2848" y="11277"/>
                    <a:pt x="2295" y="10403"/>
                  </a:cubicBezTo>
                  <a:cubicBezTo>
                    <a:pt x="1688" y="9475"/>
                    <a:pt x="1081" y="8529"/>
                    <a:pt x="493" y="7584"/>
                  </a:cubicBezTo>
                  <a:cubicBezTo>
                    <a:pt x="444" y="7513"/>
                    <a:pt x="375" y="7484"/>
                    <a:pt x="307" y="7484"/>
                  </a:cubicBezTo>
                  <a:cubicBezTo>
                    <a:pt x="152" y="7484"/>
                    <a:pt x="1" y="7636"/>
                    <a:pt x="100" y="7798"/>
                  </a:cubicBezTo>
                  <a:cubicBezTo>
                    <a:pt x="707" y="8743"/>
                    <a:pt x="1296" y="9689"/>
                    <a:pt x="1902" y="10635"/>
                  </a:cubicBezTo>
                  <a:cubicBezTo>
                    <a:pt x="2509" y="11580"/>
                    <a:pt x="3098" y="12544"/>
                    <a:pt x="3740" y="13454"/>
                  </a:cubicBezTo>
                  <a:cubicBezTo>
                    <a:pt x="3758" y="13472"/>
                    <a:pt x="3776" y="13472"/>
                    <a:pt x="3776" y="13490"/>
                  </a:cubicBezTo>
                  <a:cubicBezTo>
                    <a:pt x="3579" y="13971"/>
                    <a:pt x="3365" y="14471"/>
                    <a:pt x="3133" y="14953"/>
                  </a:cubicBezTo>
                  <a:cubicBezTo>
                    <a:pt x="3047" y="15149"/>
                    <a:pt x="3215" y="15329"/>
                    <a:pt x="3374" y="15329"/>
                  </a:cubicBezTo>
                  <a:cubicBezTo>
                    <a:pt x="3446" y="15329"/>
                    <a:pt x="3517" y="15292"/>
                    <a:pt x="3562" y="15202"/>
                  </a:cubicBezTo>
                  <a:cubicBezTo>
                    <a:pt x="4293" y="13721"/>
                    <a:pt x="4918" y="12205"/>
                    <a:pt x="5453" y="10635"/>
                  </a:cubicBezTo>
                  <a:cubicBezTo>
                    <a:pt x="7398" y="9421"/>
                    <a:pt x="9218" y="7976"/>
                    <a:pt x="10841" y="6352"/>
                  </a:cubicBezTo>
                  <a:cubicBezTo>
                    <a:pt x="11006" y="6202"/>
                    <a:pt x="10866" y="5978"/>
                    <a:pt x="10695" y="5978"/>
                  </a:cubicBezTo>
                  <a:cubicBezTo>
                    <a:pt x="10643" y="5978"/>
                    <a:pt x="10588" y="5999"/>
                    <a:pt x="10538" y="6049"/>
                  </a:cubicBezTo>
                  <a:cubicBezTo>
                    <a:pt x="9057" y="7512"/>
                    <a:pt x="7433" y="8815"/>
                    <a:pt x="5685" y="9939"/>
                  </a:cubicBezTo>
                  <a:cubicBezTo>
                    <a:pt x="6684" y="6781"/>
                    <a:pt x="7309" y="3480"/>
                    <a:pt x="7558" y="215"/>
                  </a:cubicBezTo>
                  <a:cubicBezTo>
                    <a:pt x="7567" y="72"/>
                    <a:pt x="7460" y="1"/>
                    <a:pt x="734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733" name="Google Shape;733;p25"/>
            <p:cNvSpPr/>
            <p:nvPr/>
          </p:nvSpPr>
          <p:spPr>
            <a:xfrm>
              <a:off x="3353850" y="2487150"/>
              <a:ext cx="208450" cy="134750"/>
            </a:xfrm>
            <a:custGeom>
              <a:avLst/>
              <a:gdLst/>
              <a:ahLst/>
              <a:cxnLst/>
              <a:rect l="l" t="t" r="r" b="b"/>
              <a:pathLst>
                <a:path w="8338" h="5390" extrusionOk="0">
                  <a:moveTo>
                    <a:pt x="7968" y="1"/>
                  </a:moveTo>
                  <a:cubicBezTo>
                    <a:pt x="7912" y="1"/>
                    <a:pt x="7854" y="20"/>
                    <a:pt x="7799" y="67"/>
                  </a:cubicBezTo>
                  <a:cubicBezTo>
                    <a:pt x="5497" y="2012"/>
                    <a:pt x="2964" y="3671"/>
                    <a:pt x="234" y="4956"/>
                  </a:cubicBezTo>
                  <a:cubicBezTo>
                    <a:pt x="1" y="5065"/>
                    <a:pt x="146" y="5390"/>
                    <a:pt x="365" y="5390"/>
                  </a:cubicBezTo>
                  <a:cubicBezTo>
                    <a:pt x="397" y="5390"/>
                    <a:pt x="431" y="5383"/>
                    <a:pt x="466" y="5366"/>
                  </a:cubicBezTo>
                  <a:cubicBezTo>
                    <a:pt x="3231" y="4028"/>
                    <a:pt x="5801" y="2387"/>
                    <a:pt x="8156" y="406"/>
                  </a:cubicBezTo>
                  <a:cubicBezTo>
                    <a:pt x="8337" y="253"/>
                    <a:pt x="8170" y="1"/>
                    <a:pt x="796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grpSp>
      <p:sp>
        <p:nvSpPr>
          <p:cNvPr id="734" name="Google Shape;734;p25"/>
          <p:cNvSpPr txBox="1">
            <a:spLocks noGrp="1"/>
          </p:cNvSpPr>
          <p:nvPr>
            <p:ph type="title"/>
          </p:nvPr>
        </p:nvSpPr>
        <p:spPr>
          <a:xfrm>
            <a:off x="950800" y="1467833"/>
            <a:ext cx="3295200" cy="18780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35" name="Google Shape;735;p25"/>
          <p:cNvSpPr txBox="1">
            <a:spLocks noGrp="1"/>
          </p:cNvSpPr>
          <p:nvPr>
            <p:ph type="subTitle" idx="1"/>
          </p:nvPr>
        </p:nvSpPr>
        <p:spPr>
          <a:xfrm>
            <a:off x="950800" y="3345833"/>
            <a:ext cx="3295200" cy="1878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736" name="Google Shape;736;p25"/>
          <p:cNvSpPr/>
          <p:nvPr/>
        </p:nvSpPr>
        <p:spPr>
          <a:xfrm>
            <a:off x="1" y="5935201"/>
            <a:ext cx="12256433" cy="1504376"/>
          </a:xfrm>
          <a:custGeom>
            <a:avLst/>
            <a:gdLst/>
            <a:ahLst/>
            <a:cxnLst/>
            <a:rect l="l" t="t" r="r" b="b"/>
            <a:pathLst>
              <a:path w="266232" h="47169" extrusionOk="0">
                <a:moveTo>
                  <a:pt x="223116" y="1"/>
                </a:moveTo>
                <a:cubicBezTo>
                  <a:pt x="135800" y="1"/>
                  <a:pt x="76189" y="14851"/>
                  <a:pt x="1" y="22814"/>
                </a:cubicBezTo>
                <a:lnTo>
                  <a:pt x="1" y="42940"/>
                </a:lnTo>
                <a:cubicBezTo>
                  <a:pt x="34233" y="41087"/>
                  <a:pt x="68545" y="40162"/>
                  <a:pt x="102855" y="40162"/>
                </a:cubicBezTo>
                <a:cubicBezTo>
                  <a:pt x="157426" y="40162"/>
                  <a:pt x="211993" y="42502"/>
                  <a:pt x="266231" y="47169"/>
                </a:cubicBezTo>
                <a:lnTo>
                  <a:pt x="266231" y="1171"/>
                </a:lnTo>
                <a:cubicBezTo>
                  <a:pt x="251071" y="363"/>
                  <a:pt x="236756" y="1"/>
                  <a:pt x="223116" y="1"/>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2A4849"/>
              </a:solidFill>
            </a:endParaRPr>
          </a:p>
        </p:txBody>
      </p:sp>
      <p:grpSp>
        <p:nvGrpSpPr>
          <p:cNvPr id="737" name="Google Shape;737;p25"/>
          <p:cNvGrpSpPr/>
          <p:nvPr/>
        </p:nvGrpSpPr>
        <p:grpSpPr>
          <a:xfrm>
            <a:off x="11717907" y="6239283"/>
            <a:ext cx="40903" cy="69172"/>
            <a:chOff x="5822805" y="3872050"/>
            <a:chExt cx="30677" cy="51879"/>
          </a:xfrm>
        </p:grpSpPr>
        <p:sp>
          <p:nvSpPr>
            <p:cNvPr id="738" name="Google Shape;738;p25"/>
            <p:cNvSpPr/>
            <p:nvPr/>
          </p:nvSpPr>
          <p:spPr>
            <a:xfrm>
              <a:off x="5822805" y="3878644"/>
              <a:ext cx="3949" cy="38690"/>
            </a:xfrm>
            <a:custGeom>
              <a:avLst/>
              <a:gdLst/>
              <a:ahLst/>
              <a:cxnLst/>
              <a:rect l="l" t="t" r="r" b="b"/>
              <a:pathLst>
                <a:path w="108" h="839" fill="none" extrusionOk="0">
                  <a:moveTo>
                    <a:pt x="0" y="0"/>
                  </a:moveTo>
                  <a:cubicBezTo>
                    <a:pt x="0" y="286"/>
                    <a:pt x="36" y="553"/>
                    <a:pt x="107" y="839"/>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39" name="Google Shape;739;p25"/>
            <p:cNvSpPr/>
            <p:nvPr/>
          </p:nvSpPr>
          <p:spPr>
            <a:xfrm>
              <a:off x="5853445" y="3872050"/>
              <a:ext cx="37" cy="51879"/>
            </a:xfrm>
            <a:custGeom>
              <a:avLst/>
              <a:gdLst/>
              <a:ahLst/>
              <a:cxnLst/>
              <a:rect l="l" t="t" r="r" b="b"/>
              <a:pathLst>
                <a:path w="1" h="1125" fill="none" extrusionOk="0">
                  <a:moveTo>
                    <a:pt x="1" y="0"/>
                  </a:moveTo>
                  <a:lnTo>
                    <a:pt x="1" y="1125"/>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740" name="Google Shape;740;p25"/>
          <p:cNvGrpSpPr/>
          <p:nvPr/>
        </p:nvGrpSpPr>
        <p:grpSpPr>
          <a:xfrm>
            <a:off x="1133085" y="6788386"/>
            <a:ext cx="110519" cy="83437"/>
            <a:chOff x="4915963" y="3914014"/>
            <a:chExt cx="82889" cy="62578"/>
          </a:xfrm>
        </p:grpSpPr>
        <p:sp>
          <p:nvSpPr>
            <p:cNvPr id="741" name="Google Shape;741;p25"/>
            <p:cNvSpPr/>
            <p:nvPr/>
          </p:nvSpPr>
          <p:spPr>
            <a:xfrm>
              <a:off x="4955123" y="3914014"/>
              <a:ext cx="37" cy="55984"/>
            </a:xfrm>
            <a:custGeom>
              <a:avLst/>
              <a:gdLst/>
              <a:ahLst/>
              <a:cxnLst/>
              <a:rect l="l" t="t" r="r" b="b"/>
              <a:pathLst>
                <a:path w="1" h="1214" fill="none" extrusionOk="0">
                  <a:moveTo>
                    <a:pt x="0" y="0"/>
                  </a:moveTo>
                  <a:lnTo>
                    <a:pt x="0" y="12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42" name="Google Shape;742;p25"/>
            <p:cNvSpPr/>
            <p:nvPr/>
          </p:nvSpPr>
          <p:spPr>
            <a:xfrm>
              <a:off x="4990991" y="3927987"/>
              <a:ext cx="7861" cy="42011"/>
            </a:xfrm>
            <a:custGeom>
              <a:avLst/>
              <a:gdLst/>
              <a:ahLst/>
              <a:cxnLst/>
              <a:rect l="l" t="t" r="r" b="b"/>
              <a:pathLst>
                <a:path w="215" h="911" fill="none" extrusionOk="0">
                  <a:moveTo>
                    <a:pt x="215" y="1"/>
                  </a:moveTo>
                  <a:cubicBezTo>
                    <a:pt x="143" y="304"/>
                    <a:pt x="72" y="607"/>
                    <a:pt x="1" y="91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43" name="Google Shape;743;p25"/>
            <p:cNvSpPr/>
            <p:nvPr/>
          </p:nvSpPr>
          <p:spPr>
            <a:xfrm>
              <a:off x="4915963" y="3942006"/>
              <a:ext cx="7861" cy="34586"/>
            </a:xfrm>
            <a:custGeom>
              <a:avLst/>
              <a:gdLst/>
              <a:ahLst/>
              <a:cxnLst/>
              <a:rect l="l" t="t" r="r" b="b"/>
              <a:pathLst>
                <a:path w="215" h="750" fill="none" extrusionOk="0">
                  <a:moveTo>
                    <a:pt x="1" y="0"/>
                  </a:moveTo>
                  <a:cubicBezTo>
                    <a:pt x="72" y="250"/>
                    <a:pt x="143" y="500"/>
                    <a:pt x="215" y="749"/>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744" name="Google Shape;744;p25"/>
          <p:cNvGrpSpPr/>
          <p:nvPr/>
        </p:nvGrpSpPr>
        <p:grpSpPr>
          <a:xfrm>
            <a:off x="9654785" y="6308462"/>
            <a:ext cx="107935" cy="83437"/>
            <a:chOff x="4981850" y="4484221"/>
            <a:chExt cx="80951" cy="62578"/>
          </a:xfrm>
        </p:grpSpPr>
        <p:sp>
          <p:nvSpPr>
            <p:cNvPr id="745" name="Google Shape;745;p25"/>
            <p:cNvSpPr/>
            <p:nvPr/>
          </p:nvSpPr>
          <p:spPr>
            <a:xfrm>
              <a:off x="5024264" y="4484221"/>
              <a:ext cx="37" cy="59304"/>
            </a:xfrm>
            <a:custGeom>
              <a:avLst/>
              <a:gdLst/>
              <a:ahLst/>
              <a:cxnLst/>
              <a:rect l="l" t="t" r="r" b="b"/>
              <a:pathLst>
                <a:path w="1" h="1286" fill="none" extrusionOk="0">
                  <a:moveTo>
                    <a:pt x="1" y="0"/>
                  </a:moveTo>
                  <a:lnTo>
                    <a:pt x="1" y="1285"/>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46" name="Google Shape;746;p25"/>
            <p:cNvSpPr/>
            <p:nvPr/>
          </p:nvSpPr>
          <p:spPr>
            <a:xfrm>
              <a:off x="5054282" y="4501514"/>
              <a:ext cx="8519" cy="45285"/>
            </a:xfrm>
            <a:custGeom>
              <a:avLst/>
              <a:gdLst/>
              <a:ahLst/>
              <a:cxnLst/>
              <a:rect l="l" t="t" r="r" b="b"/>
              <a:pathLst>
                <a:path w="233" h="982" fill="none" extrusionOk="0">
                  <a:moveTo>
                    <a:pt x="0" y="981"/>
                  </a:moveTo>
                  <a:cubicBezTo>
                    <a:pt x="72" y="642"/>
                    <a:pt x="161" y="321"/>
                    <a:pt x="232" y="0"/>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47" name="Google Shape;747;p25"/>
            <p:cNvSpPr/>
            <p:nvPr/>
          </p:nvSpPr>
          <p:spPr>
            <a:xfrm>
              <a:off x="4981850" y="4498193"/>
              <a:ext cx="7861" cy="45331"/>
            </a:xfrm>
            <a:custGeom>
              <a:avLst/>
              <a:gdLst/>
              <a:ahLst/>
              <a:cxnLst/>
              <a:rect l="l" t="t" r="r" b="b"/>
              <a:pathLst>
                <a:path w="215" h="983" fill="none" extrusionOk="0">
                  <a:moveTo>
                    <a:pt x="1" y="1"/>
                  </a:moveTo>
                  <a:cubicBezTo>
                    <a:pt x="72" y="322"/>
                    <a:pt x="144" y="661"/>
                    <a:pt x="215" y="982"/>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748" name="Google Shape;748;p25"/>
          <p:cNvGrpSpPr/>
          <p:nvPr/>
        </p:nvGrpSpPr>
        <p:grpSpPr>
          <a:xfrm>
            <a:off x="10941295" y="6482684"/>
            <a:ext cx="107008" cy="84544"/>
            <a:chOff x="5437246" y="4899713"/>
            <a:chExt cx="80256" cy="63408"/>
          </a:xfrm>
        </p:grpSpPr>
        <p:sp>
          <p:nvSpPr>
            <p:cNvPr id="749" name="Google Shape;749;p25"/>
            <p:cNvSpPr/>
            <p:nvPr/>
          </p:nvSpPr>
          <p:spPr>
            <a:xfrm>
              <a:off x="5478964" y="4899713"/>
              <a:ext cx="37" cy="60134"/>
            </a:xfrm>
            <a:custGeom>
              <a:avLst/>
              <a:gdLst/>
              <a:ahLst/>
              <a:cxnLst/>
              <a:rect l="l" t="t" r="r" b="b"/>
              <a:pathLst>
                <a:path w="1" h="1304" fill="none" extrusionOk="0">
                  <a:moveTo>
                    <a:pt x="1" y="1"/>
                  </a:moveTo>
                  <a:lnTo>
                    <a:pt x="1" y="1303"/>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50" name="Google Shape;750;p25"/>
            <p:cNvSpPr/>
            <p:nvPr/>
          </p:nvSpPr>
          <p:spPr>
            <a:xfrm>
              <a:off x="5508983" y="4917836"/>
              <a:ext cx="8519" cy="45285"/>
            </a:xfrm>
            <a:custGeom>
              <a:avLst/>
              <a:gdLst/>
              <a:ahLst/>
              <a:cxnLst/>
              <a:rect l="l" t="t" r="r" b="b"/>
              <a:pathLst>
                <a:path w="233" h="982" fill="none" extrusionOk="0">
                  <a:moveTo>
                    <a:pt x="1" y="982"/>
                  </a:moveTo>
                  <a:lnTo>
                    <a:pt x="233"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51" name="Google Shape;751;p25"/>
            <p:cNvSpPr/>
            <p:nvPr/>
          </p:nvSpPr>
          <p:spPr>
            <a:xfrm>
              <a:off x="5437246" y="4914562"/>
              <a:ext cx="7861" cy="45285"/>
            </a:xfrm>
            <a:custGeom>
              <a:avLst/>
              <a:gdLst/>
              <a:ahLst/>
              <a:cxnLst/>
              <a:rect l="l" t="t" r="r" b="b"/>
              <a:pathLst>
                <a:path w="215" h="982" fill="none" extrusionOk="0">
                  <a:moveTo>
                    <a:pt x="0" y="0"/>
                  </a:moveTo>
                  <a:lnTo>
                    <a:pt x="214" y="98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752" name="Google Shape;752;p25"/>
          <p:cNvGrpSpPr/>
          <p:nvPr/>
        </p:nvGrpSpPr>
        <p:grpSpPr>
          <a:xfrm>
            <a:off x="3863483" y="6695906"/>
            <a:ext cx="46167" cy="118545"/>
            <a:chOff x="997737" y="4927704"/>
            <a:chExt cx="34625" cy="88909"/>
          </a:xfrm>
        </p:grpSpPr>
        <p:sp>
          <p:nvSpPr>
            <p:cNvPr id="753" name="Google Shape;753;p25"/>
            <p:cNvSpPr/>
            <p:nvPr/>
          </p:nvSpPr>
          <p:spPr>
            <a:xfrm>
              <a:off x="997737" y="4969669"/>
              <a:ext cx="4607" cy="46945"/>
            </a:xfrm>
            <a:custGeom>
              <a:avLst/>
              <a:gdLst/>
              <a:ahLst/>
              <a:cxnLst/>
              <a:rect l="l" t="t" r="r" b="b"/>
              <a:pathLst>
                <a:path w="126" h="1018" fill="none" extrusionOk="0">
                  <a:moveTo>
                    <a:pt x="1" y="1"/>
                  </a:moveTo>
                  <a:cubicBezTo>
                    <a:pt x="54" y="340"/>
                    <a:pt x="90" y="679"/>
                    <a:pt x="126" y="1018"/>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54" name="Google Shape;754;p25"/>
            <p:cNvSpPr/>
            <p:nvPr/>
          </p:nvSpPr>
          <p:spPr>
            <a:xfrm>
              <a:off x="1027097" y="4927704"/>
              <a:ext cx="5265" cy="79871"/>
            </a:xfrm>
            <a:custGeom>
              <a:avLst/>
              <a:gdLst/>
              <a:ahLst/>
              <a:cxnLst/>
              <a:rect l="l" t="t" r="r" b="b"/>
              <a:pathLst>
                <a:path w="144" h="1732" fill="none" extrusionOk="0">
                  <a:moveTo>
                    <a:pt x="1" y="1"/>
                  </a:moveTo>
                  <a:cubicBezTo>
                    <a:pt x="54" y="572"/>
                    <a:pt x="90" y="1160"/>
                    <a:pt x="143" y="173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755" name="Google Shape;755;p25"/>
          <p:cNvGrpSpPr/>
          <p:nvPr/>
        </p:nvGrpSpPr>
        <p:grpSpPr>
          <a:xfrm>
            <a:off x="9323059" y="6907066"/>
            <a:ext cx="44412" cy="105388"/>
            <a:chOff x="3922394" y="4890674"/>
            <a:chExt cx="33309" cy="79041"/>
          </a:xfrm>
        </p:grpSpPr>
        <p:sp>
          <p:nvSpPr>
            <p:cNvPr id="756" name="Google Shape;756;p25"/>
            <p:cNvSpPr/>
            <p:nvPr/>
          </p:nvSpPr>
          <p:spPr>
            <a:xfrm>
              <a:off x="3922394" y="4913732"/>
              <a:ext cx="37" cy="55984"/>
            </a:xfrm>
            <a:custGeom>
              <a:avLst/>
              <a:gdLst/>
              <a:ahLst/>
              <a:cxnLst/>
              <a:rect l="l" t="t" r="r" b="b"/>
              <a:pathLst>
                <a:path w="1" h="1214" fill="none" extrusionOk="0">
                  <a:moveTo>
                    <a:pt x="0" y="0"/>
                  </a:moveTo>
                  <a:lnTo>
                    <a:pt x="0" y="12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57" name="Google Shape;757;p25"/>
            <p:cNvSpPr/>
            <p:nvPr/>
          </p:nvSpPr>
          <p:spPr>
            <a:xfrm>
              <a:off x="3955667" y="4890674"/>
              <a:ext cx="37" cy="79041"/>
            </a:xfrm>
            <a:custGeom>
              <a:avLst/>
              <a:gdLst/>
              <a:ahLst/>
              <a:cxnLst/>
              <a:rect l="l" t="t" r="r" b="b"/>
              <a:pathLst>
                <a:path w="1" h="1714" fill="none" extrusionOk="0">
                  <a:moveTo>
                    <a:pt x="0" y="1"/>
                  </a:moveTo>
                  <a:lnTo>
                    <a:pt x="0" y="17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758" name="Google Shape;758;p25"/>
          <p:cNvGrpSpPr/>
          <p:nvPr/>
        </p:nvGrpSpPr>
        <p:grpSpPr>
          <a:xfrm>
            <a:off x="8156806" y="6436596"/>
            <a:ext cx="147911" cy="176737"/>
            <a:chOff x="4148103" y="5123543"/>
            <a:chExt cx="269125" cy="321576"/>
          </a:xfrm>
        </p:grpSpPr>
        <p:sp>
          <p:nvSpPr>
            <p:cNvPr id="759" name="Google Shape;759;p25"/>
            <p:cNvSpPr/>
            <p:nvPr/>
          </p:nvSpPr>
          <p:spPr>
            <a:xfrm>
              <a:off x="4148103" y="5293170"/>
              <a:ext cx="42716" cy="134101"/>
            </a:xfrm>
            <a:custGeom>
              <a:avLst/>
              <a:gdLst/>
              <a:ahLst/>
              <a:cxnLst/>
              <a:rect l="l" t="t" r="r" b="b"/>
              <a:pathLst>
                <a:path w="323" h="804" fill="none" extrusionOk="0">
                  <a:moveTo>
                    <a:pt x="1" y="0"/>
                  </a:moveTo>
                  <a:cubicBezTo>
                    <a:pt x="108" y="268"/>
                    <a:pt x="215" y="535"/>
                    <a:pt x="322" y="803"/>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60" name="Google Shape;760;p25"/>
            <p:cNvSpPr/>
            <p:nvPr/>
          </p:nvSpPr>
          <p:spPr>
            <a:xfrm>
              <a:off x="4294502" y="5123543"/>
              <a:ext cx="132" cy="288718"/>
            </a:xfrm>
            <a:custGeom>
              <a:avLst/>
              <a:gdLst/>
              <a:ahLst/>
              <a:cxnLst/>
              <a:rect l="l" t="t" r="r" b="b"/>
              <a:pathLst>
                <a:path w="1" h="1731" fill="none" extrusionOk="0">
                  <a:moveTo>
                    <a:pt x="0" y="1731"/>
                  </a:moveTo>
                  <a:lnTo>
                    <a:pt x="0"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61" name="Google Shape;761;p25"/>
            <p:cNvSpPr/>
            <p:nvPr/>
          </p:nvSpPr>
          <p:spPr>
            <a:xfrm>
              <a:off x="4400697" y="5260312"/>
              <a:ext cx="16531" cy="184806"/>
            </a:xfrm>
            <a:custGeom>
              <a:avLst/>
              <a:gdLst/>
              <a:ahLst/>
              <a:cxnLst/>
              <a:rect l="l" t="t" r="r" b="b"/>
              <a:pathLst>
                <a:path w="125" h="1108" fill="none" extrusionOk="0">
                  <a:moveTo>
                    <a:pt x="0" y="1107"/>
                  </a:moveTo>
                  <a:cubicBezTo>
                    <a:pt x="36" y="732"/>
                    <a:pt x="89" y="376"/>
                    <a:pt x="125" y="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762" name="Google Shape;762;p25"/>
          <p:cNvGrpSpPr/>
          <p:nvPr/>
        </p:nvGrpSpPr>
        <p:grpSpPr>
          <a:xfrm>
            <a:off x="2290276" y="6788390"/>
            <a:ext cx="55723" cy="125125"/>
            <a:chOff x="4891832" y="3454067"/>
            <a:chExt cx="41792" cy="93844"/>
          </a:xfrm>
        </p:grpSpPr>
        <p:sp>
          <p:nvSpPr>
            <p:cNvPr id="763" name="Google Shape;763;p25"/>
            <p:cNvSpPr/>
            <p:nvPr/>
          </p:nvSpPr>
          <p:spPr>
            <a:xfrm>
              <a:off x="4891832" y="3491928"/>
              <a:ext cx="9835" cy="55984"/>
            </a:xfrm>
            <a:custGeom>
              <a:avLst/>
              <a:gdLst/>
              <a:ahLst/>
              <a:cxnLst/>
              <a:rect l="l" t="t" r="r" b="b"/>
              <a:pathLst>
                <a:path w="269" h="1214" fill="none" extrusionOk="0">
                  <a:moveTo>
                    <a:pt x="1" y="0"/>
                  </a:moveTo>
                  <a:cubicBezTo>
                    <a:pt x="90" y="393"/>
                    <a:pt x="179" y="803"/>
                    <a:pt x="268" y="1213"/>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64" name="Google Shape;764;p25"/>
            <p:cNvSpPr/>
            <p:nvPr/>
          </p:nvSpPr>
          <p:spPr>
            <a:xfrm>
              <a:off x="4930333" y="3454067"/>
              <a:ext cx="3291" cy="84805"/>
            </a:xfrm>
            <a:custGeom>
              <a:avLst/>
              <a:gdLst/>
              <a:ahLst/>
              <a:cxnLst/>
              <a:rect l="l" t="t" r="r" b="b"/>
              <a:pathLst>
                <a:path w="90" h="1839" fill="none" extrusionOk="0">
                  <a:moveTo>
                    <a:pt x="54" y="0"/>
                  </a:moveTo>
                  <a:cubicBezTo>
                    <a:pt x="0" y="625"/>
                    <a:pt x="18" y="1232"/>
                    <a:pt x="89" y="1838"/>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765" name="Google Shape;765;p25"/>
          <p:cNvGrpSpPr/>
          <p:nvPr/>
        </p:nvGrpSpPr>
        <p:grpSpPr>
          <a:xfrm>
            <a:off x="7523291" y="6686556"/>
            <a:ext cx="108764" cy="137237"/>
            <a:chOff x="2802243" y="4633955"/>
            <a:chExt cx="81573" cy="102928"/>
          </a:xfrm>
        </p:grpSpPr>
        <p:sp>
          <p:nvSpPr>
            <p:cNvPr id="766" name="Google Shape;766;p25"/>
            <p:cNvSpPr/>
            <p:nvPr/>
          </p:nvSpPr>
          <p:spPr>
            <a:xfrm>
              <a:off x="2802243" y="4680853"/>
              <a:ext cx="37" cy="51049"/>
            </a:xfrm>
            <a:custGeom>
              <a:avLst/>
              <a:gdLst/>
              <a:ahLst/>
              <a:cxnLst/>
              <a:rect l="l" t="t" r="r" b="b"/>
              <a:pathLst>
                <a:path w="1" h="1107" fill="none" extrusionOk="0">
                  <a:moveTo>
                    <a:pt x="1" y="1107"/>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67" name="Google Shape;767;p25"/>
            <p:cNvSpPr/>
            <p:nvPr/>
          </p:nvSpPr>
          <p:spPr>
            <a:xfrm>
              <a:off x="2839427" y="4633955"/>
              <a:ext cx="37" cy="93844"/>
            </a:xfrm>
            <a:custGeom>
              <a:avLst/>
              <a:gdLst/>
              <a:ahLst/>
              <a:cxnLst/>
              <a:rect l="l" t="t" r="r" b="b"/>
              <a:pathLst>
                <a:path w="1" h="2035" fill="none" extrusionOk="0">
                  <a:moveTo>
                    <a:pt x="1" y="2035"/>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68" name="Google Shape;768;p25"/>
            <p:cNvSpPr/>
            <p:nvPr/>
          </p:nvSpPr>
          <p:spPr>
            <a:xfrm>
              <a:off x="2883779" y="4694872"/>
              <a:ext cx="37" cy="42011"/>
            </a:xfrm>
            <a:custGeom>
              <a:avLst/>
              <a:gdLst/>
              <a:ahLst/>
              <a:cxnLst/>
              <a:rect l="l" t="t" r="r" b="b"/>
              <a:pathLst>
                <a:path w="1" h="911" fill="none" extrusionOk="0">
                  <a:moveTo>
                    <a:pt x="1" y="910"/>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769" name="Google Shape;769;p25"/>
          <p:cNvGrpSpPr/>
          <p:nvPr/>
        </p:nvGrpSpPr>
        <p:grpSpPr>
          <a:xfrm>
            <a:off x="6371399" y="6689321"/>
            <a:ext cx="118319" cy="131704"/>
            <a:chOff x="2483887" y="5072504"/>
            <a:chExt cx="88739" cy="98778"/>
          </a:xfrm>
        </p:grpSpPr>
        <p:sp>
          <p:nvSpPr>
            <p:cNvPr id="770" name="Google Shape;770;p25"/>
            <p:cNvSpPr/>
            <p:nvPr/>
          </p:nvSpPr>
          <p:spPr>
            <a:xfrm>
              <a:off x="2483887" y="5119403"/>
              <a:ext cx="37" cy="51095"/>
            </a:xfrm>
            <a:custGeom>
              <a:avLst/>
              <a:gdLst/>
              <a:ahLst/>
              <a:cxnLst/>
              <a:rect l="l" t="t" r="r" b="b"/>
              <a:pathLst>
                <a:path w="1" h="1108" fill="none" extrusionOk="0">
                  <a:moveTo>
                    <a:pt x="0" y="1"/>
                  </a:moveTo>
                  <a:lnTo>
                    <a:pt x="0" y="1107"/>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71" name="Google Shape;771;p25"/>
            <p:cNvSpPr/>
            <p:nvPr/>
          </p:nvSpPr>
          <p:spPr>
            <a:xfrm>
              <a:off x="2524984" y="5072504"/>
              <a:ext cx="37" cy="98778"/>
            </a:xfrm>
            <a:custGeom>
              <a:avLst/>
              <a:gdLst/>
              <a:ahLst/>
              <a:cxnLst/>
              <a:rect l="l" t="t" r="r" b="b"/>
              <a:pathLst>
                <a:path w="1" h="2142" fill="none" extrusionOk="0">
                  <a:moveTo>
                    <a:pt x="0" y="1"/>
                  </a:moveTo>
                  <a:lnTo>
                    <a:pt x="0" y="2142"/>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72" name="Google Shape;772;p25"/>
            <p:cNvSpPr/>
            <p:nvPr/>
          </p:nvSpPr>
          <p:spPr>
            <a:xfrm>
              <a:off x="2572589" y="5119403"/>
              <a:ext cx="37" cy="42841"/>
            </a:xfrm>
            <a:custGeom>
              <a:avLst/>
              <a:gdLst/>
              <a:ahLst/>
              <a:cxnLst/>
              <a:rect l="l" t="t" r="r" b="b"/>
              <a:pathLst>
                <a:path w="1" h="929" fill="none" extrusionOk="0">
                  <a:moveTo>
                    <a:pt x="1" y="1"/>
                  </a:moveTo>
                  <a:lnTo>
                    <a:pt x="1" y="929"/>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773" name="Google Shape;773;p25"/>
          <p:cNvGrpSpPr/>
          <p:nvPr/>
        </p:nvGrpSpPr>
        <p:grpSpPr>
          <a:xfrm>
            <a:off x="5066561" y="6628670"/>
            <a:ext cx="147911" cy="117439"/>
            <a:chOff x="1400920" y="4965564"/>
            <a:chExt cx="110933" cy="88079"/>
          </a:xfrm>
        </p:grpSpPr>
        <p:sp>
          <p:nvSpPr>
            <p:cNvPr id="774" name="Google Shape;774;p25"/>
            <p:cNvSpPr/>
            <p:nvPr/>
          </p:nvSpPr>
          <p:spPr>
            <a:xfrm>
              <a:off x="1400920" y="4988576"/>
              <a:ext cx="37" cy="56030"/>
            </a:xfrm>
            <a:custGeom>
              <a:avLst/>
              <a:gdLst/>
              <a:ahLst/>
              <a:cxnLst/>
              <a:rect l="l" t="t" r="r" b="b"/>
              <a:pathLst>
                <a:path w="1" h="1215" fill="none" extrusionOk="0">
                  <a:moveTo>
                    <a:pt x="1" y="1214"/>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75" name="Google Shape;775;p25"/>
            <p:cNvSpPr/>
            <p:nvPr/>
          </p:nvSpPr>
          <p:spPr>
            <a:xfrm>
              <a:off x="1445271" y="4965564"/>
              <a:ext cx="37" cy="74107"/>
            </a:xfrm>
            <a:custGeom>
              <a:avLst/>
              <a:gdLst/>
              <a:ahLst/>
              <a:cxnLst/>
              <a:rect l="l" t="t" r="r" b="b"/>
              <a:pathLst>
                <a:path w="1" h="1607" fill="none" extrusionOk="0">
                  <a:moveTo>
                    <a:pt x="1" y="1606"/>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76" name="Google Shape;776;p25"/>
            <p:cNvSpPr/>
            <p:nvPr/>
          </p:nvSpPr>
          <p:spPr>
            <a:xfrm>
              <a:off x="1511816" y="5002594"/>
              <a:ext cx="37" cy="51049"/>
            </a:xfrm>
            <a:custGeom>
              <a:avLst/>
              <a:gdLst/>
              <a:ahLst/>
              <a:cxnLst/>
              <a:rect l="l" t="t" r="r" b="b"/>
              <a:pathLst>
                <a:path w="1" h="1107" fill="none" extrusionOk="0">
                  <a:moveTo>
                    <a:pt x="1" y="1106"/>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spTree>
    <p:extLst>
      <p:ext uri="{BB962C8B-B14F-4D97-AF65-F5344CB8AC3E}">
        <p14:creationId xmlns:p14="http://schemas.microsoft.com/office/powerpoint/2010/main" val="330469123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77"/>
        <p:cNvGrpSpPr/>
        <p:nvPr/>
      </p:nvGrpSpPr>
      <p:grpSpPr>
        <a:xfrm>
          <a:off x="0" y="0"/>
          <a:ext cx="0" cy="0"/>
          <a:chOff x="0" y="0"/>
          <a:chExt cx="0" cy="0"/>
        </a:xfrm>
      </p:grpSpPr>
      <p:sp>
        <p:nvSpPr>
          <p:cNvPr id="778" name="Google Shape;778;p26"/>
          <p:cNvSpPr txBox="1">
            <a:spLocks noGrp="1"/>
          </p:cNvSpPr>
          <p:nvPr>
            <p:ph type="title"/>
          </p:nvPr>
        </p:nvSpPr>
        <p:spPr>
          <a:xfrm>
            <a:off x="950800" y="2141267"/>
            <a:ext cx="5075600" cy="1174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79" name="Google Shape;779;p26"/>
          <p:cNvSpPr txBox="1">
            <a:spLocks noGrp="1"/>
          </p:cNvSpPr>
          <p:nvPr>
            <p:ph type="subTitle" idx="1"/>
          </p:nvPr>
        </p:nvSpPr>
        <p:spPr>
          <a:xfrm>
            <a:off x="950800" y="3315933"/>
            <a:ext cx="5075600" cy="140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780" name="Google Shape;780;p26"/>
          <p:cNvGrpSpPr/>
          <p:nvPr/>
        </p:nvGrpSpPr>
        <p:grpSpPr>
          <a:xfrm flipH="1">
            <a:off x="-72967" y="5355044"/>
            <a:ext cx="3622904" cy="1150629"/>
            <a:chOff x="7196900" y="3819825"/>
            <a:chExt cx="1947100" cy="632075"/>
          </a:xfrm>
        </p:grpSpPr>
        <p:sp>
          <p:nvSpPr>
            <p:cNvPr id="781" name="Google Shape;781;p26"/>
            <p:cNvSpPr/>
            <p:nvPr/>
          </p:nvSpPr>
          <p:spPr>
            <a:xfrm>
              <a:off x="7880725" y="3819825"/>
              <a:ext cx="1263275" cy="632075"/>
            </a:xfrm>
            <a:custGeom>
              <a:avLst/>
              <a:gdLst/>
              <a:ahLst/>
              <a:cxnLst/>
              <a:rect l="l" t="t" r="r" b="b"/>
              <a:pathLst>
                <a:path w="50531" h="25283" extrusionOk="0">
                  <a:moveTo>
                    <a:pt x="44964" y="0"/>
                  </a:moveTo>
                  <a:cubicBezTo>
                    <a:pt x="44586" y="0"/>
                    <a:pt x="44209" y="46"/>
                    <a:pt x="43840" y="142"/>
                  </a:cubicBezTo>
                  <a:cubicBezTo>
                    <a:pt x="41663" y="713"/>
                    <a:pt x="39968" y="2979"/>
                    <a:pt x="39950" y="5424"/>
                  </a:cubicBezTo>
                  <a:cubicBezTo>
                    <a:pt x="39616" y="5248"/>
                    <a:pt x="39248" y="5165"/>
                    <a:pt x="38879" y="5165"/>
                  </a:cubicBezTo>
                  <a:cubicBezTo>
                    <a:pt x="38124" y="5165"/>
                    <a:pt x="37367" y="5514"/>
                    <a:pt x="36899" y="6138"/>
                  </a:cubicBezTo>
                  <a:cubicBezTo>
                    <a:pt x="36185" y="7083"/>
                    <a:pt x="36150" y="8546"/>
                    <a:pt x="36828" y="9528"/>
                  </a:cubicBezTo>
                  <a:cubicBezTo>
                    <a:pt x="36552" y="9438"/>
                    <a:pt x="36265" y="9395"/>
                    <a:pt x="35978" y="9395"/>
                  </a:cubicBezTo>
                  <a:cubicBezTo>
                    <a:pt x="34945" y="9395"/>
                    <a:pt x="33903" y="9948"/>
                    <a:pt x="33331" y="10884"/>
                  </a:cubicBezTo>
                  <a:cubicBezTo>
                    <a:pt x="33302" y="9660"/>
                    <a:pt x="32172" y="8685"/>
                    <a:pt x="31074" y="8685"/>
                  </a:cubicBezTo>
                  <a:cubicBezTo>
                    <a:pt x="30795" y="8685"/>
                    <a:pt x="30518" y="8748"/>
                    <a:pt x="30262" y="8885"/>
                  </a:cubicBezTo>
                  <a:cubicBezTo>
                    <a:pt x="31261" y="6530"/>
                    <a:pt x="29441" y="3354"/>
                    <a:pt x="27032" y="3211"/>
                  </a:cubicBezTo>
                  <a:cubicBezTo>
                    <a:pt x="26976" y="3208"/>
                    <a:pt x="26919" y="3206"/>
                    <a:pt x="26863" y="3206"/>
                  </a:cubicBezTo>
                  <a:cubicBezTo>
                    <a:pt x="24528" y="3206"/>
                    <a:pt x="22572" y="6070"/>
                    <a:pt x="23357" y="8475"/>
                  </a:cubicBezTo>
                  <a:cubicBezTo>
                    <a:pt x="22526" y="7861"/>
                    <a:pt x="21528" y="7566"/>
                    <a:pt x="20529" y="7566"/>
                  </a:cubicBezTo>
                  <a:cubicBezTo>
                    <a:pt x="19062" y="7566"/>
                    <a:pt x="17593" y="8203"/>
                    <a:pt x="16648" y="9403"/>
                  </a:cubicBezTo>
                  <a:cubicBezTo>
                    <a:pt x="16511" y="8226"/>
                    <a:pt x="15398" y="7364"/>
                    <a:pt x="14324" y="7364"/>
                  </a:cubicBezTo>
                  <a:cubicBezTo>
                    <a:pt x="13997" y="7364"/>
                    <a:pt x="13674" y="7444"/>
                    <a:pt x="13383" y="7618"/>
                  </a:cubicBezTo>
                  <a:cubicBezTo>
                    <a:pt x="13570" y="5508"/>
                    <a:pt x="11760" y="3446"/>
                    <a:pt x="9812" y="3446"/>
                  </a:cubicBezTo>
                  <a:cubicBezTo>
                    <a:pt x="9718" y="3446"/>
                    <a:pt x="9623" y="3451"/>
                    <a:pt x="9529" y="3461"/>
                  </a:cubicBezTo>
                  <a:cubicBezTo>
                    <a:pt x="7477" y="3657"/>
                    <a:pt x="5924" y="6173"/>
                    <a:pt x="6531" y="8314"/>
                  </a:cubicBezTo>
                  <a:cubicBezTo>
                    <a:pt x="6254" y="8107"/>
                    <a:pt x="5931" y="8013"/>
                    <a:pt x="5604" y="8013"/>
                  </a:cubicBezTo>
                  <a:cubicBezTo>
                    <a:pt x="4752" y="8013"/>
                    <a:pt x="3877" y="8652"/>
                    <a:pt x="3748" y="9581"/>
                  </a:cubicBezTo>
                  <a:cubicBezTo>
                    <a:pt x="3527" y="9517"/>
                    <a:pt x="3301" y="9486"/>
                    <a:pt x="3075" y="9486"/>
                  </a:cubicBezTo>
                  <a:cubicBezTo>
                    <a:pt x="1988" y="9486"/>
                    <a:pt x="914" y="10198"/>
                    <a:pt x="500" y="11276"/>
                  </a:cubicBezTo>
                  <a:cubicBezTo>
                    <a:pt x="1" y="12579"/>
                    <a:pt x="518" y="14256"/>
                    <a:pt x="1660" y="14987"/>
                  </a:cubicBezTo>
                  <a:cubicBezTo>
                    <a:pt x="17700" y="25283"/>
                    <a:pt x="34473" y="22785"/>
                    <a:pt x="49567" y="24765"/>
                  </a:cubicBezTo>
                  <a:cubicBezTo>
                    <a:pt x="49835" y="19502"/>
                    <a:pt x="50085" y="14220"/>
                    <a:pt x="50353" y="8957"/>
                  </a:cubicBezTo>
                  <a:cubicBezTo>
                    <a:pt x="50460" y="6905"/>
                    <a:pt x="50531" y="4728"/>
                    <a:pt x="49603" y="2908"/>
                  </a:cubicBezTo>
                  <a:cubicBezTo>
                    <a:pt x="48698" y="1127"/>
                    <a:pt x="46829" y="0"/>
                    <a:pt x="4496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782" name="Google Shape;782;p26"/>
            <p:cNvSpPr/>
            <p:nvPr/>
          </p:nvSpPr>
          <p:spPr>
            <a:xfrm>
              <a:off x="8808650" y="3957150"/>
              <a:ext cx="216950" cy="370125"/>
            </a:xfrm>
            <a:custGeom>
              <a:avLst/>
              <a:gdLst/>
              <a:ahLst/>
              <a:cxnLst/>
              <a:rect l="l" t="t" r="r" b="b"/>
              <a:pathLst>
                <a:path w="8678" h="14805" extrusionOk="0">
                  <a:moveTo>
                    <a:pt x="6838" y="0"/>
                  </a:moveTo>
                  <a:cubicBezTo>
                    <a:pt x="6758" y="0"/>
                    <a:pt x="6683" y="43"/>
                    <a:pt x="6652" y="145"/>
                  </a:cubicBezTo>
                  <a:cubicBezTo>
                    <a:pt x="6045" y="2001"/>
                    <a:pt x="5349" y="3838"/>
                    <a:pt x="4600" y="5640"/>
                  </a:cubicBezTo>
                  <a:cubicBezTo>
                    <a:pt x="4136" y="4445"/>
                    <a:pt x="3708" y="3232"/>
                    <a:pt x="3297" y="2018"/>
                  </a:cubicBezTo>
                  <a:cubicBezTo>
                    <a:pt x="3260" y="1919"/>
                    <a:pt x="3186" y="1878"/>
                    <a:pt x="3110" y="1878"/>
                  </a:cubicBezTo>
                  <a:cubicBezTo>
                    <a:pt x="2967" y="1878"/>
                    <a:pt x="2817" y="2022"/>
                    <a:pt x="2887" y="2197"/>
                  </a:cubicBezTo>
                  <a:cubicBezTo>
                    <a:pt x="3351" y="3535"/>
                    <a:pt x="3832" y="4873"/>
                    <a:pt x="4332" y="6211"/>
                  </a:cubicBezTo>
                  <a:cubicBezTo>
                    <a:pt x="4332" y="6211"/>
                    <a:pt x="4332" y="6211"/>
                    <a:pt x="4332" y="6229"/>
                  </a:cubicBezTo>
                  <a:cubicBezTo>
                    <a:pt x="4171" y="6622"/>
                    <a:pt x="3993" y="7032"/>
                    <a:pt x="3815" y="7425"/>
                  </a:cubicBezTo>
                  <a:cubicBezTo>
                    <a:pt x="2708" y="9833"/>
                    <a:pt x="1424" y="12135"/>
                    <a:pt x="103" y="14437"/>
                  </a:cubicBezTo>
                  <a:cubicBezTo>
                    <a:pt x="1" y="14616"/>
                    <a:pt x="156" y="14804"/>
                    <a:pt x="310" y="14804"/>
                  </a:cubicBezTo>
                  <a:cubicBezTo>
                    <a:pt x="372" y="14804"/>
                    <a:pt x="433" y="14775"/>
                    <a:pt x="478" y="14704"/>
                  </a:cubicBezTo>
                  <a:cubicBezTo>
                    <a:pt x="1798" y="12599"/>
                    <a:pt x="2940" y="10351"/>
                    <a:pt x="3993" y="8103"/>
                  </a:cubicBezTo>
                  <a:cubicBezTo>
                    <a:pt x="5599" y="7550"/>
                    <a:pt x="7115" y="6729"/>
                    <a:pt x="8489" y="5712"/>
                  </a:cubicBezTo>
                  <a:cubicBezTo>
                    <a:pt x="8677" y="5567"/>
                    <a:pt x="8526" y="5306"/>
                    <a:pt x="8329" y="5306"/>
                  </a:cubicBezTo>
                  <a:cubicBezTo>
                    <a:pt x="8283" y="5306"/>
                    <a:pt x="8234" y="5321"/>
                    <a:pt x="8186" y="5355"/>
                  </a:cubicBezTo>
                  <a:cubicBezTo>
                    <a:pt x="6991" y="6265"/>
                    <a:pt x="5670" y="6979"/>
                    <a:pt x="4261" y="7514"/>
                  </a:cubicBezTo>
                  <a:cubicBezTo>
                    <a:pt x="5331" y="5177"/>
                    <a:pt x="6277" y="2768"/>
                    <a:pt x="7080" y="323"/>
                  </a:cubicBezTo>
                  <a:cubicBezTo>
                    <a:pt x="7137" y="140"/>
                    <a:pt x="6980" y="0"/>
                    <a:pt x="6838" y="0"/>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783" name="Google Shape;783;p26"/>
            <p:cNvSpPr/>
            <p:nvPr/>
          </p:nvSpPr>
          <p:spPr>
            <a:xfrm>
              <a:off x="8430575" y="4009300"/>
              <a:ext cx="228050" cy="277950"/>
            </a:xfrm>
            <a:custGeom>
              <a:avLst/>
              <a:gdLst/>
              <a:ahLst/>
              <a:cxnLst/>
              <a:rect l="l" t="t" r="r" b="b"/>
              <a:pathLst>
                <a:path w="9122" h="11118" extrusionOk="0">
                  <a:moveTo>
                    <a:pt x="4277" y="0"/>
                  </a:moveTo>
                  <a:cubicBezTo>
                    <a:pt x="4151" y="0"/>
                    <a:pt x="4019" y="93"/>
                    <a:pt x="4039" y="254"/>
                  </a:cubicBezTo>
                  <a:cubicBezTo>
                    <a:pt x="4342" y="3215"/>
                    <a:pt x="4860" y="6177"/>
                    <a:pt x="5681" y="9050"/>
                  </a:cubicBezTo>
                  <a:cubicBezTo>
                    <a:pt x="3664" y="7658"/>
                    <a:pt x="1898" y="5928"/>
                    <a:pt x="470" y="3929"/>
                  </a:cubicBezTo>
                  <a:cubicBezTo>
                    <a:pt x="428" y="3868"/>
                    <a:pt x="372" y="3843"/>
                    <a:pt x="316" y="3843"/>
                  </a:cubicBezTo>
                  <a:cubicBezTo>
                    <a:pt x="159" y="3843"/>
                    <a:pt x="0" y="4039"/>
                    <a:pt x="131" y="4197"/>
                  </a:cubicBezTo>
                  <a:cubicBezTo>
                    <a:pt x="1666" y="6356"/>
                    <a:pt x="3575" y="8211"/>
                    <a:pt x="5788" y="9692"/>
                  </a:cubicBezTo>
                  <a:cubicBezTo>
                    <a:pt x="5805" y="9710"/>
                    <a:pt x="5823" y="9710"/>
                    <a:pt x="5859" y="9710"/>
                  </a:cubicBezTo>
                  <a:cubicBezTo>
                    <a:pt x="5984" y="10138"/>
                    <a:pt x="6109" y="10567"/>
                    <a:pt x="6251" y="10977"/>
                  </a:cubicBezTo>
                  <a:cubicBezTo>
                    <a:pt x="6283" y="11076"/>
                    <a:pt x="6352" y="11117"/>
                    <a:pt x="6427" y="11117"/>
                  </a:cubicBezTo>
                  <a:cubicBezTo>
                    <a:pt x="6566" y="11117"/>
                    <a:pt x="6720" y="10973"/>
                    <a:pt x="6662" y="10799"/>
                  </a:cubicBezTo>
                  <a:cubicBezTo>
                    <a:pt x="6341" y="9692"/>
                    <a:pt x="6037" y="8586"/>
                    <a:pt x="5770" y="7480"/>
                  </a:cubicBezTo>
                  <a:cubicBezTo>
                    <a:pt x="5841" y="7480"/>
                    <a:pt x="5912" y="7462"/>
                    <a:pt x="5966" y="7391"/>
                  </a:cubicBezTo>
                  <a:cubicBezTo>
                    <a:pt x="6555" y="6713"/>
                    <a:pt x="7108" y="6017"/>
                    <a:pt x="7608" y="5285"/>
                  </a:cubicBezTo>
                  <a:cubicBezTo>
                    <a:pt x="8125" y="4554"/>
                    <a:pt x="8625" y="3804"/>
                    <a:pt x="9035" y="3019"/>
                  </a:cubicBezTo>
                  <a:cubicBezTo>
                    <a:pt x="9122" y="2858"/>
                    <a:pt x="8958" y="2705"/>
                    <a:pt x="8803" y="2705"/>
                  </a:cubicBezTo>
                  <a:cubicBezTo>
                    <a:pt x="8735" y="2705"/>
                    <a:pt x="8668" y="2734"/>
                    <a:pt x="8625" y="2805"/>
                  </a:cubicBezTo>
                  <a:cubicBezTo>
                    <a:pt x="8161" y="3554"/>
                    <a:pt x="7732" y="4304"/>
                    <a:pt x="7215" y="5035"/>
                  </a:cubicBezTo>
                  <a:cubicBezTo>
                    <a:pt x="6733" y="5731"/>
                    <a:pt x="6216" y="6391"/>
                    <a:pt x="5663" y="7034"/>
                  </a:cubicBezTo>
                  <a:cubicBezTo>
                    <a:pt x="5127" y="4786"/>
                    <a:pt x="4717" y="2502"/>
                    <a:pt x="4485" y="182"/>
                  </a:cubicBezTo>
                  <a:cubicBezTo>
                    <a:pt x="4469" y="57"/>
                    <a:pt x="4375" y="0"/>
                    <a:pt x="4277" y="0"/>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784" name="Google Shape;784;p26"/>
            <p:cNvSpPr/>
            <p:nvPr/>
          </p:nvSpPr>
          <p:spPr>
            <a:xfrm>
              <a:off x="7196900" y="4002700"/>
              <a:ext cx="1556350" cy="380075"/>
            </a:xfrm>
            <a:custGeom>
              <a:avLst/>
              <a:gdLst/>
              <a:ahLst/>
              <a:cxnLst/>
              <a:rect l="l" t="t" r="r" b="b"/>
              <a:pathLst>
                <a:path w="62254" h="15203" extrusionOk="0">
                  <a:moveTo>
                    <a:pt x="25976" y="1"/>
                  </a:moveTo>
                  <a:cubicBezTo>
                    <a:pt x="25700" y="1"/>
                    <a:pt x="25425" y="52"/>
                    <a:pt x="25159" y="161"/>
                  </a:cubicBezTo>
                  <a:cubicBezTo>
                    <a:pt x="23482" y="839"/>
                    <a:pt x="22786" y="3622"/>
                    <a:pt x="23892" y="5317"/>
                  </a:cubicBezTo>
                  <a:cubicBezTo>
                    <a:pt x="23426" y="4970"/>
                    <a:pt x="22883" y="4800"/>
                    <a:pt x="22343" y="4800"/>
                  </a:cubicBezTo>
                  <a:cubicBezTo>
                    <a:pt x="21664" y="4800"/>
                    <a:pt x="20991" y="5068"/>
                    <a:pt x="20484" y="5585"/>
                  </a:cubicBezTo>
                  <a:cubicBezTo>
                    <a:pt x="20035" y="4248"/>
                    <a:pt x="18770" y="3445"/>
                    <a:pt x="17542" y="3445"/>
                  </a:cubicBezTo>
                  <a:cubicBezTo>
                    <a:pt x="16918" y="3445"/>
                    <a:pt x="16303" y="3653"/>
                    <a:pt x="15809" y="4104"/>
                  </a:cubicBezTo>
                  <a:cubicBezTo>
                    <a:pt x="15845" y="3105"/>
                    <a:pt x="15238" y="2106"/>
                    <a:pt x="14435" y="1784"/>
                  </a:cubicBezTo>
                  <a:cubicBezTo>
                    <a:pt x="14238" y="1707"/>
                    <a:pt x="14030" y="1670"/>
                    <a:pt x="13823" y="1670"/>
                  </a:cubicBezTo>
                  <a:cubicBezTo>
                    <a:pt x="13171" y="1670"/>
                    <a:pt x="12521" y="2036"/>
                    <a:pt x="12169" y="2659"/>
                  </a:cubicBezTo>
                  <a:cubicBezTo>
                    <a:pt x="11785" y="1233"/>
                    <a:pt x="10500" y="251"/>
                    <a:pt x="9243" y="251"/>
                  </a:cubicBezTo>
                  <a:cubicBezTo>
                    <a:pt x="8927" y="251"/>
                    <a:pt x="8613" y="314"/>
                    <a:pt x="8315" y="446"/>
                  </a:cubicBezTo>
                  <a:cubicBezTo>
                    <a:pt x="6835" y="1089"/>
                    <a:pt x="6103" y="3337"/>
                    <a:pt x="6799" y="5032"/>
                  </a:cubicBezTo>
                  <a:cubicBezTo>
                    <a:pt x="6560" y="4686"/>
                    <a:pt x="6186" y="4499"/>
                    <a:pt x="5820" y="4499"/>
                  </a:cubicBezTo>
                  <a:cubicBezTo>
                    <a:pt x="5638" y="4499"/>
                    <a:pt x="5459" y="4545"/>
                    <a:pt x="5300" y="4639"/>
                  </a:cubicBezTo>
                  <a:cubicBezTo>
                    <a:pt x="4800" y="4907"/>
                    <a:pt x="4515" y="5621"/>
                    <a:pt x="4640" y="6245"/>
                  </a:cubicBezTo>
                  <a:cubicBezTo>
                    <a:pt x="4164" y="5858"/>
                    <a:pt x="3590" y="5668"/>
                    <a:pt x="3018" y="5668"/>
                  </a:cubicBezTo>
                  <a:cubicBezTo>
                    <a:pt x="2324" y="5668"/>
                    <a:pt x="1633" y="5947"/>
                    <a:pt x="1125" y="6495"/>
                  </a:cubicBezTo>
                  <a:cubicBezTo>
                    <a:pt x="215" y="7494"/>
                    <a:pt x="1" y="9260"/>
                    <a:pt x="661" y="10545"/>
                  </a:cubicBezTo>
                  <a:cubicBezTo>
                    <a:pt x="21483" y="13222"/>
                    <a:pt x="41860" y="14203"/>
                    <a:pt x="62254" y="15202"/>
                  </a:cubicBezTo>
                  <a:cubicBezTo>
                    <a:pt x="62225" y="13761"/>
                    <a:pt x="60988" y="12594"/>
                    <a:pt x="59791" y="12594"/>
                  </a:cubicBezTo>
                  <a:cubicBezTo>
                    <a:pt x="59491" y="12594"/>
                    <a:pt x="59193" y="12668"/>
                    <a:pt x="58917" y="12829"/>
                  </a:cubicBezTo>
                  <a:cubicBezTo>
                    <a:pt x="60380" y="10938"/>
                    <a:pt x="59952" y="7530"/>
                    <a:pt x="58096" y="6102"/>
                  </a:cubicBezTo>
                  <a:cubicBezTo>
                    <a:pt x="57501" y="5650"/>
                    <a:pt x="56807" y="5440"/>
                    <a:pt x="56110" y="5440"/>
                  </a:cubicBezTo>
                  <a:cubicBezTo>
                    <a:pt x="54633" y="5440"/>
                    <a:pt x="53141" y="6382"/>
                    <a:pt x="52547" y="7958"/>
                  </a:cubicBezTo>
                  <a:cubicBezTo>
                    <a:pt x="52163" y="7350"/>
                    <a:pt x="51543" y="7073"/>
                    <a:pt x="50911" y="7073"/>
                  </a:cubicBezTo>
                  <a:cubicBezTo>
                    <a:pt x="49931" y="7073"/>
                    <a:pt x="48924" y="7739"/>
                    <a:pt x="48729" y="8868"/>
                  </a:cubicBezTo>
                  <a:cubicBezTo>
                    <a:pt x="48610" y="7589"/>
                    <a:pt x="47499" y="6583"/>
                    <a:pt x="46420" y="6583"/>
                  </a:cubicBezTo>
                  <a:cubicBezTo>
                    <a:pt x="46204" y="6583"/>
                    <a:pt x="45990" y="6623"/>
                    <a:pt x="45785" y="6709"/>
                  </a:cubicBezTo>
                  <a:cubicBezTo>
                    <a:pt x="46320" y="4140"/>
                    <a:pt x="44679" y="1196"/>
                    <a:pt x="42431" y="696"/>
                  </a:cubicBezTo>
                  <a:cubicBezTo>
                    <a:pt x="42193" y="641"/>
                    <a:pt x="41954" y="615"/>
                    <a:pt x="41716" y="615"/>
                  </a:cubicBezTo>
                  <a:cubicBezTo>
                    <a:pt x="39701" y="615"/>
                    <a:pt x="37767" y="2492"/>
                    <a:pt x="37560" y="4853"/>
                  </a:cubicBezTo>
                  <a:cubicBezTo>
                    <a:pt x="37084" y="3679"/>
                    <a:pt x="35965" y="3059"/>
                    <a:pt x="34873" y="3059"/>
                  </a:cubicBezTo>
                  <a:cubicBezTo>
                    <a:pt x="33958" y="3059"/>
                    <a:pt x="33062" y="3496"/>
                    <a:pt x="32581" y="4407"/>
                  </a:cubicBezTo>
                  <a:cubicBezTo>
                    <a:pt x="32170" y="3403"/>
                    <a:pt x="31209" y="2809"/>
                    <a:pt x="30276" y="2809"/>
                  </a:cubicBezTo>
                  <a:cubicBezTo>
                    <a:pt x="29834" y="2809"/>
                    <a:pt x="29398" y="2943"/>
                    <a:pt x="29031" y="3230"/>
                  </a:cubicBezTo>
                  <a:cubicBezTo>
                    <a:pt x="28956" y="1469"/>
                    <a:pt x="27459" y="1"/>
                    <a:pt x="25976" y="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785" name="Google Shape;785;p26"/>
            <p:cNvSpPr/>
            <p:nvPr/>
          </p:nvSpPr>
          <p:spPr>
            <a:xfrm>
              <a:off x="8145450" y="4097525"/>
              <a:ext cx="146375" cy="187550"/>
            </a:xfrm>
            <a:custGeom>
              <a:avLst/>
              <a:gdLst/>
              <a:ahLst/>
              <a:cxnLst/>
              <a:rect l="l" t="t" r="r" b="b"/>
              <a:pathLst>
                <a:path w="5855" h="7502" extrusionOk="0">
                  <a:moveTo>
                    <a:pt x="3652" y="0"/>
                  </a:moveTo>
                  <a:cubicBezTo>
                    <a:pt x="3573" y="0"/>
                    <a:pt x="3498" y="45"/>
                    <a:pt x="3472" y="150"/>
                  </a:cubicBezTo>
                  <a:cubicBezTo>
                    <a:pt x="3186" y="1096"/>
                    <a:pt x="2865" y="2006"/>
                    <a:pt x="2472" y="2898"/>
                  </a:cubicBezTo>
                  <a:cubicBezTo>
                    <a:pt x="2187" y="2131"/>
                    <a:pt x="1901" y="1364"/>
                    <a:pt x="1616" y="596"/>
                  </a:cubicBezTo>
                  <a:cubicBezTo>
                    <a:pt x="1579" y="503"/>
                    <a:pt x="1504" y="464"/>
                    <a:pt x="1428" y="464"/>
                  </a:cubicBezTo>
                  <a:cubicBezTo>
                    <a:pt x="1286" y="464"/>
                    <a:pt x="1136" y="600"/>
                    <a:pt x="1206" y="775"/>
                  </a:cubicBezTo>
                  <a:cubicBezTo>
                    <a:pt x="1545" y="1667"/>
                    <a:pt x="1866" y="2577"/>
                    <a:pt x="2205" y="3469"/>
                  </a:cubicBezTo>
                  <a:cubicBezTo>
                    <a:pt x="1616" y="4736"/>
                    <a:pt x="920" y="5967"/>
                    <a:pt x="117" y="7145"/>
                  </a:cubicBezTo>
                  <a:cubicBezTo>
                    <a:pt x="0" y="7314"/>
                    <a:pt x="158" y="7501"/>
                    <a:pt x="321" y="7501"/>
                  </a:cubicBezTo>
                  <a:cubicBezTo>
                    <a:pt x="382" y="7501"/>
                    <a:pt x="443" y="7475"/>
                    <a:pt x="492" y="7412"/>
                  </a:cubicBezTo>
                  <a:cubicBezTo>
                    <a:pt x="974" y="6734"/>
                    <a:pt x="1420" y="6038"/>
                    <a:pt x="1830" y="5307"/>
                  </a:cubicBezTo>
                  <a:cubicBezTo>
                    <a:pt x="3133" y="4665"/>
                    <a:pt x="4417" y="3933"/>
                    <a:pt x="5648" y="3166"/>
                  </a:cubicBezTo>
                  <a:cubicBezTo>
                    <a:pt x="5854" y="3019"/>
                    <a:pt x="5697" y="2751"/>
                    <a:pt x="5495" y="2751"/>
                  </a:cubicBezTo>
                  <a:cubicBezTo>
                    <a:pt x="5452" y="2751"/>
                    <a:pt x="5407" y="2763"/>
                    <a:pt x="5363" y="2791"/>
                  </a:cubicBezTo>
                  <a:cubicBezTo>
                    <a:pt x="4328" y="3433"/>
                    <a:pt x="3275" y="4040"/>
                    <a:pt x="2205" y="4593"/>
                  </a:cubicBezTo>
                  <a:cubicBezTo>
                    <a:pt x="2901" y="3219"/>
                    <a:pt x="3472" y="1774"/>
                    <a:pt x="3882" y="311"/>
                  </a:cubicBezTo>
                  <a:cubicBezTo>
                    <a:pt x="3938" y="131"/>
                    <a:pt x="3789" y="0"/>
                    <a:pt x="365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786" name="Google Shape;786;p26"/>
            <p:cNvSpPr/>
            <p:nvPr/>
          </p:nvSpPr>
          <p:spPr>
            <a:xfrm>
              <a:off x="7784500" y="4111900"/>
              <a:ext cx="260475" cy="182350"/>
            </a:xfrm>
            <a:custGeom>
              <a:avLst/>
              <a:gdLst/>
              <a:ahLst/>
              <a:cxnLst/>
              <a:rect l="l" t="t" r="r" b="b"/>
              <a:pathLst>
                <a:path w="10419" h="7294" extrusionOk="0">
                  <a:moveTo>
                    <a:pt x="2984" y="0"/>
                  </a:moveTo>
                  <a:cubicBezTo>
                    <a:pt x="2843" y="0"/>
                    <a:pt x="2684" y="142"/>
                    <a:pt x="2743" y="307"/>
                  </a:cubicBezTo>
                  <a:cubicBezTo>
                    <a:pt x="3225" y="1716"/>
                    <a:pt x="3653" y="3126"/>
                    <a:pt x="4099" y="4536"/>
                  </a:cubicBezTo>
                  <a:cubicBezTo>
                    <a:pt x="3867" y="4446"/>
                    <a:pt x="3635" y="4375"/>
                    <a:pt x="3403" y="4268"/>
                  </a:cubicBezTo>
                  <a:cubicBezTo>
                    <a:pt x="3047" y="4125"/>
                    <a:pt x="2690" y="3982"/>
                    <a:pt x="2351" y="3840"/>
                  </a:cubicBezTo>
                  <a:cubicBezTo>
                    <a:pt x="1691" y="3572"/>
                    <a:pt x="1030" y="3322"/>
                    <a:pt x="459" y="2912"/>
                  </a:cubicBezTo>
                  <a:cubicBezTo>
                    <a:pt x="418" y="2884"/>
                    <a:pt x="376" y="2871"/>
                    <a:pt x="336" y="2871"/>
                  </a:cubicBezTo>
                  <a:cubicBezTo>
                    <a:pt x="149" y="2871"/>
                    <a:pt x="1" y="3137"/>
                    <a:pt x="192" y="3269"/>
                  </a:cubicBezTo>
                  <a:cubicBezTo>
                    <a:pt x="781" y="3679"/>
                    <a:pt x="1441" y="3947"/>
                    <a:pt x="2101" y="4232"/>
                  </a:cubicBezTo>
                  <a:cubicBezTo>
                    <a:pt x="2476" y="4375"/>
                    <a:pt x="2833" y="4536"/>
                    <a:pt x="3207" y="4678"/>
                  </a:cubicBezTo>
                  <a:cubicBezTo>
                    <a:pt x="3564" y="4821"/>
                    <a:pt x="3921" y="5017"/>
                    <a:pt x="4278" y="5142"/>
                  </a:cubicBezTo>
                  <a:cubicBezTo>
                    <a:pt x="4474" y="5731"/>
                    <a:pt x="4652" y="6320"/>
                    <a:pt x="4831" y="6927"/>
                  </a:cubicBezTo>
                  <a:cubicBezTo>
                    <a:pt x="4702" y="7070"/>
                    <a:pt x="4849" y="7293"/>
                    <a:pt x="5022" y="7293"/>
                  </a:cubicBezTo>
                  <a:cubicBezTo>
                    <a:pt x="5065" y="7293"/>
                    <a:pt x="5110" y="7279"/>
                    <a:pt x="5152" y="7248"/>
                  </a:cubicBezTo>
                  <a:cubicBezTo>
                    <a:pt x="7043" y="5927"/>
                    <a:pt x="8756" y="4268"/>
                    <a:pt x="10273" y="2537"/>
                  </a:cubicBezTo>
                  <a:cubicBezTo>
                    <a:pt x="10418" y="2379"/>
                    <a:pt x="10251" y="2191"/>
                    <a:pt x="10081" y="2191"/>
                  </a:cubicBezTo>
                  <a:cubicBezTo>
                    <a:pt x="10022" y="2191"/>
                    <a:pt x="9962" y="2214"/>
                    <a:pt x="9916" y="2270"/>
                  </a:cubicBezTo>
                  <a:cubicBezTo>
                    <a:pt x="9381" y="2876"/>
                    <a:pt x="8810" y="3447"/>
                    <a:pt x="8239" y="4000"/>
                  </a:cubicBezTo>
                  <a:cubicBezTo>
                    <a:pt x="8078" y="3304"/>
                    <a:pt x="7900" y="2609"/>
                    <a:pt x="7650" y="1931"/>
                  </a:cubicBezTo>
                  <a:cubicBezTo>
                    <a:pt x="7611" y="1852"/>
                    <a:pt x="7524" y="1803"/>
                    <a:pt x="7431" y="1803"/>
                  </a:cubicBezTo>
                  <a:cubicBezTo>
                    <a:pt x="7397" y="1803"/>
                    <a:pt x="7362" y="1809"/>
                    <a:pt x="7329" y="1824"/>
                  </a:cubicBezTo>
                  <a:cubicBezTo>
                    <a:pt x="7204" y="1877"/>
                    <a:pt x="7186" y="2002"/>
                    <a:pt x="7222" y="2127"/>
                  </a:cubicBezTo>
                  <a:cubicBezTo>
                    <a:pt x="7436" y="2858"/>
                    <a:pt x="7650" y="3572"/>
                    <a:pt x="7811" y="4321"/>
                  </a:cubicBezTo>
                  <a:cubicBezTo>
                    <a:pt x="7828" y="4339"/>
                    <a:pt x="7828" y="4357"/>
                    <a:pt x="7846" y="4393"/>
                  </a:cubicBezTo>
                  <a:cubicBezTo>
                    <a:pt x="7721" y="4500"/>
                    <a:pt x="7614" y="4607"/>
                    <a:pt x="7489" y="4732"/>
                  </a:cubicBezTo>
                  <a:cubicBezTo>
                    <a:pt x="6758" y="5392"/>
                    <a:pt x="5991" y="5999"/>
                    <a:pt x="5206" y="6605"/>
                  </a:cubicBezTo>
                  <a:cubicBezTo>
                    <a:pt x="4956" y="5713"/>
                    <a:pt x="4670" y="4821"/>
                    <a:pt x="4385" y="3929"/>
                  </a:cubicBezTo>
                  <a:cubicBezTo>
                    <a:pt x="4438" y="3911"/>
                    <a:pt x="4492" y="3875"/>
                    <a:pt x="4510" y="3804"/>
                  </a:cubicBezTo>
                  <a:cubicBezTo>
                    <a:pt x="4813" y="3108"/>
                    <a:pt x="5099" y="2412"/>
                    <a:pt x="5384" y="1716"/>
                  </a:cubicBezTo>
                  <a:cubicBezTo>
                    <a:pt x="5452" y="1546"/>
                    <a:pt x="5311" y="1426"/>
                    <a:pt x="5171" y="1426"/>
                  </a:cubicBezTo>
                  <a:cubicBezTo>
                    <a:pt x="5091" y="1426"/>
                    <a:pt x="5013" y="1465"/>
                    <a:pt x="4974" y="1556"/>
                  </a:cubicBezTo>
                  <a:cubicBezTo>
                    <a:pt x="4706" y="2163"/>
                    <a:pt x="4474" y="2769"/>
                    <a:pt x="4206" y="3376"/>
                  </a:cubicBezTo>
                  <a:cubicBezTo>
                    <a:pt x="3867" y="2287"/>
                    <a:pt x="3511" y="1217"/>
                    <a:pt x="3154" y="128"/>
                  </a:cubicBezTo>
                  <a:cubicBezTo>
                    <a:pt x="3123" y="38"/>
                    <a:pt x="3056" y="0"/>
                    <a:pt x="29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787" name="Google Shape;787;p26"/>
          <p:cNvGrpSpPr/>
          <p:nvPr/>
        </p:nvGrpSpPr>
        <p:grpSpPr>
          <a:xfrm flipH="1">
            <a:off x="-72966" y="6132732"/>
            <a:ext cx="12373887" cy="725147"/>
            <a:chOff x="-54725" y="4599549"/>
            <a:chExt cx="9280415" cy="543860"/>
          </a:xfrm>
        </p:grpSpPr>
        <p:sp>
          <p:nvSpPr>
            <p:cNvPr id="788" name="Google Shape;788;p26"/>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789" name="Google Shape;789;p26"/>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accent1"/>
              </a:solidFill>
              <a:prstDash val="solid"/>
              <a:round/>
              <a:headEnd type="none" w="med" len="med"/>
              <a:tailEnd type="none" w="med" len="med"/>
            </a:ln>
          </p:spPr>
        </p:sp>
        <p:sp>
          <p:nvSpPr>
            <p:cNvPr id="790" name="Google Shape;790;p26"/>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accent1"/>
              </a:solidFill>
              <a:prstDash val="solid"/>
              <a:round/>
              <a:headEnd type="none" w="med" len="med"/>
              <a:tailEnd type="none" w="med" len="med"/>
            </a:ln>
          </p:spPr>
        </p:sp>
        <p:sp>
          <p:nvSpPr>
            <p:cNvPr id="791" name="Google Shape;791;p26"/>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accent1"/>
              </a:solidFill>
              <a:prstDash val="solid"/>
              <a:round/>
              <a:headEnd type="none" w="med" len="med"/>
              <a:tailEnd type="none" w="med" len="med"/>
            </a:ln>
          </p:spPr>
        </p:sp>
        <p:sp>
          <p:nvSpPr>
            <p:cNvPr id="792" name="Google Shape;792;p26"/>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accent1"/>
              </a:solidFill>
              <a:prstDash val="solid"/>
              <a:round/>
              <a:headEnd type="none" w="med" len="med"/>
              <a:tailEnd type="none" w="med" len="med"/>
            </a:ln>
          </p:spPr>
        </p:sp>
        <p:sp>
          <p:nvSpPr>
            <p:cNvPr id="793" name="Google Shape;793;p26"/>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accent1"/>
              </a:solidFill>
              <a:prstDash val="solid"/>
              <a:round/>
              <a:headEnd type="none" w="med" len="med"/>
              <a:tailEnd type="none" w="med" len="med"/>
            </a:ln>
          </p:spPr>
        </p:sp>
        <p:sp>
          <p:nvSpPr>
            <p:cNvPr id="794" name="Google Shape;794;p26"/>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accent1"/>
              </a:solidFill>
              <a:prstDash val="solid"/>
              <a:round/>
              <a:headEnd type="none" w="med" len="med"/>
              <a:tailEnd type="none" w="med" len="med"/>
            </a:ln>
          </p:spPr>
        </p:sp>
        <p:sp>
          <p:nvSpPr>
            <p:cNvPr id="795" name="Google Shape;795;p26"/>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accent1"/>
              </a:solidFill>
              <a:prstDash val="solid"/>
              <a:round/>
              <a:headEnd type="none" w="med" len="med"/>
              <a:tailEnd type="none" w="med" len="med"/>
            </a:ln>
          </p:spPr>
        </p:sp>
        <p:sp>
          <p:nvSpPr>
            <p:cNvPr id="796" name="Google Shape;796;p26"/>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accent1"/>
              </a:solidFill>
              <a:prstDash val="solid"/>
              <a:round/>
              <a:headEnd type="none" w="med" len="med"/>
              <a:tailEnd type="none" w="med" len="med"/>
            </a:ln>
          </p:spPr>
        </p:sp>
        <p:sp>
          <p:nvSpPr>
            <p:cNvPr id="797" name="Google Shape;797;p26"/>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accent1"/>
              </a:solidFill>
              <a:prstDash val="solid"/>
              <a:round/>
              <a:headEnd type="none" w="med" len="med"/>
              <a:tailEnd type="none" w="med" len="med"/>
            </a:ln>
          </p:spPr>
        </p:sp>
        <p:sp>
          <p:nvSpPr>
            <p:cNvPr id="798" name="Google Shape;798;p26"/>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accent1"/>
              </a:solidFill>
              <a:prstDash val="solid"/>
              <a:round/>
              <a:headEnd type="none" w="med" len="med"/>
              <a:tailEnd type="none" w="med" len="med"/>
            </a:ln>
          </p:spPr>
        </p:sp>
      </p:grpSp>
    </p:spTree>
    <p:extLst>
      <p:ext uri="{BB962C8B-B14F-4D97-AF65-F5344CB8AC3E}">
        <p14:creationId xmlns:p14="http://schemas.microsoft.com/office/powerpoint/2010/main" val="106574619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799"/>
        <p:cNvGrpSpPr/>
        <p:nvPr/>
      </p:nvGrpSpPr>
      <p:grpSpPr>
        <a:xfrm>
          <a:off x="0" y="0"/>
          <a:ext cx="0" cy="0"/>
          <a:chOff x="0" y="0"/>
          <a:chExt cx="0" cy="0"/>
        </a:xfrm>
      </p:grpSpPr>
      <p:sp>
        <p:nvSpPr>
          <p:cNvPr id="800" name="Google Shape;800;p27"/>
          <p:cNvSpPr txBox="1">
            <a:spLocks noGrp="1"/>
          </p:cNvSpPr>
          <p:nvPr>
            <p:ph type="title"/>
          </p:nvPr>
        </p:nvSpPr>
        <p:spPr>
          <a:xfrm>
            <a:off x="950800" y="719200"/>
            <a:ext cx="102904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01" name="Google Shape;801;p27"/>
          <p:cNvSpPr txBox="1">
            <a:spLocks noGrp="1"/>
          </p:cNvSpPr>
          <p:nvPr>
            <p:ph type="body" idx="1"/>
          </p:nvPr>
        </p:nvSpPr>
        <p:spPr>
          <a:xfrm>
            <a:off x="950800" y="1570333"/>
            <a:ext cx="8610400" cy="3176000"/>
          </a:xfrm>
          <a:prstGeom prst="rect">
            <a:avLst/>
          </a:prstGeom>
        </p:spPr>
        <p:txBody>
          <a:bodyPr spcFirstLastPara="1" wrap="square" lIns="91425" tIns="91425" rIns="91425" bIns="91425" anchor="ctr" anchorCtr="0">
            <a:noAutofit/>
          </a:bodyPr>
          <a:lstStyle>
            <a:lvl1pPr marL="609585" lvl="0" indent="-423323" rtl="0">
              <a:spcBef>
                <a:spcPts val="0"/>
              </a:spcBef>
              <a:spcAft>
                <a:spcPts val="0"/>
              </a:spcAft>
              <a:buSzPts val="1400"/>
              <a:buChar char="●"/>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2133"/>
              </a:spcBef>
              <a:spcAft>
                <a:spcPts val="0"/>
              </a:spcAft>
              <a:buSzPts val="1400"/>
              <a:buChar char="■"/>
              <a:defRPr/>
            </a:lvl3pPr>
            <a:lvl4pPr marL="2438339" lvl="3" indent="-423323" rtl="0">
              <a:lnSpc>
                <a:spcPct val="115000"/>
              </a:lnSpc>
              <a:spcBef>
                <a:spcPts val="2133"/>
              </a:spcBef>
              <a:spcAft>
                <a:spcPts val="0"/>
              </a:spcAft>
              <a:buSzPts val="1400"/>
              <a:buChar char="●"/>
              <a:defRPr/>
            </a:lvl4pPr>
            <a:lvl5pPr marL="3047924" lvl="4" indent="-423323" rtl="0">
              <a:lnSpc>
                <a:spcPct val="115000"/>
              </a:lnSpc>
              <a:spcBef>
                <a:spcPts val="2133"/>
              </a:spcBef>
              <a:spcAft>
                <a:spcPts val="0"/>
              </a:spcAft>
              <a:buSzPts val="1400"/>
              <a:buChar char="○"/>
              <a:defRPr/>
            </a:lvl5pPr>
            <a:lvl6pPr marL="3657509" lvl="5" indent="-423323" rtl="0">
              <a:lnSpc>
                <a:spcPct val="115000"/>
              </a:lnSpc>
              <a:spcBef>
                <a:spcPts val="2133"/>
              </a:spcBef>
              <a:spcAft>
                <a:spcPts val="0"/>
              </a:spcAft>
              <a:buSzPts val="1400"/>
              <a:buChar char="■"/>
              <a:defRPr/>
            </a:lvl6pPr>
            <a:lvl7pPr marL="4267093" lvl="6" indent="-423323" rtl="0">
              <a:lnSpc>
                <a:spcPct val="115000"/>
              </a:lnSpc>
              <a:spcBef>
                <a:spcPts val="2133"/>
              </a:spcBef>
              <a:spcAft>
                <a:spcPts val="0"/>
              </a:spcAft>
              <a:buSzPts val="1400"/>
              <a:buChar char="●"/>
              <a:defRPr/>
            </a:lvl7pPr>
            <a:lvl8pPr marL="4876678" lvl="7" indent="-423323" rtl="0">
              <a:lnSpc>
                <a:spcPct val="115000"/>
              </a:lnSpc>
              <a:spcBef>
                <a:spcPts val="2133"/>
              </a:spcBef>
              <a:spcAft>
                <a:spcPts val="0"/>
              </a:spcAft>
              <a:buSzPts val="1400"/>
              <a:buChar char="○"/>
              <a:defRPr/>
            </a:lvl8pPr>
            <a:lvl9pPr marL="5486263" lvl="8" indent="-423323" rtl="0">
              <a:lnSpc>
                <a:spcPct val="115000"/>
              </a:lnSpc>
              <a:spcBef>
                <a:spcPts val="2133"/>
              </a:spcBef>
              <a:spcAft>
                <a:spcPts val="2133"/>
              </a:spcAft>
              <a:buSzPts val="1400"/>
              <a:buChar char="■"/>
              <a:defRPr/>
            </a:lvl9pPr>
          </a:lstStyle>
          <a:p>
            <a:endParaRPr/>
          </a:p>
        </p:txBody>
      </p:sp>
      <p:grpSp>
        <p:nvGrpSpPr>
          <p:cNvPr id="802" name="Google Shape;802;p27"/>
          <p:cNvGrpSpPr/>
          <p:nvPr/>
        </p:nvGrpSpPr>
        <p:grpSpPr>
          <a:xfrm>
            <a:off x="0" y="5019912"/>
            <a:ext cx="12191997" cy="1838080"/>
            <a:chOff x="0" y="2768725"/>
            <a:chExt cx="9143998" cy="2374780"/>
          </a:xfrm>
        </p:grpSpPr>
        <p:sp>
          <p:nvSpPr>
            <p:cNvPr id="803" name="Google Shape;803;p27"/>
            <p:cNvSpPr/>
            <p:nvPr/>
          </p:nvSpPr>
          <p:spPr>
            <a:xfrm>
              <a:off x="0" y="2768725"/>
              <a:ext cx="9143738" cy="2374768"/>
            </a:xfrm>
            <a:custGeom>
              <a:avLst/>
              <a:gdLst/>
              <a:ahLst/>
              <a:cxnLst/>
              <a:rect l="l" t="t" r="r" b="b"/>
              <a:pathLst>
                <a:path w="266232" h="73284" extrusionOk="0">
                  <a:moveTo>
                    <a:pt x="187894" y="0"/>
                  </a:moveTo>
                  <a:cubicBezTo>
                    <a:pt x="182788" y="0"/>
                    <a:pt x="177639" y="59"/>
                    <a:pt x="172450" y="200"/>
                  </a:cubicBezTo>
                  <a:lnTo>
                    <a:pt x="172414" y="200"/>
                  </a:lnTo>
                  <a:cubicBezTo>
                    <a:pt x="154768" y="664"/>
                    <a:pt x="136711" y="1895"/>
                    <a:pt x="118797" y="3965"/>
                  </a:cubicBezTo>
                  <a:cubicBezTo>
                    <a:pt x="106254" y="5392"/>
                    <a:pt x="93782" y="7230"/>
                    <a:pt x="81560" y="9478"/>
                  </a:cubicBezTo>
                  <a:cubicBezTo>
                    <a:pt x="67107" y="12119"/>
                    <a:pt x="53011" y="15348"/>
                    <a:pt x="39629" y="19167"/>
                  </a:cubicBezTo>
                  <a:cubicBezTo>
                    <a:pt x="28139" y="22432"/>
                    <a:pt x="17166" y="26125"/>
                    <a:pt x="6906" y="30265"/>
                  </a:cubicBezTo>
                  <a:cubicBezTo>
                    <a:pt x="4569" y="31210"/>
                    <a:pt x="2267" y="32174"/>
                    <a:pt x="1" y="33155"/>
                  </a:cubicBezTo>
                  <a:lnTo>
                    <a:pt x="1" y="73283"/>
                  </a:lnTo>
                  <a:lnTo>
                    <a:pt x="266231" y="73283"/>
                  </a:lnTo>
                  <a:lnTo>
                    <a:pt x="266231" y="6159"/>
                  </a:lnTo>
                  <a:cubicBezTo>
                    <a:pt x="265053" y="5945"/>
                    <a:pt x="263858" y="5749"/>
                    <a:pt x="262663" y="5553"/>
                  </a:cubicBezTo>
                  <a:cubicBezTo>
                    <a:pt x="260450" y="5178"/>
                    <a:pt x="258202" y="4821"/>
                    <a:pt x="255918" y="4500"/>
                  </a:cubicBezTo>
                  <a:cubicBezTo>
                    <a:pt x="254954" y="4357"/>
                    <a:pt x="253991" y="4214"/>
                    <a:pt x="253027" y="4090"/>
                  </a:cubicBezTo>
                  <a:cubicBezTo>
                    <a:pt x="250226" y="3697"/>
                    <a:pt x="247407" y="3340"/>
                    <a:pt x="244517" y="3019"/>
                  </a:cubicBezTo>
                  <a:cubicBezTo>
                    <a:pt x="242375" y="2769"/>
                    <a:pt x="240199" y="2537"/>
                    <a:pt x="238004" y="2323"/>
                  </a:cubicBezTo>
                  <a:cubicBezTo>
                    <a:pt x="235256" y="2055"/>
                    <a:pt x="232473" y="1806"/>
                    <a:pt x="229654" y="1592"/>
                  </a:cubicBezTo>
                  <a:cubicBezTo>
                    <a:pt x="227298" y="1395"/>
                    <a:pt x="224907" y="1235"/>
                    <a:pt x="222499" y="1074"/>
                  </a:cubicBezTo>
                  <a:lnTo>
                    <a:pt x="222481" y="1074"/>
                  </a:lnTo>
                  <a:cubicBezTo>
                    <a:pt x="216521" y="682"/>
                    <a:pt x="210437" y="414"/>
                    <a:pt x="204246" y="236"/>
                  </a:cubicBezTo>
                  <a:cubicBezTo>
                    <a:pt x="199553" y="93"/>
                    <a:pt x="194807" y="21"/>
                    <a:pt x="190025" y="4"/>
                  </a:cubicBezTo>
                  <a:lnTo>
                    <a:pt x="190007" y="4"/>
                  </a:lnTo>
                  <a:cubicBezTo>
                    <a:pt x="189304" y="1"/>
                    <a:pt x="188599" y="0"/>
                    <a:pt x="18789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04" name="Google Shape;804;p27"/>
            <p:cNvSpPr/>
            <p:nvPr/>
          </p:nvSpPr>
          <p:spPr>
            <a:xfrm>
              <a:off x="8918775" y="2948650"/>
              <a:ext cx="225224" cy="2194855"/>
            </a:xfrm>
            <a:custGeom>
              <a:avLst/>
              <a:gdLst/>
              <a:ahLst/>
              <a:cxnLst/>
              <a:rect l="l" t="t" r="r" b="b"/>
              <a:pathLst>
                <a:path w="8941" h="67732" extrusionOk="0">
                  <a:moveTo>
                    <a:pt x="5372" y="1"/>
                  </a:moveTo>
                  <a:cubicBezTo>
                    <a:pt x="3587" y="22572"/>
                    <a:pt x="1803" y="45160"/>
                    <a:pt x="1" y="67731"/>
                  </a:cubicBezTo>
                  <a:lnTo>
                    <a:pt x="8940" y="67731"/>
                  </a:lnTo>
                  <a:lnTo>
                    <a:pt x="8940" y="607"/>
                  </a:lnTo>
                  <a:cubicBezTo>
                    <a:pt x="7762" y="393"/>
                    <a:pt x="6567" y="197"/>
                    <a:pt x="537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05" name="Google Shape;805;p27"/>
            <p:cNvSpPr/>
            <p:nvPr/>
          </p:nvSpPr>
          <p:spPr>
            <a:xfrm>
              <a:off x="6889350" y="2901225"/>
              <a:ext cx="1858292" cy="2242264"/>
            </a:xfrm>
            <a:custGeom>
              <a:avLst/>
              <a:gdLst/>
              <a:ahLst/>
              <a:cxnLst/>
              <a:rect l="l" t="t" r="r" b="b"/>
              <a:pathLst>
                <a:path w="55331" h="69195" extrusionOk="0">
                  <a:moveTo>
                    <a:pt x="52440" y="1"/>
                  </a:moveTo>
                  <a:cubicBezTo>
                    <a:pt x="50103" y="1696"/>
                    <a:pt x="47730" y="4051"/>
                    <a:pt x="45500" y="6370"/>
                  </a:cubicBezTo>
                  <a:cubicBezTo>
                    <a:pt x="27568" y="25105"/>
                    <a:pt x="12223" y="46320"/>
                    <a:pt x="1" y="69194"/>
                  </a:cubicBezTo>
                  <a:lnTo>
                    <a:pt x="34794" y="69194"/>
                  </a:lnTo>
                  <a:cubicBezTo>
                    <a:pt x="40789" y="46017"/>
                    <a:pt x="47641" y="23071"/>
                    <a:pt x="55331" y="411"/>
                  </a:cubicBezTo>
                  <a:lnTo>
                    <a:pt x="52440" y="1"/>
                  </a:ln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06" name="Google Shape;806;p27"/>
            <p:cNvSpPr/>
            <p:nvPr/>
          </p:nvSpPr>
          <p:spPr>
            <a:xfrm>
              <a:off x="3725371" y="2844002"/>
              <a:ext cx="4672672" cy="2299491"/>
            </a:xfrm>
            <a:custGeom>
              <a:avLst/>
              <a:gdLst/>
              <a:ahLst/>
              <a:cxnLst/>
              <a:rect l="l" t="t" r="r" b="b"/>
              <a:pathLst>
                <a:path w="136051" h="70961" extrusionOk="0">
                  <a:moveTo>
                    <a:pt x="129538" y="0"/>
                  </a:moveTo>
                  <a:cubicBezTo>
                    <a:pt x="105825" y="5906"/>
                    <a:pt x="81720" y="16844"/>
                    <a:pt x="59131" y="30065"/>
                  </a:cubicBezTo>
                  <a:cubicBezTo>
                    <a:pt x="38433" y="42180"/>
                    <a:pt x="18949" y="56222"/>
                    <a:pt x="0" y="70960"/>
                  </a:cubicBezTo>
                  <a:lnTo>
                    <a:pt x="34205" y="70960"/>
                  </a:lnTo>
                  <a:cubicBezTo>
                    <a:pt x="66589" y="45374"/>
                    <a:pt x="100633" y="21875"/>
                    <a:pt x="136051" y="696"/>
                  </a:cubicBezTo>
                  <a:lnTo>
                    <a:pt x="129538" y="0"/>
                  </a:ln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07" name="Google Shape;807;p27"/>
            <p:cNvSpPr/>
            <p:nvPr/>
          </p:nvSpPr>
          <p:spPr>
            <a:xfrm>
              <a:off x="116433" y="2803528"/>
              <a:ext cx="7771037" cy="2339965"/>
            </a:xfrm>
            <a:custGeom>
              <a:avLst/>
              <a:gdLst/>
              <a:ahLst/>
              <a:cxnLst/>
              <a:rect l="l" t="t" r="r" b="b"/>
              <a:pathLst>
                <a:path w="226264" h="72210" extrusionOk="0">
                  <a:moveTo>
                    <a:pt x="219091" y="0"/>
                  </a:moveTo>
                  <a:cubicBezTo>
                    <a:pt x="142207" y="13953"/>
                    <a:pt x="68410" y="37791"/>
                    <a:pt x="1" y="72209"/>
                  </a:cubicBezTo>
                  <a:lnTo>
                    <a:pt x="48123" y="72209"/>
                  </a:lnTo>
                  <a:cubicBezTo>
                    <a:pt x="103595" y="40039"/>
                    <a:pt x="165010" y="19805"/>
                    <a:pt x="226264" y="518"/>
                  </a:cubicBezTo>
                  <a:lnTo>
                    <a:pt x="219109" y="0"/>
                  </a:ln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08" name="Google Shape;808;p27"/>
            <p:cNvSpPr/>
            <p:nvPr/>
          </p:nvSpPr>
          <p:spPr>
            <a:xfrm>
              <a:off x="0" y="2768725"/>
              <a:ext cx="7014829" cy="1817953"/>
            </a:xfrm>
            <a:custGeom>
              <a:avLst/>
              <a:gdLst/>
              <a:ahLst/>
              <a:cxnLst/>
              <a:rect l="l" t="t" r="r" b="b"/>
              <a:pathLst>
                <a:path w="204246" h="56101" extrusionOk="0">
                  <a:moveTo>
                    <a:pt x="187894" y="0"/>
                  </a:moveTo>
                  <a:cubicBezTo>
                    <a:pt x="182788" y="0"/>
                    <a:pt x="177639" y="59"/>
                    <a:pt x="172450" y="200"/>
                  </a:cubicBezTo>
                  <a:lnTo>
                    <a:pt x="172414" y="200"/>
                  </a:lnTo>
                  <a:cubicBezTo>
                    <a:pt x="131002" y="4482"/>
                    <a:pt x="88536" y="13849"/>
                    <a:pt x="47088" y="26268"/>
                  </a:cubicBezTo>
                  <a:cubicBezTo>
                    <a:pt x="31172" y="31050"/>
                    <a:pt x="15363" y="36295"/>
                    <a:pt x="1" y="42612"/>
                  </a:cubicBezTo>
                  <a:lnTo>
                    <a:pt x="1" y="56101"/>
                  </a:lnTo>
                  <a:cubicBezTo>
                    <a:pt x="64127" y="26125"/>
                    <a:pt x="133839" y="9193"/>
                    <a:pt x="204246" y="236"/>
                  </a:cubicBezTo>
                  <a:cubicBezTo>
                    <a:pt x="199553" y="93"/>
                    <a:pt x="194807" y="21"/>
                    <a:pt x="190025" y="4"/>
                  </a:cubicBezTo>
                  <a:lnTo>
                    <a:pt x="190007" y="4"/>
                  </a:lnTo>
                  <a:cubicBezTo>
                    <a:pt x="189304" y="1"/>
                    <a:pt x="188599" y="0"/>
                    <a:pt x="18789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grpSp>
    </p:spTree>
    <p:extLst>
      <p:ext uri="{BB962C8B-B14F-4D97-AF65-F5344CB8AC3E}">
        <p14:creationId xmlns:p14="http://schemas.microsoft.com/office/powerpoint/2010/main" val="118230089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809"/>
        <p:cNvGrpSpPr/>
        <p:nvPr/>
      </p:nvGrpSpPr>
      <p:grpSpPr>
        <a:xfrm>
          <a:off x="0" y="0"/>
          <a:ext cx="0" cy="0"/>
          <a:chOff x="0" y="0"/>
          <a:chExt cx="0" cy="0"/>
        </a:xfrm>
      </p:grpSpPr>
      <p:sp>
        <p:nvSpPr>
          <p:cNvPr id="810" name="Google Shape;810;p28"/>
          <p:cNvSpPr txBox="1">
            <a:spLocks noGrp="1"/>
          </p:cNvSpPr>
          <p:nvPr>
            <p:ph type="title"/>
          </p:nvPr>
        </p:nvSpPr>
        <p:spPr>
          <a:xfrm>
            <a:off x="6434800" y="1913800"/>
            <a:ext cx="4806400" cy="88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1" name="Google Shape;811;p28"/>
          <p:cNvSpPr txBox="1">
            <a:spLocks noGrp="1"/>
          </p:cNvSpPr>
          <p:nvPr>
            <p:ph type="subTitle" idx="1"/>
          </p:nvPr>
        </p:nvSpPr>
        <p:spPr>
          <a:xfrm>
            <a:off x="6434800" y="2797400"/>
            <a:ext cx="4806400" cy="2564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2133"/>
              </a:spcBef>
              <a:spcAft>
                <a:spcPts val="0"/>
              </a:spcAft>
              <a:buSzPts val="1400"/>
              <a:buNone/>
              <a:defRPr/>
            </a:lvl3pPr>
            <a:lvl4pPr lvl="3" algn="r" rtl="0">
              <a:lnSpc>
                <a:spcPct val="100000"/>
              </a:lnSpc>
              <a:spcBef>
                <a:spcPts val="2133"/>
              </a:spcBef>
              <a:spcAft>
                <a:spcPts val="0"/>
              </a:spcAft>
              <a:buSzPts val="1400"/>
              <a:buNone/>
              <a:defRPr/>
            </a:lvl4pPr>
            <a:lvl5pPr lvl="4" algn="r" rtl="0">
              <a:lnSpc>
                <a:spcPct val="100000"/>
              </a:lnSpc>
              <a:spcBef>
                <a:spcPts val="2133"/>
              </a:spcBef>
              <a:spcAft>
                <a:spcPts val="0"/>
              </a:spcAft>
              <a:buSzPts val="1400"/>
              <a:buNone/>
              <a:defRPr/>
            </a:lvl5pPr>
            <a:lvl6pPr lvl="5" algn="r" rtl="0">
              <a:lnSpc>
                <a:spcPct val="100000"/>
              </a:lnSpc>
              <a:spcBef>
                <a:spcPts val="2133"/>
              </a:spcBef>
              <a:spcAft>
                <a:spcPts val="0"/>
              </a:spcAft>
              <a:buSzPts val="1400"/>
              <a:buNone/>
              <a:defRPr/>
            </a:lvl6pPr>
            <a:lvl7pPr lvl="6" algn="r" rtl="0">
              <a:lnSpc>
                <a:spcPct val="100000"/>
              </a:lnSpc>
              <a:spcBef>
                <a:spcPts val="2133"/>
              </a:spcBef>
              <a:spcAft>
                <a:spcPts val="0"/>
              </a:spcAft>
              <a:buSzPts val="1400"/>
              <a:buNone/>
              <a:defRPr/>
            </a:lvl7pPr>
            <a:lvl8pPr lvl="7" algn="r" rtl="0">
              <a:lnSpc>
                <a:spcPct val="100000"/>
              </a:lnSpc>
              <a:spcBef>
                <a:spcPts val="2133"/>
              </a:spcBef>
              <a:spcAft>
                <a:spcPts val="0"/>
              </a:spcAft>
              <a:buSzPts val="1400"/>
              <a:buNone/>
              <a:defRPr/>
            </a:lvl8pPr>
            <a:lvl9pPr lvl="8" algn="r" rtl="0">
              <a:lnSpc>
                <a:spcPct val="100000"/>
              </a:lnSpc>
              <a:spcBef>
                <a:spcPts val="2133"/>
              </a:spcBef>
              <a:spcAft>
                <a:spcPts val="2133"/>
              </a:spcAft>
              <a:buSzPts val="1400"/>
              <a:buNone/>
              <a:defRPr/>
            </a:lvl9pPr>
          </a:lstStyle>
          <a:p>
            <a:endParaRPr/>
          </a:p>
        </p:txBody>
      </p:sp>
      <p:grpSp>
        <p:nvGrpSpPr>
          <p:cNvPr id="812" name="Google Shape;812;p28"/>
          <p:cNvGrpSpPr/>
          <p:nvPr/>
        </p:nvGrpSpPr>
        <p:grpSpPr>
          <a:xfrm>
            <a:off x="8678472" y="5355044"/>
            <a:ext cx="3622904" cy="1150629"/>
            <a:chOff x="7196900" y="3819825"/>
            <a:chExt cx="1947100" cy="632075"/>
          </a:xfrm>
        </p:grpSpPr>
        <p:sp>
          <p:nvSpPr>
            <p:cNvPr id="813" name="Google Shape;813;p28"/>
            <p:cNvSpPr/>
            <p:nvPr/>
          </p:nvSpPr>
          <p:spPr>
            <a:xfrm>
              <a:off x="7880725" y="3819825"/>
              <a:ext cx="1263275" cy="632075"/>
            </a:xfrm>
            <a:custGeom>
              <a:avLst/>
              <a:gdLst/>
              <a:ahLst/>
              <a:cxnLst/>
              <a:rect l="l" t="t" r="r" b="b"/>
              <a:pathLst>
                <a:path w="50531" h="25283" extrusionOk="0">
                  <a:moveTo>
                    <a:pt x="44964" y="0"/>
                  </a:moveTo>
                  <a:cubicBezTo>
                    <a:pt x="44586" y="0"/>
                    <a:pt x="44209" y="46"/>
                    <a:pt x="43840" y="142"/>
                  </a:cubicBezTo>
                  <a:cubicBezTo>
                    <a:pt x="41663" y="713"/>
                    <a:pt x="39968" y="2979"/>
                    <a:pt x="39950" y="5424"/>
                  </a:cubicBezTo>
                  <a:cubicBezTo>
                    <a:pt x="39616" y="5248"/>
                    <a:pt x="39248" y="5165"/>
                    <a:pt x="38879" y="5165"/>
                  </a:cubicBezTo>
                  <a:cubicBezTo>
                    <a:pt x="38124" y="5165"/>
                    <a:pt x="37367" y="5514"/>
                    <a:pt x="36899" y="6138"/>
                  </a:cubicBezTo>
                  <a:cubicBezTo>
                    <a:pt x="36185" y="7083"/>
                    <a:pt x="36150" y="8546"/>
                    <a:pt x="36828" y="9528"/>
                  </a:cubicBezTo>
                  <a:cubicBezTo>
                    <a:pt x="36552" y="9438"/>
                    <a:pt x="36265" y="9395"/>
                    <a:pt x="35978" y="9395"/>
                  </a:cubicBezTo>
                  <a:cubicBezTo>
                    <a:pt x="34945" y="9395"/>
                    <a:pt x="33903" y="9948"/>
                    <a:pt x="33331" y="10884"/>
                  </a:cubicBezTo>
                  <a:cubicBezTo>
                    <a:pt x="33302" y="9660"/>
                    <a:pt x="32172" y="8685"/>
                    <a:pt x="31074" y="8685"/>
                  </a:cubicBezTo>
                  <a:cubicBezTo>
                    <a:pt x="30795" y="8685"/>
                    <a:pt x="30518" y="8748"/>
                    <a:pt x="30262" y="8885"/>
                  </a:cubicBezTo>
                  <a:cubicBezTo>
                    <a:pt x="31261" y="6530"/>
                    <a:pt x="29441" y="3354"/>
                    <a:pt x="27032" y="3211"/>
                  </a:cubicBezTo>
                  <a:cubicBezTo>
                    <a:pt x="26976" y="3208"/>
                    <a:pt x="26919" y="3206"/>
                    <a:pt x="26863" y="3206"/>
                  </a:cubicBezTo>
                  <a:cubicBezTo>
                    <a:pt x="24528" y="3206"/>
                    <a:pt x="22572" y="6070"/>
                    <a:pt x="23357" y="8475"/>
                  </a:cubicBezTo>
                  <a:cubicBezTo>
                    <a:pt x="22526" y="7861"/>
                    <a:pt x="21528" y="7566"/>
                    <a:pt x="20529" y="7566"/>
                  </a:cubicBezTo>
                  <a:cubicBezTo>
                    <a:pt x="19062" y="7566"/>
                    <a:pt x="17593" y="8203"/>
                    <a:pt x="16648" y="9403"/>
                  </a:cubicBezTo>
                  <a:cubicBezTo>
                    <a:pt x="16511" y="8226"/>
                    <a:pt x="15398" y="7364"/>
                    <a:pt x="14324" y="7364"/>
                  </a:cubicBezTo>
                  <a:cubicBezTo>
                    <a:pt x="13997" y="7364"/>
                    <a:pt x="13674" y="7444"/>
                    <a:pt x="13383" y="7618"/>
                  </a:cubicBezTo>
                  <a:cubicBezTo>
                    <a:pt x="13570" y="5508"/>
                    <a:pt x="11760" y="3446"/>
                    <a:pt x="9812" y="3446"/>
                  </a:cubicBezTo>
                  <a:cubicBezTo>
                    <a:pt x="9718" y="3446"/>
                    <a:pt x="9623" y="3451"/>
                    <a:pt x="9529" y="3461"/>
                  </a:cubicBezTo>
                  <a:cubicBezTo>
                    <a:pt x="7477" y="3657"/>
                    <a:pt x="5924" y="6173"/>
                    <a:pt x="6531" y="8314"/>
                  </a:cubicBezTo>
                  <a:cubicBezTo>
                    <a:pt x="6254" y="8107"/>
                    <a:pt x="5931" y="8013"/>
                    <a:pt x="5604" y="8013"/>
                  </a:cubicBezTo>
                  <a:cubicBezTo>
                    <a:pt x="4752" y="8013"/>
                    <a:pt x="3877" y="8652"/>
                    <a:pt x="3748" y="9581"/>
                  </a:cubicBezTo>
                  <a:cubicBezTo>
                    <a:pt x="3527" y="9517"/>
                    <a:pt x="3301" y="9486"/>
                    <a:pt x="3075" y="9486"/>
                  </a:cubicBezTo>
                  <a:cubicBezTo>
                    <a:pt x="1988" y="9486"/>
                    <a:pt x="914" y="10198"/>
                    <a:pt x="500" y="11276"/>
                  </a:cubicBezTo>
                  <a:cubicBezTo>
                    <a:pt x="1" y="12579"/>
                    <a:pt x="518" y="14256"/>
                    <a:pt x="1660" y="14987"/>
                  </a:cubicBezTo>
                  <a:cubicBezTo>
                    <a:pt x="17700" y="25283"/>
                    <a:pt x="34473" y="22785"/>
                    <a:pt x="49567" y="24765"/>
                  </a:cubicBezTo>
                  <a:cubicBezTo>
                    <a:pt x="49835" y="19502"/>
                    <a:pt x="50085" y="14220"/>
                    <a:pt x="50353" y="8957"/>
                  </a:cubicBezTo>
                  <a:cubicBezTo>
                    <a:pt x="50460" y="6905"/>
                    <a:pt x="50531" y="4728"/>
                    <a:pt x="49603" y="2908"/>
                  </a:cubicBezTo>
                  <a:cubicBezTo>
                    <a:pt x="48698" y="1127"/>
                    <a:pt x="46829" y="0"/>
                    <a:pt x="4496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14" name="Google Shape;814;p28"/>
            <p:cNvSpPr/>
            <p:nvPr/>
          </p:nvSpPr>
          <p:spPr>
            <a:xfrm>
              <a:off x="8808650" y="3957150"/>
              <a:ext cx="216950" cy="370125"/>
            </a:xfrm>
            <a:custGeom>
              <a:avLst/>
              <a:gdLst/>
              <a:ahLst/>
              <a:cxnLst/>
              <a:rect l="l" t="t" r="r" b="b"/>
              <a:pathLst>
                <a:path w="8678" h="14805" extrusionOk="0">
                  <a:moveTo>
                    <a:pt x="6838" y="0"/>
                  </a:moveTo>
                  <a:cubicBezTo>
                    <a:pt x="6758" y="0"/>
                    <a:pt x="6683" y="43"/>
                    <a:pt x="6652" y="145"/>
                  </a:cubicBezTo>
                  <a:cubicBezTo>
                    <a:pt x="6045" y="2001"/>
                    <a:pt x="5349" y="3838"/>
                    <a:pt x="4600" y="5640"/>
                  </a:cubicBezTo>
                  <a:cubicBezTo>
                    <a:pt x="4136" y="4445"/>
                    <a:pt x="3708" y="3232"/>
                    <a:pt x="3297" y="2018"/>
                  </a:cubicBezTo>
                  <a:cubicBezTo>
                    <a:pt x="3260" y="1919"/>
                    <a:pt x="3186" y="1878"/>
                    <a:pt x="3110" y="1878"/>
                  </a:cubicBezTo>
                  <a:cubicBezTo>
                    <a:pt x="2967" y="1878"/>
                    <a:pt x="2817" y="2022"/>
                    <a:pt x="2887" y="2197"/>
                  </a:cubicBezTo>
                  <a:cubicBezTo>
                    <a:pt x="3351" y="3535"/>
                    <a:pt x="3832" y="4873"/>
                    <a:pt x="4332" y="6211"/>
                  </a:cubicBezTo>
                  <a:cubicBezTo>
                    <a:pt x="4332" y="6211"/>
                    <a:pt x="4332" y="6211"/>
                    <a:pt x="4332" y="6229"/>
                  </a:cubicBezTo>
                  <a:cubicBezTo>
                    <a:pt x="4171" y="6622"/>
                    <a:pt x="3993" y="7032"/>
                    <a:pt x="3815" y="7425"/>
                  </a:cubicBezTo>
                  <a:cubicBezTo>
                    <a:pt x="2708" y="9833"/>
                    <a:pt x="1424" y="12135"/>
                    <a:pt x="103" y="14437"/>
                  </a:cubicBezTo>
                  <a:cubicBezTo>
                    <a:pt x="1" y="14616"/>
                    <a:pt x="156" y="14804"/>
                    <a:pt x="310" y="14804"/>
                  </a:cubicBezTo>
                  <a:cubicBezTo>
                    <a:pt x="372" y="14804"/>
                    <a:pt x="433" y="14775"/>
                    <a:pt x="478" y="14704"/>
                  </a:cubicBezTo>
                  <a:cubicBezTo>
                    <a:pt x="1798" y="12599"/>
                    <a:pt x="2940" y="10351"/>
                    <a:pt x="3993" y="8103"/>
                  </a:cubicBezTo>
                  <a:cubicBezTo>
                    <a:pt x="5599" y="7550"/>
                    <a:pt x="7115" y="6729"/>
                    <a:pt x="8489" y="5712"/>
                  </a:cubicBezTo>
                  <a:cubicBezTo>
                    <a:pt x="8677" y="5567"/>
                    <a:pt x="8526" y="5306"/>
                    <a:pt x="8329" y="5306"/>
                  </a:cubicBezTo>
                  <a:cubicBezTo>
                    <a:pt x="8283" y="5306"/>
                    <a:pt x="8234" y="5321"/>
                    <a:pt x="8186" y="5355"/>
                  </a:cubicBezTo>
                  <a:cubicBezTo>
                    <a:pt x="6991" y="6265"/>
                    <a:pt x="5670" y="6979"/>
                    <a:pt x="4261" y="7514"/>
                  </a:cubicBezTo>
                  <a:cubicBezTo>
                    <a:pt x="5331" y="5177"/>
                    <a:pt x="6277" y="2768"/>
                    <a:pt x="7080" y="323"/>
                  </a:cubicBezTo>
                  <a:cubicBezTo>
                    <a:pt x="7137" y="140"/>
                    <a:pt x="6980" y="0"/>
                    <a:pt x="6838" y="0"/>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15" name="Google Shape;815;p28"/>
            <p:cNvSpPr/>
            <p:nvPr/>
          </p:nvSpPr>
          <p:spPr>
            <a:xfrm>
              <a:off x="8430575" y="4009300"/>
              <a:ext cx="228050" cy="277950"/>
            </a:xfrm>
            <a:custGeom>
              <a:avLst/>
              <a:gdLst/>
              <a:ahLst/>
              <a:cxnLst/>
              <a:rect l="l" t="t" r="r" b="b"/>
              <a:pathLst>
                <a:path w="9122" h="11118" extrusionOk="0">
                  <a:moveTo>
                    <a:pt x="4277" y="0"/>
                  </a:moveTo>
                  <a:cubicBezTo>
                    <a:pt x="4151" y="0"/>
                    <a:pt x="4019" y="93"/>
                    <a:pt x="4039" y="254"/>
                  </a:cubicBezTo>
                  <a:cubicBezTo>
                    <a:pt x="4342" y="3215"/>
                    <a:pt x="4860" y="6177"/>
                    <a:pt x="5681" y="9050"/>
                  </a:cubicBezTo>
                  <a:cubicBezTo>
                    <a:pt x="3664" y="7658"/>
                    <a:pt x="1898" y="5928"/>
                    <a:pt x="470" y="3929"/>
                  </a:cubicBezTo>
                  <a:cubicBezTo>
                    <a:pt x="428" y="3868"/>
                    <a:pt x="372" y="3843"/>
                    <a:pt x="316" y="3843"/>
                  </a:cubicBezTo>
                  <a:cubicBezTo>
                    <a:pt x="159" y="3843"/>
                    <a:pt x="0" y="4039"/>
                    <a:pt x="131" y="4197"/>
                  </a:cubicBezTo>
                  <a:cubicBezTo>
                    <a:pt x="1666" y="6356"/>
                    <a:pt x="3575" y="8211"/>
                    <a:pt x="5788" y="9692"/>
                  </a:cubicBezTo>
                  <a:cubicBezTo>
                    <a:pt x="5805" y="9710"/>
                    <a:pt x="5823" y="9710"/>
                    <a:pt x="5859" y="9710"/>
                  </a:cubicBezTo>
                  <a:cubicBezTo>
                    <a:pt x="5984" y="10138"/>
                    <a:pt x="6109" y="10567"/>
                    <a:pt x="6251" y="10977"/>
                  </a:cubicBezTo>
                  <a:cubicBezTo>
                    <a:pt x="6283" y="11076"/>
                    <a:pt x="6352" y="11117"/>
                    <a:pt x="6427" y="11117"/>
                  </a:cubicBezTo>
                  <a:cubicBezTo>
                    <a:pt x="6566" y="11117"/>
                    <a:pt x="6720" y="10973"/>
                    <a:pt x="6662" y="10799"/>
                  </a:cubicBezTo>
                  <a:cubicBezTo>
                    <a:pt x="6341" y="9692"/>
                    <a:pt x="6037" y="8586"/>
                    <a:pt x="5770" y="7480"/>
                  </a:cubicBezTo>
                  <a:cubicBezTo>
                    <a:pt x="5841" y="7480"/>
                    <a:pt x="5912" y="7462"/>
                    <a:pt x="5966" y="7391"/>
                  </a:cubicBezTo>
                  <a:cubicBezTo>
                    <a:pt x="6555" y="6713"/>
                    <a:pt x="7108" y="6017"/>
                    <a:pt x="7608" y="5285"/>
                  </a:cubicBezTo>
                  <a:cubicBezTo>
                    <a:pt x="8125" y="4554"/>
                    <a:pt x="8625" y="3804"/>
                    <a:pt x="9035" y="3019"/>
                  </a:cubicBezTo>
                  <a:cubicBezTo>
                    <a:pt x="9122" y="2858"/>
                    <a:pt x="8958" y="2705"/>
                    <a:pt x="8803" y="2705"/>
                  </a:cubicBezTo>
                  <a:cubicBezTo>
                    <a:pt x="8735" y="2705"/>
                    <a:pt x="8668" y="2734"/>
                    <a:pt x="8625" y="2805"/>
                  </a:cubicBezTo>
                  <a:cubicBezTo>
                    <a:pt x="8161" y="3554"/>
                    <a:pt x="7732" y="4304"/>
                    <a:pt x="7215" y="5035"/>
                  </a:cubicBezTo>
                  <a:cubicBezTo>
                    <a:pt x="6733" y="5731"/>
                    <a:pt x="6216" y="6391"/>
                    <a:pt x="5663" y="7034"/>
                  </a:cubicBezTo>
                  <a:cubicBezTo>
                    <a:pt x="5127" y="4786"/>
                    <a:pt x="4717" y="2502"/>
                    <a:pt x="4485" y="182"/>
                  </a:cubicBezTo>
                  <a:cubicBezTo>
                    <a:pt x="4469" y="57"/>
                    <a:pt x="4375" y="0"/>
                    <a:pt x="4277" y="0"/>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16" name="Google Shape;816;p28"/>
            <p:cNvSpPr/>
            <p:nvPr/>
          </p:nvSpPr>
          <p:spPr>
            <a:xfrm>
              <a:off x="7196900" y="4002700"/>
              <a:ext cx="1556350" cy="380075"/>
            </a:xfrm>
            <a:custGeom>
              <a:avLst/>
              <a:gdLst/>
              <a:ahLst/>
              <a:cxnLst/>
              <a:rect l="l" t="t" r="r" b="b"/>
              <a:pathLst>
                <a:path w="62254" h="15203" extrusionOk="0">
                  <a:moveTo>
                    <a:pt x="25976" y="1"/>
                  </a:moveTo>
                  <a:cubicBezTo>
                    <a:pt x="25700" y="1"/>
                    <a:pt x="25425" y="52"/>
                    <a:pt x="25159" y="161"/>
                  </a:cubicBezTo>
                  <a:cubicBezTo>
                    <a:pt x="23482" y="839"/>
                    <a:pt x="22786" y="3622"/>
                    <a:pt x="23892" y="5317"/>
                  </a:cubicBezTo>
                  <a:cubicBezTo>
                    <a:pt x="23426" y="4970"/>
                    <a:pt x="22883" y="4800"/>
                    <a:pt x="22343" y="4800"/>
                  </a:cubicBezTo>
                  <a:cubicBezTo>
                    <a:pt x="21664" y="4800"/>
                    <a:pt x="20991" y="5068"/>
                    <a:pt x="20484" y="5585"/>
                  </a:cubicBezTo>
                  <a:cubicBezTo>
                    <a:pt x="20035" y="4248"/>
                    <a:pt x="18770" y="3445"/>
                    <a:pt x="17542" y="3445"/>
                  </a:cubicBezTo>
                  <a:cubicBezTo>
                    <a:pt x="16918" y="3445"/>
                    <a:pt x="16303" y="3653"/>
                    <a:pt x="15809" y="4104"/>
                  </a:cubicBezTo>
                  <a:cubicBezTo>
                    <a:pt x="15845" y="3105"/>
                    <a:pt x="15238" y="2106"/>
                    <a:pt x="14435" y="1784"/>
                  </a:cubicBezTo>
                  <a:cubicBezTo>
                    <a:pt x="14238" y="1707"/>
                    <a:pt x="14030" y="1670"/>
                    <a:pt x="13823" y="1670"/>
                  </a:cubicBezTo>
                  <a:cubicBezTo>
                    <a:pt x="13171" y="1670"/>
                    <a:pt x="12521" y="2036"/>
                    <a:pt x="12169" y="2659"/>
                  </a:cubicBezTo>
                  <a:cubicBezTo>
                    <a:pt x="11785" y="1233"/>
                    <a:pt x="10500" y="251"/>
                    <a:pt x="9243" y="251"/>
                  </a:cubicBezTo>
                  <a:cubicBezTo>
                    <a:pt x="8927" y="251"/>
                    <a:pt x="8613" y="314"/>
                    <a:pt x="8315" y="446"/>
                  </a:cubicBezTo>
                  <a:cubicBezTo>
                    <a:pt x="6835" y="1089"/>
                    <a:pt x="6103" y="3337"/>
                    <a:pt x="6799" y="5032"/>
                  </a:cubicBezTo>
                  <a:cubicBezTo>
                    <a:pt x="6560" y="4686"/>
                    <a:pt x="6186" y="4499"/>
                    <a:pt x="5820" y="4499"/>
                  </a:cubicBezTo>
                  <a:cubicBezTo>
                    <a:pt x="5638" y="4499"/>
                    <a:pt x="5459" y="4545"/>
                    <a:pt x="5300" y="4639"/>
                  </a:cubicBezTo>
                  <a:cubicBezTo>
                    <a:pt x="4800" y="4907"/>
                    <a:pt x="4515" y="5621"/>
                    <a:pt x="4640" y="6245"/>
                  </a:cubicBezTo>
                  <a:cubicBezTo>
                    <a:pt x="4164" y="5858"/>
                    <a:pt x="3590" y="5668"/>
                    <a:pt x="3018" y="5668"/>
                  </a:cubicBezTo>
                  <a:cubicBezTo>
                    <a:pt x="2324" y="5668"/>
                    <a:pt x="1633" y="5947"/>
                    <a:pt x="1125" y="6495"/>
                  </a:cubicBezTo>
                  <a:cubicBezTo>
                    <a:pt x="215" y="7494"/>
                    <a:pt x="1" y="9260"/>
                    <a:pt x="661" y="10545"/>
                  </a:cubicBezTo>
                  <a:cubicBezTo>
                    <a:pt x="21483" y="13222"/>
                    <a:pt x="41860" y="14203"/>
                    <a:pt x="62254" y="15202"/>
                  </a:cubicBezTo>
                  <a:cubicBezTo>
                    <a:pt x="62225" y="13761"/>
                    <a:pt x="60988" y="12594"/>
                    <a:pt x="59791" y="12594"/>
                  </a:cubicBezTo>
                  <a:cubicBezTo>
                    <a:pt x="59491" y="12594"/>
                    <a:pt x="59193" y="12668"/>
                    <a:pt x="58917" y="12829"/>
                  </a:cubicBezTo>
                  <a:cubicBezTo>
                    <a:pt x="60380" y="10938"/>
                    <a:pt x="59952" y="7530"/>
                    <a:pt x="58096" y="6102"/>
                  </a:cubicBezTo>
                  <a:cubicBezTo>
                    <a:pt x="57501" y="5650"/>
                    <a:pt x="56807" y="5440"/>
                    <a:pt x="56110" y="5440"/>
                  </a:cubicBezTo>
                  <a:cubicBezTo>
                    <a:pt x="54633" y="5440"/>
                    <a:pt x="53141" y="6382"/>
                    <a:pt x="52547" y="7958"/>
                  </a:cubicBezTo>
                  <a:cubicBezTo>
                    <a:pt x="52163" y="7350"/>
                    <a:pt x="51543" y="7073"/>
                    <a:pt x="50911" y="7073"/>
                  </a:cubicBezTo>
                  <a:cubicBezTo>
                    <a:pt x="49931" y="7073"/>
                    <a:pt x="48924" y="7739"/>
                    <a:pt x="48729" y="8868"/>
                  </a:cubicBezTo>
                  <a:cubicBezTo>
                    <a:pt x="48610" y="7589"/>
                    <a:pt x="47499" y="6583"/>
                    <a:pt x="46420" y="6583"/>
                  </a:cubicBezTo>
                  <a:cubicBezTo>
                    <a:pt x="46204" y="6583"/>
                    <a:pt x="45990" y="6623"/>
                    <a:pt x="45785" y="6709"/>
                  </a:cubicBezTo>
                  <a:cubicBezTo>
                    <a:pt x="46320" y="4140"/>
                    <a:pt x="44679" y="1196"/>
                    <a:pt x="42431" y="696"/>
                  </a:cubicBezTo>
                  <a:cubicBezTo>
                    <a:pt x="42193" y="641"/>
                    <a:pt x="41954" y="615"/>
                    <a:pt x="41716" y="615"/>
                  </a:cubicBezTo>
                  <a:cubicBezTo>
                    <a:pt x="39701" y="615"/>
                    <a:pt x="37767" y="2492"/>
                    <a:pt x="37560" y="4853"/>
                  </a:cubicBezTo>
                  <a:cubicBezTo>
                    <a:pt x="37084" y="3679"/>
                    <a:pt x="35965" y="3059"/>
                    <a:pt x="34873" y="3059"/>
                  </a:cubicBezTo>
                  <a:cubicBezTo>
                    <a:pt x="33958" y="3059"/>
                    <a:pt x="33062" y="3496"/>
                    <a:pt x="32581" y="4407"/>
                  </a:cubicBezTo>
                  <a:cubicBezTo>
                    <a:pt x="32170" y="3403"/>
                    <a:pt x="31209" y="2809"/>
                    <a:pt x="30276" y="2809"/>
                  </a:cubicBezTo>
                  <a:cubicBezTo>
                    <a:pt x="29834" y="2809"/>
                    <a:pt x="29398" y="2943"/>
                    <a:pt x="29031" y="3230"/>
                  </a:cubicBezTo>
                  <a:cubicBezTo>
                    <a:pt x="28956" y="1469"/>
                    <a:pt x="27459" y="1"/>
                    <a:pt x="25976" y="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17" name="Google Shape;817;p28"/>
            <p:cNvSpPr/>
            <p:nvPr/>
          </p:nvSpPr>
          <p:spPr>
            <a:xfrm>
              <a:off x="8145450" y="4097525"/>
              <a:ext cx="146375" cy="187550"/>
            </a:xfrm>
            <a:custGeom>
              <a:avLst/>
              <a:gdLst/>
              <a:ahLst/>
              <a:cxnLst/>
              <a:rect l="l" t="t" r="r" b="b"/>
              <a:pathLst>
                <a:path w="5855" h="7502" extrusionOk="0">
                  <a:moveTo>
                    <a:pt x="3652" y="0"/>
                  </a:moveTo>
                  <a:cubicBezTo>
                    <a:pt x="3573" y="0"/>
                    <a:pt x="3498" y="45"/>
                    <a:pt x="3472" y="150"/>
                  </a:cubicBezTo>
                  <a:cubicBezTo>
                    <a:pt x="3186" y="1096"/>
                    <a:pt x="2865" y="2006"/>
                    <a:pt x="2472" y="2898"/>
                  </a:cubicBezTo>
                  <a:cubicBezTo>
                    <a:pt x="2187" y="2131"/>
                    <a:pt x="1901" y="1364"/>
                    <a:pt x="1616" y="596"/>
                  </a:cubicBezTo>
                  <a:cubicBezTo>
                    <a:pt x="1579" y="503"/>
                    <a:pt x="1504" y="464"/>
                    <a:pt x="1428" y="464"/>
                  </a:cubicBezTo>
                  <a:cubicBezTo>
                    <a:pt x="1286" y="464"/>
                    <a:pt x="1136" y="600"/>
                    <a:pt x="1206" y="775"/>
                  </a:cubicBezTo>
                  <a:cubicBezTo>
                    <a:pt x="1545" y="1667"/>
                    <a:pt x="1866" y="2577"/>
                    <a:pt x="2205" y="3469"/>
                  </a:cubicBezTo>
                  <a:cubicBezTo>
                    <a:pt x="1616" y="4736"/>
                    <a:pt x="920" y="5967"/>
                    <a:pt x="117" y="7145"/>
                  </a:cubicBezTo>
                  <a:cubicBezTo>
                    <a:pt x="0" y="7314"/>
                    <a:pt x="158" y="7501"/>
                    <a:pt x="321" y="7501"/>
                  </a:cubicBezTo>
                  <a:cubicBezTo>
                    <a:pt x="382" y="7501"/>
                    <a:pt x="443" y="7475"/>
                    <a:pt x="492" y="7412"/>
                  </a:cubicBezTo>
                  <a:cubicBezTo>
                    <a:pt x="974" y="6734"/>
                    <a:pt x="1420" y="6038"/>
                    <a:pt x="1830" y="5307"/>
                  </a:cubicBezTo>
                  <a:cubicBezTo>
                    <a:pt x="3133" y="4665"/>
                    <a:pt x="4417" y="3933"/>
                    <a:pt x="5648" y="3166"/>
                  </a:cubicBezTo>
                  <a:cubicBezTo>
                    <a:pt x="5854" y="3019"/>
                    <a:pt x="5697" y="2751"/>
                    <a:pt x="5495" y="2751"/>
                  </a:cubicBezTo>
                  <a:cubicBezTo>
                    <a:pt x="5452" y="2751"/>
                    <a:pt x="5407" y="2763"/>
                    <a:pt x="5363" y="2791"/>
                  </a:cubicBezTo>
                  <a:cubicBezTo>
                    <a:pt x="4328" y="3433"/>
                    <a:pt x="3275" y="4040"/>
                    <a:pt x="2205" y="4593"/>
                  </a:cubicBezTo>
                  <a:cubicBezTo>
                    <a:pt x="2901" y="3219"/>
                    <a:pt x="3472" y="1774"/>
                    <a:pt x="3882" y="311"/>
                  </a:cubicBezTo>
                  <a:cubicBezTo>
                    <a:pt x="3938" y="131"/>
                    <a:pt x="3789" y="0"/>
                    <a:pt x="365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18" name="Google Shape;818;p28"/>
            <p:cNvSpPr/>
            <p:nvPr/>
          </p:nvSpPr>
          <p:spPr>
            <a:xfrm>
              <a:off x="7784500" y="4111900"/>
              <a:ext cx="260475" cy="182350"/>
            </a:xfrm>
            <a:custGeom>
              <a:avLst/>
              <a:gdLst/>
              <a:ahLst/>
              <a:cxnLst/>
              <a:rect l="l" t="t" r="r" b="b"/>
              <a:pathLst>
                <a:path w="10419" h="7294" extrusionOk="0">
                  <a:moveTo>
                    <a:pt x="2984" y="0"/>
                  </a:moveTo>
                  <a:cubicBezTo>
                    <a:pt x="2843" y="0"/>
                    <a:pt x="2684" y="142"/>
                    <a:pt x="2743" y="307"/>
                  </a:cubicBezTo>
                  <a:cubicBezTo>
                    <a:pt x="3225" y="1716"/>
                    <a:pt x="3653" y="3126"/>
                    <a:pt x="4099" y="4536"/>
                  </a:cubicBezTo>
                  <a:cubicBezTo>
                    <a:pt x="3867" y="4446"/>
                    <a:pt x="3635" y="4375"/>
                    <a:pt x="3403" y="4268"/>
                  </a:cubicBezTo>
                  <a:cubicBezTo>
                    <a:pt x="3047" y="4125"/>
                    <a:pt x="2690" y="3982"/>
                    <a:pt x="2351" y="3840"/>
                  </a:cubicBezTo>
                  <a:cubicBezTo>
                    <a:pt x="1691" y="3572"/>
                    <a:pt x="1030" y="3322"/>
                    <a:pt x="459" y="2912"/>
                  </a:cubicBezTo>
                  <a:cubicBezTo>
                    <a:pt x="418" y="2884"/>
                    <a:pt x="376" y="2871"/>
                    <a:pt x="336" y="2871"/>
                  </a:cubicBezTo>
                  <a:cubicBezTo>
                    <a:pt x="149" y="2871"/>
                    <a:pt x="1" y="3137"/>
                    <a:pt x="192" y="3269"/>
                  </a:cubicBezTo>
                  <a:cubicBezTo>
                    <a:pt x="781" y="3679"/>
                    <a:pt x="1441" y="3947"/>
                    <a:pt x="2101" y="4232"/>
                  </a:cubicBezTo>
                  <a:cubicBezTo>
                    <a:pt x="2476" y="4375"/>
                    <a:pt x="2833" y="4536"/>
                    <a:pt x="3207" y="4678"/>
                  </a:cubicBezTo>
                  <a:cubicBezTo>
                    <a:pt x="3564" y="4821"/>
                    <a:pt x="3921" y="5017"/>
                    <a:pt x="4278" y="5142"/>
                  </a:cubicBezTo>
                  <a:cubicBezTo>
                    <a:pt x="4474" y="5731"/>
                    <a:pt x="4652" y="6320"/>
                    <a:pt x="4831" y="6927"/>
                  </a:cubicBezTo>
                  <a:cubicBezTo>
                    <a:pt x="4702" y="7070"/>
                    <a:pt x="4849" y="7293"/>
                    <a:pt x="5022" y="7293"/>
                  </a:cubicBezTo>
                  <a:cubicBezTo>
                    <a:pt x="5065" y="7293"/>
                    <a:pt x="5110" y="7279"/>
                    <a:pt x="5152" y="7248"/>
                  </a:cubicBezTo>
                  <a:cubicBezTo>
                    <a:pt x="7043" y="5927"/>
                    <a:pt x="8756" y="4268"/>
                    <a:pt x="10273" y="2537"/>
                  </a:cubicBezTo>
                  <a:cubicBezTo>
                    <a:pt x="10418" y="2379"/>
                    <a:pt x="10251" y="2191"/>
                    <a:pt x="10081" y="2191"/>
                  </a:cubicBezTo>
                  <a:cubicBezTo>
                    <a:pt x="10022" y="2191"/>
                    <a:pt x="9962" y="2214"/>
                    <a:pt x="9916" y="2270"/>
                  </a:cubicBezTo>
                  <a:cubicBezTo>
                    <a:pt x="9381" y="2876"/>
                    <a:pt x="8810" y="3447"/>
                    <a:pt x="8239" y="4000"/>
                  </a:cubicBezTo>
                  <a:cubicBezTo>
                    <a:pt x="8078" y="3304"/>
                    <a:pt x="7900" y="2609"/>
                    <a:pt x="7650" y="1931"/>
                  </a:cubicBezTo>
                  <a:cubicBezTo>
                    <a:pt x="7611" y="1852"/>
                    <a:pt x="7524" y="1803"/>
                    <a:pt x="7431" y="1803"/>
                  </a:cubicBezTo>
                  <a:cubicBezTo>
                    <a:pt x="7397" y="1803"/>
                    <a:pt x="7362" y="1809"/>
                    <a:pt x="7329" y="1824"/>
                  </a:cubicBezTo>
                  <a:cubicBezTo>
                    <a:pt x="7204" y="1877"/>
                    <a:pt x="7186" y="2002"/>
                    <a:pt x="7222" y="2127"/>
                  </a:cubicBezTo>
                  <a:cubicBezTo>
                    <a:pt x="7436" y="2858"/>
                    <a:pt x="7650" y="3572"/>
                    <a:pt x="7811" y="4321"/>
                  </a:cubicBezTo>
                  <a:cubicBezTo>
                    <a:pt x="7828" y="4339"/>
                    <a:pt x="7828" y="4357"/>
                    <a:pt x="7846" y="4393"/>
                  </a:cubicBezTo>
                  <a:cubicBezTo>
                    <a:pt x="7721" y="4500"/>
                    <a:pt x="7614" y="4607"/>
                    <a:pt x="7489" y="4732"/>
                  </a:cubicBezTo>
                  <a:cubicBezTo>
                    <a:pt x="6758" y="5392"/>
                    <a:pt x="5991" y="5999"/>
                    <a:pt x="5206" y="6605"/>
                  </a:cubicBezTo>
                  <a:cubicBezTo>
                    <a:pt x="4956" y="5713"/>
                    <a:pt x="4670" y="4821"/>
                    <a:pt x="4385" y="3929"/>
                  </a:cubicBezTo>
                  <a:cubicBezTo>
                    <a:pt x="4438" y="3911"/>
                    <a:pt x="4492" y="3875"/>
                    <a:pt x="4510" y="3804"/>
                  </a:cubicBezTo>
                  <a:cubicBezTo>
                    <a:pt x="4813" y="3108"/>
                    <a:pt x="5099" y="2412"/>
                    <a:pt x="5384" y="1716"/>
                  </a:cubicBezTo>
                  <a:cubicBezTo>
                    <a:pt x="5452" y="1546"/>
                    <a:pt x="5311" y="1426"/>
                    <a:pt x="5171" y="1426"/>
                  </a:cubicBezTo>
                  <a:cubicBezTo>
                    <a:pt x="5091" y="1426"/>
                    <a:pt x="5013" y="1465"/>
                    <a:pt x="4974" y="1556"/>
                  </a:cubicBezTo>
                  <a:cubicBezTo>
                    <a:pt x="4706" y="2163"/>
                    <a:pt x="4474" y="2769"/>
                    <a:pt x="4206" y="3376"/>
                  </a:cubicBezTo>
                  <a:cubicBezTo>
                    <a:pt x="3867" y="2287"/>
                    <a:pt x="3511" y="1217"/>
                    <a:pt x="3154" y="128"/>
                  </a:cubicBezTo>
                  <a:cubicBezTo>
                    <a:pt x="3123" y="38"/>
                    <a:pt x="3056" y="0"/>
                    <a:pt x="29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819" name="Google Shape;819;p28"/>
          <p:cNvGrpSpPr/>
          <p:nvPr/>
        </p:nvGrpSpPr>
        <p:grpSpPr>
          <a:xfrm>
            <a:off x="-72966" y="6132732"/>
            <a:ext cx="12373887" cy="725147"/>
            <a:chOff x="-54725" y="4599549"/>
            <a:chExt cx="9280415" cy="543860"/>
          </a:xfrm>
        </p:grpSpPr>
        <p:sp>
          <p:nvSpPr>
            <p:cNvPr id="820" name="Google Shape;820;p28"/>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21" name="Google Shape;821;p28"/>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accent1"/>
              </a:solidFill>
              <a:prstDash val="solid"/>
              <a:round/>
              <a:headEnd type="none" w="med" len="med"/>
              <a:tailEnd type="none" w="med" len="med"/>
            </a:ln>
          </p:spPr>
        </p:sp>
        <p:sp>
          <p:nvSpPr>
            <p:cNvPr id="822" name="Google Shape;822;p28"/>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accent1"/>
              </a:solidFill>
              <a:prstDash val="solid"/>
              <a:round/>
              <a:headEnd type="none" w="med" len="med"/>
              <a:tailEnd type="none" w="med" len="med"/>
            </a:ln>
          </p:spPr>
        </p:sp>
        <p:sp>
          <p:nvSpPr>
            <p:cNvPr id="823" name="Google Shape;823;p28"/>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accent1"/>
              </a:solidFill>
              <a:prstDash val="solid"/>
              <a:round/>
              <a:headEnd type="none" w="med" len="med"/>
              <a:tailEnd type="none" w="med" len="med"/>
            </a:ln>
          </p:spPr>
        </p:sp>
        <p:sp>
          <p:nvSpPr>
            <p:cNvPr id="824" name="Google Shape;824;p28"/>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accent1"/>
              </a:solidFill>
              <a:prstDash val="solid"/>
              <a:round/>
              <a:headEnd type="none" w="med" len="med"/>
              <a:tailEnd type="none" w="med" len="med"/>
            </a:ln>
          </p:spPr>
        </p:sp>
        <p:sp>
          <p:nvSpPr>
            <p:cNvPr id="825" name="Google Shape;825;p28"/>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accent1"/>
              </a:solidFill>
              <a:prstDash val="solid"/>
              <a:round/>
              <a:headEnd type="none" w="med" len="med"/>
              <a:tailEnd type="none" w="med" len="med"/>
            </a:ln>
          </p:spPr>
        </p:sp>
        <p:sp>
          <p:nvSpPr>
            <p:cNvPr id="826" name="Google Shape;826;p28"/>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accent1"/>
              </a:solidFill>
              <a:prstDash val="solid"/>
              <a:round/>
              <a:headEnd type="none" w="med" len="med"/>
              <a:tailEnd type="none" w="med" len="med"/>
            </a:ln>
          </p:spPr>
        </p:sp>
        <p:sp>
          <p:nvSpPr>
            <p:cNvPr id="827" name="Google Shape;827;p28"/>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accent1"/>
              </a:solidFill>
              <a:prstDash val="solid"/>
              <a:round/>
              <a:headEnd type="none" w="med" len="med"/>
              <a:tailEnd type="none" w="med" len="med"/>
            </a:ln>
          </p:spPr>
        </p:sp>
        <p:sp>
          <p:nvSpPr>
            <p:cNvPr id="828" name="Google Shape;828;p28"/>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accent1"/>
              </a:solidFill>
              <a:prstDash val="solid"/>
              <a:round/>
              <a:headEnd type="none" w="med" len="med"/>
              <a:tailEnd type="none" w="med" len="med"/>
            </a:ln>
          </p:spPr>
        </p:sp>
        <p:sp>
          <p:nvSpPr>
            <p:cNvPr id="829" name="Google Shape;829;p28"/>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accent1"/>
              </a:solidFill>
              <a:prstDash val="solid"/>
              <a:round/>
              <a:headEnd type="none" w="med" len="med"/>
              <a:tailEnd type="none" w="med" len="med"/>
            </a:ln>
          </p:spPr>
        </p:sp>
        <p:sp>
          <p:nvSpPr>
            <p:cNvPr id="830" name="Google Shape;830;p28"/>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accent1"/>
              </a:solidFill>
              <a:prstDash val="solid"/>
              <a:round/>
              <a:headEnd type="none" w="med" len="med"/>
              <a:tailEnd type="none" w="med" len="med"/>
            </a:ln>
          </p:spPr>
        </p:sp>
      </p:grpSp>
    </p:spTree>
    <p:extLst>
      <p:ext uri="{BB962C8B-B14F-4D97-AF65-F5344CB8AC3E}">
        <p14:creationId xmlns:p14="http://schemas.microsoft.com/office/powerpoint/2010/main" val="201158975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831"/>
        <p:cNvGrpSpPr/>
        <p:nvPr/>
      </p:nvGrpSpPr>
      <p:grpSpPr>
        <a:xfrm>
          <a:off x="0" y="0"/>
          <a:ext cx="0" cy="0"/>
          <a:chOff x="0" y="0"/>
          <a:chExt cx="0" cy="0"/>
        </a:xfrm>
      </p:grpSpPr>
      <p:sp>
        <p:nvSpPr>
          <p:cNvPr id="832" name="Google Shape;832;p29"/>
          <p:cNvSpPr txBox="1">
            <a:spLocks noGrp="1"/>
          </p:cNvSpPr>
          <p:nvPr>
            <p:ph type="title"/>
          </p:nvPr>
        </p:nvSpPr>
        <p:spPr>
          <a:xfrm>
            <a:off x="6165600" y="2141267"/>
            <a:ext cx="5075600" cy="117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a:lvl1pPr>
            <a:lvl2pPr lvl="1" algn="r" rtl="0">
              <a:spcBef>
                <a:spcPts val="0"/>
              </a:spcBef>
              <a:spcAft>
                <a:spcPts val="0"/>
              </a:spcAft>
              <a:buSzPts val="3500"/>
              <a:buNone/>
              <a:defRPr/>
            </a:lvl2pPr>
            <a:lvl3pPr lvl="2" algn="r" rtl="0">
              <a:spcBef>
                <a:spcPts val="0"/>
              </a:spcBef>
              <a:spcAft>
                <a:spcPts val="0"/>
              </a:spcAft>
              <a:buSzPts val="3500"/>
              <a:buNone/>
              <a:defRPr/>
            </a:lvl3pPr>
            <a:lvl4pPr lvl="3" algn="r" rtl="0">
              <a:spcBef>
                <a:spcPts val="0"/>
              </a:spcBef>
              <a:spcAft>
                <a:spcPts val="0"/>
              </a:spcAft>
              <a:buSzPts val="3500"/>
              <a:buNone/>
              <a:defRPr/>
            </a:lvl4pPr>
            <a:lvl5pPr lvl="4" algn="r" rtl="0">
              <a:spcBef>
                <a:spcPts val="0"/>
              </a:spcBef>
              <a:spcAft>
                <a:spcPts val="0"/>
              </a:spcAft>
              <a:buSzPts val="3500"/>
              <a:buNone/>
              <a:defRPr/>
            </a:lvl5pPr>
            <a:lvl6pPr lvl="5" algn="r" rtl="0">
              <a:spcBef>
                <a:spcPts val="0"/>
              </a:spcBef>
              <a:spcAft>
                <a:spcPts val="0"/>
              </a:spcAft>
              <a:buSzPts val="3500"/>
              <a:buNone/>
              <a:defRPr/>
            </a:lvl6pPr>
            <a:lvl7pPr lvl="6" algn="r" rtl="0">
              <a:spcBef>
                <a:spcPts val="0"/>
              </a:spcBef>
              <a:spcAft>
                <a:spcPts val="0"/>
              </a:spcAft>
              <a:buSzPts val="3500"/>
              <a:buNone/>
              <a:defRPr/>
            </a:lvl7pPr>
            <a:lvl8pPr lvl="7" algn="r" rtl="0">
              <a:spcBef>
                <a:spcPts val="0"/>
              </a:spcBef>
              <a:spcAft>
                <a:spcPts val="0"/>
              </a:spcAft>
              <a:buSzPts val="3500"/>
              <a:buNone/>
              <a:defRPr/>
            </a:lvl8pPr>
            <a:lvl9pPr lvl="8" algn="r" rtl="0">
              <a:spcBef>
                <a:spcPts val="0"/>
              </a:spcBef>
              <a:spcAft>
                <a:spcPts val="0"/>
              </a:spcAft>
              <a:buSzPts val="3500"/>
              <a:buNone/>
              <a:defRPr/>
            </a:lvl9pPr>
          </a:lstStyle>
          <a:p>
            <a:endParaRPr/>
          </a:p>
        </p:txBody>
      </p:sp>
      <p:sp>
        <p:nvSpPr>
          <p:cNvPr id="833" name="Google Shape;833;p29"/>
          <p:cNvSpPr txBox="1">
            <a:spLocks noGrp="1"/>
          </p:cNvSpPr>
          <p:nvPr>
            <p:ph type="subTitle" idx="1"/>
          </p:nvPr>
        </p:nvSpPr>
        <p:spPr>
          <a:xfrm>
            <a:off x="6165600" y="3315933"/>
            <a:ext cx="5075600" cy="1400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2133"/>
              </a:spcBef>
              <a:spcAft>
                <a:spcPts val="0"/>
              </a:spcAft>
              <a:buSzPts val="1400"/>
              <a:buNone/>
              <a:defRPr/>
            </a:lvl3pPr>
            <a:lvl4pPr lvl="3" algn="r" rtl="0">
              <a:lnSpc>
                <a:spcPct val="100000"/>
              </a:lnSpc>
              <a:spcBef>
                <a:spcPts val="2133"/>
              </a:spcBef>
              <a:spcAft>
                <a:spcPts val="0"/>
              </a:spcAft>
              <a:buSzPts val="1400"/>
              <a:buNone/>
              <a:defRPr/>
            </a:lvl4pPr>
            <a:lvl5pPr lvl="4" algn="r" rtl="0">
              <a:lnSpc>
                <a:spcPct val="100000"/>
              </a:lnSpc>
              <a:spcBef>
                <a:spcPts val="2133"/>
              </a:spcBef>
              <a:spcAft>
                <a:spcPts val="0"/>
              </a:spcAft>
              <a:buSzPts val="1400"/>
              <a:buNone/>
              <a:defRPr/>
            </a:lvl5pPr>
            <a:lvl6pPr lvl="5" algn="r" rtl="0">
              <a:lnSpc>
                <a:spcPct val="100000"/>
              </a:lnSpc>
              <a:spcBef>
                <a:spcPts val="2133"/>
              </a:spcBef>
              <a:spcAft>
                <a:spcPts val="0"/>
              </a:spcAft>
              <a:buSzPts val="1400"/>
              <a:buNone/>
              <a:defRPr/>
            </a:lvl6pPr>
            <a:lvl7pPr lvl="6" algn="r" rtl="0">
              <a:lnSpc>
                <a:spcPct val="100000"/>
              </a:lnSpc>
              <a:spcBef>
                <a:spcPts val="2133"/>
              </a:spcBef>
              <a:spcAft>
                <a:spcPts val="0"/>
              </a:spcAft>
              <a:buSzPts val="1400"/>
              <a:buNone/>
              <a:defRPr/>
            </a:lvl7pPr>
            <a:lvl8pPr lvl="7" algn="r" rtl="0">
              <a:lnSpc>
                <a:spcPct val="100000"/>
              </a:lnSpc>
              <a:spcBef>
                <a:spcPts val="2133"/>
              </a:spcBef>
              <a:spcAft>
                <a:spcPts val="0"/>
              </a:spcAft>
              <a:buSzPts val="1400"/>
              <a:buNone/>
              <a:defRPr/>
            </a:lvl8pPr>
            <a:lvl9pPr lvl="8" algn="r" rtl="0">
              <a:lnSpc>
                <a:spcPct val="100000"/>
              </a:lnSpc>
              <a:spcBef>
                <a:spcPts val="2133"/>
              </a:spcBef>
              <a:spcAft>
                <a:spcPts val="2133"/>
              </a:spcAft>
              <a:buSzPts val="1400"/>
              <a:buNone/>
              <a:defRPr/>
            </a:lvl9pPr>
          </a:lstStyle>
          <a:p>
            <a:endParaRPr/>
          </a:p>
        </p:txBody>
      </p:sp>
      <p:sp>
        <p:nvSpPr>
          <p:cNvPr id="834" name="Google Shape;834;p29"/>
          <p:cNvSpPr/>
          <p:nvPr/>
        </p:nvSpPr>
        <p:spPr>
          <a:xfrm>
            <a:off x="1" y="5935201"/>
            <a:ext cx="12256433" cy="1504376"/>
          </a:xfrm>
          <a:custGeom>
            <a:avLst/>
            <a:gdLst/>
            <a:ahLst/>
            <a:cxnLst/>
            <a:rect l="l" t="t" r="r" b="b"/>
            <a:pathLst>
              <a:path w="266232" h="47169" extrusionOk="0">
                <a:moveTo>
                  <a:pt x="223116" y="1"/>
                </a:moveTo>
                <a:cubicBezTo>
                  <a:pt x="135800" y="1"/>
                  <a:pt x="76189" y="14851"/>
                  <a:pt x="1" y="22814"/>
                </a:cubicBezTo>
                <a:lnTo>
                  <a:pt x="1" y="42940"/>
                </a:lnTo>
                <a:cubicBezTo>
                  <a:pt x="34233" y="41087"/>
                  <a:pt x="68545" y="40162"/>
                  <a:pt x="102855" y="40162"/>
                </a:cubicBezTo>
                <a:cubicBezTo>
                  <a:pt x="157426" y="40162"/>
                  <a:pt x="211993" y="42502"/>
                  <a:pt x="266231" y="47169"/>
                </a:cubicBezTo>
                <a:lnTo>
                  <a:pt x="266231" y="1171"/>
                </a:lnTo>
                <a:cubicBezTo>
                  <a:pt x="251071" y="363"/>
                  <a:pt x="236756" y="1"/>
                  <a:pt x="223116" y="1"/>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2A4849"/>
              </a:solidFill>
            </a:endParaRPr>
          </a:p>
        </p:txBody>
      </p:sp>
      <p:grpSp>
        <p:nvGrpSpPr>
          <p:cNvPr id="835" name="Google Shape;835;p29"/>
          <p:cNvGrpSpPr/>
          <p:nvPr/>
        </p:nvGrpSpPr>
        <p:grpSpPr>
          <a:xfrm>
            <a:off x="11717907" y="6239283"/>
            <a:ext cx="40903" cy="69172"/>
            <a:chOff x="5822805" y="3872050"/>
            <a:chExt cx="30677" cy="51879"/>
          </a:xfrm>
        </p:grpSpPr>
        <p:sp>
          <p:nvSpPr>
            <p:cNvPr id="836" name="Google Shape;836;p29"/>
            <p:cNvSpPr/>
            <p:nvPr/>
          </p:nvSpPr>
          <p:spPr>
            <a:xfrm>
              <a:off x="5822805" y="3878644"/>
              <a:ext cx="3949" cy="38690"/>
            </a:xfrm>
            <a:custGeom>
              <a:avLst/>
              <a:gdLst/>
              <a:ahLst/>
              <a:cxnLst/>
              <a:rect l="l" t="t" r="r" b="b"/>
              <a:pathLst>
                <a:path w="108" h="839" fill="none" extrusionOk="0">
                  <a:moveTo>
                    <a:pt x="0" y="0"/>
                  </a:moveTo>
                  <a:cubicBezTo>
                    <a:pt x="0" y="286"/>
                    <a:pt x="36" y="553"/>
                    <a:pt x="107" y="839"/>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37" name="Google Shape;837;p29"/>
            <p:cNvSpPr/>
            <p:nvPr/>
          </p:nvSpPr>
          <p:spPr>
            <a:xfrm>
              <a:off x="5853445" y="3872050"/>
              <a:ext cx="37" cy="51879"/>
            </a:xfrm>
            <a:custGeom>
              <a:avLst/>
              <a:gdLst/>
              <a:ahLst/>
              <a:cxnLst/>
              <a:rect l="l" t="t" r="r" b="b"/>
              <a:pathLst>
                <a:path w="1" h="1125" fill="none" extrusionOk="0">
                  <a:moveTo>
                    <a:pt x="1" y="0"/>
                  </a:moveTo>
                  <a:lnTo>
                    <a:pt x="1" y="1125"/>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838" name="Google Shape;838;p29"/>
          <p:cNvGrpSpPr/>
          <p:nvPr/>
        </p:nvGrpSpPr>
        <p:grpSpPr>
          <a:xfrm>
            <a:off x="1133085" y="6788386"/>
            <a:ext cx="110519" cy="83437"/>
            <a:chOff x="4915963" y="3914014"/>
            <a:chExt cx="82889" cy="62578"/>
          </a:xfrm>
        </p:grpSpPr>
        <p:sp>
          <p:nvSpPr>
            <p:cNvPr id="839" name="Google Shape;839;p29"/>
            <p:cNvSpPr/>
            <p:nvPr/>
          </p:nvSpPr>
          <p:spPr>
            <a:xfrm>
              <a:off x="4955123" y="3914014"/>
              <a:ext cx="37" cy="55984"/>
            </a:xfrm>
            <a:custGeom>
              <a:avLst/>
              <a:gdLst/>
              <a:ahLst/>
              <a:cxnLst/>
              <a:rect l="l" t="t" r="r" b="b"/>
              <a:pathLst>
                <a:path w="1" h="1214" fill="none" extrusionOk="0">
                  <a:moveTo>
                    <a:pt x="0" y="0"/>
                  </a:moveTo>
                  <a:lnTo>
                    <a:pt x="0" y="12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40" name="Google Shape;840;p29"/>
            <p:cNvSpPr/>
            <p:nvPr/>
          </p:nvSpPr>
          <p:spPr>
            <a:xfrm>
              <a:off x="4990991" y="3927987"/>
              <a:ext cx="7861" cy="42011"/>
            </a:xfrm>
            <a:custGeom>
              <a:avLst/>
              <a:gdLst/>
              <a:ahLst/>
              <a:cxnLst/>
              <a:rect l="l" t="t" r="r" b="b"/>
              <a:pathLst>
                <a:path w="215" h="911" fill="none" extrusionOk="0">
                  <a:moveTo>
                    <a:pt x="215" y="1"/>
                  </a:moveTo>
                  <a:cubicBezTo>
                    <a:pt x="143" y="304"/>
                    <a:pt x="72" y="607"/>
                    <a:pt x="1" y="91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41" name="Google Shape;841;p29"/>
            <p:cNvSpPr/>
            <p:nvPr/>
          </p:nvSpPr>
          <p:spPr>
            <a:xfrm>
              <a:off x="4915963" y="3942006"/>
              <a:ext cx="7861" cy="34586"/>
            </a:xfrm>
            <a:custGeom>
              <a:avLst/>
              <a:gdLst/>
              <a:ahLst/>
              <a:cxnLst/>
              <a:rect l="l" t="t" r="r" b="b"/>
              <a:pathLst>
                <a:path w="215" h="750" fill="none" extrusionOk="0">
                  <a:moveTo>
                    <a:pt x="1" y="0"/>
                  </a:moveTo>
                  <a:cubicBezTo>
                    <a:pt x="72" y="250"/>
                    <a:pt x="143" y="500"/>
                    <a:pt x="215" y="749"/>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842" name="Google Shape;842;p29"/>
          <p:cNvGrpSpPr/>
          <p:nvPr/>
        </p:nvGrpSpPr>
        <p:grpSpPr>
          <a:xfrm>
            <a:off x="9654785" y="6308462"/>
            <a:ext cx="107935" cy="83437"/>
            <a:chOff x="4981850" y="4484221"/>
            <a:chExt cx="80951" cy="62578"/>
          </a:xfrm>
        </p:grpSpPr>
        <p:sp>
          <p:nvSpPr>
            <p:cNvPr id="843" name="Google Shape;843;p29"/>
            <p:cNvSpPr/>
            <p:nvPr/>
          </p:nvSpPr>
          <p:spPr>
            <a:xfrm>
              <a:off x="5024264" y="4484221"/>
              <a:ext cx="37" cy="59304"/>
            </a:xfrm>
            <a:custGeom>
              <a:avLst/>
              <a:gdLst/>
              <a:ahLst/>
              <a:cxnLst/>
              <a:rect l="l" t="t" r="r" b="b"/>
              <a:pathLst>
                <a:path w="1" h="1286" fill="none" extrusionOk="0">
                  <a:moveTo>
                    <a:pt x="1" y="0"/>
                  </a:moveTo>
                  <a:lnTo>
                    <a:pt x="1" y="1285"/>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44" name="Google Shape;844;p29"/>
            <p:cNvSpPr/>
            <p:nvPr/>
          </p:nvSpPr>
          <p:spPr>
            <a:xfrm>
              <a:off x="5054282" y="4501514"/>
              <a:ext cx="8519" cy="45285"/>
            </a:xfrm>
            <a:custGeom>
              <a:avLst/>
              <a:gdLst/>
              <a:ahLst/>
              <a:cxnLst/>
              <a:rect l="l" t="t" r="r" b="b"/>
              <a:pathLst>
                <a:path w="233" h="982" fill="none" extrusionOk="0">
                  <a:moveTo>
                    <a:pt x="0" y="981"/>
                  </a:moveTo>
                  <a:cubicBezTo>
                    <a:pt x="72" y="642"/>
                    <a:pt x="161" y="321"/>
                    <a:pt x="232" y="0"/>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45" name="Google Shape;845;p29"/>
            <p:cNvSpPr/>
            <p:nvPr/>
          </p:nvSpPr>
          <p:spPr>
            <a:xfrm>
              <a:off x="4981850" y="4498193"/>
              <a:ext cx="7861" cy="45331"/>
            </a:xfrm>
            <a:custGeom>
              <a:avLst/>
              <a:gdLst/>
              <a:ahLst/>
              <a:cxnLst/>
              <a:rect l="l" t="t" r="r" b="b"/>
              <a:pathLst>
                <a:path w="215" h="983" fill="none" extrusionOk="0">
                  <a:moveTo>
                    <a:pt x="1" y="1"/>
                  </a:moveTo>
                  <a:cubicBezTo>
                    <a:pt x="72" y="322"/>
                    <a:pt x="144" y="661"/>
                    <a:pt x="215" y="982"/>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846" name="Google Shape;846;p29"/>
          <p:cNvGrpSpPr/>
          <p:nvPr/>
        </p:nvGrpSpPr>
        <p:grpSpPr>
          <a:xfrm>
            <a:off x="10941295" y="6482684"/>
            <a:ext cx="107008" cy="84544"/>
            <a:chOff x="5437246" y="4899713"/>
            <a:chExt cx="80256" cy="63408"/>
          </a:xfrm>
        </p:grpSpPr>
        <p:sp>
          <p:nvSpPr>
            <p:cNvPr id="847" name="Google Shape;847;p29"/>
            <p:cNvSpPr/>
            <p:nvPr/>
          </p:nvSpPr>
          <p:spPr>
            <a:xfrm>
              <a:off x="5478964" y="4899713"/>
              <a:ext cx="37" cy="60134"/>
            </a:xfrm>
            <a:custGeom>
              <a:avLst/>
              <a:gdLst/>
              <a:ahLst/>
              <a:cxnLst/>
              <a:rect l="l" t="t" r="r" b="b"/>
              <a:pathLst>
                <a:path w="1" h="1304" fill="none" extrusionOk="0">
                  <a:moveTo>
                    <a:pt x="1" y="1"/>
                  </a:moveTo>
                  <a:lnTo>
                    <a:pt x="1" y="1303"/>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48" name="Google Shape;848;p29"/>
            <p:cNvSpPr/>
            <p:nvPr/>
          </p:nvSpPr>
          <p:spPr>
            <a:xfrm>
              <a:off x="5508983" y="4917836"/>
              <a:ext cx="8519" cy="45285"/>
            </a:xfrm>
            <a:custGeom>
              <a:avLst/>
              <a:gdLst/>
              <a:ahLst/>
              <a:cxnLst/>
              <a:rect l="l" t="t" r="r" b="b"/>
              <a:pathLst>
                <a:path w="233" h="982" fill="none" extrusionOk="0">
                  <a:moveTo>
                    <a:pt x="1" y="982"/>
                  </a:moveTo>
                  <a:lnTo>
                    <a:pt x="233"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49" name="Google Shape;849;p29"/>
            <p:cNvSpPr/>
            <p:nvPr/>
          </p:nvSpPr>
          <p:spPr>
            <a:xfrm>
              <a:off x="5437246" y="4914562"/>
              <a:ext cx="7861" cy="45285"/>
            </a:xfrm>
            <a:custGeom>
              <a:avLst/>
              <a:gdLst/>
              <a:ahLst/>
              <a:cxnLst/>
              <a:rect l="l" t="t" r="r" b="b"/>
              <a:pathLst>
                <a:path w="215" h="982" fill="none" extrusionOk="0">
                  <a:moveTo>
                    <a:pt x="0" y="0"/>
                  </a:moveTo>
                  <a:lnTo>
                    <a:pt x="214" y="98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850" name="Google Shape;850;p29"/>
          <p:cNvGrpSpPr/>
          <p:nvPr/>
        </p:nvGrpSpPr>
        <p:grpSpPr>
          <a:xfrm>
            <a:off x="3863483" y="6695906"/>
            <a:ext cx="46167" cy="118545"/>
            <a:chOff x="997737" y="4927704"/>
            <a:chExt cx="34625" cy="88909"/>
          </a:xfrm>
        </p:grpSpPr>
        <p:sp>
          <p:nvSpPr>
            <p:cNvPr id="851" name="Google Shape;851;p29"/>
            <p:cNvSpPr/>
            <p:nvPr/>
          </p:nvSpPr>
          <p:spPr>
            <a:xfrm>
              <a:off x="997737" y="4969669"/>
              <a:ext cx="4607" cy="46945"/>
            </a:xfrm>
            <a:custGeom>
              <a:avLst/>
              <a:gdLst/>
              <a:ahLst/>
              <a:cxnLst/>
              <a:rect l="l" t="t" r="r" b="b"/>
              <a:pathLst>
                <a:path w="126" h="1018" fill="none" extrusionOk="0">
                  <a:moveTo>
                    <a:pt x="1" y="1"/>
                  </a:moveTo>
                  <a:cubicBezTo>
                    <a:pt x="54" y="340"/>
                    <a:pt x="90" y="679"/>
                    <a:pt x="126" y="1018"/>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52" name="Google Shape;852;p29"/>
            <p:cNvSpPr/>
            <p:nvPr/>
          </p:nvSpPr>
          <p:spPr>
            <a:xfrm>
              <a:off x="1027097" y="4927704"/>
              <a:ext cx="5265" cy="79871"/>
            </a:xfrm>
            <a:custGeom>
              <a:avLst/>
              <a:gdLst/>
              <a:ahLst/>
              <a:cxnLst/>
              <a:rect l="l" t="t" r="r" b="b"/>
              <a:pathLst>
                <a:path w="144" h="1732" fill="none" extrusionOk="0">
                  <a:moveTo>
                    <a:pt x="1" y="1"/>
                  </a:moveTo>
                  <a:cubicBezTo>
                    <a:pt x="54" y="572"/>
                    <a:pt x="90" y="1160"/>
                    <a:pt x="143" y="173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853" name="Google Shape;853;p29"/>
          <p:cNvGrpSpPr/>
          <p:nvPr/>
        </p:nvGrpSpPr>
        <p:grpSpPr>
          <a:xfrm>
            <a:off x="9323059" y="6907066"/>
            <a:ext cx="44412" cy="105388"/>
            <a:chOff x="3922394" y="4890674"/>
            <a:chExt cx="33309" cy="79041"/>
          </a:xfrm>
        </p:grpSpPr>
        <p:sp>
          <p:nvSpPr>
            <p:cNvPr id="854" name="Google Shape;854;p29"/>
            <p:cNvSpPr/>
            <p:nvPr/>
          </p:nvSpPr>
          <p:spPr>
            <a:xfrm>
              <a:off x="3922394" y="4913732"/>
              <a:ext cx="37" cy="55984"/>
            </a:xfrm>
            <a:custGeom>
              <a:avLst/>
              <a:gdLst/>
              <a:ahLst/>
              <a:cxnLst/>
              <a:rect l="l" t="t" r="r" b="b"/>
              <a:pathLst>
                <a:path w="1" h="1214" fill="none" extrusionOk="0">
                  <a:moveTo>
                    <a:pt x="0" y="0"/>
                  </a:moveTo>
                  <a:lnTo>
                    <a:pt x="0" y="12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55" name="Google Shape;855;p29"/>
            <p:cNvSpPr/>
            <p:nvPr/>
          </p:nvSpPr>
          <p:spPr>
            <a:xfrm>
              <a:off x="3955667" y="4890674"/>
              <a:ext cx="37" cy="79041"/>
            </a:xfrm>
            <a:custGeom>
              <a:avLst/>
              <a:gdLst/>
              <a:ahLst/>
              <a:cxnLst/>
              <a:rect l="l" t="t" r="r" b="b"/>
              <a:pathLst>
                <a:path w="1" h="1714" fill="none" extrusionOk="0">
                  <a:moveTo>
                    <a:pt x="0" y="1"/>
                  </a:moveTo>
                  <a:lnTo>
                    <a:pt x="0" y="17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856" name="Google Shape;856;p29"/>
          <p:cNvGrpSpPr/>
          <p:nvPr/>
        </p:nvGrpSpPr>
        <p:grpSpPr>
          <a:xfrm>
            <a:off x="8156806" y="6436596"/>
            <a:ext cx="147911" cy="176737"/>
            <a:chOff x="4148103" y="5123543"/>
            <a:chExt cx="269125" cy="321576"/>
          </a:xfrm>
        </p:grpSpPr>
        <p:sp>
          <p:nvSpPr>
            <p:cNvPr id="857" name="Google Shape;857;p29"/>
            <p:cNvSpPr/>
            <p:nvPr/>
          </p:nvSpPr>
          <p:spPr>
            <a:xfrm>
              <a:off x="4148103" y="5293170"/>
              <a:ext cx="42716" cy="134101"/>
            </a:xfrm>
            <a:custGeom>
              <a:avLst/>
              <a:gdLst/>
              <a:ahLst/>
              <a:cxnLst/>
              <a:rect l="l" t="t" r="r" b="b"/>
              <a:pathLst>
                <a:path w="323" h="804" fill="none" extrusionOk="0">
                  <a:moveTo>
                    <a:pt x="1" y="0"/>
                  </a:moveTo>
                  <a:cubicBezTo>
                    <a:pt x="108" y="268"/>
                    <a:pt x="215" y="535"/>
                    <a:pt x="322" y="803"/>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58" name="Google Shape;858;p29"/>
            <p:cNvSpPr/>
            <p:nvPr/>
          </p:nvSpPr>
          <p:spPr>
            <a:xfrm>
              <a:off x="4294502" y="5123543"/>
              <a:ext cx="132" cy="288718"/>
            </a:xfrm>
            <a:custGeom>
              <a:avLst/>
              <a:gdLst/>
              <a:ahLst/>
              <a:cxnLst/>
              <a:rect l="l" t="t" r="r" b="b"/>
              <a:pathLst>
                <a:path w="1" h="1731" fill="none" extrusionOk="0">
                  <a:moveTo>
                    <a:pt x="0" y="1731"/>
                  </a:moveTo>
                  <a:lnTo>
                    <a:pt x="0"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59" name="Google Shape;859;p29"/>
            <p:cNvSpPr/>
            <p:nvPr/>
          </p:nvSpPr>
          <p:spPr>
            <a:xfrm>
              <a:off x="4400697" y="5260312"/>
              <a:ext cx="16531" cy="184806"/>
            </a:xfrm>
            <a:custGeom>
              <a:avLst/>
              <a:gdLst/>
              <a:ahLst/>
              <a:cxnLst/>
              <a:rect l="l" t="t" r="r" b="b"/>
              <a:pathLst>
                <a:path w="125" h="1108" fill="none" extrusionOk="0">
                  <a:moveTo>
                    <a:pt x="0" y="1107"/>
                  </a:moveTo>
                  <a:cubicBezTo>
                    <a:pt x="36" y="732"/>
                    <a:pt x="89" y="376"/>
                    <a:pt x="125" y="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860" name="Google Shape;860;p29"/>
          <p:cNvGrpSpPr/>
          <p:nvPr/>
        </p:nvGrpSpPr>
        <p:grpSpPr>
          <a:xfrm>
            <a:off x="2290276" y="6788390"/>
            <a:ext cx="55723" cy="125125"/>
            <a:chOff x="4891832" y="3454067"/>
            <a:chExt cx="41792" cy="93844"/>
          </a:xfrm>
        </p:grpSpPr>
        <p:sp>
          <p:nvSpPr>
            <p:cNvPr id="861" name="Google Shape;861;p29"/>
            <p:cNvSpPr/>
            <p:nvPr/>
          </p:nvSpPr>
          <p:spPr>
            <a:xfrm>
              <a:off x="4891832" y="3491928"/>
              <a:ext cx="9835" cy="55984"/>
            </a:xfrm>
            <a:custGeom>
              <a:avLst/>
              <a:gdLst/>
              <a:ahLst/>
              <a:cxnLst/>
              <a:rect l="l" t="t" r="r" b="b"/>
              <a:pathLst>
                <a:path w="269" h="1214" fill="none" extrusionOk="0">
                  <a:moveTo>
                    <a:pt x="1" y="0"/>
                  </a:moveTo>
                  <a:cubicBezTo>
                    <a:pt x="90" y="393"/>
                    <a:pt x="179" y="803"/>
                    <a:pt x="268" y="1213"/>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62" name="Google Shape;862;p29"/>
            <p:cNvSpPr/>
            <p:nvPr/>
          </p:nvSpPr>
          <p:spPr>
            <a:xfrm>
              <a:off x="4930333" y="3454067"/>
              <a:ext cx="3291" cy="84805"/>
            </a:xfrm>
            <a:custGeom>
              <a:avLst/>
              <a:gdLst/>
              <a:ahLst/>
              <a:cxnLst/>
              <a:rect l="l" t="t" r="r" b="b"/>
              <a:pathLst>
                <a:path w="90" h="1839" fill="none" extrusionOk="0">
                  <a:moveTo>
                    <a:pt x="54" y="0"/>
                  </a:moveTo>
                  <a:cubicBezTo>
                    <a:pt x="0" y="625"/>
                    <a:pt x="18" y="1232"/>
                    <a:pt x="89" y="1838"/>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863" name="Google Shape;863;p29"/>
          <p:cNvGrpSpPr/>
          <p:nvPr/>
        </p:nvGrpSpPr>
        <p:grpSpPr>
          <a:xfrm>
            <a:off x="7523291" y="6686556"/>
            <a:ext cx="108764" cy="137237"/>
            <a:chOff x="2802243" y="4633955"/>
            <a:chExt cx="81573" cy="102928"/>
          </a:xfrm>
        </p:grpSpPr>
        <p:sp>
          <p:nvSpPr>
            <p:cNvPr id="864" name="Google Shape;864;p29"/>
            <p:cNvSpPr/>
            <p:nvPr/>
          </p:nvSpPr>
          <p:spPr>
            <a:xfrm>
              <a:off x="2802243" y="4680853"/>
              <a:ext cx="37" cy="51049"/>
            </a:xfrm>
            <a:custGeom>
              <a:avLst/>
              <a:gdLst/>
              <a:ahLst/>
              <a:cxnLst/>
              <a:rect l="l" t="t" r="r" b="b"/>
              <a:pathLst>
                <a:path w="1" h="1107" fill="none" extrusionOk="0">
                  <a:moveTo>
                    <a:pt x="1" y="1107"/>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65" name="Google Shape;865;p29"/>
            <p:cNvSpPr/>
            <p:nvPr/>
          </p:nvSpPr>
          <p:spPr>
            <a:xfrm>
              <a:off x="2839427" y="4633955"/>
              <a:ext cx="37" cy="93844"/>
            </a:xfrm>
            <a:custGeom>
              <a:avLst/>
              <a:gdLst/>
              <a:ahLst/>
              <a:cxnLst/>
              <a:rect l="l" t="t" r="r" b="b"/>
              <a:pathLst>
                <a:path w="1" h="2035" fill="none" extrusionOk="0">
                  <a:moveTo>
                    <a:pt x="1" y="2035"/>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66" name="Google Shape;866;p29"/>
            <p:cNvSpPr/>
            <p:nvPr/>
          </p:nvSpPr>
          <p:spPr>
            <a:xfrm>
              <a:off x="2883779" y="4694872"/>
              <a:ext cx="37" cy="42011"/>
            </a:xfrm>
            <a:custGeom>
              <a:avLst/>
              <a:gdLst/>
              <a:ahLst/>
              <a:cxnLst/>
              <a:rect l="l" t="t" r="r" b="b"/>
              <a:pathLst>
                <a:path w="1" h="911" fill="none" extrusionOk="0">
                  <a:moveTo>
                    <a:pt x="1" y="910"/>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867" name="Google Shape;867;p29"/>
          <p:cNvGrpSpPr/>
          <p:nvPr/>
        </p:nvGrpSpPr>
        <p:grpSpPr>
          <a:xfrm>
            <a:off x="6371399" y="6689321"/>
            <a:ext cx="118319" cy="131704"/>
            <a:chOff x="2483887" y="5072504"/>
            <a:chExt cx="88739" cy="98778"/>
          </a:xfrm>
        </p:grpSpPr>
        <p:sp>
          <p:nvSpPr>
            <p:cNvPr id="868" name="Google Shape;868;p29"/>
            <p:cNvSpPr/>
            <p:nvPr/>
          </p:nvSpPr>
          <p:spPr>
            <a:xfrm>
              <a:off x="2483887" y="5119403"/>
              <a:ext cx="37" cy="51095"/>
            </a:xfrm>
            <a:custGeom>
              <a:avLst/>
              <a:gdLst/>
              <a:ahLst/>
              <a:cxnLst/>
              <a:rect l="l" t="t" r="r" b="b"/>
              <a:pathLst>
                <a:path w="1" h="1108" fill="none" extrusionOk="0">
                  <a:moveTo>
                    <a:pt x="0" y="1"/>
                  </a:moveTo>
                  <a:lnTo>
                    <a:pt x="0" y="1107"/>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69" name="Google Shape;869;p29"/>
            <p:cNvSpPr/>
            <p:nvPr/>
          </p:nvSpPr>
          <p:spPr>
            <a:xfrm>
              <a:off x="2524984" y="5072504"/>
              <a:ext cx="37" cy="98778"/>
            </a:xfrm>
            <a:custGeom>
              <a:avLst/>
              <a:gdLst/>
              <a:ahLst/>
              <a:cxnLst/>
              <a:rect l="l" t="t" r="r" b="b"/>
              <a:pathLst>
                <a:path w="1" h="2142" fill="none" extrusionOk="0">
                  <a:moveTo>
                    <a:pt x="0" y="1"/>
                  </a:moveTo>
                  <a:lnTo>
                    <a:pt x="0" y="2142"/>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70" name="Google Shape;870;p29"/>
            <p:cNvSpPr/>
            <p:nvPr/>
          </p:nvSpPr>
          <p:spPr>
            <a:xfrm>
              <a:off x="2572589" y="5119403"/>
              <a:ext cx="37" cy="42841"/>
            </a:xfrm>
            <a:custGeom>
              <a:avLst/>
              <a:gdLst/>
              <a:ahLst/>
              <a:cxnLst/>
              <a:rect l="l" t="t" r="r" b="b"/>
              <a:pathLst>
                <a:path w="1" h="929" fill="none" extrusionOk="0">
                  <a:moveTo>
                    <a:pt x="1" y="1"/>
                  </a:moveTo>
                  <a:lnTo>
                    <a:pt x="1" y="929"/>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871" name="Google Shape;871;p29"/>
          <p:cNvGrpSpPr/>
          <p:nvPr/>
        </p:nvGrpSpPr>
        <p:grpSpPr>
          <a:xfrm>
            <a:off x="5066561" y="6628670"/>
            <a:ext cx="147911" cy="117439"/>
            <a:chOff x="1400920" y="4965564"/>
            <a:chExt cx="110933" cy="88079"/>
          </a:xfrm>
        </p:grpSpPr>
        <p:sp>
          <p:nvSpPr>
            <p:cNvPr id="872" name="Google Shape;872;p29"/>
            <p:cNvSpPr/>
            <p:nvPr/>
          </p:nvSpPr>
          <p:spPr>
            <a:xfrm>
              <a:off x="1400920" y="4988576"/>
              <a:ext cx="37" cy="56030"/>
            </a:xfrm>
            <a:custGeom>
              <a:avLst/>
              <a:gdLst/>
              <a:ahLst/>
              <a:cxnLst/>
              <a:rect l="l" t="t" r="r" b="b"/>
              <a:pathLst>
                <a:path w="1" h="1215" fill="none" extrusionOk="0">
                  <a:moveTo>
                    <a:pt x="1" y="1214"/>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73" name="Google Shape;873;p29"/>
            <p:cNvSpPr/>
            <p:nvPr/>
          </p:nvSpPr>
          <p:spPr>
            <a:xfrm>
              <a:off x="1445271" y="4965564"/>
              <a:ext cx="37" cy="74107"/>
            </a:xfrm>
            <a:custGeom>
              <a:avLst/>
              <a:gdLst/>
              <a:ahLst/>
              <a:cxnLst/>
              <a:rect l="l" t="t" r="r" b="b"/>
              <a:pathLst>
                <a:path w="1" h="1607" fill="none" extrusionOk="0">
                  <a:moveTo>
                    <a:pt x="1" y="1606"/>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74" name="Google Shape;874;p29"/>
            <p:cNvSpPr/>
            <p:nvPr/>
          </p:nvSpPr>
          <p:spPr>
            <a:xfrm>
              <a:off x="1511816" y="5002594"/>
              <a:ext cx="37" cy="51049"/>
            </a:xfrm>
            <a:custGeom>
              <a:avLst/>
              <a:gdLst/>
              <a:ahLst/>
              <a:cxnLst/>
              <a:rect l="l" t="t" r="r" b="b"/>
              <a:pathLst>
                <a:path w="1" h="1107" fill="none" extrusionOk="0">
                  <a:moveTo>
                    <a:pt x="1" y="1106"/>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spTree>
    <p:extLst>
      <p:ext uri="{BB962C8B-B14F-4D97-AF65-F5344CB8AC3E}">
        <p14:creationId xmlns:p14="http://schemas.microsoft.com/office/powerpoint/2010/main" val="36950198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875"/>
        <p:cNvGrpSpPr/>
        <p:nvPr/>
      </p:nvGrpSpPr>
      <p:grpSpPr>
        <a:xfrm>
          <a:off x="0" y="0"/>
          <a:ext cx="0" cy="0"/>
          <a:chOff x="0" y="0"/>
          <a:chExt cx="0" cy="0"/>
        </a:xfrm>
      </p:grpSpPr>
      <p:grpSp>
        <p:nvGrpSpPr>
          <p:cNvPr id="876" name="Google Shape;876;p30"/>
          <p:cNvGrpSpPr/>
          <p:nvPr/>
        </p:nvGrpSpPr>
        <p:grpSpPr>
          <a:xfrm>
            <a:off x="-72966" y="6132732"/>
            <a:ext cx="12373887" cy="725147"/>
            <a:chOff x="-54725" y="4599549"/>
            <a:chExt cx="9280415" cy="543860"/>
          </a:xfrm>
        </p:grpSpPr>
        <p:sp>
          <p:nvSpPr>
            <p:cNvPr id="877" name="Google Shape;877;p30"/>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78" name="Google Shape;878;p30"/>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879" name="Google Shape;879;p30"/>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880" name="Google Shape;880;p30"/>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881" name="Google Shape;881;p30"/>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882" name="Google Shape;882;p30"/>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883" name="Google Shape;883;p30"/>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884" name="Google Shape;884;p30"/>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885" name="Google Shape;885;p30"/>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886" name="Google Shape;886;p30"/>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887" name="Google Shape;887;p30"/>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
        <p:nvSpPr>
          <p:cNvPr id="888" name="Google Shape;888;p30"/>
          <p:cNvSpPr txBox="1">
            <a:spLocks noGrp="1"/>
          </p:cNvSpPr>
          <p:nvPr>
            <p:ph type="title"/>
          </p:nvPr>
        </p:nvSpPr>
        <p:spPr>
          <a:xfrm>
            <a:off x="950800" y="2141267"/>
            <a:ext cx="5075600" cy="1174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89" name="Google Shape;889;p30"/>
          <p:cNvSpPr txBox="1">
            <a:spLocks noGrp="1"/>
          </p:cNvSpPr>
          <p:nvPr>
            <p:ph type="subTitle" idx="1"/>
          </p:nvPr>
        </p:nvSpPr>
        <p:spPr>
          <a:xfrm>
            <a:off x="950800" y="3315933"/>
            <a:ext cx="5075600" cy="140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890" name="Google Shape;890;p30"/>
          <p:cNvGrpSpPr/>
          <p:nvPr/>
        </p:nvGrpSpPr>
        <p:grpSpPr>
          <a:xfrm>
            <a:off x="-253747" y="5056715"/>
            <a:ext cx="2045864" cy="1940779"/>
            <a:chOff x="362575" y="2018900"/>
            <a:chExt cx="854675" cy="810775"/>
          </a:xfrm>
        </p:grpSpPr>
        <p:sp>
          <p:nvSpPr>
            <p:cNvPr id="891" name="Google Shape;891;p30"/>
            <p:cNvSpPr/>
            <p:nvPr/>
          </p:nvSpPr>
          <p:spPr>
            <a:xfrm>
              <a:off x="362575" y="2018900"/>
              <a:ext cx="854675" cy="810775"/>
            </a:xfrm>
            <a:custGeom>
              <a:avLst/>
              <a:gdLst/>
              <a:ahLst/>
              <a:cxnLst/>
              <a:rect l="l" t="t" r="r" b="b"/>
              <a:pathLst>
                <a:path w="34187" h="32431" extrusionOk="0">
                  <a:moveTo>
                    <a:pt x="11289" y="0"/>
                  </a:moveTo>
                  <a:cubicBezTo>
                    <a:pt x="10654" y="0"/>
                    <a:pt x="10024" y="151"/>
                    <a:pt x="9475" y="473"/>
                  </a:cubicBezTo>
                  <a:cubicBezTo>
                    <a:pt x="7779" y="1454"/>
                    <a:pt x="7119" y="3845"/>
                    <a:pt x="8047" y="5558"/>
                  </a:cubicBezTo>
                  <a:cubicBezTo>
                    <a:pt x="7924" y="5533"/>
                    <a:pt x="7800" y="5521"/>
                    <a:pt x="7678" y="5521"/>
                  </a:cubicBezTo>
                  <a:cubicBezTo>
                    <a:pt x="6327" y="5521"/>
                    <a:pt x="5084" y="6981"/>
                    <a:pt x="5460" y="8306"/>
                  </a:cubicBezTo>
                  <a:cubicBezTo>
                    <a:pt x="5261" y="8256"/>
                    <a:pt x="5058" y="8232"/>
                    <a:pt x="4854" y="8232"/>
                  </a:cubicBezTo>
                  <a:cubicBezTo>
                    <a:pt x="3961" y="8232"/>
                    <a:pt x="3067" y="8692"/>
                    <a:pt x="2587" y="9448"/>
                  </a:cubicBezTo>
                  <a:cubicBezTo>
                    <a:pt x="1998" y="10375"/>
                    <a:pt x="2070" y="11678"/>
                    <a:pt x="3462" y="12891"/>
                  </a:cubicBezTo>
                  <a:cubicBezTo>
                    <a:pt x="1963" y="12927"/>
                    <a:pt x="571" y="14140"/>
                    <a:pt x="339" y="15621"/>
                  </a:cubicBezTo>
                  <a:cubicBezTo>
                    <a:pt x="107" y="17102"/>
                    <a:pt x="1035" y="18690"/>
                    <a:pt x="2445" y="19207"/>
                  </a:cubicBezTo>
                  <a:cubicBezTo>
                    <a:pt x="785" y="20082"/>
                    <a:pt x="821" y="22937"/>
                    <a:pt x="2498" y="23775"/>
                  </a:cubicBezTo>
                  <a:cubicBezTo>
                    <a:pt x="803" y="24614"/>
                    <a:pt x="0" y="26898"/>
                    <a:pt x="803" y="28611"/>
                  </a:cubicBezTo>
                  <a:cubicBezTo>
                    <a:pt x="1402" y="29889"/>
                    <a:pt x="2807" y="30681"/>
                    <a:pt x="4201" y="30681"/>
                  </a:cubicBezTo>
                  <a:cubicBezTo>
                    <a:pt x="4674" y="30681"/>
                    <a:pt x="5146" y="30589"/>
                    <a:pt x="5585" y="30395"/>
                  </a:cubicBezTo>
                  <a:cubicBezTo>
                    <a:pt x="6327" y="30967"/>
                    <a:pt x="7257" y="31244"/>
                    <a:pt x="8190" y="31244"/>
                  </a:cubicBezTo>
                  <a:cubicBezTo>
                    <a:pt x="9410" y="31244"/>
                    <a:pt x="10636" y="30770"/>
                    <a:pt x="11455" y="29860"/>
                  </a:cubicBezTo>
                  <a:cubicBezTo>
                    <a:pt x="11830" y="31269"/>
                    <a:pt x="13186" y="32357"/>
                    <a:pt x="14631" y="32429"/>
                  </a:cubicBezTo>
                  <a:cubicBezTo>
                    <a:pt x="14669" y="32430"/>
                    <a:pt x="14707" y="32431"/>
                    <a:pt x="14745" y="32431"/>
                  </a:cubicBezTo>
                  <a:cubicBezTo>
                    <a:pt x="16168" y="32431"/>
                    <a:pt x="17534" y="31465"/>
                    <a:pt x="18003" y="30127"/>
                  </a:cubicBezTo>
                  <a:cubicBezTo>
                    <a:pt x="18919" y="30867"/>
                    <a:pt x="20071" y="31213"/>
                    <a:pt x="21234" y="31213"/>
                  </a:cubicBezTo>
                  <a:cubicBezTo>
                    <a:pt x="23268" y="31213"/>
                    <a:pt x="25339" y="30157"/>
                    <a:pt x="26247" y="28307"/>
                  </a:cubicBezTo>
                  <a:cubicBezTo>
                    <a:pt x="26771" y="28744"/>
                    <a:pt x="27450" y="28959"/>
                    <a:pt x="28130" y="28959"/>
                  </a:cubicBezTo>
                  <a:cubicBezTo>
                    <a:pt x="28837" y="28959"/>
                    <a:pt x="29546" y="28726"/>
                    <a:pt x="30083" y="28272"/>
                  </a:cubicBezTo>
                  <a:cubicBezTo>
                    <a:pt x="31136" y="27362"/>
                    <a:pt x="31421" y="25666"/>
                    <a:pt x="30707" y="24471"/>
                  </a:cubicBezTo>
                  <a:lnTo>
                    <a:pt x="30707" y="24471"/>
                  </a:lnTo>
                  <a:cubicBezTo>
                    <a:pt x="30792" y="24483"/>
                    <a:pt x="30878" y="24489"/>
                    <a:pt x="30964" y="24489"/>
                  </a:cubicBezTo>
                  <a:cubicBezTo>
                    <a:pt x="31757" y="24489"/>
                    <a:pt x="32542" y="23982"/>
                    <a:pt x="32848" y="23258"/>
                  </a:cubicBezTo>
                  <a:cubicBezTo>
                    <a:pt x="33205" y="22455"/>
                    <a:pt x="32955" y="21438"/>
                    <a:pt x="32010" y="20938"/>
                  </a:cubicBezTo>
                  <a:cubicBezTo>
                    <a:pt x="33419" y="20367"/>
                    <a:pt x="34187" y="18547"/>
                    <a:pt x="33633" y="17138"/>
                  </a:cubicBezTo>
                  <a:cubicBezTo>
                    <a:pt x="33188" y="16023"/>
                    <a:pt x="31991" y="15300"/>
                    <a:pt x="30817" y="15300"/>
                  </a:cubicBezTo>
                  <a:cubicBezTo>
                    <a:pt x="30488" y="15300"/>
                    <a:pt x="30160" y="15357"/>
                    <a:pt x="29851" y="15478"/>
                  </a:cubicBezTo>
                  <a:cubicBezTo>
                    <a:pt x="30600" y="14336"/>
                    <a:pt x="30600" y="12748"/>
                    <a:pt x="29851" y="11606"/>
                  </a:cubicBezTo>
                  <a:cubicBezTo>
                    <a:pt x="29199" y="10636"/>
                    <a:pt x="28044" y="10052"/>
                    <a:pt x="26879" y="10052"/>
                  </a:cubicBezTo>
                  <a:cubicBezTo>
                    <a:pt x="26674" y="10052"/>
                    <a:pt x="26468" y="10070"/>
                    <a:pt x="26264" y="10108"/>
                  </a:cubicBezTo>
                  <a:cubicBezTo>
                    <a:pt x="26808" y="9056"/>
                    <a:pt x="25866" y="7616"/>
                    <a:pt x="24713" y="7616"/>
                  </a:cubicBezTo>
                  <a:cubicBezTo>
                    <a:pt x="24654" y="7616"/>
                    <a:pt x="24594" y="7620"/>
                    <a:pt x="24534" y="7628"/>
                  </a:cubicBezTo>
                  <a:cubicBezTo>
                    <a:pt x="25462" y="5933"/>
                    <a:pt x="24908" y="3559"/>
                    <a:pt x="23320" y="2471"/>
                  </a:cubicBezTo>
                  <a:cubicBezTo>
                    <a:pt x="22679" y="2024"/>
                    <a:pt x="21904" y="1810"/>
                    <a:pt x="21124" y="1810"/>
                  </a:cubicBezTo>
                  <a:cubicBezTo>
                    <a:pt x="19973" y="1810"/>
                    <a:pt x="18812" y="2277"/>
                    <a:pt x="18057" y="3149"/>
                  </a:cubicBezTo>
                  <a:cubicBezTo>
                    <a:pt x="17781" y="2138"/>
                    <a:pt x="16712" y="1465"/>
                    <a:pt x="15669" y="1465"/>
                  </a:cubicBezTo>
                  <a:cubicBezTo>
                    <a:pt x="15295" y="1465"/>
                    <a:pt x="14925" y="1551"/>
                    <a:pt x="14595" y="1740"/>
                  </a:cubicBezTo>
                  <a:cubicBezTo>
                    <a:pt x="13912" y="636"/>
                    <a:pt x="12591" y="0"/>
                    <a:pt x="11289" y="0"/>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92" name="Google Shape;892;p30"/>
            <p:cNvSpPr/>
            <p:nvPr/>
          </p:nvSpPr>
          <p:spPr>
            <a:xfrm>
              <a:off x="466025" y="2181575"/>
              <a:ext cx="531575" cy="540025"/>
            </a:xfrm>
            <a:custGeom>
              <a:avLst/>
              <a:gdLst/>
              <a:ahLst/>
              <a:cxnLst/>
              <a:rect l="l" t="t" r="r" b="b"/>
              <a:pathLst>
                <a:path w="21263" h="21601" extrusionOk="0">
                  <a:moveTo>
                    <a:pt x="8222" y="1"/>
                  </a:moveTo>
                  <a:cubicBezTo>
                    <a:pt x="8084" y="1"/>
                    <a:pt x="7935" y="118"/>
                    <a:pt x="7977" y="300"/>
                  </a:cubicBezTo>
                  <a:cubicBezTo>
                    <a:pt x="8513" y="2744"/>
                    <a:pt x="9012" y="5189"/>
                    <a:pt x="9440" y="7651"/>
                  </a:cubicBezTo>
                  <a:cubicBezTo>
                    <a:pt x="9137" y="7473"/>
                    <a:pt x="8816" y="7276"/>
                    <a:pt x="8513" y="7080"/>
                  </a:cubicBezTo>
                  <a:cubicBezTo>
                    <a:pt x="8102" y="6812"/>
                    <a:pt x="7674" y="6527"/>
                    <a:pt x="7264" y="6259"/>
                  </a:cubicBezTo>
                  <a:cubicBezTo>
                    <a:pt x="6443" y="5688"/>
                    <a:pt x="5658" y="5082"/>
                    <a:pt x="4890" y="4457"/>
                  </a:cubicBezTo>
                  <a:cubicBezTo>
                    <a:pt x="4841" y="4419"/>
                    <a:pt x="4788" y="4403"/>
                    <a:pt x="4738" y="4403"/>
                  </a:cubicBezTo>
                  <a:cubicBezTo>
                    <a:pt x="4552" y="4403"/>
                    <a:pt x="4401" y="4620"/>
                    <a:pt x="4569" y="4760"/>
                  </a:cubicBezTo>
                  <a:cubicBezTo>
                    <a:pt x="5337" y="5403"/>
                    <a:pt x="6139" y="6009"/>
                    <a:pt x="6960" y="6598"/>
                  </a:cubicBezTo>
                  <a:cubicBezTo>
                    <a:pt x="7371" y="6884"/>
                    <a:pt x="7781" y="7169"/>
                    <a:pt x="8209" y="7437"/>
                  </a:cubicBezTo>
                  <a:cubicBezTo>
                    <a:pt x="8637" y="7722"/>
                    <a:pt x="9084" y="7972"/>
                    <a:pt x="9512" y="8258"/>
                  </a:cubicBezTo>
                  <a:cubicBezTo>
                    <a:pt x="9530" y="8275"/>
                    <a:pt x="9547" y="8275"/>
                    <a:pt x="9565" y="8275"/>
                  </a:cubicBezTo>
                  <a:cubicBezTo>
                    <a:pt x="9690" y="9043"/>
                    <a:pt x="9815" y="9792"/>
                    <a:pt x="9940" y="10541"/>
                  </a:cubicBezTo>
                  <a:cubicBezTo>
                    <a:pt x="10493" y="13985"/>
                    <a:pt x="10850" y="17447"/>
                    <a:pt x="11260" y="20926"/>
                  </a:cubicBezTo>
                  <a:cubicBezTo>
                    <a:pt x="9869" y="20301"/>
                    <a:pt x="8602" y="19427"/>
                    <a:pt x="7371" y="18517"/>
                  </a:cubicBezTo>
                  <a:cubicBezTo>
                    <a:pt x="7371" y="18499"/>
                    <a:pt x="7371" y="18481"/>
                    <a:pt x="7371" y="18446"/>
                  </a:cubicBezTo>
                  <a:cubicBezTo>
                    <a:pt x="7174" y="17429"/>
                    <a:pt x="7032" y="16412"/>
                    <a:pt x="6817" y="15395"/>
                  </a:cubicBezTo>
                  <a:cubicBezTo>
                    <a:pt x="6621" y="14378"/>
                    <a:pt x="6407" y="13378"/>
                    <a:pt x="6157" y="12379"/>
                  </a:cubicBezTo>
                  <a:cubicBezTo>
                    <a:pt x="6129" y="12251"/>
                    <a:pt x="6038" y="12197"/>
                    <a:pt x="5944" y="12197"/>
                  </a:cubicBezTo>
                  <a:cubicBezTo>
                    <a:pt x="5801" y="12197"/>
                    <a:pt x="5650" y="12322"/>
                    <a:pt x="5693" y="12504"/>
                  </a:cubicBezTo>
                  <a:cubicBezTo>
                    <a:pt x="6139" y="14342"/>
                    <a:pt x="6586" y="16233"/>
                    <a:pt x="6853" y="18125"/>
                  </a:cubicBezTo>
                  <a:cubicBezTo>
                    <a:pt x="6514" y="17875"/>
                    <a:pt x="6193" y="17625"/>
                    <a:pt x="5872" y="17393"/>
                  </a:cubicBezTo>
                  <a:cubicBezTo>
                    <a:pt x="4016" y="15966"/>
                    <a:pt x="2232" y="14449"/>
                    <a:pt x="501" y="12843"/>
                  </a:cubicBezTo>
                  <a:cubicBezTo>
                    <a:pt x="453" y="12795"/>
                    <a:pt x="398" y="12775"/>
                    <a:pt x="345" y="12775"/>
                  </a:cubicBezTo>
                  <a:cubicBezTo>
                    <a:pt x="163" y="12775"/>
                    <a:pt x="0" y="13012"/>
                    <a:pt x="180" y="13164"/>
                  </a:cubicBezTo>
                  <a:cubicBezTo>
                    <a:pt x="1893" y="14788"/>
                    <a:pt x="3695" y="16305"/>
                    <a:pt x="5568" y="17750"/>
                  </a:cubicBezTo>
                  <a:cubicBezTo>
                    <a:pt x="7424" y="19159"/>
                    <a:pt x="9333" y="20623"/>
                    <a:pt x="11457" y="21568"/>
                  </a:cubicBezTo>
                  <a:cubicBezTo>
                    <a:pt x="11506" y="21591"/>
                    <a:pt x="11553" y="21601"/>
                    <a:pt x="11595" y="21601"/>
                  </a:cubicBezTo>
                  <a:cubicBezTo>
                    <a:pt x="11718" y="21601"/>
                    <a:pt x="11805" y="21514"/>
                    <a:pt x="11831" y="21408"/>
                  </a:cubicBezTo>
                  <a:cubicBezTo>
                    <a:pt x="11903" y="21408"/>
                    <a:pt x="11974" y="21408"/>
                    <a:pt x="12028" y="21354"/>
                  </a:cubicBezTo>
                  <a:cubicBezTo>
                    <a:pt x="14276" y="19606"/>
                    <a:pt x="16524" y="17857"/>
                    <a:pt x="18647" y="15966"/>
                  </a:cubicBezTo>
                  <a:cubicBezTo>
                    <a:pt x="18828" y="15798"/>
                    <a:pt x="18661" y="15566"/>
                    <a:pt x="18468" y="15566"/>
                  </a:cubicBezTo>
                  <a:cubicBezTo>
                    <a:pt x="18415" y="15566"/>
                    <a:pt x="18359" y="15584"/>
                    <a:pt x="18308" y="15627"/>
                  </a:cubicBezTo>
                  <a:cubicBezTo>
                    <a:pt x="16114" y="17411"/>
                    <a:pt x="13972" y="19231"/>
                    <a:pt x="11742" y="20962"/>
                  </a:cubicBezTo>
                  <a:cubicBezTo>
                    <a:pt x="11653" y="19748"/>
                    <a:pt x="11528" y="18553"/>
                    <a:pt x="11385" y="17340"/>
                  </a:cubicBezTo>
                  <a:cubicBezTo>
                    <a:pt x="11457" y="17340"/>
                    <a:pt x="11528" y="17304"/>
                    <a:pt x="11564" y="17232"/>
                  </a:cubicBezTo>
                  <a:cubicBezTo>
                    <a:pt x="12188" y="16055"/>
                    <a:pt x="12848" y="14895"/>
                    <a:pt x="13437" y="13682"/>
                  </a:cubicBezTo>
                  <a:lnTo>
                    <a:pt x="13473" y="13682"/>
                  </a:lnTo>
                  <a:cubicBezTo>
                    <a:pt x="14793" y="13004"/>
                    <a:pt x="16078" y="12201"/>
                    <a:pt x="17345" y="11416"/>
                  </a:cubicBezTo>
                  <a:cubicBezTo>
                    <a:pt x="18611" y="10613"/>
                    <a:pt x="19843" y="9774"/>
                    <a:pt x="21056" y="8900"/>
                  </a:cubicBezTo>
                  <a:cubicBezTo>
                    <a:pt x="21263" y="8752"/>
                    <a:pt x="21139" y="8446"/>
                    <a:pt x="20949" y="8446"/>
                  </a:cubicBezTo>
                  <a:cubicBezTo>
                    <a:pt x="20909" y="8446"/>
                    <a:pt x="20867" y="8459"/>
                    <a:pt x="20824" y="8490"/>
                  </a:cubicBezTo>
                  <a:cubicBezTo>
                    <a:pt x="19611" y="9364"/>
                    <a:pt x="18362" y="10202"/>
                    <a:pt x="17095" y="10988"/>
                  </a:cubicBezTo>
                  <a:cubicBezTo>
                    <a:pt x="16024" y="11666"/>
                    <a:pt x="14918" y="12272"/>
                    <a:pt x="13812" y="12897"/>
                  </a:cubicBezTo>
                  <a:cubicBezTo>
                    <a:pt x="14294" y="11862"/>
                    <a:pt x="14740" y="10827"/>
                    <a:pt x="15150" y="9774"/>
                  </a:cubicBezTo>
                  <a:cubicBezTo>
                    <a:pt x="16185" y="7169"/>
                    <a:pt x="17023" y="4511"/>
                    <a:pt x="17666" y="1781"/>
                  </a:cubicBezTo>
                  <a:cubicBezTo>
                    <a:pt x="17708" y="1612"/>
                    <a:pt x="17570" y="1506"/>
                    <a:pt x="17435" y="1506"/>
                  </a:cubicBezTo>
                  <a:cubicBezTo>
                    <a:pt x="17341" y="1506"/>
                    <a:pt x="17249" y="1557"/>
                    <a:pt x="17220" y="1674"/>
                  </a:cubicBezTo>
                  <a:cubicBezTo>
                    <a:pt x="16738" y="3708"/>
                    <a:pt x="16149" y="5742"/>
                    <a:pt x="15435" y="7722"/>
                  </a:cubicBezTo>
                  <a:cubicBezTo>
                    <a:pt x="15400" y="7633"/>
                    <a:pt x="15364" y="7544"/>
                    <a:pt x="15328" y="7455"/>
                  </a:cubicBezTo>
                  <a:cubicBezTo>
                    <a:pt x="15204" y="7187"/>
                    <a:pt x="15096" y="6919"/>
                    <a:pt x="14972" y="6652"/>
                  </a:cubicBezTo>
                  <a:cubicBezTo>
                    <a:pt x="14722" y="6134"/>
                    <a:pt x="14454" y="5617"/>
                    <a:pt x="14169" y="5117"/>
                  </a:cubicBezTo>
                  <a:cubicBezTo>
                    <a:pt x="14113" y="5029"/>
                    <a:pt x="14032" y="4992"/>
                    <a:pt x="13952" y="4992"/>
                  </a:cubicBezTo>
                  <a:cubicBezTo>
                    <a:pt x="13774" y="4992"/>
                    <a:pt x="13599" y="5176"/>
                    <a:pt x="13723" y="5385"/>
                  </a:cubicBezTo>
                  <a:cubicBezTo>
                    <a:pt x="13990" y="5867"/>
                    <a:pt x="14258" y="6366"/>
                    <a:pt x="14508" y="6884"/>
                  </a:cubicBezTo>
                  <a:cubicBezTo>
                    <a:pt x="14615" y="7134"/>
                    <a:pt x="14740" y="7383"/>
                    <a:pt x="14847" y="7651"/>
                  </a:cubicBezTo>
                  <a:cubicBezTo>
                    <a:pt x="14954" y="7919"/>
                    <a:pt x="15043" y="8204"/>
                    <a:pt x="15150" y="8454"/>
                  </a:cubicBezTo>
                  <a:cubicBezTo>
                    <a:pt x="15025" y="8811"/>
                    <a:pt x="14900" y="9150"/>
                    <a:pt x="14775" y="9507"/>
                  </a:cubicBezTo>
                  <a:cubicBezTo>
                    <a:pt x="13794" y="11951"/>
                    <a:pt x="12688" y="14431"/>
                    <a:pt x="11314" y="16679"/>
                  </a:cubicBezTo>
                  <a:cubicBezTo>
                    <a:pt x="11064" y="14645"/>
                    <a:pt x="10761" y="12611"/>
                    <a:pt x="10440" y="10595"/>
                  </a:cubicBezTo>
                  <a:cubicBezTo>
                    <a:pt x="9886" y="7098"/>
                    <a:pt x="9208" y="3619"/>
                    <a:pt x="8423" y="175"/>
                  </a:cubicBezTo>
                  <a:cubicBezTo>
                    <a:pt x="8402" y="53"/>
                    <a:pt x="8314" y="1"/>
                    <a:pt x="8222"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grpSp>
    </p:spTree>
    <p:extLst>
      <p:ext uri="{BB962C8B-B14F-4D97-AF65-F5344CB8AC3E}">
        <p14:creationId xmlns:p14="http://schemas.microsoft.com/office/powerpoint/2010/main" val="124068729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893"/>
        <p:cNvGrpSpPr/>
        <p:nvPr/>
      </p:nvGrpSpPr>
      <p:grpSpPr>
        <a:xfrm>
          <a:off x="0" y="0"/>
          <a:ext cx="0" cy="0"/>
          <a:chOff x="0" y="0"/>
          <a:chExt cx="0" cy="0"/>
        </a:xfrm>
      </p:grpSpPr>
      <p:sp>
        <p:nvSpPr>
          <p:cNvPr id="894" name="Google Shape;894;p31"/>
          <p:cNvSpPr txBox="1">
            <a:spLocks noGrp="1"/>
          </p:cNvSpPr>
          <p:nvPr>
            <p:ph type="body" idx="1"/>
          </p:nvPr>
        </p:nvSpPr>
        <p:spPr>
          <a:xfrm>
            <a:off x="950733" y="2044800"/>
            <a:ext cx="4982000" cy="40940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2133"/>
              </a:spcBef>
              <a:spcAft>
                <a:spcPts val="0"/>
              </a:spcAft>
              <a:buSzPts val="1400"/>
              <a:buChar char="■"/>
              <a:defRPr/>
            </a:lvl3pPr>
            <a:lvl4pPr marL="2438339" lvl="3" indent="-423323" rtl="0">
              <a:lnSpc>
                <a:spcPct val="115000"/>
              </a:lnSpc>
              <a:spcBef>
                <a:spcPts val="2133"/>
              </a:spcBef>
              <a:spcAft>
                <a:spcPts val="0"/>
              </a:spcAft>
              <a:buSzPts val="1400"/>
              <a:buChar char="●"/>
              <a:defRPr/>
            </a:lvl4pPr>
            <a:lvl5pPr marL="3047924" lvl="4" indent="-423323" rtl="0">
              <a:lnSpc>
                <a:spcPct val="115000"/>
              </a:lnSpc>
              <a:spcBef>
                <a:spcPts val="2133"/>
              </a:spcBef>
              <a:spcAft>
                <a:spcPts val="0"/>
              </a:spcAft>
              <a:buSzPts val="1400"/>
              <a:buChar char="○"/>
              <a:defRPr/>
            </a:lvl5pPr>
            <a:lvl6pPr marL="3657509" lvl="5" indent="-423323" rtl="0">
              <a:lnSpc>
                <a:spcPct val="115000"/>
              </a:lnSpc>
              <a:spcBef>
                <a:spcPts val="2133"/>
              </a:spcBef>
              <a:spcAft>
                <a:spcPts val="0"/>
              </a:spcAft>
              <a:buSzPts val="1400"/>
              <a:buChar char="■"/>
              <a:defRPr/>
            </a:lvl6pPr>
            <a:lvl7pPr marL="4267093" lvl="6" indent="-423323" rtl="0">
              <a:lnSpc>
                <a:spcPct val="115000"/>
              </a:lnSpc>
              <a:spcBef>
                <a:spcPts val="2133"/>
              </a:spcBef>
              <a:spcAft>
                <a:spcPts val="0"/>
              </a:spcAft>
              <a:buSzPts val="1400"/>
              <a:buChar char="●"/>
              <a:defRPr/>
            </a:lvl7pPr>
            <a:lvl8pPr marL="4876678" lvl="7" indent="-423323" rtl="0">
              <a:lnSpc>
                <a:spcPct val="115000"/>
              </a:lnSpc>
              <a:spcBef>
                <a:spcPts val="2133"/>
              </a:spcBef>
              <a:spcAft>
                <a:spcPts val="0"/>
              </a:spcAft>
              <a:buSzPts val="1400"/>
              <a:buChar char="○"/>
              <a:defRPr/>
            </a:lvl8pPr>
            <a:lvl9pPr marL="5486263" lvl="8" indent="-423323" rtl="0">
              <a:lnSpc>
                <a:spcPct val="115000"/>
              </a:lnSpc>
              <a:spcBef>
                <a:spcPts val="2133"/>
              </a:spcBef>
              <a:spcAft>
                <a:spcPts val="2133"/>
              </a:spcAft>
              <a:buSzPts val="1400"/>
              <a:buChar char="■"/>
              <a:defRPr/>
            </a:lvl9pPr>
          </a:lstStyle>
          <a:p>
            <a:endParaRPr/>
          </a:p>
        </p:txBody>
      </p:sp>
      <p:sp>
        <p:nvSpPr>
          <p:cNvPr id="895" name="Google Shape;895;p31"/>
          <p:cNvSpPr txBox="1">
            <a:spLocks noGrp="1"/>
          </p:cNvSpPr>
          <p:nvPr>
            <p:ph type="body" idx="2"/>
          </p:nvPr>
        </p:nvSpPr>
        <p:spPr>
          <a:xfrm>
            <a:off x="6259267" y="2044800"/>
            <a:ext cx="4982000" cy="40940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15000"/>
              </a:lnSpc>
              <a:spcBef>
                <a:spcPts val="1333"/>
              </a:spcBef>
              <a:spcAft>
                <a:spcPts val="0"/>
              </a:spcAft>
              <a:buSzPts val="1400"/>
              <a:buChar char="○"/>
              <a:defRPr/>
            </a:lvl2pPr>
            <a:lvl3pPr marL="1828754" lvl="2" indent="-423323" rtl="0">
              <a:lnSpc>
                <a:spcPct val="115000"/>
              </a:lnSpc>
              <a:spcBef>
                <a:spcPts val="2133"/>
              </a:spcBef>
              <a:spcAft>
                <a:spcPts val="0"/>
              </a:spcAft>
              <a:buSzPts val="1400"/>
              <a:buChar char="■"/>
              <a:defRPr/>
            </a:lvl3pPr>
            <a:lvl4pPr marL="2438339" lvl="3" indent="-423323" rtl="0">
              <a:lnSpc>
                <a:spcPct val="115000"/>
              </a:lnSpc>
              <a:spcBef>
                <a:spcPts val="2133"/>
              </a:spcBef>
              <a:spcAft>
                <a:spcPts val="0"/>
              </a:spcAft>
              <a:buSzPts val="1400"/>
              <a:buChar char="●"/>
              <a:defRPr/>
            </a:lvl4pPr>
            <a:lvl5pPr marL="3047924" lvl="4" indent="-423323" rtl="0">
              <a:lnSpc>
                <a:spcPct val="115000"/>
              </a:lnSpc>
              <a:spcBef>
                <a:spcPts val="2133"/>
              </a:spcBef>
              <a:spcAft>
                <a:spcPts val="0"/>
              </a:spcAft>
              <a:buSzPts val="1400"/>
              <a:buChar char="○"/>
              <a:defRPr/>
            </a:lvl5pPr>
            <a:lvl6pPr marL="3657509" lvl="5" indent="-423323" rtl="0">
              <a:lnSpc>
                <a:spcPct val="115000"/>
              </a:lnSpc>
              <a:spcBef>
                <a:spcPts val="2133"/>
              </a:spcBef>
              <a:spcAft>
                <a:spcPts val="0"/>
              </a:spcAft>
              <a:buSzPts val="1400"/>
              <a:buChar char="■"/>
              <a:defRPr/>
            </a:lvl6pPr>
            <a:lvl7pPr marL="4267093" lvl="6" indent="-423323" rtl="0">
              <a:lnSpc>
                <a:spcPct val="115000"/>
              </a:lnSpc>
              <a:spcBef>
                <a:spcPts val="2133"/>
              </a:spcBef>
              <a:spcAft>
                <a:spcPts val="0"/>
              </a:spcAft>
              <a:buSzPts val="1400"/>
              <a:buChar char="●"/>
              <a:defRPr/>
            </a:lvl7pPr>
            <a:lvl8pPr marL="4876678" lvl="7" indent="-423323" rtl="0">
              <a:lnSpc>
                <a:spcPct val="115000"/>
              </a:lnSpc>
              <a:spcBef>
                <a:spcPts val="2133"/>
              </a:spcBef>
              <a:spcAft>
                <a:spcPts val="0"/>
              </a:spcAft>
              <a:buSzPts val="1400"/>
              <a:buChar char="○"/>
              <a:defRPr/>
            </a:lvl8pPr>
            <a:lvl9pPr marL="5486263" lvl="8" indent="-423323" rtl="0">
              <a:lnSpc>
                <a:spcPct val="115000"/>
              </a:lnSpc>
              <a:spcBef>
                <a:spcPts val="2133"/>
              </a:spcBef>
              <a:spcAft>
                <a:spcPts val="2133"/>
              </a:spcAft>
              <a:buSzPts val="1400"/>
              <a:buChar char="■"/>
              <a:defRPr/>
            </a:lvl9pPr>
          </a:lstStyle>
          <a:p>
            <a:endParaRPr/>
          </a:p>
        </p:txBody>
      </p:sp>
      <p:sp>
        <p:nvSpPr>
          <p:cNvPr id="896" name="Google Shape;896;p31"/>
          <p:cNvSpPr txBox="1">
            <a:spLocks noGrp="1"/>
          </p:cNvSpPr>
          <p:nvPr>
            <p:ph type="title"/>
          </p:nvPr>
        </p:nvSpPr>
        <p:spPr>
          <a:xfrm>
            <a:off x="950800" y="719200"/>
            <a:ext cx="10290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97" name="Google Shape;897;p31"/>
          <p:cNvGrpSpPr/>
          <p:nvPr/>
        </p:nvGrpSpPr>
        <p:grpSpPr>
          <a:xfrm>
            <a:off x="-72966" y="6132732"/>
            <a:ext cx="12373887" cy="725147"/>
            <a:chOff x="-54725" y="4599549"/>
            <a:chExt cx="9280415" cy="543860"/>
          </a:xfrm>
        </p:grpSpPr>
        <p:sp>
          <p:nvSpPr>
            <p:cNvPr id="898" name="Google Shape;898;p31"/>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99" name="Google Shape;899;p31"/>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900" name="Google Shape;900;p31"/>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901" name="Google Shape;901;p31"/>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902" name="Google Shape;902;p31"/>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903" name="Google Shape;903;p31"/>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904" name="Google Shape;904;p31"/>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905" name="Google Shape;905;p31"/>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906" name="Google Shape;906;p31"/>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907" name="Google Shape;907;p31"/>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908" name="Google Shape;908;p31"/>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405233620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909"/>
        <p:cNvGrpSpPr/>
        <p:nvPr/>
      </p:nvGrpSpPr>
      <p:grpSpPr>
        <a:xfrm>
          <a:off x="0" y="0"/>
          <a:ext cx="0" cy="0"/>
          <a:chOff x="0" y="0"/>
          <a:chExt cx="0" cy="0"/>
        </a:xfrm>
      </p:grpSpPr>
      <p:grpSp>
        <p:nvGrpSpPr>
          <p:cNvPr id="910" name="Google Shape;910;p32"/>
          <p:cNvGrpSpPr/>
          <p:nvPr/>
        </p:nvGrpSpPr>
        <p:grpSpPr>
          <a:xfrm>
            <a:off x="-72966" y="6132732"/>
            <a:ext cx="12373887" cy="725147"/>
            <a:chOff x="-54725" y="4599549"/>
            <a:chExt cx="9280415" cy="543860"/>
          </a:xfrm>
        </p:grpSpPr>
        <p:sp>
          <p:nvSpPr>
            <p:cNvPr id="911" name="Google Shape;911;p32"/>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912" name="Google Shape;912;p32"/>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913" name="Google Shape;913;p32"/>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914" name="Google Shape;914;p32"/>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915" name="Google Shape;915;p32"/>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916" name="Google Shape;916;p32"/>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917" name="Google Shape;917;p32"/>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918" name="Google Shape;918;p32"/>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919" name="Google Shape;919;p32"/>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920" name="Google Shape;920;p32"/>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921" name="Google Shape;921;p32"/>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
        <p:nvSpPr>
          <p:cNvPr id="922" name="Google Shape;922;p32"/>
          <p:cNvSpPr txBox="1">
            <a:spLocks noGrp="1"/>
          </p:cNvSpPr>
          <p:nvPr>
            <p:ph type="title"/>
          </p:nvPr>
        </p:nvSpPr>
        <p:spPr>
          <a:xfrm>
            <a:off x="960000" y="719200"/>
            <a:ext cx="102812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23" name="Google Shape;923;p32"/>
          <p:cNvSpPr txBox="1">
            <a:spLocks noGrp="1"/>
          </p:cNvSpPr>
          <p:nvPr>
            <p:ph type="title" idx="2"/>
          </p:nvPr>
        </p:nvSpPr>
        <p:spPr>
          <a:xfrm>
            <a:off x="1966800" y="1861000"/>
            <a:ext cx="5011200" cy="7452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24" name="Google Shape;924;p32"/>
          <p:cNvSpPr txBox="1">
            <a:spLocks noGrp="1"/>
          </p:cNvSpPr>
          <p:nvPr>
            <p:ph type="title" idx="3"/>
          </p:nvPr>
        </p:nvSpPr>
        <p:spPr>
          <a:xfrm>
            <a:off x="1966803" y="4060867"/>
            <a:ext cx="5011200" cy="7452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25" name="Google Shape;925;p32"/>
          <p:cNvSpPr txBox="1">
            <a:spLocks noGrp="1"/>
          </p:cNvSpPr>
          <p:nvPr>
            <p:ph type="subTitle" idx="1"/>
          </p:nvPr>
        </p:nvSpPr>
        <p:spPr>
          <a:xfrm>
            <a:off x="1966800" y="4806100"/>
            <a:ext cx="5011200" cy="107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sz="1867" b="0"/>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926" name="Google Shape;926;p32"/>
          <p:cNvSpPr txBox="1">
            <a:spLocks noGrp="1"/>
          </p:cNvSpPr>
          <p:nvPr>
            <p:ph type="subTitle" idx="4"/>
          </p:nvPr>
        </p:nvSpPr>
        <p:spPr>
          <a:xfrm>
            <a:off x="1966845" y="2606233"/>
            <a:ext cx="5011200" cy="107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sz="1867" b="0"/>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82040039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927"/>
        <p:cNvGrpSpPr/>
        <p:nvPr/>
      </p:nvGrpSpPr>
      <p:grpSpPr>
        <a:xfrm>
          <a:off x="0" y="0"/>
          <a:ext cx="0" cy="0"/>
          <a:chOff x="0" y="0"/>
          <a:chExt cx="0" cy="0"/>
        </a:xfrm>
      </p:grpSpPr>
      <p:sp>
        <p:nvSpPr>
          <p:cNvPr id="928" name="Google Shape;928;p33"/>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29" name="Google Shape;929;p33"/>
          <p:cNvSpPr txBox="1">
            <a:spLocks noGrp="1"/>
          </p:cNvSpPr>
          <p:nvPr>
            <p:ph type="title" idx="2"/>
          </p:nvPr>
        </p:nvSpPr>
        <p:spPr>
          <a:xfrm>
            <a:off x="1250167" y="3971200"/>
            <a:ext cx="29004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30" name="Google Shape;930;p33"/>
          <p:cNvSpPr txBox="1">
            <a:spLocks noGrp="1"/>
          </p:cNvSpPr>
          <p:nvPr>
            <p:ph type="subTitle" idx="1"/>
          </p:nvPr>
        </p:nvSpPr>
        <p:spPr>
          <a:xfrm>
            <a:off x="1250167" y="4674800"/>
            <a:ext cx="2900400" cy="9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31" name="Google Shape;931;p33"/>
          <p:cNvSpPr txBox="1">
            <a:spLocks noGrp="1"/>
          </p:cNvSpPr>
          <p:nvPr>
            <p:ph type="title" idx="3"/>
          </p:nvPr>
        </p:nvSpPr>
        <p:spPr>
          <a:xfrm>
            <a:off x="4645792" y="3971200"/>
            <a:ext cx="29004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32" name="Google Shape;932;p33"/>
          <p:cNvSpPr txBox="1">
            <a:spLocks noGrp="1"/>
          </p:cNvSpPr>
          <p:nvPr>
            <p:ph type="subTitle" idx="4"/>
          </p:nvPr>
        </p:nvSpPr>
        <p:spPr>
          <a:xfrm>
            <a:off x="4645796" y="4674800"/>
            <a:ext cx="2900400" cy="9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33" name="Google Shape;933;p33"/>
          <p:cNvSpPr txBox="1">
            <a:spLocks noGrp="1"/>
          </p:cNvSpPr>
          <p:nvPr>
            <p:ph type="title" idx="5"/>
          </p:nvPr>
        </p:nvSpPr>
        <p:spPr>
          <a:xfrm>
            <a:off x="8041428" y="3971200"/>
            <a:ext cx="29004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34" name="Google Shape;934;p33"/>
          <p:cNvSpPr txBox="1">
            <a:spLocks noGrp="1"/>
          </p:cNvSpPr>
          <p:nvPr>
            <p:ph type="subTitle" idx="6"/>
          </p:nvPr>
        </p:nvSpPr>
        <p:spPr>
          <a:xfrm>
            <a:off x="8041433" y="4674800"/>
            <a:ext cx="2900400" cy="9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935" name="Google Shape;935;p33"/>
          <p:cNvGrpSpPr/>
          <p:nvPr/>
        </p:nvGrpSpPr>
        <p:grpSpPr>
          <a:xfrm>
            <a:off x="-72966" y="6132732"/>
            <a:ext cx="12373887" cy="725147"/>
            <a:chOff x="-54725" y="4599549"/>
            <a:chExt cx="9280415" cy="543860"/>
          </a:xfrm>
        </p:grpSpPr>
        <p:sp>
          <p:nvSpPr>
            <p:cNvPr id="936" name="Google Shape;936;p33"/>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937" name="Google Shape;937;p33"/>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accent1"/>
              </a:solidFill>
              <a:prstDash val="solid"/>
              <a:round/>
              <a:headEnd type="none" w="med" len="med"/>
              <a:tailEnd type="none" w="med" len="med"/>
            </a:ln>
          </p:spPr>
        </p:sp>
        <p:sp>
          <p:nvSpPr>
            <p:cNvPr id="938" name="Google Shape;938;p33"/>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accent1"/>
              </a:solidFill>
              <a:prstDash val="solid"/>
              <a:round/>
              <a:headEnd type="none" w="med" len="med"/>
              <a:tailEnd type="none" w="med" len="med"/>
            </a:ln>
          </p:spPr>
        </p:sp>
        <p:sp>
          <p:nvSpPr>
            <p:cNvPr id="939" name="Google Shape;939;p33"/>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accent1"/>
              </a:solidFill>
              <a:prstDash val="solid"/>
              <a:round/>
              <a:headEnd type="none" w="med" len="med"/>
              <a:tailEnd type="none" w="med" len="med"/>
            </a:ln>
          </p:spPr>
        </p:sp>
        <p:sp>
          <p:nvSpPr>
            <p:cNvPr id="940" name="Google Shape;940;p33"/>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accent1"/>
              </a:solidFill>
              <a:prstDash val="solid"/>
              <a:round/>
              <a:headEnd type="none" w="med" len="med"/>
              <a:tailEnd type="none" w="med" len="med"/>
            </a:ln>
          </p:spPr>
        </p:sp>
        <p:sp>
          <p:nvSpPr>
            <p:cNvPr id="941" name="Google Shape;941;p33"/>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accent1"/>
              </a:solidFill>
              <a:prstDash val="solid"/>
              <a:round/>
              <a:headEnd type="none" w="med" len="med"/>
              <a:tailEnd type="none" w="med" len="med"/>
            </a:ln>
          </p:spPr>
        </p:sp>
        <p:sp>
          <p:nvSpPr>
            <p:cNvPr id="942" name="Google Shape;942;p33"/>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accent1"/>
              </a:solidFill>
              <a:prstDash val="solid"/>
              <a:round/>
              <a:headEnd type="none" w="med" len="med"/>
              <a:tailEnd type="none" w="med" len="med"/>
            </a:ln>
          </p:spPr>
        </p:sp>
        <p:sp>
          <p:nvSpPr>
            <p:cNvPr id="943" name="Google Shape;943;p33"/>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accent1"/>
              </a:solidFill>
              <a:prstDash val="solid"/>
              <a:round/>
              <a:headEnd type="none" w="med" len="med"/>
              <a:tailEnd type="none" w="med" len="med"/>
            </a:ln>
          </p:spPr>
        </p:sp>
        <p:sp>
          <p:nvSpPr>
            <p:cNvPr id="944" name="Google Shape;944;p33"/>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accent1"/>
              </a:solidFill>
              <a:prstDash val="solid"/>
              <a:round/>
              <a:headEnd type="none" w="med" len="med"/>
              <a:tailEnd type="none" w="med" len="med"/>
            </a:ln>
          </p:spPr>
        </p:sp>
        <p:sp>
          <p:nvSpPr>
            <p:cNvPr id="945" name="Google Shape;945;p33"/>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accent1"/>
              </a:solidFill>
              <a:prstDash val="solid"/>
              <a:round/>
              <a:headEnd type="none" w="med" len="med"/>
              <a:tailEnd type="none" w="med" len="med"/>
            </a:ln>
          </p:spPr>
        </p:sp>
        <p:sp>
          <p:nvSpPr>
            <p:cNvPr id="946" name="Google Shape;946;p33"/>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accent1"/>
              </a:solidFill>
              <a:prstDash val="solid"/>
              <a:round/>
              <a:headEnd type="none" w="med" len="med"/>
              <a:tailEnd type="none" w="med" len="med"/>
            </a:ln>
          </p:spPr>
        </p:sp>
      </p:grpSp>
    </p:spTree>
    <p:extLst>
      <p:ext uri="{BB962C8B-B14F-4D97-AF65-F5344CB8AC3E}">
        <p14:creationId xmlns:p14="http://schemas.microsoft.com/office/powerpoint/2010/main" val="346694514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947"/>
        <p:cNvGrpSpPr/>
        <p:nvPr/>
      </p:nvGrpSpPr>
      <p:grpSpPr>
        <a:xfrm>
          <a:off x="0" y="0"/>
          <a:ext cx="0" cy="0"/>
          <a:chOff x="0" y="0"/>
          <a:chExt cx="0" cy="0"/>
        </a:xfrm>
      </p:grpSpPr>
      <p:sp>
        <p:nvSpPr>
          <p:cNvPr id="948" name="Google Shape;948;p34"/>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49" name="Google Shape;949;p34"/>
          <p:cNvSpPr txBox="1">
            <a:spLocks noGrp="1"/>
          </p:cNvSpPr>
          <p:nvPr>
            <p:ph type="title" idx="2"/>
          </p:nvPr>
        </p:nvSpPr>
        <p:spPr>
          <a:xfrm>
            <a:off x="2046833" y="3256600"/>
            <a:ext cx="2529600" cy="8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50" name="Google Shape;950;p34"/>
          <p:cNvSpPr txBox="1">
            <a:spLocks noGrp="1"/>
          </p:cNvSpPr>
          <p:nvPr>
            <p:ph type="subTitle" idx="1"/>
          </p:nvPr>
        </p:nvSpPr>
        <p:spPr>
          <a:xfrm>
            <a:off x="2046851" y="4088800"/>
            <a:ext cx="2529600" cy="154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51" name="Google Shape;951;p34"/>
          <p:cNvSpPr txBox="1">
            <a:spLocks noGrp="1"/>
          </p:cNvSpPr>
          <p:nvPr>
            <p:ph type="title" idx="3"/>
          </p:nvPr>
        </p:nvSpPr>
        <p:spPr>
          <a:xfrm>
            <a:off x="4831191" y="3256600"/>
            <a:ext cx="2529600" cy="8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52" name="Google Shape;952;p34"/>
          <p:cNvSpPr txBox="1">
            <a:spLocks noGrp="1"/>
          </p:cNvSpPr>
          <p:nvPr>
            <p:ph type="subTitle" idx="4"/>
          </p:nvPr>
        </p:nvSpPr>
        <p:spPr>
          <a:xfrm>
            <a:off x="4831200" y="4088800"/>
            <a:ext cx="2529600" cy="154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53" name="Google Shape;953;p34"/>
          <p:cNvSpPr txBox="1">
            <a:spLocks noGrp="1"/>
          </p:cNvSpPr>
          <p:nvPr>
            <p:ph type="title" idx="5"/>
          </p:nvPr>
        </p:nvSpPr>
        <p:spPr>
          <a:xfrm>
            <a:off x="7615557" y="3256600"/>
            <a:ext cx="2529600" cy="8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54" name="Google Shape;954;p34"/>
          <p:cNvSpPr txBox="1">
            <a:spLocks noGrp="1"/>
          </p:cNvSpPr>
          <p:nvPr>
            <p:ph type="subTitle" idx="6"/>
          </p:nvPr>
        </p:nvSpPr>
        <p:spPr>
          <a:xfrm>
            <a:off x="7615557" y="4088800"/>
            <a:ext cx="2529600" cy="154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955" name="Google Shape;955;p34"/>
          <p:cNvGrpSpPr/>
          <p:nvPr/>
        </p:nvGrpSpPr>
        <p:grpSpPr>
          <a:xfrm>
            <a:off x="-72966" y="6132732"/>
            <a:ext cx="12373887" cy="725147"/>
            <a:chOff x="-54725" y="4599549"/>
            <a:chExt cx="9280415" cy="543860"/>
          </a:xfrm>
        </p:grpSpPr>
        <p:sp>
          <p:nvSpPr>
            <p:cNvPr id="956" name="Google Shape;956;p34"/>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957" name="Google Shape;957;p34"/>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958" name="Google Shape;958;p34"/>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959" name="Google Shape;959;p34"/>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960" name="Google Shape;960;p34"/>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961" name="Google Shape;961;p34"/>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962" name="Google Shape;962;p34"/>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963" name="Google Shape;963;p34"/>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964" name="Google Shape;964;p34"/>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965" name="Google Shape;965;p34"/>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966" name="Google Shape;966;p34"/>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17396239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EB09414-2AA1-4D8E-A00A-C092FBC92D91}"/>
              </a:ext>
            </a:extLst>
          </p:cNvPr>
          <p:cNvSpPr>
            <a:spLocks noGrp="1"/>
          </p:cNvSpPr>
          <p:nvPr>
            <p:ph type="title" orient="vert"/>
          </p:nvPr>
        </p:nvSpPr>
        <p:spPr>
          <a:xfrm>
            <a:off x="9198077" y="1401097"/>
            <a:ext cx="2155722" cy="4775865"/>
          </a:xfrm>
        </p:spPr>
        <p:txBody>
          <a:bodyPr vert="eaVert"/>
          <a:lstStyle/>
          <a:p>
            <a:r>
              <a:rPr lang="en-US" dirty="0"/>
              <a:t>Click to edit Master title style</a:t>
            </a:r>
          </a:p>
        </p:txBody>
      </p:sp>
      <p:sp>
        <p:nvSpPr>
          <p:cNvPr id="3" name="Vertical Text Placeholder 2">
            <a:extLst>
              <a:ext uri="{FF2B5EF4-FFF2-40B4-BE49-F238E27FC236}">
                <a16:creationId xmlns:a16="http://schemas.microsoft.com/office/drawing/2014/main" id="{D42C3A78-37C5-46D0-9DF4-CB78AF883C2C}"/>
              </a:ext>
            </a:extLst>
          </p:cNvPr>
          <p:cNvSpPr>
            <a:spLocks noGrp="1"/>
          </p:cNvSpPr>
          <p:nvPr>
            <p:ph type="body" orient="vert" idx="1"/>
          </p:nvPr>
        </p:nvSpPr>
        <p:spPr>
          <a:xfrm>
            <a:off x="838200" y="1401097"/>
            <a:ext cx="8232058" cy="4775866"/>
          </a:xfrm>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49D8705E-925D-4F57-8268-107CE3CF4C45}"/>
              </a:ext>
            </a:extLst>
          </p:cNvPr>
          <p:cNvSpPr>
            <a:spLocks noGrp="1"/>
          </p:cNvSpPr>
          <p:nvPr>
            <p:ph type="dt" sz="half" idx="10"/>
          </p:nvPr>
        </p:nvSpPr>
        <p:spPr/>
        <p:txBody>
          <a:bodyPr/>
          <a:lstStyle/>
          <a:p>
            <a:fld id="{0D4E46AA-1EC0-4433-9956-E798E94A6FB7}" type="datetimeFigureOut">
              <a:rPr lang="en-US" smtClean="0"/>
              <a:t>12/4/2023</a:t>
            </a:fld>
            <a:endParaRPr lang="en-US"/>
          </a:p>
        </p:txBody>
      </p:sp>
      <p:sp>
        <p:nvSpPr>
          <p:cNvPr id="5" name="Footer Placeholder 4">
            <a:extLst>
              <a:ext uri="{FF2B5EF4-FFF2-40B4-BE49-F238E27FC236}">
                <a16:creationId xmlns:a16="http://schemas.microsoft.com/office/drawing/2014/main" id="{50FE207E-070D-4EC8-A44C-21F1815FDAA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15D01D1-C266-4161-A820-C084B980131C}"/>
              </a:ext>
            </a:extLst>
          </p:cNvPr>
          <p:cNvSpPr>
            <a:spLocks noGrp="1"/>
          </p:cNvSpPr>
          <p:nvPr>
            <p:ph type="sldNum" sz="quarter" idx="12"/>
          </p:nvPr>
        </p:nvSpPr>
        <p:spPr/>
        <p:txBody>
          <a:bodyPr/>
          <a:lstStyle/>
          <a:p>
            <a:fld id="{70C38C08-47C7-4847-B0BE-B9D8DEEB3D1B}" type="slidenum">
              <a:rPr lang="en-US" smtClean="0"/>
              <a:t>‹#›</a:t>
            </a:fld>
            <a:endParaRPr lang="en-US"/>
          </a:p>
        </p:txBody>
      </p:sp>
    </p:spTree>
    <p:extLst>
      <p:ext uri="{BB962C8B-B14F-4D97-AF65-F5344CB8AC3E}">
        <p14:creationId xmlns:p14="http://schemas.microsoft.com/office/powerpoint/2010/main" val="190150656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967"/>
        <p:cNvGrpSpPr/>
        <p:nvPr/>
      </p:nvGrpSpPr>
      <p:grpSpPr>
        <a:xfrm>
          <a:off x="0" y="0"/>
          <a:ext cx="0" cy="0"/>
          <a:chOff x="0" y="0"/>
          <a:chExt cx="0" cy="0"/>
        </a:xfrm>
      </p:grpSpPr>
      <p:sp>
        <p:nvSpPr>
          <p:cNvPr id="968" name="Google Shape;968;p35"/>
          <p:cNvSpPr txBox="1">
            <a:spLocks noGrp="1"/>
          </p:cNvSpPr>
          <p:nvPr>
            <p:ph type="title"/>
          </p:nvPr>
        </p:nvSpPr>
        <p:spPr>
          <a:xfrm>
            <a:off x="960000" y="719200"/>
            <a:ext cx="10281200" cy="75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69" name="Google Shape;969;p35"/>
          <p:cNvSpPr txBox="1">
            <a:spLocks noGrp="1"/>
          </p:cNvSpPr>
          <p:nvPr>
            <p:ph type="title" idx="2"/>
          </p:nvPr>
        </p:nvSpPr>
        <p:spPr>
          <a:xfrm>
            <a:off x="3233133" y="2503600"/>
            <a:ext cx="2637600" cy="53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70" name="Google Shape;970;p35"/>
          <p:cNvSpPr txBox="1">
            <a:spLocks noGrp="1"/>
          </p:cNvSpPr>
          <p:nvPr>
            <p:ph type="subTitle" idx="1"/>
          </p:nvPr>
        </p:nvSpPr>
        <p:spPr>
          <a:xfrm>
            <a:off x="3233133" y="3035600"/>
            <a:ext cx="26376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71" name="Google Shape;971;p35"/>
          <p:cNvSpPr txBox="1">
            <a:spLocks noGrp="1"/>
          </p:cNvSpPr>
          <p:nvPr>
            <p:ph type="title" idx="3"/>
          </p:nvPr>
        </p:nvSpPr>
        <p:spPr>
          <a:xfrm>
            <a:off x="6321272" y="2503600"/>
            <a:ext cx="2637600" cy="53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72" name="Google Shape;972;p35"/>
          <p:cNvSpPr txBox="1">
            <a:spLocks noGrp="1"/>
          </p:cNvSpPr>
          <p:nvPr>
            <p:ph type="subTitle" idx="4"/>
          </p:nvPr>
        </p:nvSpPr>
        <p:spPr>
          <a:xfrm>
            <a:off x="6321267" y="3035600"/>
            <a:ext cx="26376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73" name="Google Shape;973;p35"/>
          <p:cNvSpPr txBox="1">
            <a:spLocks noGrp="1"/>
          </p:cNvSpPr>
          <p:nvPr>
            <p:ph type="title" idx="5"/>
          </p:nvPr>
        </p:nvSpPr>
        <p:spPr>
          <a:xfrm>
            <a:off x="3233133" y="4719567"/>
            <a:ext cx="2637600" cy="53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74" name="Google Shape;974;p35"/>
          <p:cNvSpPr txBox="1">
            <a:spLocks noGrp="1"/>
          </p:cNvSpPr>
          <p:nvPr>
            <p:ph type="subTitle" idx="6"/>
          </p:nvPr>
        </p:nvSpPr>
        <p:spPr>
          <a:xfrm>
            <a:off x="3233133" y="5251600"/>
            <a:ext cx="26376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75" name="Google Shape;975;p35"/>
          <p:cNvSpPr txBox="1">
            <a:spLocks noGrp="1"/>
          </p:cNvSpPr>
          <p:nvPr>
            <p:ph type="title" idx="7"/>
          </p:nvPr>
        </p:nvSpPr>
        <p:spPr>
          <a:xfrm>
            <a:off x="6321268" y="4719567"/>
            <a:ext cx="2637600" cy="53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76" name="Google Shape;976;p35"/>
          <p:cNvSpPr txBox="1">
            <a:spLocks noGrp="1"/>
          </p:cNvSpPr>
          <p:nvPr>
            <p:ph type="subTitle" idx="8"/>
          </p:nvPr>
        </p:nvSpPr>
        <p:spPr>
          <a:xfrm>
            <a:off x="6321269" y="5251600"/>
            <a:ext cx="26376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977" name="Google Shape;977;p35"/>
          <p:cNvGrpSpPr/>
          <p:nvPr/>
        </p:nvGrpSpPr>
        <p:grpSpPr>
          <a:xfrm>
            <a:off x="-72966" y="6132732"/>
            <a:ext cx="12373887" cy="725147"/>
            <a:chOff x="-54725" y="4599549"/>
            <a:chExt cx="9280415" cy="543860"/>
          </a:xfrm>
        </p:grpSpPr>
        <p:sp>
          <p:nvSpPr>
            <p:cNvPr id="978" name="Google Shape;978;p35"/>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979" name="Google Shape;979;p35"/>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980" name="Google Shape;980;p35"/>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981" name="Google Shape;981;p35"/>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982" name="Google Shape;982;p35"/>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983" name="Google Shape;983;p35"/>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984" name="Google Shape;984;p35"/>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985" name="Google Shape;985;p35"/>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986" name="Google Shape;986;p35"/>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987" name="Google Shape;987;p35"/>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988" name="Google Shape;988;p35"/>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28990803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89"/>
        <p:cNvGrpSpPr/>
        <p:nvPr/>
      </p:nvGrpSpPr>
      <p:grpSpPr>
        <a:xfrm>
          <a:off x="0" y="0"/>
          <a:ext cx="0" cy="0"/>
          <a:chOff x="0" y="0"/>
          <a:chExt cx="0" cy="0"/>
        </a:xfrm>
      </p:grpSpPr>
      <p:sp>
        <p:nvSpPr>
          <p:cNvPr id="990" name="Google Shape;990;p36"/>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1" name="Google Shape;991;p36"/>
          <p:cNvSpPr txBox="1">
            <a:spLocks noGrp="1"/>
          </p:cNvSpPr>
          <p:nvPr>
            <p:ph type="title" idx="2"/>
          </p:nvPr>
        </p:nvSpPr>
        <p:spPr>
          <a:xfrm>
            <a:off x="1468233" y="2243800"/>
            <a:ext cx="2648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92" name="Google Shape;992;p36"/>
          <p:cNvSpPr txBox="1">
            <a:spLocks noGrp="1"/>
          </p:cNvSpPr>
          <p:nvPr>
            <p:ph type="subTitle" idx="1"/>
          </p:nvPr>
        </p:nvSpPr>
        <p:spPr>
          <a:xfrm>
            <a:off x="1468233" y="2947400"/>
            <a:ext cx="2648000" cy="86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93" name="Google Shape;993;p36"/>
          <p:cNvSpPr txBox="1">
            <a:spLocks noGrp="1"/>
          </p:cNvSpPr>
          <p:nvPr>
            <p:ph type="title" idx="3"/>
          </p:nvPr>
        </p:nvSpPr>
        <p:spPr>
          <a:xfrm>
            <a:off x="4771935" y="2243800"/>
            <a:ext cx="2648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94" name="Google Shape;994;p36"/>
          <p:cNvSpPr txBox="1">
            <a:spLocks noGrp="1"/>
          </p:cNvSpPr>
          <p:nvPr>
            <p:ph type="subTitle" idx="4"/>
          </p:nvPr>
        </p:nvSpPr>
        <p:spPr>
          <a:xfrm>
            <a:off x="4771933" y="2947400"/>
            <a:ext cx="2648000" cy="86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95" name="Google Shape;995;p36"/>
          <p:cNvSpPr txBox="1">
            <a:spLocks noGrp="1"/>
          </p:cNvSpPr>
          <p:nvPr>
            <p:ph type="title" idx="5"/>
          </p:nvPr>
        </p:nvSpPr>
        <p:spPr>
          <a:xfrm>
            <a:off x="1468233" y="4371200"/>
            <a:ext cx="2648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96" name="Google Shape;996;p36"/>
          <p:cNvSpPr txBox="1">
            <a:spLocks noGrp="1"/>
          </p:cNvSpPr>
          <p:nvPr>
            <p:ph type="subTitle" idx="6"/>
          </p:nvPr>
        </p:nvSpPr>
        <p:spPr>
          <a:xfrm>
            <a:off x="1468233" y="5074800"/>
            <a:ext cx="2648000" cy="86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97" name="Google Shape;997;p36"/>
          <p:cNvSpPr txBox="1">
            <a:spLocks noGrp="1"/>
          </p:cNvSpPr>
          <p:nvPr>
            <p:ph type="title" idx="7"/>
          </p:nvPr>
        </p:nvSpPr>
        <p:spPr>
          <a:xfrm>
            <a:off x="4771931" y="4371200"/>
            <a:ext cx="2648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98" name="Google Shape;998;p36"/>
          <p:cNvSpPr txBox="1">
            <a:spLocks noGrp="1"/>
          </p:cNvSpPr>
          <p:nvPr>
            <p:ph type="subTitle" idx="8"/>
          </p:nvPr>
        </p:nvSpPr>
        <p:spPr>
          <a:xfrm>
            <a:off x="4771996" y="5074800"/>
            <a:ext cx="2648000" cy="86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99" name="Google Shape;999;p36"/>
          <p:cNvSpPr txBox="1">
            <a:spLocks noGrp="1"/>
          </p:cNvSpPr>
          <p:nvPr>
            <p:ph type="title" idx="9"/>
          </p:nvPr>
        </p:nvSpPr>
        <p:spPr>
          <a:xfrm>
            <a:off x="8075636" y="2243800"/>
            <a:ext cx="2648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000" name="Google Shape;1000;p36"/>
          <p:cNvSpPr txBox="1">
            <a:spLocks noGrp="1"/>
          </p:cNvSpPr>
          <p:nvPr>
            <p:ph type="subTitle" idx="13"/>
          </p:nvPr>
        </p:nvSpPr>
        <p:spPr>
          <a:xfrm>
            <a:off x="8075633" y="2947400"/>
            <a:ext cx="2648000" cy="86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001" name="Google Shape;1001;p36"/>
          <p:cNvSpPr txBox="1">
            <a:spLocks noGrp="1"/>
          </p:cNvSpPr>
          <p:nvPr>
            <p:ph type="title" idx="14"/>
          </p:nvPr>
        </p:nvSpPr>
        <p:spPr>
          <a:xfrm>
            <a:off x="8075636" y="4371200"/>
            <a:ext cx="2648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8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002" name="Google Shape;1002;p36"/>
          <p:cNvSpPr txBox="1">
            <a:spLocks noGrp="1"/>
          </p:cNvSpPr>
          <p:nvPr>
            <p:ph type="subTitle" idx="15"/>
          </p:nvPr>
        </p:nvSpPr>
        <p:spPr>
          <a:xfrm>
            <a:off x="8075767" y="5074800"/>
            <a:ext cx="2648000" cy="86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1003" name="Google Shape;1003;p36"/>
          <p:cNvGrpSpPr/>
          <p:nvPr/>
        </p:nvGrpSpPr>
        <p:grpSpPr>
          <a:xfrm>
            <a:off x="-72966" y="6132732"/>
            <a:ext cx="12373887" cy="725147"/>
            <a:chOff x="-54725" y="4599549"/>
            <a:chExt cx="9280415" cy="543860"/>
          </a:xfrm>
        </p:grpSpPr>
        <p:sp>
          <p:nvSpPr>
            <p:cNvPr id="1004" name="Google Shape;1004;p36"/>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005" name="Google Shape;1005;p36"/>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accent1"/>
              </a:solidFill>
              <a:prstDash val="solid"/>
              <a:round/>
              <a:headEnd type="none" w="med" len="med"/>
              <a:tailEnd type="none" w="med" len="med"/>
            </a:ln>
          </p:spPr>
        </p:sp>
        <p:sp>
          <p:nvSpPr>
            <p:cNvPr id="1006" name="Google Shape;1006;p36"/>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accent1"/>
              </a:solidFill>
              <a:prstDash val="solid"/>
              <a:round/>
              <a:headEnd type="none" w="med" len="med"/>
              <a:tailEnd type="none" w="med" len="med"/>
            </a:ln>
          </p:spPr>
        </p:sp>
        <p:sp>
          <p:nvSpPr>
            <p:cNvPr id="1007" name="Google Shape;1007;p36"/>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accent1"/>
              </a:solidFill>
              <a:prstDash val="solid"/>
              <a:round/>
              <a:headEnd type="none" w="med" len="med"/>
              <a:tailEnd type="none" w="med" len="med"/>
            </a:ln>
          </p:spPr>
        </p:sp>
        <p:sp>
          <p:nvSpPr>
            <p:cNvPr id="1008" name="Google Shape;1008;p36"/>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accent1"/>
              </a:solidFill>
              <a:prstDash val="solid"/>
              <a:round/>
              <a:headEnd type="none" w="med" len="med"/>
              <a:tailEnd type="none" w="med" len="med"/>
            </a:ln>
          </p:spPr>
        </p:sp>
        <p:sp>
          <p:nvSpPr>
            <p:cNvPr id="1009" name="Google Shape;1009;p36"/>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accent1"/>
              </a:solidFill>
              <a:prstDash val="solid"/>
              <a:round/>
              <a:headEnd type="none" w="med" len="med"/>
              <a:tailEnd type="none" w="med" len="med"/>
            </a:ln>
          </p:spPr>
        </p:sp>
        <p:sp>
          <p:nvSpPr>
            <p:cNvPr id="1010" name="Google Shape;1010;p36"/>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accent1"/>
              </a:solidFill>
              <a:prstDash val="solid"/>
              <a:round/>
              <a:headEnd type="none" w="med" len="med"/>
              <a:tailEnd type="none" w="med" len="med"/>
            </a:ln>
          </p:spPr>
        </p:sp>
        <p:sp>
          <p:nvSpPr>
            <p:cNvPr id="1011" name="Google Shape;1011;p36"/>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accent1"/>
              </a:solidFill>
              <a:prstDash val="solid"/>
              <a:round/>
              <a:headEnd type="none" w="med" len="med"/>
              <a:tailEnd type="none" w="med" len="med"/>
            </a:ln>
          </p:spPr>
        </p:sp>
        <p:sp>
          <p:nvSpPr>
            <p:cNvPr id="1012" name="Google Shape;1012;p36"/>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accent1"/>
              </a:solidFill>
              <a:prstDash val="solid"/>
              <a:round/>
              <a:headEnd type="none" w="med" len="med"/>
              <a:tailEnd type="none" w="med" len="med"/>
            </a:ln>
          </p:spPr>
        </p:sp>
        <p:sp>
          <p:nvSpPr>
            <p:cNvPr id="1013" name="Google Shape;1013;p36"/>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accent1"/>
              </a:solidFill>
              <a:prstDash val="solid"/>
              <a:round/>
              <a:headEnd type="none" w="med" len="med"/>
              <a:tailEnd type="none" w="med" len="med"/>
            </a:ln>
          </p:spPr>
        </p:sp>
        <p:sp>
          <p:nvSpPr>
            <p:cNvPr id="1014" name="Google Shape;1014;p36"/>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accent1"/>
              </a:solidFill>
              <a:prstDash val="solid"/>
              <a:round/>
              <a:headEnd type="none" w="med" len="med"/>
              <a:tailEnd type="none" w="med" len="med"/>
            </a:ln>
          </p:spPr>
        </p:sp>
      </p:grpSp>
    </p:spTree>
    <p:extLst>
      <p:ext uri="{BB962C8B-B14F-4D97-AF65-F5344CB8AC3E}">
        <p14:creationId xmlns:p14="http://schemas.microsoft.com/office/powerpoint/2010/main" val="12163347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015"/>
        <p:cNvGrpSpPr/>
        <p:nvPr/>
      </p:nvGrpSpPr>
      <p:grpSpPr>
        <a:xfrm>
          <a:off x="0" y="0"/>
          <a:ext cx="0" cy="0"/>
          <a:chOff x="0" y="0"/>
          <a:chExt cx="0" cy="0"/>
        </a:xfrm>
      </p:grpSpPr>
      <p:grpSp>
        <p:nvGrpSpPr>
          <p:cNvPr id="1016" name="Google Shape;1016;p37"/>
          <p:cNvGrpSpPr/>
          <p:nvPr/>
        </p:nvGrpSpPr>
        <p:grpSpPr>
          <a:xfrm>
            <a:off x="-72967" y="2770763"/>
            <a:ext cx="12264627" cy="4274492"/>
            <a:chOff x="-54725" y="1849472"/>
            <a:chExt cx="9198470" cy="3205869"/>
          </a:xfrm>
        </p:grpSpPr>
        <p:sp>
          <p:nvSpPr>
            <p:cNvPr id="1017" name="Google Shape;1017;p37"/>
            <p:cNvSpPr/>
            <p:nvPr/>
          </p:nvSpPr>
          <p:spPr>
            <a:xfrm>
              <a:off x="-54725" y="1849472"/>
              <a:ext cx="9198470" cy="3205869"/>
            </a:xfrm>
            <a:custGeom>
              <a:avLst/>
              <a:gdLst/>
              <a:ahLst/>
              <a:cxnLst/>
              <a:rect l="l" t="t" r="r" b="b"/>
              <a:pathLst>
                <a:path w="316779" h="82086" extrusionOk="0">
                  <a:moveTo>
                    <a:pt x="39988" y="0"/>
                  </a:moveTo>
                  <a:cubicBezTo>
                    <a:pt x="25914" y="0"/>
                    <a:pt x="11585" y="8508"/>
                    <a:pt x="4015" y="20546"/>
                  </a:cubicBezTo>
                  <a:cubicBezTo>
                    <a:pt x="0" y="26916"/>
                    <a:pt x="196" y="30360"/>
                    <a:pt x="196" y="37533"/>
                  </a:cubicBezTo>
                  <a:lnTo>
                    <a:pt x="196" y="79249"/>
                  </a:lnTo>
                  <a:lnTo>
                    <a:pt x="316778" y="82086"/>
                  </a:lnTo>
                  <a:lnTo>
                    <a:pt x="316778" y="14302"/>
                  </a:lnTo>
                  <a:cubicBezTo>
                    <a:pt x="312193" y="14194"/>
                    <a:pt x="307607" y="14070"/>
                    <a:pt x="303004" y="13963"/>
                  </a:cubicBezTo>
                  <a:cubicBezTo>
                    <a:pt x="301292" y="13920"/>
                    <a:pt x="299570" y="13879"/>
                    <a:pt x="297847" y="13879"/>
                  </a:cubicBezTo>
                  <a:cubicBezTo>
                    <a:pt x="293035" y="13879"/>
                    <a:pt x="288227" y="14200"/>
                    <a:pt x="283680" y="15711"/>
                  </a:cubicBezTo>
                  <a:cubicBezTo>
                    <a:pt x="268907" y="20618"/>
                    <a:pt x="259932" y="36962"/>
                    <a:pt x="244890" y="40994"/>
                  </a:cubicBezTo>
                  <a:cubicBezTo>
                    <a:pt x="234845" y="43688"/>
                    <a:pt x="223568" y="40352"/>
                    <a:pt x="214058" y="44580"/>
                  </a:cubicBezTo>
                  <a:cubicBezTo>
                    <a:pt x="206118" y="48113"/>
                    <a:pt x="200302" y="56267"/>
                    <a:pt x="191826" y="58373"/>
                  </a:cubicBezTo>
                  <a:cubicBezTo>
                    <a:pt x="190468" y="58712"/>
                    <a:pt x="189162" y="58869"/>
                    <a:pt x="187901" y="58869"/>
                  </a:cubicBezTo>
                  <a:cubicBezTo>
                    <a:pt x="176158" y="58869"/>
                    <a:pt x="168379" y="45273"/>
                    <a:pt x="159888" y="38764"/>
                  </a:cubicBezTo>
                  <a:cubicBezTo>
                    <a:pt x="156994" y="36539"/>
                    <a:pt x="153401" y="35588"/>
                    <a:pt x="149747" y="35588"/>
                  </a:cubicBezTo>
                  <a:cubicBezTo>
                    <a:pt x="147745" y="35588"/>
                    <a:pt x="145726" y="35873"/>
                    <a:pt x="143794" y="36391"/>
                  </a:cubicBezTo>
                  <a:cubicBezTo>
                    <a:pt x="136960" y="38246"/>
                    <a:pt x="130501" y="42100"/>
                    <a:pt x="123293" y="42422"/>
                  </a:cubicBezTo>
                  <a:cubicBezTo>
                    <a:pt x="123082" y="42431"/>
                    <a:pt x="122875" y="42436"/>
                    <a:pt x="122672" y="42436"/>
                  </a:cubicBezTo>
                  <a:cubicBezTo>
                    <a:pt x="113614" y="42436"/>
                    <a:pt x="112172" y="33265"/>
                    <a:pt x="104790" y="29932"/>
                  </a:cubicBezTo>
                  <a:cubicBezTo>
                    <a:pt x="98902" y="27273"/>
                    <a:pt x="91943" y="28986"/>
                    <a:pt x="85645" y="27505"/>
                  </a:cubicBezTo>
                  <a:cubicBezTo>
                    <a:pt x="74957" y="25007"/>
                    <a:pt x="68837" y="14730"/>
                    <a:pt x="61093" y="7896"/>
                  </a:cubicBezTo>
                  <a:cubicBezTo>
                    <a:pt x="54823" y="2386"/>
                    <a:pt x="47441" y="0"/>
                    <a:pt x="39988" y="0"/>
                  </a:cubicBezTo>
                  <a:close/>
                </a:path>
              </a:pathLst>
            </a:custGeom>
            <a:solidFill>
              <a:srgbClr val="D4E6B5"/>
            </a:solidFill>
            <a:ln>
              <a:noFill/>
            </a:ln>
          </p:spPr>
          <p:txBody>
            <a:bodyPr spcFirstLastPara="1" wrap="square" lIns="91425" tIns="91425" rIns="91425" bIns="91425" anchor="ctr" anchorCtr="0">
              <a:noAutofit/>
            </a:bodyPr>
            <a:lstStyle/>
            <a:p>
              <a:endParaRPr sz="2400">
                <a:solidFill>
                  <a:srgbClr val="2A4849"/>
                </a:solidFill>
              </a:endParaRPr>
            </a:p>
          </p:txBody>
        </p:sp>
        <p:grpSp>
          <p:nvGrpSpPr>
            <p:cNvPr id="1018" name="Google Shape;1018;p37"/>
            <p:cNvGrpSpPr/>
            <p:nvPr/>
          </p:nvGrpSpPr>
          <p:grpSpPr>
            <a:xfrm>
              <a:off x="220100" y="2421150"/>
              <a:ext cx="8653600" cy="2015700"/>
              <a:chOff x="220100" y="2421150"/>
              <a:chExt cx="8653600" cy="2015700"/>
            </a:xfrm>
          </p:grpSpPr>
          <p:sp>
            <p:nvSpPr>
              <p:cNvPr id="1019" name="Google Shape;1019;p37"/>
              <p:cNvSpPr/>
              <p:nvPr/>
            </p:nvSpPr>
            <p:spPr>
              <a:xfrm>
                <a:off x="892000" y="2421150"/>
                <a:ext cx="289625" cy="254850"/>
              </a:xfrm>
              <a:custGeom>
                <a:avLst/>
                <a:gdLst/>
                <a:ahLst/>
                <a:cxnLst/>
                <a:rect l="l" t="t" r="r" b="b"/>
                <a:pathLst>
                  <a:path w="11585" h="10194" extrusionOk="0">
                    <a:moveTo>
                      <a:pt x="0" y="0"/>
                    </a:moveTo>
                    <a:cubicBezTo>
                      <a:pt x="5044" y="1008"/>
                      <a:pt x="6983" y="7896"/>
                      <a:pt x="11585" y="10194"/>
                    </a:cubicBezTo>
                  </a:path>
                </a:pathLst>
              </a:custGeom>
              <a:noFill/>
              <a:ln w="9525" cap="flat" cmpd="sng">
                <a:solidFill>
                  <a:schemeClr val="lt1"/>
                </a:solidFill>
                <a:prstDash val="solid"/>
                <a:round/>
                <a:headEnd type="none" w="med" len="med"/>
                <a:tailEnd type="none" w="med" len="med"/>
              </a:ln>
            </p:spPr>
          </p:sp>
          <p:sp>
            <p:nvSpPr>
              <p:cNvPr id="1020" name="Google Shape;1020;p37"/>
              <p:cNvSpPr/>
              <p:nvPr/>
            </p:nvSpPr>
            <p:spPr>
              <a:xfrm>
                <a:off x="590800" y="2477739"/>
                <a:ext cx="1390150" cy="904900"/>
              </a:xfrm>
              <a:custGeom>
                <a:avLst/>
                <a:gdLst/>
                <a:ahLst/>
                <a:cxnLst/>
                <a:rect l="l" t="t" r="r" b="b"/>
                <a:pathLst>
                  <a:path w="55606" h="36196" extrusionOk="0">
                    <a:moveTo>
                      <a:pt x="0" y="516"/>
                    </a:moveTo>
                    <a:cubicBezTo>
                      <a:pt x="2431" y="-24"/>
                      <a:pt x="5819" y="-470"/>
                      <a:pt x="7414" y="1443"/>
                    </a:cubicBezTo>
                    <a:cubicBezTo>
                      <a:pt x="11842" y="6756"/>
                      <a:pt x="10353" y="16122"/>
                      <a:pt x="15755" y="20442"/>
                    </a:cubicBezTo>
                    <a:cubicBezTo>
                      <a:pt x="22621" y="25933"/>
                      <a:pt x="32324" y="26366"/>
                      <a:pt x="40778" y="28782"/>
                    </a:cubicBezTo>
                    <a:cubicBezTo>
                      <a:pt x="46091" y="30301"/>
                      <a:pt x="50662" y="33727"/>
                      <a:pt x="55606" y="36196"/>
                    </a:cubicBezTo>
                  </a:path>
                </a:pathLst>
              </a:custGeom>
              <a:noFill/>
              <a:ln w="9525" cap="flat" cmpd="sng">
                <a:solidFill>
                  <a:schemeClr val="lt1"/>
                </a:solidFill>
                <a:prstDash val="solid"/>
                <a:round/>
                <a:headEnd type="none" w="med" len="med"/>
                <a:tailEnd type="none" w="med" len="med"/>
              </a:ln>
            </p:spPr>
          </p:sp>
          <p:sp>
            <p:nvSpPr>
              <p:cNvPr id="1021" name="Google Shape;1021;p37"/>
              <p:cNvSpPr/>
              <p:nvPr/>
            </p:nvSpPr>
            <p:spPr>
              <a:xfrm>
                <a:off x="301200" y="2872950"/>
                <a:ext cx="2027275" cy="1077350"/>
              </a:xfrm>
              <a:custGeom>
                <a:avLst/>
                <a:gdLst/>
                <a:ahLst/>
                <a:cxnLst/>
                <a:rect l="l" t="t" r="r" b="b"/>
                <a:pathLst>
                  <a:path w="81091" h="43094" extrusionOk="0">
                    <a:moveTo>
                      <a:pt x="0" y="0"/>
                    </a:moveTo>
                    <a:cubicBezTo>
                      <a:pt x="9741" y="0"/>
                      <a:pt x="17790" y="8117"/>
                      <a:pt x="25949" y="13438"/>
                    </a:cubicBezTo>
                    <a:cubicBezTo>
                      <a:pt x="30040" y="16106"/>
                      <a:pt x="35315" y="16258"/>
                      <a:pt x="39850" y="18072"/>
                    </a:cubicBezTo>
                    <a:cubicBezTo>
                      <a:pt x="45938" y="20507"/>
                      <a:pt x="49022" y="27457"/>
                      <a:pt x="53288" y="32436"/>
                    </a:cubicBezTo>
                    <a:cubicBezTo>
                      <a:pt x="59747" y="39972"/>
                      <a:pt x="74073" y="36076"/>
                      <a:pt x="81091" y="43094"/>
                    </a:cubicBezTo>
                  </a:path>
                </a:pathLst>
              </a:custGeom>
              <a:noFill/>
              <a:ln w="9525" cap="flat" cmpd="sng">
                <a:solidFill>
                  <a:schemeClr val="lt1"/>
                </a:solidFill>
                <a:prstDash val="solid"/>
                <a:round/>
                <a:headEnd type="none" w="med" len="med"/>
                <a:tailEnd type="none" w="med" len="med"/>
              </a:ln>
            </p:spPr>
          </p:sp>
          <p:sp>
            <p:nvSpPr>
              <p:cNvPr id="1022" name="Google Shape;1022;p37"/>
              <p:cNvSpPr/>
              <p:nvPr/>
            </p:nvSpPr>
            <p:spPr>
              <a:xfrm>
                <a:off x="220100" y="3255225"/>
                <a:ext cx="1413300" cy="810925"/>
              </a:xfrm>
              <a:custGeom>
                <a:avLst/>
                <a:gdLst/>
                <a:ahLst/>
                <a:cxnLst/>
                <a:rect l="l" t="t" r="r" b="b"/>
                <a:pathLst>
                  <a:path w="56532" h="32437" extrusionOk="0">
                    <a:moveTo>
                      <a:pt x="0" y="0"/>
                    </a:moveTo>
                    <a:cubicBezTo>
                      <a:pt x="10485" y="3932"/>
                      <a:pt x="20860" y="8346"/>
                      <a:pt x="30583" y="13902"/>
                    </a:cubicBezTo>
                    <a:cubicBezTo>
                      <a:pt x="39812" y="19176"/>
                      <a:pt x="47029" y="27675"/>
                      <a:pt x="56532" y="32437"/>
                    </a:cubicBezTo>
                  </a:path>
                </a:pathLst>
              </a:custGeom>
              <a:noFill/>
              <a:ln w="9525" cap="flat" cmpd="sng">
                <a:solidFill>
                  <a:schemeClr val="lt1"/>
                </a:solidFill>
                <a:prstDash val="solid"/>
                <a:round/>
                <a:headEnd type="none" w="med" len="med"/>
                <a:tailEnd type="none" w="med" len="med"/>
              </a:ln>
            </p:spPr>
          </p:sp>
          <p:sp>
            <p:nvSpPr>
              <p:cNvPr id="1023" name="Google Shape;1023;p37"/>
              <p:cNvSpPr/>
              <p:nvPr/>
            </p:nvSpPr>
            <p:spPr>
              <a:xfrm>
                <a:off x="417050" y="3927125"/>
                <a:ext cx="857250" cy="428625"/>
              </a:xfrm>
              <a:custGeom>
                <a:avLst/>
                <a:gdLst/>
                <a:ahLst/>
                <a:cxnLst/>
                <a:rect l="l" t="t" r="r" b="b"/>
                <a:pathLst>
                  <a:path w="34290" h="17145" extrusionOk="0">
                    <a:moveTo>
                      <a:pt x="0" y="0"/>
                    </a:moveTo>
                    <a:cubicBezTo>
                      <a:pt x="4464" y="406"/>
                      <a:pt x="9017" y="-272"/>
                      <a:pt x="13438" y="464"/>
                    </a:cubicBezTo>
                    <a:cubicBezTo>
                      <a:pt x="17340" y="1114"/>
                      <a:pt x="18479" y="6566"/>
                      <a:pt x="20852" y="9731"/>
                    </a:cubicBezTo>
                    <a:cubicBezTo>
                      <a:pt x="23921" y="13824"/>
                      <a:pt x="29713" y="14859"/>
                      <a:pt x="34290" y="17145"/>
                    </a:cubicBezTo>
                  </a:path>
                </a:pathLst>
              </a:custGeom>
              <a:noFill/>
              <a:ln w="9525" cap="flat" cmpd="sng">
                <a:solidFill>
                  <a:schemeClr val="lt1"/>
                </a:solidFill>
                <a:prstDash val="solid"/>
                <a:round/>
                <a:headEnd type="none" w="med" len="med"/>
                <a:tailEnd type="none" w="med" len="med"/>
              </a:ln>
            </p:spPr>
          </p:sp>
          <p:sp>
            <p:nvSpPr>
              <p:cNvPr id="1024" name="Google Shape;1024;p37"/>
              <p:cNvSpPr/>
              <p:nvPr/>
            </p:nvSpPr>
            <p:spPr>
              <a:xfrm>
                <a:off x="2710775" y="3452175"/>
                <a:ext cx="1911425" cy="556050"/>
              </a:xfrm>
              <a:custGeom>
                <a:avLst/>
                <a:gdLst/>
                <a:ahLst/>
                <a:cxnLst/>
                <a:rect l="l" t="t" r="r" b="b"/>
                <a:pathLst>
                  <a:path w="76457" h="22242" extrusionOk="0">
                    <a:moveTo>
                      <a:pt x="0" y="0"/>
                    </a:moveTo>
                    <a:cubicBezTo>
                      <a:pt x="5267" y="1506"/>
                      <a:pt x="8388" y="7049"/>
                      <a:pt x="12511" y="10657"/>
                    </a:cubicBezTo>
                    <a:cubicBezTo>
                      <a:pt x="17197" y="14757"/>
                      <a:pt x="22822" y="17956"/>
                      <a:pt x="28729" y="19925"/>
                    </a:cubicBezTo>
                    <a:cubicBezTo>
                      <a:pt x="43840" y="24962"/>
                      <a:pt x="65194" y="10979"/>
                      <a:pt x="76457" y="22242"/>
                    </a:cubicBezTo>
                  </a:path>
                </a:pathLst>
              </a:custGeom>
              <a:noFill/>
              <a:ln w="9525" cap="flat" cmpd="sng">
                <a:solidFill>
                  <a:schemeClr val="lt1"/>
                </a:solidFill>
                <a:prstDash val="solid"/>
                <a:round/>
                <a:headEnd type="none" w="med" len="med"/>
                <a:tailEnd type="none" w="med" len="med"/>
              </a:ln>
            </p:spPr>
          </p:sp>
          <p:sp>
            <p:nvSpPr>
              <p:cNvPr id="1025" name="Google Shape;1025;p37"/>
              <p:cNvSpPr/>
              <p:nvPr/>
            </p:nvSpPr>
            <p:spPr>
              <a:xfrm>
                <a:off x="2629675" y="4089325"/>
                <a:ext cx="1042600" cy="266425"/>
              </a:xfrm>
              <a:custGeom>
                <a:avLst/>
                <a:gdLst/>
                <a:ahLst/>
                <a:cxnLst/>
                <a:rect l="l" t="t" r="r" b="b"/>
                <a:pathLst>
                  <a:path w="41704" h="10657" extrusionOk="0">
                    <a:moveTo>
                      <a:pt x="0" y="0"/>
                    </a:moveTo>
                    <a:cubicBezTo>
                      <a:pt x="9796" y="3917"/>
                      <a:pt x="19729" y="7898"/>
                      <a:pt x="30119" y="9731"/>
                    </a:cubicBezTo>
                    <a:cubicBezTo>
                      <a:pt x="33934" y="10404"/>
                      <a:pt x="38238" y="8926"/>
                      <a:pt x="41704" y="10657"/>
                    </a:cubicBezTo>
                  </a:path>
                </a:pathLst>
              </a:custGeom>
              <a:noFill/>
              <a:ln w="9525" cap="flat" cmpd="sng">
                <a:solidFill>
                  <a:schemeClr val="lt1"/>
                </a:solidFill>
                <a:prstDash val="solid"/>
                <a:round/>
                <a:headEnd type="none" w="med" len="med"/>
                <a:tailEnd type="none" w="med" len="med"/>
              </a:ln>
            </p:spPr>
          </p:sp>
          <p:sp>
            <p:nvSpPr>
              <p:cNvPr id="1026" name="Google Shape;1026;p37"/>
              <p:cNvSpPr/>
              <p:nvPr/>
            </p:nvSpPr>
            <p:spPr>
              <a:xfrm>
                <a:off x="5966000" y="2872950"/>
                <a:ext cx="2907700" cy="1448050"/>
              </a:xfrm>
              <a:custGeom>
                <a:avLst/>
                <a:gdLst/>
                <a:ahLst/>
                <a:cxnLst/>
                <a:rect l="l" t="t" r="r" b="b"/>
                <a:pathLst>
                  <a:path w="116308" h="57922" extrusionOk="0">
                    <a:moveTo>
                      <a:pt x="0" y="57922"/>
                    </a:moveTo>
                    <a:cubicBezTo>
                      <a:pt x="8849" y="49073"/>
                      <a:pt x="21861" y="44092"/>
                      <a:pt x="34290" y="42631"/>
                    </a:cubicBezTo>
                    <a:cubicBezTo>
                      <a:pt x="45811" y="41277"/>
                      <a:pt x="57740" y="43387"/>
                      <a:pt x="69043" y="40777"/>
                    </a:cubicBezTo>
                    <a:cubicBezTo>
                      <a:pt x="75849" y="39205"/>
                      <a:pt x="80856" y="33241"/>
                      <a:pt x="86188" y="28729"/>
                    </a:cubicBezTo>
                    <a:cubicBezTo>
                      <a:pt x="92033" y="23782"/>
                      <a:pt x="98549" y="19418"/>
                      <a:pt x="103333" y="13438"/>
                    </a:cubicBezTo>
                    <a:cubicBezTo>
                      <a:pt x="107223" y="8576"/>
                      <a:pt x="110738" y="2782"/>
                      <a:pt x="116308" y="0"/>
                    </a:cubicBezTo>
                  </a:path>
                </a:pathLst>
              </a:custGeom>
              <a:noFill/>
              <a:ln w="9525" cap="flat" cmpd="sng">
                <a:solidFill>
                  <a:schemeClr val="lt1"/>
                </a:solidFill>
                <a:prstDash val="solid"/>
                <a:round/>
                <a:headEnd type="none" w="med" len="med"/>
                <a:tailEnd type="none" w="med" len="med"/>
              </a:ln>
            </p:spPr>
          </p:sp>
          <p:sp>
            <p:nvSpPr>
              <p:cNvPr id="1027" name="Google Shape;1027;p37"/>
              <p:cNvSpPr/>
              <p:nvPr/>
            </p:nvSpPr>
            <p:spPr>
              <a:xfrm>
                <a:off x="7726825" y="2803450"/>
                <a:ext cx="834100" cy="637125"/>
              </a:xfrm>
              <a:custGeom>
                <a:avLst/>
                <a:gdLst/>
                <a:ahLst/>
                <a:cxnLst/>
                <a:rect l="l" t="t" r="r" b="b"/>
                <a:pathLst>
                  <a:path w="33364" h="25485" extrusionOk="0">
                    <a:moveTo>
                      <a:pt x="0" y="25485"/>
                    </a:moveTo>
                    <a:cubicBezTo>
                      <a:pt x="8960" y="14735"/>
                      <a:pt x="23463" y="9890"/>
                      <a:pt x="33364" y="0"/>
                    </a:cubicBezTo>
                  </a:path>
                </a:pathLst>
              </a:custGeom>
              <a:noFill/>
              <a:ln w="9525" cap="flat" cmpd="sng">
                <a:solidFill>
                  <a:schemeClr val="lt1"/>
                </a:solidFill>
                <a:prstDash val="solid"/>
                <a:round/>
                <a:headEnd type="none" w="med" len="med"/>
                <a:tailEnd type="none" w="med" len="med"/>
              </a:ln>
            </p:spPr>
          </p:sp>
          <p:sp>
            <p:nvSpPr>
              <p:cNvPr id="1028" name="Google Shape;1028;p37"/>
              <p:cNvSpPr/>
              <p:nvPr/>
            </p:nvSpPr>
            <p:spPr>
              <a:xfrm>
                <a:off x="7495150" y="3880800"/>
                <a:ext cx="1378550" cy="556050"/>
              </a:xfrm>
              <a:custGeom>
                <a:avLst/>
                <a:gdLst/>
                <a:ahLst/>
                <a:cxnLst/>
                <a:rect l="l" t="t" r="r" b="b"/>
                <a:pathLst>
                  <a:path w="55142" h="22242" extrusionOk="0">
                    <a:moveTo>
                      <a:pt x="0" y="22242"/>
                    </a:moveTo>
                    <a:cubicBezTo>
                      <a:pt x="10527" y="18733"/>
                      <a:pt x="21041" y="14876"/>
                      <a:pt x="31973" y="12974"/>
                    </a:cubicBezTo>
                    <a:cubicBezTo>
                      <a:pt x="36843" y="12127"/>
                      <a:pt x="41938" y="13858"/>
                      <a:pt x="46801" y="12974"/>
                    </a:cubicBezTo>
                    <a:cubicBezTo>
                      <a:pt x="51859" y="12055"/>
                      <a:pt x="53514" y="4877"/>
                      <a:pt x="55142" y="0"/>
                    </a:cubicBezTo>
                  </a:path>
                </a:pathLst>
              </a:custGeom>
              <a:noFill/>
              <a:ln w="9525" cap="flat" cmpd="sng">
                <a:solidFill>
                  <a:schemeClr val="lt1"/>
                </a:solidFill>
                <a:prstDash val="solid"/>
                <a:round/>
                <a:headEnd type="none" w="med" len="med"/>
                <a:tailEnd type="none" w="med" len="med"/>
              </a:ln>
            </p:spPr>
          </p:sp>
        </p:grpSp>
      </p:grpSp>
      <p:sp>
        <p:nvSpPr>
          <p:cNvPr id="1029" name="Google Shape;1029;p37"/>
          <p:cNvSpPr txBox="1">
            <a:spLocks noGrp="1"/>
          </p:cNvSpPr>
          <p:nvPr>
            <p:ph type="title" hasCustomPrompt="1"/>
          </p:nvPr>
        </p:nvSpPr>
        <p:spPr>
          <a:xfrm>
            <a:off x="950800" y="820800"/>
            <a:ext cx="5235600" cy="798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030" name="Google Shape;1030;p37"/>
          <p:cNvSpPr txBox="1">
            <a:spLocks noGrp="1"/>
          </p:cNvSpPr>
          <p:nvPr>
            <p:ph type="subTitle" idx="1"/>
          </p:nvPr>
        </p:nvSpPr>
        <p:spPr>
          <a:xfrm>
            <a:off x="950800" y="1619200"/>
            <a:ext cx="5235600" cy="79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031" name="Google Shape;1031;p37"/>
          <p:cNvSpPr txBox="1">
            <a:spLocks noGrp="1"/>
          </p:cNvSpPr>
          <p:nvPr>
            <p:ph type="title" idx="2" hasCustomPrompt="1"/>
          </p:nvPr>
        </p:nvSpPr>
        <p:spPr>
          <a:xfrm>
            <a:off x="950800" y="2630600"/>
            <a:ext cx="5235600" cy="798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032" name="Google Shape;1032;p37"/>
          <p:cNvSpPr txBox="1">
            <a:spLocks noGrp="1"/>
          </p:cNvSpPr>
          <p:nvPr>
            <p:ph type="subTitle" idx="3"/>
          </p:nvPr>
        </p:nvSpPr>
        <p:spPr>
          <a:xfrm>
            <a:off x="950800" y="3429000"/>
            <a:ext cx="5235600" cy="79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033" name="Google Shape;1033;p37"/>
          <p:cNvSpPr txBox="1">
            <a:spLocks noGrp="1"/>
          </p:cNvSpPr>
          <p:nvPr>
            <p:ph type="title" idx="4" hasCustomPrompt="1"/>
          </p:nvPr>
        </p:nvSpPr>
        <p:spPr>
          <a:xfrm>
            <a:off x="950800" y="4440396"/>
            <a:ext cx="5235600" cy="798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034" name="Google Shape;1034;p37"/>
          <p:cNvSpPr txBox="1">
            <a:spLocks noGrp="1"/>
          </p:cNvSpPr>
          <p:nvPr>
            <p:ph type="subTitle" idx="5"/>
          </p:nvPr>
        </p:nvSpPr>
        <p:spPr>
          <a:xfrm>
            <a:off x="950800" y="5238800"/>
            <a:ext cx="5235600" cy="79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grpSp>
        <p:nvGrpSpPr>
          <p:cNvPr id="1035" name="Google Shape;1035;p37"/>
          <p:cNvGrpSpPr/>
          <p:nvPr/>
        </p:nvGrpSpPr>
        <p:grpSpPr>
          <a:xfrm>
            <a:off x="8620567" y="5712164"/>
            <a:ext cx="1743964" cy="1435203"/>
            <a:chOff x="-381000" y="4295723"/>
            <a:chExt cx="1307973" cy="1076402"/>
          </a:xfrm>
        </p:grpSpPr>
        <p:sp>
          <p:nvSpPr>
            <p:cNvPr id="1036" name="Google Shape;1036;p37"/>
            <p:cNvSpPr/>
            <p:nvPr/>
          </p:nvSpPr>
          <p:spPr>
            <a:xfrm>
              <a:off x="-381000" y="4295723"/>
              <a:ext cx="1307973" cy="1076402"/>
            </a:xfrm>
            <a:custGeom>
              <a:avLst/>
              <a:gdLst/>
              <a:ahLst/>
              <a:cxnLst/>
              <a:rect l="l" t="t" r="r" b="b"/>
              <a:pathLst>
                <a:path w="39199" h="32259" extrusionOk="0">
                  <a:moveTo>
                    <a:pt x="18989" y="0"/>
                  </a:moveTo>
                  <a:cubicBezTo>
                    <a:pt x="16521" y="0"/>
                    <a:pt x="14123" y="1665"/>
                    <a:pt x="13259" y="3986"/>
                  </a:cubicBezTo>
                  <a:cubicBezTo>
                    <a:pt x="11680" y="2917"/>
                    <a:pt x="9959" y="1777"/>
                    <a:pt x="8074" y="1777"/>
                  </a:cubicBezTo>
                  <a:cubicBezTo>
                    <a:pt x="8015" y="1777"/>
                    <a:pt x="7955" y="1778"/>
                    <a:pt x="7896" y="1781"/>
                  </a:cubicBezTo>
                  <a:cubicBezTo>
                    <a:pt x="5916" y="1831"/>
                    <a:pt x="3911" y="3786"/>
                    <a:pt x="4612" y="5640"/>
                  </a:cubicBezTo>
                  <a:cubicBezTo>
                    <a:pt x="4240" y="5355"/>
                    <a:pt x="3819" y="5230"/>
                    <a:pt x="3389" y="5230"/>
                  </a:cubicBezTo>
                  <a:cubicBezTo>
                    <a:pt x="1967" y="5230"/>
                    <a:pt x="444" y="6607"/>
                    <a:pt x="251" y="8147"/>
                  </a:cubicBezTo>
                  <a:cubicBezTo>
                    <a:pt x="1" y="10177"/>
                    <a:pt x="1179" y="12057"/>
                    <a:pt x="2307" y="13736"/>
                  </a:cubicBezTo>
                  <a:cubicBezTo>
                    <a:pt x="301" y="16618"/>
                    <a:pt x="1630" y="21179"/>
                    <a:pt x="4863" y="22533"/>
                  </a:cubicBezTo>
                  <a:cubicBezTo>
                    <a:pt x="3685" y="22633"/>
                    <a:pt x="2858" y="23911"/>
                    <a:pt x="2908" y="25089"/>
                  </a:cubicBezTo>
                  <a:cubicBezTo>
                    <a:pt x="2983" y="26267"/>
                    <a:pt x="3710" y="27320"/>
                    <a:pt x="4562" y="28122"/>
                  </a:cubicBezTo>
                  <a:cubicBezTo>
                    <a:pt x="6342" y="29751"/>
                    <a:pt x="8297" y="29726"/>
                    <a:pt x="10352" y="30603"/>
                  </a:cubicBezTo>
                  <a:cubicBezTo>
                    <a:pt x="11053" y="30904"/>
                    <a:pt x="11404" y="31756"/>
                    <a:pt x="12231" y="31906"/>
                  </a:cubicBezTo>
                  <a:cubicBezTo>
                    <a:pt x="12332" y="31906"/>
                    <a:pt x="14963" y="31731"/>
                    <a:pt x="14537" y="31330"/>
                  </a:cubicBezTo>
                  <a:lnTo>
                    <a:pt x="14537" y="31330"/>
                  </a:lnTo>
                  <a:cubicBezTo>
                    <a:pt x="15228" y="31962"/>
                    <a:pt x="16144" y="32258"/>
                    <a:pt x="17072" y="32258"/>
                  </a:cubicBezTo>
                  <a:cubicBezTo>
                    <a:pt x="18536" y="32258"/>
                    <a:pt x="20028" y="31521"/>
                    <a:pt x="20703" y="30202"/>
                  </a:cubicBezTo>
                  <a:cubicBezTo>
                    <a:pt x="21265" y="31153"/>
                    <a:pt x="22414" y="31518"/>
                    <a:pt x="23555" y="31518"/>
                  </a:cubicBezTo>
                  <a:cubicBezTo>
                    <a:pt x="23888" y="31518"/>
                    <a:pt x="24220" y="31487"/>
                    <a:pt x="24537" y="31430"/>
                  </a:cubicBezTo>
                  <a:cubicBezTo>
                    <a:pt x="25823" y="31227"/>
                    <a:pt x="27068" y="30760"/>
                    <a:pt x="28346" y="30760"/>
                  </a:cubicBezTo>
                  <a:cubicBezTo>
                    <a:pt x="28488" y="30760"/>
                    <a:pt x="28630" y="30766"/>
                    <a:pt x="28773" y="30778"/>
                  </a:cubicBezTo>
                  <a:cubicBezTo>
                    <a:pt x="29600" y="30879"/>
                    <a:pt x="30377" y="31179"/>
                    <a:pt x="31204" y="31280"/>
                  </a:cubicBezTo>
                  <a:cubicBezTo>
                    <a:pt x="31329" y="31292"/>
                    <a:pt x="31454" y="31298"/>
                    <a:pt x="31579" y="31298"/>
                  </a:cubicBezTo>
                  <a:cubicBezTo>
                    <a:pt x="34193" y="31298"/>
                    <a:pt x="36570" y="28599"/>
                    <a:pt x="36091" y="25991"/>
                  </a:cubicBezTo>
                  <a:cubicBezTo>
                    <a:pt x="37294" y="24663"/>
                    <a:pt x="38547" y="23209"/>
                    <a:pt x="38873" y="21430"/>
                  </a:cubicBezTo>
                  <a:cubicBezTo>
                    <a:pt x="39199" y="19651"/>
                    <a:pt x="38171" y="17495"/>
                    <a:pt x="36392" y="17295"/>
                  </a:cubicBezTo>
                  <a:cubicBezTo>
                    <a:pt x="37369" y="15615"/>
                    <a:pt x="38272" y="13711"/>
                    <a:pt x="38021" y="11781"/>
                  </a:cubicBezTo>
                  <a:cubicBezTo>
                    <a:pt x="37782" y="10109"/>
                    <a:pt x="36282" y="8530"/>
                    <a:pt x="34679" y="8530"/>
                  </a:cubicBezTo>
                  <a:cubicBezTo>
                    <a:pt x="34433" y="8530"/>
                    <a:pt x="34183" y="8568"/>
                    <a:pt x="33936" y="8648"/>
                  </a:cubicBezTo>
                  <a:cubicBezTo>
                    <a:pt x="34111" y="6493"/>
                    <a:pt x="32858" y="4287"/>
                    <a:pt x="30903" y="3335"/>
                  </a:cubicBezTo>
                  <a:cubicBezTo>
                    <a:pt x="30160" y="2963"/>
                    <a:pt x="29337" y="2783"/>
                    <a:pt x="28513" y="2783"/>
                  </a:cubicBezTo>
                  <a:cubicBezTo>
                    <a:pt x="27169" y="2783"/>
                    <a:pt x="25823" y="3261"/>
                    <a:pt x="24813" y="4162"/>
                  </a:cubicBezTo>
                  <a:cubicBezTo>
                    <a:pt x="24011" y="1781"/>
                    <a:pt x="21605" y="26"/>
                    <a:pt x="19099" y="1"/>
                  </a:cubicBezTo>
                  <a:cubicBezTo>
                    <a:pt x="19062" y="1"/>
                    <a:pt x="19026" y="0"/>
                    <a:pt x="189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037" name="Google Shape;1037;p37"/>
            <p:cNvSpPr/>
            <p:nvPr/>
          </p:nvSpPr>
          <p:spPr>
            <a:xfrm>
              <a:off x="-110600" y="4635579"/>
              <a:ext cx="436043" cy="180918"/>
            </a:xfrm>
            <a:custGeom>
              <a:avLst/>
              <a:gdLst/>
              <a:ahLst/>
              <a:cxnLst/>
              <a:rect l="l" t="t" r="r" b="b"/>
              <a:pathLst>
                <a:path w="12422" h="5154" extrusionOk="0">
                  <a:moveTo>
                    <a:pt x="361" y="1"/>
                  </a:moveTo>
                  <a:cubicBezTo>
                    <a:pt x="213" y="1"/>
                    <a:pt x="63" y="95"/>
                    <a:pt x="50" y="283"/>
                  </a:cubicBezTo>
                  <a:cubicBezTo>
                    <a:pt x="0" y="1586"/>
                    <a:pt x="677" y="2614"/>
                    <a:pt x="1930" y="3065"/>
                  </a:cubicBezTo>
                  <a:cubicBezTo>
                    <a:pt x="2331" y="3213"/>
                    <a:pt x="2767" y="3271"/>
                    <a:pt x="3209" y="3271"/>
                  </a:cubicBezTo>
                  <a:cubicBezTo>
                    <a:pt x="3292" y="3271"/>
                    <a:pt x="3376" y="3269"/>
                    <a:pt x="3459" y="3265"/>
                  </a:cubicBezTo>
                  <a:cubicBezTo>
                    <a:pt x="3584" y="3260"/>
                    <a:pt x="3705" y="3257"/>
                    <a:pt x="3822" y="3257"/>
                  </a:cubicBezTo>
                  <a:cubicBezTo>
                    <a:pt x="4831" y="3257"/>
                    <a:pt x="5573" y="3464"/>
                    <a:pt x="6517" y="4092"/>
                  </a:cubicBezTo>
                  <a:cubicBezTo>
                    <a:pt x="7421" y="4695"/>
                    <a:pt x="8598" y="5154"/>
                    <a:pt x="9707" y="5154"/>
                  </a:cubicBezTo>
                  <a:cubicBezTo>
                    <a:pt x="10718" y="5154"/>
                    <a:pt x="11672" y="4771"/>
                    <a:pt x="12306" y="3767"/>
                  </a:cubicBezTo>
                  <a:cubicBezTo>
                    <a:pt x="12422" y="3593"/>
                    <a:pt x="12270" y="3449"/>
                    <a:pt x="12103" y="3449"/>
                  </a:cubicBezTo>
                  <a:cubicBezTo>
                    <a:pt x="12053" y="3449"/>
                    <a:pt x="12001" y="3462"/>
                    <a:pt x="11955" y="3491"/>
                  </a:cubicBezTo>
                  <a:cubicBezTo>
                    <a:pt x="11164" y="4117"/>
                    <a:pt x="10318" y="4499"/>
                    <a:pt x="9378" y="4499"/>
                  </a:cubicBezTo>
                  <a:cubicBezTo>
                    <a:pt x="9039" y="4499"/>
                    <a:pt x="8687" y="4449"/>
                    <a:pt x="8321" y="4343"/>
                  </a:cubicBezTo>
                  <a:cubicBezTo>
                    <a:pt x="7344" y="4067"/>
                    <a:pt x="6792" y="3341"/>
                    <a:pt x="6015" y="2814"/>
                  </a:cubicBezTo>
                  <a:cubicBezTo>
                    <a:pt x="5572" y="2523"/>
                    <a:pt x="5013" y="2454"/>
                    <a:pt x="4424" y="2454"/>
                  </a:cubicBezTo>
                  <a:cubicBezTo>
                    <a:pt x="3899" y="2454"/>
                    <a:pt x="3350" y="2509"/>
                    <a:pt x="2838" y="2509"/>
                  </a:cubicBezTo>
                  <a:cubicBezTo>
                    <a:pt x="1658" y="2509"/>
                    <a:pt x="678" y="2217"/>
                    <a:pt x="652" y="283"/>
                  </a:cubicBezTo>
                  <a:cubicBezTo>
                    <a:pt x="652" y="95"/>
                    <a:pt x="508" y="1"/>
                    <a:pt x="36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038" name="Google Shape;1038;p37"/>
            <p:cNvSpPr/>
            <p:nvPr/>
          </p:nvSpPr>
          <p:spPr>
            <a:xfrm>
              <a:off x="-77182" y="4930900"/>
              <a:ext cx="310587" cy="225604"/>
            </a:xfrm>
            <a:custGeom>
              <a:avLst/>
              <a:gdLst/>
              <a:ahLst/>
              <a:cxnLst/>
              <a:rect l="l" t="t" r="r" b="b"/>
              <a:pathLst>
                <a:path w="8848" h="6427" extrusionOk="0">
                  <a:moveTo>
                    <a:pt x="977" y="1"/>
                  </a:moveTo>
                  <a:cubicBezTo>
                    <a:pt x="906" y="1"/>
                    <a:pt x="834" y="27"/>
                    <a:pt x="778" y="90"/>
                  </a:cubicBezTo>
                  <a:cubicBezTo>
                    <a:pt x="176" y="717"/>
                    <a:pt x="101" y="1544"/>
                    <a:pt x="577" y="2321"/>
                  </a:cubicBezTo>
                  <a:cubicBezTo>
                    <a:pt x="853" y="2747"/>
                    <a:pt x="1204" y="3023"/>
                    <a:pt x="1655" y="3223"/>
                  </a:cubicBezTo>
                  <a:cubicBezTo>
                    <a:pt x="2156" y="3449"/>
                    <a:pt x="2933" y="3349"/>
                    <a:pt x="3359" y="3599"/>
                  </a:cubicBezTo>
                  <a:cubicBezTo>
                    <a:pt x="4061" y="4025"/>
                    <a:pt x="4462" y="5128"/>
                    <a:pt x="5264" y="5654"/>
                  </a:cubicBezTo>
                  <a:cubicBezTo>
                    <a:pt x="5942" y="6094"/>
                    <a:pt x="6794" y="6427"/>
                    <a:pt x="7625" y="6427"/>
                  </a:cubicBezTo>
                  <a:cubicBezTo>
                    <a:pt x="7930" y="6427"/>
                    <a:pt x="8232" y="6382"/>
                    <a:pt x="8522" y="6281"/>
                  </a:cubicBezTo>
                  <a:cubicBezTo>
                    <a:pt x="8848" y="6156"/>
                    <a:pt x="8773" y="5705"/>
                    <a:pt x="8447" y="5679"/>
                  </a:cubicBezTo>
                  <a:cubicBezTo>
                    <a:pt x="6542" y="5529"/>
                    <a:pt x="4913" y="5078"/>
                    <a:pt x="4161" y="3098"/>
                  </a:cubicBezTo>
                  <a:cubicBezTo>
                    <a:pt x="4111" y="2973"/>
                    <a:pt x="4036" y="2847"/>
                    <a:pt x="3885" y="2822"/>
                  </a:cubicBezTo>
                  <a:cubicBezTo>
                    <a:pt x="2833" y="2647"/>
                    <a:pt x="1" y="2321"/>
                    <a:pt x="1254" y="441"/>
                  </a:cubicBezTo>
                  <a:cubicBezTo>
                    <a:pt x="1404" y="235"/>
                    <a:pt x="1189" y="1"/>
                    <a:pt x="977"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039" name="Google Shape;1039;p37"/>
            <p:cNvSpPr/>
            <p:nvPr/>
          </p:nvSpPr>
          <p:spPr>
            <a:xfrm>
              <a:off x="244080" y="4511350"/>
              <a:ext cx="257266" cy="85404"/>
            </a:xfrm>
            <a:custGeom>
              <a:avLst/>
              <a:gdLst/>
              <a:ahLst/>
              <a:cxnLst/>
              <a:rect l="l" t="t" r="r" b="b"/>
              <a:pathLst>
                <a:path w="7329" h="2433" extrusionOk="0">
                  <a:moveTo>
                    <a:pt x="395" y="0"/>
                  </a:moveTo>
                  <a:cubicBezTo>
                    <a:pt x="205" y="0"/>
                    <a:pt x="1" y="170"/>
                    <a:pt x="47" y="413"/>
                  </a:cubicBezTo>
                  <a:cubicBezTo>
                    <a:pt x="214" y="1493"/>
                    <a:pt x="1032" y="1992"/>
                    <a:pt x="1945" y="1992"/>
                  </a:cubicBezTo>
                  <a:cubicBezTo>
                    <a:pt x="2261" y="1992"/>
                    <a:pt x="2588" y="1933"/>
                    <a:pt x="2904" y="1817"/>
                  </a:cubicBezTo>
                  <a:cubicBezTo>
                    <a:pt x="3134" y="1737"/>
                    <a:pt x="3317" y="1697"/>
                    <a:pt x="3488" y="1697"/>
                  </a:cubicBezTo>
                  <a:cubicBezTo>
                    <a:pt x="3745" y="1697"/>
                    <a:pt x="3977" y="1787"/>
                    <a:pt x="4307" y="1967"/>
                  </a:cubicBezTo>
                  <a:cubicBezTo>
                    <a:pt x="4683" y="2168"/>
                    <a:pt x="5059" y="2343"/>
                    <a:pt x="5485" y="2418"/>
                  </a:cubicBezTo>
                  <a:cubicBezTo>
                    <a:pt x="5574" y="2428"/>
                    <a:pt x="5661" y="2432"/>
                    <a:pt x="5746" y="2432"/>
                  </a:cubicBezTo>
                  <a:cubicBezTo>
                    <a:pt x="6361" y="2432"/>
                    <a:pt x="6885" y="2189"/>
                    <a:pt x="7215" y="1616"/>
                  </a:cubicBezTo>
                  <a:cubicBezTo>
                    <a:pt x="7329" y="1426"/>
                    <a:pt x="7154" y="1222"/>
                    <a:pt x="6965" y="1222"/>
                  </a:cubicBezTo>
                  <a:cubicBezTo>
                    <a:pt x="6905" y="1222"/>
                    <a:pt x="6843" y="1242"/>
                    <a:pt x="6789" y="1291"/>
                  </a:cubicBezTo>
                  <a:cubicBezTo>
                    <a:pt x="6406" y="1634"/>
                    <a:pt x="6076" y="1760"/>
                    <a:pt x="5773" y="1760"/>
                  </a:cubicBezTo>
                  <a:cubicBezTo>
                    <a:pt x="4949" y="1760"/>
                    <a:pt x="4331" y="831"/>
                    <a:pt x="3429" y="831"/>
                  </a:cubicBezTo>
                  <a:cubicBezTo>
                    <a:pt x="3380" y="831"/>
                    <a:pt x="3330" y="834"/>
                    <a:pt x="3280" y="839"/>
                  </a:cubicBezTo>
                  <a:cubicBezTo>
                    <a:pt x="3004" y="864"/>
                    <a:pt x="2879" y="1015"/>
                    <a:pt x="2653" y="1115"/>
                  </a:cubicBezTo>
                  <a:cubicBezTo>
                    <a:pt x="2419" y="1205"/>
                    <a:pt x="2186" y="1251"/>
                    <a:pt x="1964" y="1251"/>
                  </a:cubicBezTo>
                  <a:cubicBezTo>
                    <a:pt x="1377" y="1251"/>
                    <a:pt x="873" y="929"/>
                    <a:pt x="673" y="238"/>
                  </a:cubicBezTo>
                  <a:cubicBezTo>
                    <a:pt x="634" y="71"/>
                    <a:pt x="517" y="0"/>
                    <a:pt x="3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040" name="Google Shape;1040;p37"/>
            <p:cNvSpPr/>
            <p:nvPr/>
          </p:nvSpPr>
          <p:spPr>
            <a:xfrm>
              <a:off x="404957" y="4893832"/>
              <a:ext cx="251615" cy="103272"/>
            </a:xfrm>
            <a:custGeom>
              <a:avLst/>
              <a:gdLst/>
              <a:ahLst/>
              <a:cxnLst/>
              <a:rect l="l" t="t" r="r" b="b"/>
              <a:pathLst>
                <a:path w="7168" h="2942" extrusionOk="0">
                  <a:moveTo>
                    <a:pt x="445" y="1"/>
                  </a:moveTo>
                  <a:cubicBezTo>
                    <a:pt x="324" y="1"/>
                    <a:pt x="208" y="68"/>
                    <a:pt x="175" y="219"/>
                  </a:cubicBezTo>
                  <a:cubicBezTo>
                    <a:pt x="0" y="946"/>
                    <a:pt x="150" y="1623"/>
                    <a:pt x="802" y="2074"/>
                  </a:cubicBezTo>
                  <a:cubicBezTo>
                    <a:pt x="1096" y="2270"/>
                    <a:pt x="1356" y="2343"/>
                    <a:pt x="1607" y="2343"/>
                  </a:cubicBezTo>
                  <a:cubicBezTo>
                    <a:pt x="1997" y="2343"/>
                    <a:pt x="2365" y="2166"/>
                    <a:pt x="2807" y="1999"/>
                  </a:cubicBezTo>
                  <a:cubicBezTo>
                    <a:pt x="3093" y="1890"/>
                    <a:pt x="3324" y="1836"/>
                    <a:pt x="3535" y="1836"/>
                  </a:cubicBezTo>
                  <a:cubicBezTo>
                    <a:pt x="3860" y="1836"/>
                    <a:pt x="4136" y="1966"/>
                    <a:pt x="4486" y="2224"/>
                  </a:cubicBezTo>
                  <a:cubicBezTo>
                    <a:pt x="4712" y="2400"/>
                    <a:pt x="4912" y="2625"/>
                    <a:pt x="5188" y="2751"/>
                  </a:cubicBezTo>
                  <a:cubicBezTo>
                    <a:pt x="5426" y="2869"/>
                    <a:pt x="5664" y="2941"/>
                    <a:pt x="5914" y="2941"/>
                  </a:cubicBezTo>
                  <a:cubicBezTo>
                    <a:pt x="5980" y="2941"/>
                    <a:pt x="6047" y="2936"/>
                    <a:pt x="6115" y="2926"/>
                  </a:cubicBezTo>
                  <a:cubicBezTo>
                    <a:pt x="6817" y="2851"/>
                    <a:pt x="7168" y="2324"/>
                    <a:pt x="7018" y="1673"/>
                  </a:cubicBezTo>
                  <a:cubicBezTo>
                    <a:pt x="6993" y="1535"/>
                    <a:pt x="6874" y="1466"/>
                    <a:pt x="6754" y="1466"/>
                  </a:cubicBezTo>
                  <a:cubicBezTo>
                    <a:pt x="6635" y="1466"/>
                    <a:pt x="6516" y="1535"/>
                    <a:pt x="6491" y="1673"/>
                  </a:cubicBezTo>
                  <a:cubicBezTo>
                    <a:pt x="6449" y="1864"/>
                    <a:pt x="6307" y="1939"/>
                    <a:pt x="6106" y="1939"/>
                  </a:cubicBezTo>
                  <a:cubicBezTo>
                    <a:pt x="5357" y="1939"/>
                    <a:pt x="3779" y="896"/>
                    <a:pt x="3384" y="896"/>
                  </a:cubicBezTo>
                  <a:cubicBezTo>
                    <a:pt x="3348" y="891"/>
                    <a:pt x="3312" y="889"/>
                    <a:pt x="3275" y="889"/>
                  </a:cubicBezTo>
                  <a:cubicBezTo>
                    <a:pt x="3105" y="889"/>
                    <a:pt x="2926" y="934"/>
                    <a:pt x="2782" y="996"/>
                  </a:cubicBezTo>
                  <a:cubicBezTo>
                    <a:pt x="2607" y="1096"/>
                    <a:pt x="2431" y="1197"/>
                    <a:pt x="2281" y="1322"/>
                  </a:cubicBezTo>
                  <a:cubicBezTo>
                    <a:pt x="2106" y="1352"/>
                    <a:pt x="1947" y="1368"/>
                    <a:pt x="1802" y="1368"/>
                  </a:cubicBezTo>
                  <a:cubicBezTo>
                    <a:pt x="1119" y="1368"/>
                    <a:pt x="777" y="1023"/>
                    <a:pt x="777" y="319"/>
                  </a:cubicBezTo>
                  <a:cubicBezTo>
                    <a:pt x="777" y="119"/>
                    <a:pt x="606" y="1"/>
                    <a:pt x="44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grpSp>
    </p:spTree>
    <p:extLst>
      <p:ext uri="{BB962C8B-B14F-4D97-AF65-F5344CB8AC3E}">
        <p14:creationId xmlns:p14="http://schemas.microsoft.com/office/powerpoint/2010/main" val="216361771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041"/>
        <p:cNvGrpSpPr/>
        <p:nvPr/>
      </p:nvGrpSpPr>
      <p:grpSpPr>
        <a:xfrm>
          <a:off x="0" y="0"/>
          <a:ext cx="0" cy="0"/>
          <a:chOff x="0" y="0"/>
          <a:chExt cx="0" cy="0"/>
        </a:xfrm>
      </p:grpSpPr>
      <p:sp>
        <p:nvSpPr>
          <p:cNvPr id="1042" name="Google Shape;1042;p38"/>
          <p:cNvSpPr txBox="1">
            <a:spLocks noGrp="1"/>
          </p:cNvSpPr>
          <p:nvPr>
            <p:ph type="title" hasCustomPrompt="1"/>
          </p:nvPr>
        </p:nvSpPr>
        <p:spPr>
          <a:xfrm>
            <a:off x="2104800" y="4145600"/>
            <a:ext cx="2441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1043" name="Google Shape;1043;p38"/>
          <p:cNvSpPr txBox="1">
            <a:spLocks noGrp="1"/>
          </p:cNvSpPr>
          <p:nvPr>
            <p:ph type="subTitle" idx="1"/>
          </p:nvPr>
        </p:nvSpPr>
        <p:spPr>
          <a:xfrm>
            <a:off x="2104800" y="5035600"/>
            <a:ext cx="24416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044" name="Google Shape;1044;p38"/>
          <p:cNvSpPr txBox="1">
            <a:spLocks noGrp="1"/>
          </p:cNvSpPr>
          <p:nvPr>
            <p:ph type="title" idx="2" hasCustomPrompt="1"/>
          </p:nvPr>
        </p:nvSpPr>
        <p:spPr>
          <a:xfrm>
            <a:off x="7645601" y="4145600"/>
            <a:ext cx="2441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1045" name="Google Shape;1045;p38"/>
          <p:cNvSpPr txBox="1">
            <a:spLocks noGrp="1"/>
          </p:cNvSpPr>
          <p:nvPr>
            <p:ph type="subTitle" idx="3"/>
          </p:nvPr>
        </p:nvSpPr>
        <p:spPr>
          <a:xfrm>
            <a:off x="7645601" y="5035600"/>
            <a:ext cx="24416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046" name="Google Shape;1046;p38"/>
          <p:cNvSpPr txBox="1">
            <a:spLocks noGrp="1"/>
          </p:cNvSpPr>
          <p:nvPr>
            <p:ph type="title" idx="4" hasCustomPrompt="1"/>
          </p:nvPr>
        </p:nvSpPr>
        <p:spPr>
          <a:xfrm>
            <a:off x="4875187" y="4145600"/>
            <a:ext cx="2441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1047" name="Google Shape;1047;p38"/>
          <p:cNvSpPr txBox="1">
            <a:spLocks noGrp="1"/>
          </p:cNvSpPr>
          <p:nvPr>
            <p:ph type="subTitle" idx="5"/>
          </p:nvPr>
        </p:nvSpPr>
        <p:spPr>
          <a:xfrm>
            <a:off x="4875187" y="5035600"/>
            <a:ext cx="24416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048" name="Google Shape;1048;p38"/>
          <p:cNvSpPr txBox="1">
            <a:spLocks noGrp="1"/>
          </p:cNvSpPr>
          <p:nvPr>
            <p:ph type="title" idx="6"/>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049" name="Google Shape;1049;p38"/>
          <p:cNvGrpSpPr/>
          <p:nvPr/>
        </p:nvGrpSpPr>
        <p:grpSpPr>
          <a:xfrm>
            <a:off x="10235968" y="4968040"/>
            <a:ext cx="1244824" cy="1721973"/>
            <a:chOff x="3200450" y="2118325"/>
            <a:chExt cx="442075" cy="611525"/>
          </a:xfrm>
        </p:grpSpPr>
        <p:sp>
          <p:nvSpPr>
            <p:cNvPr id="1050" name="Google Shape;1050;p38"/>
            <p:cNvSpPr/>
            <p:nvPr/>
          </p:nvSpPr>
          <p:spPr>
            <a:xfrm>
              <a:off x="3200450" y="2118325"/>
              <a:ext cx="442075" cy="611525"/>
            </a:xfrm>
            <a:custGeom>
              <a:avLst/>
              <a:gdLst/>
              <a:ahLst/>
              <a:cxnLst/>
              <a:rect l="l" t="t" r="r" b="b"/>
              <a:pathLst>
                <a:path w="17683" h="24461" extrusionOk="0">
                  <a:moveTo>
                    <a:pt x="9205" y="1"/>
                  </a:moveTo>
                  <a:cubicBezTo>
                    <a:pt x="8899" y="1"/>
                    <a:pt x="8593" y="44"/>
                    <a:pt x="8297" y="136"/>
                  </a:cubicBezTo>
                  <a:cubicBezTo>
                    <a:pt x="6852" y="582"/>
                    <a:pt x="5745" y="2187"/>
                    <a:pt x="6067" y="4168"/>
                  </a:cubicBezTo>
                  <a:cubicBezTo>
                    <a:pt x="5700" y="4049"/>
                    <a:pt x="5320" y="3993"/>
                    <a:pt x="4940" y="3993"/>
                  </a:cubicBezTo>
                  <a:cubicBezTo>
                    <a:pt x="3376" y="3993"/>
                    <a:pt x="1799" y="4948"/>
                    <a:pt x="1053" y="6470"/>
                  </a:cubicBezTo>
                  <a:cubicBezTo>
                    <a:pt x="767" y="7094"/>
                    <a:pt x="589" y="7808"/>
                    <a:pt x="660" y="8504"/>
                  </a:cubicBezTo>
                  <a:cubicBezTo>
                    <a:pt x="732" y="9200"/>
                    <a:pt x="1053" y="9878"/>
                    <a:pt x="1606" y="10270"/>
                  </a:cubicBezTo>
                  <a:cubicBezTo>
                    <a:pt x="767" y="10502"/>
                    <a:pt x="161" y="11448"/>
                    <a:pt x="250" y="12376"/>
                  </a:cubicBezTo>
                  <a:cubicBezTo>
                    <a:pt x="339" y="13321"/>
                    <a:pt x="1106" y="14106"/>
                    <a:pt x="1856" y="14624"/>
                  </a:cubicBezTo>
                  <a:cubicBezTo>
                    <a:pt x="642" y="15284"/>
                    <a:pt x="0" y="16979"/>
                    <a:pt x="410" y="18371"/>
                  </a:cubicBezTo>
                  <a:cubicBezTo>
                    <a:pt x="792" y="19628"/>
                    <a:pt x="1969" y="20516"/>
                    <a:pt x="3169" y="20516"/>
                  </a:cubicBezTo>
                  <a:cubicBezTo>
                    <a:pt x="3314" y="20516"/>
                    <a:pt x="3460" y="20503"/>
                    <a:pt x="3604" y="20476"/>
                  </a:cubicBezTo>
                  <a:lnTo>
                    <a:pt x="3604" y="20476"/>
                  </a:lnTo>
                  <a:cubicBezTo>
                    <a:pt x="3372" y="21565"/>
                    <a:pt x="3908" y="22778"/>
                    <a:pt x="4818" y="23277"/>
                  </a:cubicBezTo>
                  <a:cubicBezTo>
                    <a:pt x="5120" y="23437"/>
                    <a:pt x="5455" y="23513"/>
                    <a:pt x="5792" y="23513"/>
                  </a:cubicBezTo>
                  <a:cubicBezTo>
                    <a:pt x="6470" y="23513"/>
                    <a:pt x="7154" y="23207"/>
                    <a:pt x="7583" y="22671"/>
                  </a:cubicBezTo>
                  <a:cubicBezTo>
                    <a:pt x="8056" y="23749"/>
                    <a:pt x="9141" y="24461"/>
                    <a:pt x="10229" y="24461"/>
                  </a:cubicBezTo>
                  <a:cubicBezTo>
                    <a:pt x="10455" y="24461"/>
                    <a:pt x="10681" y="24430"/>
                    <a:pt x="10902" y="24366"/>
                  </a:cubicBezTo>
                  <a:cubicBezTo>
                    <a:pt x="12204" y="24009"/>
                    <a:pt x="13150" y="22582"/>
                    <a:pt x="13079" y="21119"/>
                  </a:cubicBezTo>
                  <a:lnTo>
                    <a:pt x="13079" y="21119"/>
                  </a:lnTo>
                  <a:cubicBezTo>
                    <a:pt x="13355" y="21235"/>
                    <a:pt x="13648" y="21291"/>
                    <a:pt x="13940" y="21291"/>
                  </a:cubicBezTo>
                  <a:cubicBezTo>
                    <a:pt x="14722" y="21291"/>
                    <a:pt x="15502" y="20892"/>
                    <a:pt x="15969" y="20191"/>
                  </a:cubicBezTo>
                  <a:cubicBezTo>
                    <a:pt x="16612" y="19245"/>
                    <a:pt x="16576" y="17818"/>
                    <a:pt x="15898" y="16908"/>
                  </a:cubicBezTo>
                  <a:cubicBezTo>
                    <a:pt x="16897" y="16390"/>
                    <a:pt x="17593" y="15248"/>
                    <a:pt x="17629" y="14053"/>
                  </a:cubicBezTo>
                  <a:cubicBezTo>
                    <a:pt x="17682" y="12875"/>
                    <a:pt x="17058" y="11680"/>
                    <a:pt x="15363" y="11269"/>
                  </a:cubicBezTo>
                  <a:cubicBezTo>
                    <a:pt x="16397" y="10449"/>
                    <a:pt x="16736" y="8736"/>
                    <a:pt x="16094" y="7540"/>
                  </a:cubicBezTo>
                  <a:cubicBezTo>
                    <a:pt x="15629" y="6662"/>
                    <a:pt x="14706" y="6148"/>
                    <a:pt x="13791" y="6148"/>
                  </a:cubicBezTo>
                  <a:cubicBezTo>
                    <a:pt x="13443" y="6148"/>
                    <a:pt x="13096" y="6223"/>
                    <a:pt x="12775" y="6381"/>
                  </a:cubicBezTo>
                  <a:cubicBezTo>
                    <a:pt x="13346" y="4864"/>
                    <a:pt x="13204" y="3008"/>
                    <a:pt x="12311" y="1688"/>
                  </a:cubicBezTo>
                  <a:cubicBezTo>
                    <a:pt x="11588" y="653"/>
                    <a:pt x="10392" y="1"/>
                    <a:pt x="9205" y="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051" name="Google Shape;1051;p38"/>
            <p:cNvSpPr/>
            <p:nvPr/>
          </p:nvSpPr>
          <p:spPr>
            <a:xfrm>
              <a:off x="3251475" y="2238125"/>
              <a:ext cx="275150" cy="383225"/>
            </a:xfrm>
            <a:custGeom>
              <a:avLst/>
              <a:gdLst/>
              <a:ahLst/>
              <a:cxnLst/>
              <a:rect l="l" t="t" r="r" b="b"/>
              <a:pathLst>
                <a:path w="11006" h="15329" extrusionOk="0">
                  <a:moveTo>
                    <a:pt x="7349" y="1"/>
                  </a:moveTo>
                  <a:cubicBezTo>
                    <a:pt x="7237" y="1"/>
                    <a:pt x="7121" y="72"/>
                    <a:pt x="7112" y="215"/>
                  </a:cubicBezTo>
                  <a:cubicBezTo>
                    <a:pt x="6952" y="2124"/>
                    <a:pt x="6666" y="4015"/>
                    <a:pt x="6256" y="5871"/>
                  </a:cubicBezTo>
                  <a:cubicBezTo>
                    <a:pt x="6060" y="5300"/>
                    <a:pt x="5810" y="4747"/>
                    <a:pt x="5560" y="4194"/>
                  </a:cubicBezTo>
                  <a:cubicBezTo>
                    <a:pt x="5203" y="3408"/>
                    <a:pt x="4775" y="2659"/>
                    <a:pt x="4293" y="1945"/>
                  </a:cubicBezTo>
                  <a:cubicBezTo>
                    <a:pt x="4249" y="1869"/>
                    <a:pt x="4182" y="1838"/>
                    <a:pt x="4115" y="1838"/>
                  </a:cubicBezTo>
                  <a:cubicBezTo>
                    <a:pt x="3962" y="1838"/>
                    <a:pt x="3807" y="1999"/>
                    <a:pt x="3918" y="2159"/>
                  </a:cubicBezTo>
                  <a:cubicBezTo>
                    <a:pt x="4365" y="2855"/>
                    <a:pt x="4775" y="3587"/>
                    <a:pt x="5132" y="4354"/>
                  </a:cubicBezTo>
                  <a:cubicBezTo>
                    <a:pt x="5489" y="5121"/>
                    <a:pt x="5756" y="5906"/>
                    <a:pt x="6024" y="6709"/>
                  </a:cubicBezTo>
                  <a:cubicBezTo>
                    <a:pt x="6042" y="6727"/>
                    <a:pt x="6042" y="6727"/>
                    <a:pt x="6042" y="6745"/>
                  </a:cubicBezTo>
                  <a:cubicBezTo>
                    <a:pt x="5524" y="8868"/>
                    <a:pt x="4828" y="10956"/>
                    <a:pt x="3990" y="12990"/>
                  </a:cubicBezTo>
                  <a:cubicBezTo>
                    <a:pt x="3437" y="12116"/>
                    <a:pt x="2848" y="11277"/>
                    <a:pt x="2295" y="10403"/>
                  </a:cubicBezTo>
                  <a:cubicBezTo>
                    <a:pt x="1688" y="9475"/>
                    <a:pt x="1081" y="8529"/>
                    <a:pt x="493" y="7584"/>
                  </a:cubicBezTo>
                  <a:cubicBezTo>
                    <a:pt x="444" y="7513"/>
                    <a:pt x="375" y="7484"/>
                    <a:pt x="307" y="7484"/>
                  </a:cubicBezTo>
                  <a:cubicBezTo>
                    <a:pt x="152" y="7484"/>
                    <a:pt x="1" y="7636"/>
                    <a:pt x="100" y="7798"/>
                  </a:cubicBezTo>
                  <a:cubicBezTo>
                    <a:pt x="707" y="8743"/>
                    <a:pt x="1296" y="9689"/>
                    <a:pt x="1902" y="10635"/>
                  </a:cubicBezTo>
                  <a:cubicBezTo>
                    <a:pt x="2509" y="11580"/>
                    <a:pt x="3098" y="12544"/>
                    <a:pt x="3740" y="13454"/>
                  </a:cubicBezTo>
                  <a:cubicBezTo>
                    <a:pt x="3758" y="13472"/>
                    <a:pt x="3776" y="13472"/>
                    <a:pt x="3776" y="13490"/>
                  </a:cubicBezTo>
                  <a:cubicBezTo>
                    <a:pt x="3579" y="13971"/>
                    <a:pt x="3365" y="14471"/>
                    <a:pt x="3133" y="14953"/>
                  </a:cubicBezTo>
                  <a:cubicBezTo>
                    <a:pt x="3047" y="15149"/>
                    <a:pt x="3215" y="15329"/>
                    <a:pt x="3374" y="15329"/>
                  </a:cubicBezTo>
                  <a:cubicBezTo>
                    <a:pt x="3446" y="15329"/>
                    <a:pt x="3517" y="15292"/>
                    <a:pt x="3562" y="15202"/>
                  </a:cubicBezTo>
                  <a:cubicBezTo>
                    <a:pt x="4293" y="13721"/>
                    <a:pt x="4918" y="12205"/>
                    <a:pt x="5453" y="10635"/>
                  </a:cubicBezTo>
                  <a:cubicBezTo>
                    <a:pt x="7398" y="9421"/>
                    <a:pt x="9218" y="7976"/>
                    <a:pt x="10841" y="6352"/>
                  </a:cubicBezTo>
                  <a:cubicBezTo>
                    <a:pt x="11006" y="6202"/>
                    <a:pt x="10866" y="5978"/>
                    <a:pt x="10695" y="5978"/>
                  </a:cubicBezTo>
                  <a:cubicBezTo>
                    <a:pt x="10643" y="5978"/>
                    <a:pt x="10588" y="5999"/>
                    <a:pt x="10538" y="6049"/>
                  </a:cubicBezTo>
                  <a:cubicBezTo>
                    <a:pt x="9057" y="7512"/>
                    <a:pt x="7433" y="8815"/>
                    <a:pt x="5685" y="9939"/>
                  </a:cubicBezTo>
                  <a:cubicBezTo>
                    <a:pt x="6684" y="6781"/>
                    <a:pt x="7309" y="3480"/>
                    <a:pt x="7558" y="215"/>
                  </a:cubicBezTo>
                  <a:cubicBezTo>
                    <a:pt x="7567" y="72"/>
                    <a:pt x="7460" y="1"/>
                    <a:pt x="734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052" name="Google Shape;1052;p38"/>
            <p:cNvSpPr/>
            <p:nvPr/>
          </p:nvSpPr>
          <p:spPr>
            <a:xfrm>
              <a:off x="3353850" y="2487150"/>
              <a:ext cx="208450" cy="134750"/>
            </a:xfrm>
            <a:custGeom>
              <a:avLst/>
              <a:gdLst/>
              <a:ahLst/>
              <a:cxnLst/>
              <a:rect l="l" t="t" r="r" b="b"/>
              <a:pathLst>
                <a:path w="8338" h="5390" extrusionOk="0">
                  <a:moveTo>
                    <a:pt x="7968" y="1"/>
                  </a:moveTo>
                  <a:cubicBezTo>
                    <a:pt x="7912" y="1"/>
                    <a:pt x="7854" y="20"/>
                    <a:pt x="7799" y="67"/>
                  </a:cubicBezTo>
                  <a:cubicBezTo>
                    <a:pt x="5497" y="2012"/>
                    <a:pt x="2964" y="3671"/>
                    <a:pt x="234" y="4956"/>
                  </a:cubicBezTo>
                  <a:cubicBezTo>
                    <a:pt x="1" y="5065"/>
                    <a:pt x="146" y="5390"/>
                    <a:pt x="365" y="5390"/>
                  </a:cubicBezTo>
                  <a:cubicBezTo>
                    <a:pt x="397" y="5390"/>
                    <a:pt x="431" y="5383"/>
                    <a:pt x="466" y="5366"/>
                  </a:cubicBezTo>
                  <a:cubicBezTo>
                    <a:pt x="3231" y="4028"/>
                    <a:pt x="5801" y="2387"/>
                    <a:pt x="8156" y="406"/>
                  </a:cubicBezTo>
                  <a:cubicBezTo>
                    <a:pt x="8337" y="253"/>
                    <a:pt x="8170" y="1"/>
                    <a:pt x="796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053" name="Google Shape;1053;p38"/>
          <p:cNvGrpSpPr/>
          <p:nvPr/>
        </p:nvGrpSpPr>
        <p:grpSpPr>
          <a:xfrm>
            <a:off x="-72966" y="6132732"/>
            <a:ext cx="12373887" cy="725147"/>
            <a:chOff x="-54725" y="4599549"/>
            <a:chExt cx="9280415" cy="543860"/>
          </a:xfrm>
        </p:grpSpPr>
        <p:sp>
          <p:nvSpPr>
            <p:cNvPr id="1054" name="Google Shape;1054;p38"/>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055" name="Google Shape;1055;p38"/>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1056" name="Google Shape;1056;p38"/>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1057" name="Google Shape;1057;p38"/>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1058" name="Google Shape;1058;p38"/>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1059" name="Google Shape;1059;p38"/>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1060" name="Google Shape;1060;p38"/>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1061" name="Google Shape;1061;p38"/>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1062" name="Google Shape;1062;p38"/>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1063" name="Google Shape;1063;p38"/>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1064" name="Google Shape;1064;p38"/>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182938766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1065"/>
        <p:cNvGrpSpPr/>
        <p:nvPr/>
      </p:nvGrpSpPr>
      <p:grpSpPr>
        <a:xfrm>
          <a:off x="0" y="0"/>
          <a:ext cx="0" cy="0"/>
          <a:chOff x="0" y="0"/>
          <a:chExt cx="0" cy="0"/>
        </a:xfrm>
      </p:grpSpPr>
      <p:sp>
        <p:nvSpPr>
          <p:cNvPr id="1066" name="Google Shape;1066;p39"/>
          <p:cNvSpPr txBox="1">
            <a:spLocks noGrp="1"/>
          </p:cNvSpPr>
          <p:nvPr>
            <p:ph type="title" hasCustomPrompt="1"/>
          </p:nvPr>
        </p:nvSpPr>
        <p:spPr>
          <a:xfrm>
            <a:off x="950800" y="1875067"/>
            <a:ext cx="2961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80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1067" name="Google Shape;1067;p39"/>
          <p:cNvSpPr txBox="1">
            <a:spLocks noGrp="1"/>
          </p:cNvSpPr>
          <p:nvPr>
            <p:ph type="subTitle" idx="1"/>
          </p:nvPr>
        </p:nvSpPr>
        <p:spPr>
          <a:xfrm>
            <a:off x="950800" y="2765067"/>
            <a:ext cx="29616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068" name="Google Shape;1068;p39"/>
          <p:cNvSpPr txBox="1">
            <a:spLocks noGrp="1"/>
          </p:cNvSpPr>
          <p:nvPr>
            <p:ph type="title" idx="2"/>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069" name="Google Shape;1069;p39"/>
          <p:cNvGrpSpPr/>
          <p:nvPr/>
        </p:nvGrpSpPr>
        <p:grpSpPr>
          <a:xfrm>
            <a:off x="-72966" y="6132732"/>
            <a:ext cx="12373887" cy="725147"/>
            <a:chOff x="-54725" y="4599549"/>
            <a:chExt cx="9280415" cy="543860"/>
          </a:xfrm>
        </p:grpSpPr>
        <p:sp>
          <p:nvSpPr>
            <p:cNvPr id="1070" name="Google Shape;1070;p39"/>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071" name="Google Shape;1071;p39"/>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accent1"/>
              </a:solidFill>
              <a:prstDash val="solid"/>
              <a:round/>
              <a:headEnd type="none" w="med" len="med"/>
              <a:tailEnd type="none" w="med" len="med"/>
            </a:ln>
          </p:spPr>
        </p:sp>
        <p:sp>
          <p:nvSpPr>
            <p:cNvPr id="1072" name="Google Shape;1072;p39"/>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accent1"/>
              </a:solidFill>
              <a:prstDash val="solid"/>
              <a:round/>
              <a:headEnd type="none" w="med" len="med"/>
              <a:tailEnd type="none" w="med" len="med"/>
            </a:ln>
          </p:spPr>
        </p:sp>
        <p:sp>
          <p:nvSpPr>
            <p:cNvPr id="1073" name="Google Shape;1073;p39"/>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accent1"/>
              </a:solidFill>
              <a:prstDash val="solid"/>
              <a:round/>
              <a:headEnd type="none" w="med" len="med"/>
              <a:tailEnd type="none" w="med" len="med"/>
            </a:ln>
          </p:spPr>
        </p:sp>
        <p:sp>
          <p:nvSpPr>
            <p:cNvPr id="1074" name="Google Shape;1074;p39"/>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accent1"/>
              </a:solidFill>
              <a:prstDash val="solid"/>
              <a:round/>
              <a:headEnd type="none" w="med" len="med"/>
              <a:tailEnd type="none" w="med" len="med"/>
            </a:ln>
          </p:spPr>
        </p:sp>
        <p:sp>
          <p:nvSpPr>
            <p:cNvPr id="1075" name="Google Shape;1075;p39"/>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accent1"/>
              </a:solidFill>
              <a:prstDash val="solid"/>
              <a:round/>
              <a:headEnd type="none" w="med" len="med"/>
              <a:tailEnd type="none" w="med" len="med"/>
            </a:ln>
          </p:spPr>
        </p:sp>
        <p:sp>
          <p:nvSpPr>
            <p:cNvPr id="1076" name="Google Shape;1076;p39"/>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accent1"/>
              </a:solidFill>
              <a:prstDash val="solid"/>
              <a:round/>
              <a:headEnd type="none" w="med" len="med"/>
              <a:tailEnd type="none" w="med" len="med"/>
            </a:ln>
          </p:spPr>
        </p:sp>
        <p:sp>
          <p:nvSpPr>
            <p:cNvPr id="1077" name="Google Shape;1077;p39"/>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accent1"/>
              </a:solidFill>
              <a:prstDash val="solid"/>
              <a:round/>
              <a:headEnd type="none" w="med" len="med"/>
              <a:tailEnd type="none" w="med" len="med"/>
            </a:ln>
          </p:spPr>
        </p:sp>
        <p:sp>
          <p:nvSpPr>
            <p:cNvPr id="1078" name="Google Shape;1078;p39"/>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accent1"/>
              </a:solidFill>
              <a:prstDash val="solid"/>
              <a:round/>
              <a:headEnd type="none" w="med" len="med"/>
              <a:tailEnd type="none" w="med" len="med"/>
            </a:ln>
          </p:spPr>
        </p:sp>
        <p:sp>
          <p:nvSpPr>
            <p:cNvPr id="1079" name="Google Shape;1079;p39"/>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accent1"/>
              </a:solidFill>
              <a:prstDash val="solid"/>
              <a:round/>
              <a:headEnd type="none" w="med" len="med"/>
              <a:tailEnd type="none" w="med" len="med"/>
            </a:ln>
          </p:spPr>
        </p:sp>
        <p:sp>
          <p:nvSpPr>
            <p:cNvPr id="1080" name="Google Shape;1080;p39"/>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accent1"/>
              </a:solidFill>
              <a:prstDash val="solid"/>
              <a:round/>
              <a:headEnd type="none" w="med" len="med"/>
              <a:tailEnd type="none" w="med" len="med"/>
            </a:ln>
          </p:spPr>
        </p:sp>
      </p:grpSp>
      <p:sp>
        <p:nvSpPr>
          <p:cNvPr id="1081" name="Google Shape;1081;p39"/>
          <p:cNvSpPr txBox="1">
            <a:spLocks noGrp="1"/>
          </p:cNvSpPr>
          <p:nvPr>
            <p:ph type="title" idx="3" hasCustomPrompt="1"/>
          </p:nvPr>
        </p:nvSpPr>
        <p:spPr>
          <a:xfrm>
            <a:off x="950800" y="3657867"/>
            <a:ext cx="2961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80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1082" name="Google Shape;1082;p39"/>
          <p:cNvSpPr txBox="1">
            <a:spLocks noGrp="1"/>
          </p:cNvSpPr>
          <p:nvPr>
            <p:ph type="subTitle" idx="4"/>
          </p:nvPr>
        </p:nvSpPr>
        <p:spPr>
          <a:xfrm>
            <a:off x="950800" y="4547867"/>
            <a:ext cx="29616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083" name="Google Shape;1083;p39"/>
          <p:cNvSpPr txBox="1">
            <a:spLocks noGrp="1"/>
          </p:cNvSpPr>
          <p:nvPr>
            <p:ph type="title" idx="5" hasCustomPrompt="1"/>
          </p:nvPr>
        </p:nvSpPr>
        <p:spPr>
          <a:xfrm>
            <a:off x="8279600" y="1875067"/>
            <a:ext cx="2961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80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1084" name="Google Shape;1084;p39"/>
          <p:cNvSpPr txBox="1">
            <a:spLocks noGrp="1"/>
          </p:cNvSpPr>
          <p:nvPr>
            <p:ph type="subTitle" idx="6"/>
          </p:nvPr>
        </p:nvSpPr>
        <p:spPr>
          <a:xfrm>
            <a:off x="8279600" y="2765067"/>
            <a:ext cx="29616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085" name="Google Shape;1085;p39"/>
          <p:cNvSpPr txBox="1">
            <a:spLocks noGrp="1"/>
          </p:cNvSpPr>
          <p:nvPr>
            <p:ph type="title" idx="7" hasCustomPrompt="1"/>
          </p:nvPr>
        </p:nvSpPr>
        <p:spPr>
          <a:xfrm>
            <a:off x="8279600" y="3657867"/>
            <a:ext cx="2961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8000"/>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1086" name="Google Shape;1086;p39"/>
          <p:cNvSpPr txBox="1">
            <a:spLocks noGrp="1"/>
          </p:cNvSpPr>
          <p:nvPr>
            <p:ph type="subTitle" idx="8"/>
          </p:nvPr>
        </p:nvSpPr>
        <p:spPr>
          <a:xfrm>
            <a:off x="8279600" y="4547867"/>
            <a:ext cx="29616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7579506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087"/>
        <p:cNvGrpSpPr/>
        <p:nvPr/>
      </p:nvGrpSpPr>
      <p:grpSpPr>
        <a:xfrm>
          <a:off x="0" y="0"/>
          <a:ext cx="0" cy="0"/>
          <a:chOff x="0" y="0"/>
          <a:chExt cx="0" cy="0"/>
        </a:xfrm>
      </p:grpSpPr>
      <p:sp>
        <p:nvSpPr>
          <p:cNvPr id="1088" name="Google Shape;1088;p40"/>
          <p:cNvSpPr txBox="1">
            <a:spLocks noGrp="1"/>
          </p:cNvSpPr>
          <p:nvPr>
            <p:ph type="title"/>
          </p:nvPr>
        </p:nvSpPr>
        <p:spPr>
          <a:xfrm>
            <a:off x="953000" y="719200"/>
            <a:ext cx="10286000" cy="159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128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89" name="Google Shape;1089;p40"/>
          <p:cNvSpPr txBox="1">
            <a:spLocks noGrp="1"/>
          </p:cNvSpPr>
          <p:nvPr>
            <p:ph type="subTitle" idx="1"/>
          </p:nvPr>
        </p:nvSpPr>
        <p:spPr>
          <a:xfrm>
            <a:off x="6085000" y="3199733"/>
            <a:ext cx="4546800" cy="1480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090" name="Google Shape;1090;p40"/>
          <p:cNvSpPr txBox="1">
            <a:spLocks noGrp="1"/>
          </p:cNvSpPr>
          <p:nvPr>
            <p:ph type="subTitle" idx="2"/>
          </p:nvPr>
        </p:nvSpPr>
        <p:spPr>
          <a:xfrm>
            <a:off x="6085000" y="2499333"/>
            <a:ext cx="4546800" cy="700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400" b="1"/>
            </a:lvl1pPr>
            <a:lvl2pPr lvl="1" algn="ctr" rtl="0">
              <a:lnSpc>
                <a:spcPct val="100000"/>
              </a:lnSpc>
              <a:spcBef>
                <a:spcPts val="0"/>
              </a:spcBef>
              <a:spcAft>
                <a:spcPts val="0"/>
              </a:spcAft>
              <a:buSzPts val="1400"/>
              <a:buNone/>
              <a:defRPr b="1"/>
            </a:lvl2pPr>
            <a:lvl3pPr lvl="2" algn="ctr" rtl="0">
              <a:lnSpc>
                <a:spcPct val="100000"/>
              </a:lnSpc>
              <a:spcBef>
                <a:spcPts val="2133"/>
              </a:spcBef>
              <a:spcAft>
                <a:spcPts val="0"/>
              </a:spcAft>
              <a:buSzPts val="1400"/>
              <a:buNone/>
              <a:defRPr b="1"/>
            </a:lvl3pPr>
            <a:lvl4pPr lvl="3" algn="ctr" rtl="0">
              <a:lnSpc>
                <a:spcPct val="100000"/>
              </a:lnSpc>
              <a:spcBef>
                <a:spcPts val="2133"/>
              </a:spcBef>
              <a:spcAft>
                <a:spcPts val="0"/>
              </a:spcAft>
              <a:buSzPts val="1400"/>
              <a:buNone/>
              <a:defRPr b="1"/>
            </a:lvl4pPr>
            <a:lvl5pPr lvl="4" algn="ctr" rtl="0">
              <a:lnSpc>
                <a:spcPct val="100000"/>
              </a:lnSpc>
              <a:spcBef>
                <a:spcPts val="2133"/>
              </a:spcBef>
              <a:spcAft>
                <a:spcPts val="0"/>
              </a:spcAft>
              <a:buSzPts val="1400"/>
              <a:buNone/>
              <a:defRPr b="1"/>
            </a:lvl5pPr>
            <a:lvl6pPr lvl="5" algn="ctr" rtl="0">
              <a:lnSpc>
                <a:spcPct val="100000"/>
              </a:lnSpc>
              <a:spcBef>
                <a:spcPts val="2133"/>
              </a:spcBef>
              <a:spcAft>
                <a:spcPts val="0"/>
              </a:spcAft>
              <a:buSzPts val="1400"/>
              <a:buNone/>
              <a:defRPr b="1"/>
            </a:lvl6pPr>
            <a:lvl7pPr lvl="6" algn="ctr" rtl="0">
              <a:lnSpc>
                <a:spcPct val="100000"/>
              </a:lnSpc>
              <a:spcBef>
                <a:spcPts val="2133"/>
              </a:spcBef>
              <a:spcAft>
                <a:spcPts val="0"/>
              </a:spcAft>
              <a:buSzPts val="1400"/>
              <a:buNone/>
              <a:defRPr b="1"/>
            </a:lvl7pPr>
            <a:lvl8pPr lvl="7" algn="ctr" rtl="0">
              <a:lnSpc>
                <a:spcPct val="100000"/>
              </a:lnSpc>
              <a:spcBef>
                <a:spcPts val="2133"/>
              </a:spcBef>
              <a:spcAft>
                <a:spcPts val="0"/>
              </a:spcAft>
              <a:buSzPts val="1400"/>
              <a:buNone/>
              <a:defRPr b="1"/>
            </a:lvl8pPr>
            <a:lvl9pPr lvl="8" algn="ctr" rtl="0">
              <a:lnSpc>
                <a:spcPct val="100000"/>
              </a:lnSpc>
              <a:spcBef>
                <a:spcPts val="2133"/>
              </a:spcBef>
              <a:spcAft>
                <a:spcPts val="2133"/>
              </a:spcAft>
              <a:buSzPts val="1400"/>
              <a:buNone/>
              <a:defRPr b="1"/>
            </a:lvl9pPr>
          </a:lstStyle>
          <a:p>
            <a:endParaRPr/>
          </a:p>
        </p:txBody>
      </p:sp>
      <p:sp>
        <p:nvSpPr>
          <p:cNvPr id="1091" name="Google Shape;1091;p40"/>
          <p:cNvSpPr txBox="1"/>
          <p:nvPr/>
        </p:nvSpPr>
        <p:spPr>
          <a:xfrm>
            <a:off x="8016200" y="4680133"/>
            <a:ext cx="3222800" cy="1204800"/>
          </a:xfrm>
          <a:prstGeom prst="rect">
            <a:avLst/>
          </a:prstGeom>
          <a:noFill/>
          <a:ln>
            <a:noFill/>
          </a:ln>
        </p:spPr>
        <p:txBody>
          <a:bodyPr spcFirstLastPara="1" wrap="square" lIns="121900" tIns="121900" rIns="121900" bIns="121900" anchor="ctr" anchorCtr="0">
            <a:noAutofit/>
          </a:bodyPr>
          <a:lstStyle/>
          <a:p>
            <a:pPr algn="r">
              <a:spcBef>
                <a:spcPts val="400"/>
              </a:spcBef>
            </a:pPr>
            <a:r>
              <a:rPr lang="en" sz="1333">
                <a:solidFill>
                  <a:srgbClr val="426B69"/>
                </a:solidFill>
                <a:latin typeface="Open Sans"/>
                <a:ea typeface="Open Sans"/>
                <a:cs typeface="Open Sans"/>
                <a:sym typeface="Open Sans"/>
              </a:rPr>
              <a:t>CREDITS: This presentation template was created by </a:t>
            </a:r>
            <a:r>
              <a:rPr lang="en" sz="1333" b="1">
                <a:solidFill>
                  <a:srgbClr val="426B69"/>
                </a:solidFill>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lang="en" sz="1333">
                <a:solidFill>
                  <a:srgbClr val="426B69"/>
                </a:solidFill>
                <a:latin typeface="Open Sans"/>
                <a:ea typeface="Open Sans"/>
                <a:cs typeface="Open Sans"/>
                <a:sym typeface="Open Sans"/>
              </a:rPr>
              <a:t>, including icons by </a:t>
            </a:r>
            <a:r>
              <a:rPr lang="en" sz="1333" b="1">
                <a:solidFill>
                  <a:srgbClr val="426B69"/>
                </a:solidFill>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lang="en" sz="1333">
                <a:solidFill>
                  <a:srgbClr val="426B69"/>
                </a:solidFill>
                <a:latin typeface="Open Sans"/>
                <a:ea typeface="Open Sans"/>
                <a:cs typeface="Open Sans"/>
                <a:sym typeface="Open Sans"/>
              </a:rPr>
              <a:t> and infographics &amp; images by </a:t>
            </a:r>
            <a:r>
              <a:rPr lang="en" sz="1333" b="1">
                <a:solidFill>
                  <a:srgbClr val="426B69"/>
                </a:solidFill>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sz="1333" b="1">
              <a:solidFill>
                <a:srgbClr val="426B69"/>
              </a:solidFill>
              <a:highlight>
                <a:srgbClr val="DFDEFC"/>
              </a:highlight>
              <a:latin typeface="Open Sans"/>
              <a:ea typeface="Open Sans"/>
              <a:cs typeface="Open Sans"/>
              <a:sym typeface="Open Sans"/>
            </a:endParaRPr>
          </a:p>
        </p:txBody>
      </p:sp>
      <p:sp>
        <p:nvSpPr>
          <p:cNvPr id="1092" name="Google Shape;1092;p40"/>
          <p:cNvSpPr/>
          <p:nvPr/>
        </p:nvSpPr>
        <p:spPr>
          <a:xfrm flipH="1">
            <a:off x="3" y="4688422"/>
            <a:ext cx="8408651" cy="2169588"/>
          </a:xfrm>
          <a:custGeom>
            <a:avLst/>
            <a:gdLst/>
            <a:ahLst/>
            <a:cxnLst/>
            <a:rect l="l" t="t" r="r" b="b"/>
            <a:pathLst>
              <a:path w="225675" h="46168" extrusionOk="0">
                <a:moveTo>
                  <a:pt x="161404" y="0"/>
                </a:moveTo>
                <a:cubicBezTo>
                  <a:pt x="128626" y="0"/>
                  <a:pt x="95972" y="1501"/>
                  <a:pt x="64020" y="9929"/>
                </a:cubicBezTo>
                <a:cubicBezTo>
                  <a:pt x="44072" y="15175"/>
                  <a:pt x="19645" y="25595"/>
                  <a:pt x="1" y="46168"/>
                </a:cubicBezTo>
                <a:lnTo>
                  <a:pt x="225674" y="45579"/>
                </a:lnTo>
                <a:lnTo>
                  <a:pt x="225674" y="9"/>
                </a:lnTo>
                <a:cubicBezTo>
                  <a:pt x="225674" y="9"/>
                  <a:pt x="221861" y="455"/>
                  <a:pt x="213073" y="455"/>
                </a:cubicBezTo>
                <a:cubicBezTo>
                  <a:pt x="212904" y="455"/>
                  <a:pt x="212733" y="455"/>
                  <a:pt x="212560" y="455"/>
                </a:cubicBezTo>
                <a:cubicBezTo>
                  <a:pt x="195529" y="406"/>
                  <a:pt x="178450" y="0"/>
                  <a:pt x="161404" y="0"/>
                </a:cubicBezTo>
                <a:close/>
              </a:path>
            </a:pathLst>
          </a:custGeom>
          <a:solidFill>
            <a:schemeClr val="lt2"/>
          </a:solidFill>
          <a:ln>
            <a:noFill/>
          </a:ln>
        </p:spPr>
        <p:txBody>
          <a:bodyPr spcFirstLastPara="1" wrap="square" lIns="121900" tIns="121900" rIns="121900" bIns="121900" anchor="ctr" anchorCtr="0">
            <a:noAutofit/>
          </a:bodyPr>
          <a:lstStyle/>
          <a:p>
            <a:r>
              <a:rPr lang="en" sz="2400">
                <a:solidFill>
                  <a:srgbClr val="2A4849"/>
                </a:solidFill>
              </a:rPr>
              <a:t>&lt;</a:t>
            </a:r>
            <a:endParaRPr sz="2400">
              <a:solidFill>
                <a:srgbClr val="2A4849"/>
              </a:solidFill>
            </a:endParaRPr>
          </a:p>
        </p:txBody>
      </p:sp>
      <p:grpSp>
        <p:nvGrpSpPr>
          <p:cNvPr id="1093" name="Google Shape;1093;p40"/>
          <p:cNvGrpSpPr/>
          <p:nvPr/>
        </p:nvGrpSpPr>
        <p:grpSpPr>
          <a:xfrm flipH="1">
            <a:off x="1217287" y="4765961"/>
            <a:ext cx="6262624" cy="1791903"/>
            <a:chOff x="3534109" y="3625695"/>
            <a:chExt cx="4696968" cy="1343927"/>
          </a:xfrm>
        </p:grpSpPr>
        <p:sp>
          <p:nvSpPr>
            <p:cNvPr id="1094" name="Google Shape;1094;p40"/>
            <p:cNvSpPr/>
            <p:nvPr/>
          </p:nvSpPr>
          <p:spPr>
            <a:xfrm>
              <a:off x="6872838" y="3674122"/>
              <a:ext cx="2515" cy="45924"/>
            </a:xfrm>
            <a:custGeom>
              <a:avLst/>
              <a:gdLst/>
              <a:ahLst/>
              <a:cxnLst/>
              <a:rect l="l" t="t" r="r" b="b"/>
              <a:pathLst>
                <a:path w="90" h="1303" fill="none" extrusionOk="0">
                  <a:moveTo>
                    <a:pt x="0" y="0"/>
                  </a:moveTo>
                  <a:lnTo>
                    <a:pt x="89"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095" name="Google Shape;1095;p40"/>
            <p:cNvSpPr/>
            <p:nvPr/>
          </p:nvSpPr>
          <p:spPr>
            <a:xfrm>
              <a:off x="6895753" y="3689841"/>
              <a:ext cx="4024" cy="27703"/>
            </a:xfrm>
            <a:custGeom>
              <a:avLst/>
              <a:gdLst/>
              <a:ahLst/>
              <a:cxnLst/>
              <a:rect l="l" t="t" r="r" b="b"/>
              <a:pathLst>
                <a:path w="144" h="786" fill="none" extrusionOk="0">
                  <a:moveTo>
                    <a:pt x="1" y="785"/>
                  </a:moveTo>
                  <a:lnTo>
                    <a:pt x="144"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096" name="Google Shape;1096;p40"/>
            <p:cNvSpPr/>
            <p:nvPr/>
          </p:nvSpPr>
          <p:spPr>
            <a:xfrm>
              <a:off x="6842909" y="3691110"/>
              <a:ext cx="10004" cy="34611"/>
            </a:xfrm>
            <a:custGeom>
              <a:avLst/>
              <a:gdLst/>
              <a:ahLst/>
              <a:cxnLst/>
              <a:rect l="l" t="t" r="r" b="b"/>
              <a:pathLst>
                <a:path w="358" h="982" fill="none" extrusionOk="0">
                  <a:moveTo>
                    <a:pt x="1" y="0"/>
                  </a:moveTo>
                  <a:cubicBezTo>
                    <a:pt x="108" y="321"/>
                    <a:pt x="233" y="660"/>
                    <a:pt x="357" y="98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097" name="Google Shape;1097;p40"/>
            <p:cNvSpPr/>
            <p:nvPr/>
          </p:nvSpPr>
          <p:spPr>
            <a:xfrm>
              <a:off x="7221871" y="3950196"/>
              <a:ext cx="3018" cy="29571"/>
            </a:xfrm>
            <a:custGeom>
              <a:avLst/>
              <a:gdLst/>
              <a:ahLst/>
              <a:cxnLst/>
              <a:rect l="l" t="t" r="r" b="b"/>
              <a:pathLst>
                <a:path w="108" h="839" fill="none" extrusionOk="0">
                  <a:moveTo>
                    <a:pt x="0" y="0"/>
                  </a:moveTo>
                  <a:cubicBezTo>
                    <a:pt x="0" y="286"/>
                    <a:pt x="36" y="553"/>
                    <a:pt x="107" y="83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098" name="Google Shape;1098;p40"/>
            <p:cNvSpPr/>
            <p:nvPr/>
          </p:nvSpPr>
          <p:spPr>
            <a:xfrm>
              <a:off x="7245289" y="3945156"/>
              <a:ext cx="28" cy="39651"/>
            </a:xfrm>
            <a:custGeom>
              <a:avLst/>
              <a:gdLst/>
              <a:ahLst/>
              <a:cxnLst/>
              <a:rect l="l" t="t" r="r" b="b"/>
              <a:pathLst>
                <a:path w="1" h="1125" fill="none" extrusionOk="0">
                  <a:moveTo>
                    <a:pt x="1" y="0"/>
                  </a:moveTo>
                  <a:lnTo>
                    <a:pt x="1" y="112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099" name="Google Shape;1099;p40"/>
            <p:cNvSpPr/>
            <p:nvPr/>
          </p:nvSpPr>
          <p:spPr>
            <a:xfrm>
              <a:off x="6558708" y="3977229"/>
              <a:ext cx="28" cy="42787"/>
            </a:xfrm>
            <a:custGeom>
              <a:avLst/>
              <a:gdLst/>
              <a:ahLst/>
              <a:cxnLst/>
              <a:rect l="l" t="t" r="r" b="b"/>
              <a:pathLst>
                <a:path w="1" h="1214" fill="none" extrusionOk="0">
                  <a:moveTo>
                    <a:pt x="0" y="0"/>
                  </a:moveTo>
                  <a:lnTo>
                    <a:pt x="0" y="12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00" name="Google Shape;1100;p40"/>
            <p:cNvSpPr/>
            <p:nvPr/>
          </p:nvSpPr>
          <p:spPr>
            <a:xfrm>
              <a:off x="6586123" y="3987908"/>
              <a:ext cx="6008" cy="32108"/>
            </a:xfrm>
            <a:custGeom>
              <a:avLst/>
              <a:gdLst/>
              <a:ahLst/>
              <a:cxnLst/>
              <a:rect l="l" t="t" r="r" b="b"/>
              <a:pathLst>
                <a:path w="215" h="911" fill="none" extrusionOk="0">
                  <a:moveTo>
                    <a:pt x="215" y="1"/>
                  </a:moveTo>
                  <a:cubicBezTo>
                    <a:pt x="143" y="304"/>
                    <a:pt x="72" y="607"/>
                    <a:pt x="1" y="91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01" name="Google Shape;1101;p40"/>
            <p:cNvSpPr/>
            <p:nvPr/>
          </p:nvSpPr>
          <p:spPr>
            <a:xfrm>
              <a:off x="6528779" y="3998623"/>
              <a:ext cx="6008" cy="26434"/>
            </a:xfrm>
            <a:custGeom>
              <a:avLst/>
              <a:gdLst/>
              <a:ahLst/>
              <a:cxnLst/>
              <a:rect l="l" t="t" r="r" b="b"/>
              <a:pathLst>
                <a:path w="215" h="750" fill="none" extrusionOk="0">
                  <a:moveTo>
                    <a:pt x="1" y="0"/>
                  </a:moveTo>
                  <a:cubicBezTo>
                    <a:pt x="72" y="250"/>
                    <a:pt x="143" y="500"/>
                    <a:pt x="215" y="74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02" name="Google Shape;1102;p40"/>
            <p:cNvSpPr/>
            <p:nvPr/>
          </p:nvSpPr>
          <p:spPr>
            <a:xfrm>
              <a:off x="6611552" y="4413033"/>
              <a:ext cx="28" cy="45325"/>
            </a:xfrm>
            <a:custGeom>
              <a:avLst/>
              <a:gdLst/>
              <a:ahLst/>
              <a:cxnLst/>
              <a:rect l="l" t="t" r="r" b="b"/>
              <a:pathLst>
                <a:path w="1" h="1286" fill="none" extrusionOk="0">
                  <a:moveTo>
                    <a:pt x="1" y="0"/>
                  </a:moveTo>
                  <a:lnTo>
                    <a:pt x="1"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03" name="Google Shape;1103;p40"/>
            <p:cNvSpPr/>
            <p:nvPr/>
          </p:nvSpPr>
          <p:spPr>
            <a:xfrm>
              <a:off x="6634495" y="4426250"/>
              <a:ext cx="6511" cy="34611"/>
            </a:xfrm>
            <a:custGeom>
              <a:avLst/>
              <a:gdLst/>
              <a:ahLst/>
              <a:cxnLst/>
              <a:rect l="l" t="t" r="r" b="b"/>
              <a:pathLst>
                <a:path w="233" h="982" fill="none" extrusionOk="0">
                  <a:moveTo>
                    <a:pt x="0" y="981"/>
                  </a:moveTo>
                  <a:cubicBezTo>
                    <a:pt x="72" y="642"/>
                    <a:pt x="161" y="321"/>
                    <a:pt x="232"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04" name="Google Shape;1104;p40"/>
            <p:cNvSpPr/>
            <p:nvPr/>
          </p:nvSpPr>
          <p:spPr>
            <a:xfrm>
              <a:off x="6579136" y="4423713"/>
              <a:ext cx="6008" cy="34646"/>
            </a:xfrm>
            <a:custGeom>
              <a:avLst/>
              <a:gdLst/>
              <a:ahLst/>
              <a:cxnLst/>
              <a:rect l="l" t="t" r="r" b="b"/>
              <a:pathLst>
                <a:path w="215" h="983" fill="none" extrusionOk="0">
                  <a:moveTo>
                    <a:pt x="1" y="1"/>
                  </a:moveTo>
                  <a:cubicBezTo>
                    <a:pt x="72" y="322"/>
                    <a:pt x="144" y="661"/>
                    <a:pt x="215" y="982"/>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05" name="Google Shape;1105;p40"/>
            <p:cNvSpPr/>
            <p:nvPr/>
          </p:nvSpPr>
          <p:spPr>
            <a:xfrm>
              <a:off x="7535498" y="4674622"/>
              <a:ext cx="28" cy="45325"/>
            </a:xfrm>
            <a:custGeom>
              <a:avLst/>
              <a:gdLst/>
              <a:ahLst/>
              <a:cxnLst/>
              <a:rect l="l" t="t" r="r" b="b"/>
              <a:pathLst>
                <a:path w="1" h="1286" fill="none" extrusionOk="0">
                  <a:moveTo>
                    <a:pt x="0" y="1"/>
                  </a:moveTo>
                  <a:lnTo>
                    <a:pt x="0" y="1286"/>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06" name="Google Shape;1106;p40"/>
            <p:cNvSpPr/>
            <p:nvPr/>
          </p:nvSpPr>
          <p:spPr>
            <a:xfrm>
              <a:off x="7558413" y="4687839"/>
              <a:ext cx="6511" cy="34611"/>
            </a:xfrm>
            <a:custGeom>
              <a:avLst/>
              <a:gdLst/>
              <a:ahLst/>
              <a:cxnLst/>
              <a:rect l="l" t="t" r="r" b="b"/>
              <a:pathLst>
                <a:path w="233" h="982" fill="none" extrusionOk="0">
                  <a:moveTo>
                    <a:pt x="1" y="982"/>
                  </a:moveTo>
                  <a:cubicBezTo>
                    <a:pt x="90" y="661"/>
                    <a:pt x="161" y="340"/>
                    <a:pt x="233"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07" name="Google Shape;1107;p40"/>
            <p:cNvSpPr/>
            <p:nvPr/>
          </p:nvSpPr>
          <p:spPr>
            <a:xfrm>
              <a:off x="7503585" y="4685336"/>
              <a:ext cx="6008" cy="35245"/>
            </a:xfrm>
            <a:custGeom>
              <a:avLst/>
              <a:gdLst/>
              <a:ahLst/>
              <a:cxnLst/>
              <a:rect l="l" t="t" r="r" b="b"/>
              <a:pathLst>
                <a:path w="215" h="1000" fill="none" extrusionOk="0">
                  <a:moveTo>
                    <a:pt x="0" y="0"/>
                  </a:moveTo>
                  <a:cubicBezTo>
                    <a:pt x="71" y="339"/>
                    <a:pt x="143" y="660"/>
                    <a:pt x="214" y="99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08" name="Google Shape;1108;p40"/>
            <p:cNvSpPr/>
            <p:nvPr/>
          </p:nvSpPr>
          <p:spPr>
            <a:xfrm>
              <a:off x="8076485" y="4645087"/>
              <a:ext cx="28" cy="45290"/>
            </a:xfrm>
            <a:custGeom>
              <a:avLst/>
              <a:gdLst/>
              <a:ahLst/>
              <a:cxnLst/>
              <a:rect l="l" t="t" r="r" b="b"/>
              <a:pathLst>
                <a:path w="1" h="1285" fill="none" extrusionOk="0">
                  <a:moveTo>
                    <a:pt x="0" y="0"/>
                  </a:moveTo>
                  <a:lnTo>
                    <a:pt x="0"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09" name="Google Shape;1109;p40"/>
            <p:cNvSpPr/>
            <p:nvPr/>
          </p:nvSpPr>
          <p:spPr>
            <a:xfrm>
              <a:off x="8099428" y="4658303"/>
              <a:ext cx="6511" cy="34611"/>
            </a:xfrm>
            <a:custGeom>
              <a:avLst/>
              <a:gdLst/>
              <a:ahLst/>
              <a:cxnLst/>
              <a:rect l="l" t="t" r="r" b="b"/>
              <a:pathLst>
                <a:path w="233" h="982" fill="none" extrusionOk="0">
                  <a:moveTo>
                    <a:pt x="0" y="981"/>
                  </a:moveTo>
                  <a:cubicBezTo>
                    <a:pt x="89" y="660"/>
                    <a:pt x="161" y="339"/>
                    <a:pt x="232"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10" name="Google Shape;1110;p40"/>
            <p:cNvSpPr/>
            <p:nvPr/>
          </p:nvSpPr>
          <p:spPr>
            <a:xfrm>
              <a:off x="8044572" y="4655766"/>
              <a:ext cx="6008" cy="35245"/>
            </a:xfrm>
            <a:custGeom>
              <a:avLst/>
              <a:gdLst/>
              <a:ahLst/>
              <a:cxnLst/>
              <a:rect l="l" t="t" r="r" b="b"/>
              <a:pathLst>
                <a:path w="215" h="1000" fill="none" extrusionOk="0">
                  <a:moveTo>
                    <a:pt x="0" y="1"/>
                  </a:moveTo>
                  <a:cubicBezTo>
                    <a:pt x="72" y="340"/>
                    <a:pt x="143" y="661"/>
                    <a:pt x="215" y="100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11" name="Google Shape;1111;p40"/>
            <p:cNvSpPr/>
            <p:nvPr/>
          </p:nvSpPr>
          <p:spPr>
            <a:xfrm>
              <a:off x="7637190" y="3798008"/>
              <a:ext cx="28" cy="45290"/>
            </a:xfrm>
            <a:custGeom>
              <a:avLst/>
              <a:gdLst/>
              <a:ahLst/>
              <a:cxnLst/>
              <a:rect l="l" t="t" r="r" b="b"/>
              <a:pathLst>
                <a:path w="1" h="1285" fill="none" extrusionOk="0">
                  <a:moveTo>
                    <a:pt x="1" y="0"/>
                  </a:moveTo>
                  <a:lnTo>
                    <a:pt x="1"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12" name="Google Shape;1112;p40"/>
            <p:cNvSpPr/>
            <p:nvPr/>
          </p:nvSpPr>
          <p:spPr>
            <a:xfrm>
              <a:off x="7660133" y="3811190"/>
              <a:ext cx="6511" cy="34646"/>
            </a:xfrm>
            <a:custGeom>
              <a:avLst/>
              <a:gdLst/>
              <a:ahLst/>
              <a:cxnLst/>
              <a:rect l="l" t="t" r="r" b="b"/>
              <a:pathLst>
                <a:path w="233" h="983" fill="none" extrusionOk="0">
                  <a:moveTo>
                    <a:pt x="1" y="982"/>
                  </a:moveTo>
                  <a:cubicBezTo>
                    <a:pt x="90" y="661"/>
                    <a:pt x="161" y="322"/>
                    <a:pt x="233"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13" name="Google Shape;1113;p40"/>
            <p:cNvSpPr/>
            <p:nvPr/>
          </p:nvSpPr>
          <p:spPr>
            <a:xfrm>
              <a:off x="7605305" y="3808687"/>
              <a:ext cx="6008" cy="35245"/>
            </a:xfrm>
            <a:custGeom>
              <a:avLst/>
              <a:gdLst/>
              <a:ahLst/>
              <a:cxnLst/>
              <a:rect l="l" t="t" r="r" b="b"/>
              <a:pathLst>
                <a:path w="215" h="1000" fill="none" extrusionOk="0">
                  <a:moveTo>
                    <a:pt x="0" y="1"/>
                  </a:moveTo>
                  <a:lnTo>
                    <a:pt x="214" y="100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14" name="Google Shape;1114;p40"/>
            <p:cNvSpPr/>
            <p:nvPr/>
          </p:nvSpPr>
          <p:spPr>
            <a:xfrm>
              <a:off x="7264236" y="4345751"/>
              <a:ext cx="28" cy="45924"/>
            </a:xfrm>
            <a:custGeom>
              <a:avLst/>
              <a:gdLst/>
              <a:ahLst/>
              <a:cxnLst/>
              <a:rect l="l" t="t" r="r" b="b"/>
              <a:pathLst>
                <a:path w="1" h="1303" fill="none" extrusionOk="0">
                  <a:moveTo>
                    <a:pt x="1" y="0"/>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15" name="Google Shape;1115;p40"/>
            <p:cNvSpPr/>
            <p:nvPr/>
          </p:nvSpPr>
          <p:spPr>
            <a:xfrm>
              <a:off x="7287179" y="4358932"/>
              <a:ext cx="6511" cy="35280"/>
            </a:xfrm>
            <a:custGeom>
              <a:avLst/>
              <a:gdLst/>
              <a:ahLst/>
              <a:cxnLst/>
              <a:rect l="l" t="t" r="r" b="b"/>
              <a:pathLst>
                <a:path w="233" h="1001" fill="none" extrusionOk="0">
                  <a:moveTo>
                    <a:pt x="0" y="1000"/>
                  </a:moveTo>
                  <a:cubicBezTo>
                    <a:pt x="90" y="661"/>
                    <a:pt x="161" y="340"/>
                    <a:pt x="232"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16" name="Google Shape;1116;p40"/>
            <p:cNvSpPr/>
            <p:nvPr/>
          </p:nvSpPr>
          <p:spPr>
            <a:xfrm>
              <a:off x="7232323" y="4356430"/>
              <a:ext cx="6008" cy="35245"/>
            </a:xfrm>
            <a:custGeom>
              <a:avLst/>
              <a:gdLst/>
              <a:ahLst/>
              <a:cxnLst/>
              <a:rect l="l" t="t" r="r" b="b"/>
              <a:pathLst>
                <a:path w="215" h="1000" fill="none" extrusionOk="0">
                  <a:moveTo>
                    <a:pt x="1" y="1"/>
                  </a:moveTo>
                  <a:cubicBezTo>
                    <a:pt x="72" y="340"/>
                    <a:pt x="143" y="661"/>
                    <a:pt x="215" y="100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17" name="Google Shape;1117;p40"/>
            <p:cNvSpPr/>
            <p:nvPr/>
          </p:nvSpPr>
          <p:spPr>
            <a:xfrm>
              <a:off x="6959076" y="4730591"/>
              <a:ext cx="28" cy="45959"/>
            </a:xfrm>
            <a:custGeom>
              <a:avLst/>
              <a:gdLst/>
              <a:ahLst/>
              <a:cxnLst/>
              <a:rect l="l" t="t" r="r" b="b"/>
              <a:pathLst>
                <a:path w="1" h="1304" fill="none" extrusionOk="0">
                  <a:moveTo>
                    <a:pt x="1" y="1"/>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18" name="Google Shape;1118;p40"/>
            <p:cNvSpPr/>
            <p:nvPr/>
          </p:nvSpPr>
          <p:spPr>
            <a:xfrm>
              <a:off x="6982019" y="4744442"/>
              <a:ext cx="6511" cy="34611"/>
            </a:xfrm>
            <a:custGeom>
              <a:avLst/>
              <a:gdLst/>
              <a:ahLst/>
              <a:cxnLst/>
              <a:rect l="l" t="t" r="r" b="b"/>
              <a:pathLst>
                <a:path w="233" h="982" fill="none" extrusionOk="0">
                  <a:moveTo>
                    <a:pt x="1" y="982"/>
                  </a:moveTo>
                  <a:lnTo>
                    <a:pt x="233"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19" name="Google Shape;1119;p40"/>
            <p:cNvSpPr/>
            <p:nvPr/>
          </p:nvSpPr>
          <p:spPr>
            <a:xfrm>
              <a:off x="6927191" y="4741940"/>
              <a:ext cx="6008" cy="34611"/>
            </a:xfrm>
            <a:custGeom>
              <a:avLst/>
              <a:gdLst/>
              <a:ahLst/>
              <a:cxnLst/>
              <a:rect l="l" t="t" r="r" b="b"/>
              <a:pathLst>
                <a:path w="215" h="982" fill="none" extrusionOk="0">
                  <a:moveTo>
                    <a:pt x="0" y="0"/>
                  </a:moveTo>
                  <a:lnTo>
                    <a:pt x="214" y="98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20" name="Google Shape;1120;p40"/>
            <p:cNvSpPr/>
            <p:nvPr/>
          </p:nvSpPr>
          <p:spPr>
            <a:xfrm>
              <a:off x="7688050" y="4260211"/>
              <a:ext cx="28" cy="45959"/>
            </a:xfrm>
            <a:custGeom>
              <a:avLst/>
              <a:gdLst/>
              <a:ahLst/>
              <a:cxnLst/>
              <a:rect l="l" t="t" r="r" b="b"/>
              <a:pathLst>
                <a:path w="1" h="1304" fill="none" extrusionOk="0">
                  <a:moveTo>
                    <a:pt x="1" y="1"/>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21" name="Google Shape;1121;p40"/>
            <p:cNvSpPr/>
            <p:nvPr/>
          </p:nvSpPr>
          <p:spPr>
            <a:xfrm>
              <a:off x="7710993" y="4273428"/>
              <a:ext cx="6511" cy="35245"/>
            </a:xfrm>
            <a:custGeom>
              <a:avLst/>
              <a:gdLst/>
              <a:ahLst/>
              <a:cxnLst/>
              <a:rect l="l" t="t" r="r" b="b"/>
              <a:pathLst>
                <a:path w="233" h="1000" fill="none" extrusionOk="0">
                  <a:moveTo>
                    <a:pt x="1" y="1000"/>
                  </a:moveTo>
                  <a:cubicBezTo>
                    <a:pt x="90" y="660"/>
                    <a:pt x="161" y="339"/>
                    <a:pt x="233"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22" name="Google Shape;1122;p40"/>
            <p:cNvSpPr/>
            <p:nvPr/>
          </p:nvSpPr>
          <p:spPr>
            <a:xfrm>
              <a:off x="7656137" y="4270890"/>
              <a:ext cx="6036" cy="35280"/>
            </a:xfrm>
            <a:custGeom>
              <a:avLst/>
              <a:gdLst/>
              <a:ahLst/>
              <a:cxnLst/>
              <a:rect l="l" t="t" r="r" b="b"/>
              <a:pathLst>
                <a:path w="216" h="1001" fill="none" extrusionOk="0">
                  <a:moveTo>
                    <a:pt x="1" y="1"/>
                  </a:moveTo>
                  <a:lnTo>
                    <a:pt x="215" y="100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23" name="Google Shape;1123;p40"/>
            <p:cNvSpPr/>
            <p:nvPr/>
          </p:nvSpPr>
          <p:spPr>
            <a:xfrm>
              <a:off x="8177199" y="3772209"/>
              <a:ext cx="11485" cy="35879"/>
            </a:xfrm>
            <a:custGeom>
              <a:avLst/>
              <a:gdLst/>
              <a:ahLst/>
              <a:cxnLst/>
              <a:rect l="l" t="t" r="r" b="b"/>
              <a:pathLst>
                <a:path w="411" h="1018" fill="none" extrusionOk="0">
                  <a:moveTo>
                    <a:pt x="1" y="1"/>
                  </a:moveTo>
                  <a:cubicBezTo>
                    <a:pt x="215" y="304"/>
                    <a:pt x="340" y="643"/>
                    <a:pt x="411" y="101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24" name="Google Shape;1124;p40"/>
            <p:cNvSpPr/>
            <p:nvPr/>
          </p:nvSpPr>
          <p:spPr>
            <a:xfrm>
              <a:off x="8207603" y="3743907"/>
              <a:ext cx="3521" cy="67318"/>
            </a:xfrm>
            <a:custGeom>
              <a:avLst/>
              <a:gdLst/>
              <a:ahLst/>
              <a:cxnLst/>
              <a:rect l="l" t="t" r="r" b="b"/>
              <a:pathLst>
                <a:path w="126" h="1910" fill="none" extrusionOk="0">
                  <a:moveTo>
                    <a:pt x="1" y="1"/>
                  </a:moveTo>
                  <a:cubicBezTo>
                    <a:pt x="37" y="625"/>
                    <a:pt x="72" y="1268"/>
                    <a:pt x="126" y="191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25" name="Google Shape;1125;p40"/>
            <p:cNvSpPr/>
            <p:nvPr/>
          </p:nvSpPr>
          <p:spPr>
            <a:xfrm>
              <a:off x="8231049" y="3779152"/>
              <a:ext cx="28" cy="28302"/>
            </a:xfrm>
            <a:custGeom>
              <a:avLst/>
              <a:gdLst/>
              <a:ahLst/>
              <a:cxnLst/>
              <a:rect l="l" t="t" r="r" b="b"/>
              <a:pathLst>
                <a:path w="1" h="803" fill="none" extrusionOk="0">
                  <a:moveTo>
                    <a:pt x="1" y="0"/>
                  </a:moveTo>
                  <a:lnTo>
                    <a:pt x="1" y="8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26" name="Google Shape;1126;p40"/>
            <p:cNvSpPr/>
            <p:nvPr/>
          </p:nvSpPr>
          <p:spPr>
            <a:xfrm>
              <a:off x="3534109" y="4784058"/>
              <a:ext cx="3521" cy="35879"/>
            </a:xfrm>
            <a:custGeom>
              <a:avLst/>
              <a:gdLst/>
              <a:ahLst/>
              <a:cxnLst/>
              <a:rect l="l" t="t" r="r" b="b"/>
              <a:pathLst>
                <a:path w="126" h="1018" fill="none" extrusionOk="0">
                  <a:moveTo>
                    <a:pt x="1" y="1"/>
                  </a:moveTo>
                  <a:cubicBezTo>
                    <a:pt x="54" y="340"/>
                    <a:pt x="90" y="679"/>
                    <a:pt x="126" y="101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27" name="Google Shape;1127;p40"/>
            <p:cNvSpPr/>
            <p:nvPr/>
          </p:nvSpPr>
          <p:spPr>
            <a:xfrm>
              <a:off x="3556549" y="4751985"/>
              <a:ext cx="4024" cy="61044"/>
            </a:xfrm>
            <a:custGeom>
              <a:avLst/>
              <a:gdLst/>
              <a:ahLst/>
              <a:cxnLst/>
              <a:rect l="l" t="t" r="r" b="b"/>
              <a:pathLst>
                <a:path w="144" h="1732" fill="none" extrusionOk="0">
                  <a:moveTo>
                    <a:pt x="1" y="1"/>
                  </a:moveTo>
                  <a:cubicBezTo>
                    <a:pt x="54" y="572"/>
                    <a:pt x="90" y="1160"/>
                    <a:pt x="143" y="173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28" name="Google Shape;1128;p40"/>
            <p:cNvSpPr/>
            <p:nvPr/>
          </p:nvSpPr>
          <p:spPr>
            <a:xfrm>
              <a:off x="8101915" y="4221230"/>
              <a:ext cx="5505" cy="35879"/>
            </a:xfrm>
            <a:custGeom>
              <a:avLst/>
              <a:gdLst/>
              <a:ahLst/>
              <a:cxnLst/>
              <a:rect l="l" t="t" r="r" b="b"/>
              <a:pathLst>
                <a:path w="197" h="1018" fill="none" extrusionOk="0">
                  <a:moveTo>
                    <a:pt x="0" y="0"/>
                  </a:moveTo>
                  <a:cubicBezTo>
                    <a:pt x="54" y="339"/>
                    <a:pt x="125" y="678"/>
                    <a:pt x="197" y="10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29" name="Google Shape;1129;p40"/>
            <p:cNvSpPr/>
            <p:nvPr/>
          </p:nvSpPr>
          <p:spPr>
            <a:xfrm>
              <a:off x="8129329" y="4185386"/>
              <a:ext cx="3018" cy="74860"/>
            </a:xfrm>
            <a:custGeom>
              <a:avLst/>
              <a:gdLst/>
              <a:ahLst/>
              <a:cxnLst/>
              <a:rect l="l" t="t" r="r" b="b"/>
              <a:pathLst>
                <a:path w="108" h="2124" fill="none" extrusionOk="0">
                  <a:moveTo>
                    <a:pt x="1" y="0"/>
                  </a:moveTo>
                  <a:lnTo>
                    <a:pt x="108" y="212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30" name="Google Shape;1130;p40"/>
            <p:cNvSpPr/>
            <p:nvPr/>
          </p:nvSpPr>
          <p:spPr>
            <a:xfrm>
              <a:off x="8158252" y="4221230"/>
              <a:ext cx="28" cy="35879"/>
            </a:xfrm>
            <a:custGeom>
              <a:avLst/>
              <a:gdLst/>
              <a:ahLst/>
              <a:cxnLst/>
              <a:rect l="l" t="t" r="r" b="b"/>
              <a:pathLst>
                <a:path w="1" h="1018" fill="none" extrusionOk="0">
                  <a:moveTo>
                    <a:pt x="1" y="0"/>
                  </a:moveTo>
                  <a:lnTo>
                    <a:pt x="1" y="101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31" name="Google Shape;1131;p40"/>
            <p:cNvSpPr/>
            <p:nvPr/>
          </p:nvSpPr>
          <p:spPr>
            <a:xfrm>
              <a:off x="6857385" y="4153313"/>
              <a:ext cx="28" cy="32108"/>
            </a:xfrm>
            <a:custGeom>
              <a:avLst/>
              <a:gdLst/>
              <a:ahLst/>
              <a:cxnLst/>
              <a:rect l="l" t="t" r="r" b="b"/>
              <a:pathLst>
                <a:path w="1" h="911" fill="none" extrusionOk="0">
                  <a:moveTo>
                    <a:pt x="0" y="910"/>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32" name="Google Shape;1132;p40"/>
            <p:cNvSpPr/>
            <p:nvPr/>
          </p:nvSpPr>
          <p:spPr>
            <a:xfrm>
              <a:off x="6882312" y="4131919"/>
              <a:ext cx="3996" cy="42823"/>
            </a:xfrm>
            <a:custGeom>
              <a:avLst/>
              <a:gdLst/>
              <a:ahLst/>
              <a:cxnLst/>
              <a:rect l="l" t="t" r="r" b="b"/>
              <a:pathLst>
                <a:path w="143" h="1215" fill="none" extrusionOk="0">
                  <a:moveTo>
                    <a:pt x="18" y="1"/>
                  </a:moveTo>
                  <a:cubicBezTo>
                    <a:pt x="0" y="411"/>
                    <a:pt x="36" y="821"/>
                    <a:pt x="143" y="1214"/>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33" name="Google Shape;1133;p40"/>
            <p:cNvSpPr/>
            <p:nvPr/>
          </p:nvSpPr>
          <p:spPr>
            <a:xfrm>
              <a:off x="5769402" y="4741305"/>
              <a:ext cx="28" cy="42787"/>
            </a:xfrm>
            <a:custGeom>
              <a:avLst/>
              <a:gdLst/>
              <a:ahLst/>
              <a:cxnLst/>
              <a:rect l="l" t="t" r="r" b="b"/>
              <a:pathLst>
                <a:path w="1" h="1214" fill="none" extrusionOk="0">
                  <a:moveTo>
                    <a:pt x="0" y="0"/>
                  </a:moveTo>
                  <a:lnTo>
                    <a:pt x="0" y="12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34" name="Google Shape;1134;p40"/>
            <p:cNvSpPr/>
            <p:nvPr/>
          </p:nvSpPr>
          <p:spPr>
            <a:xfrm>
              <a:off x="5794832" y="4723683"/>
              <a:ext cx="28" cy="60410"/>
            </a:xfrm>
            <a:custGeom>
              <a:avLst/>
              <a:gdLst/>
              <a:ahLst/>
              <a:cxnLst/>
              <a:rect l="l" t="t" r="r" b="b"/>
              <a:pathLst>
                <a:path w="1" h="1714" fill="none" extrusionOk="0">
                  <a:moveTo>
                    <a:pt x="0" y="1"/>
                  </a:moveTo>
                  <a:lnTo>
                    <a:pt x="0" y="17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35" name="Google Shape;1135;p40"/>
            <p:cNvSpPr/>
            <p:nvPr/>
          </p:nvSpPr>
          <p:spPr>
            <a:xfrm>
              <a:off x="5941906" y="4937514"/>
              <a:ext cx="9026" cy="28337"/>
            </a:xfrm>
            <a:custGeom>
              <a:avLst/>
              <a:gdLst/>
              <a:ahLst/>
              <a:cxnLst/>
              <a:rect l="l" t="t" r="r" b="b"/>
              <a:pathLst>
                <a:path w="323" h="804" fill="none" extrusionOk="0">
                  <a:moveTo>
                    <a:pt x="1" y="0"/>
                  </a:moveTo>
                  <a:cubicBezTo>
                    <a:pt x="108" y="268"/>
                    <a:pt x="215" y="535"/>
                    <a:pt x="322" y="80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36" name="Google Shape;1136;p40"/>
            <p:cNvSpPr/>
            <p:nvPr/>
          </p:nvSpPr>
          <p:spPr>
            <a:xfrm>
              <a:off x="5972842" y="4901670"/>
              <a:ext cx="28" cy="61009"/>
            </a:xfrm>
            <a:custGeom>
              <a:avLst/>
              <a:gdLst/>
              <a:ahLst/>
              <a:cxnLst/>
              <a:rect l="l" t="t" r="r" b="b"/>
              <a:pathLst>
                <a:path w="1" h="1731" fill="none" extrusionOk="0">
                  <a:moveTo>
                    <a:pt x="0" y="1731"/>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37" name="Google Shape;1137;p40"/>
            <p:cNvSpPr/>
            <p:nvPr/>
          </p:nvSpPr>
          <p:spPr>
            <a:xfrm>
              <a:off x="5995281" y="4930571"/>
              <a:ext cx="3493" cy="39051"/>
            </a:xfrm>
            <a:custGeom>
              <a:avLst/>
              <a:gdLst/>
              <a:ahLst/>
              <a:cxnLst/>
              <a:rect l="l" t="t" r="r" b="b"/>
              <a:pathLst>
                <a:path w="125" h="1108" fill="none" extrusionOk="0">
                  <a:moveTo>
                    <a:pt x="0" y="1107"/>
                  </a:moveTo>
                  <a:cubicBezTo>
                    <a:pt x="36" y="732"/>
                    <a:pt x="89" y="376"/>
                    <a:pt x="125"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38" name="Google Shape;1138;p40"/>
            <p:cNvSpPr/>
            <p:nvPr/>
          </p:nvSpPr>
          <p:spPr>
            <a:xfrm>
              <a:off x="5463740" y="4185386"/>
              <a:ext cx="5533" cy="35879"/>
            </a:xfrm>
            <a:custGeom>
              <a:avLst/>
              <a:gdLst/>
              <a:ahLst/>
              <a:cxnLst/>
              <a:rect l="l" t="t" r="r" b="b"/>
              <a:pathLst>
                <a:path w="198" h="1018" fill="none" extrusionOk="0">
                  <a:moveTo>
                    <a:pt x="19" y="0"/>
                  </a:moveTo>
                  <a:cubicBezTo>
                    <a:pt x="1" y="357"/>
                    <a:pt x="54" y="714"/>
                    <a:pt x="197" y="10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39" name="Google Shape;1139;p40"/>
            <p:cNvSpPr/>
            <p:nvPr/>
          </p:nvSpPr>
          <p:spPr>
            <a:xfrm>
              <a:off x="5500152" y="4160856"/>
              <a:ext cx="3521" cy="60410"/>
            </a:xfrm>
            <a:custGeom>
              <a:avLst/>
              <a:gdLst/>
              <a:ahLst/>
              <a:cxnLst/>
              <a:rect l="l" t="t" r="r" b="b"/>
              <a:pathLst>
                <a:path w="126" h="1714" fill="none" extrusionOk="0">
                  <a:moveTo>
                    <a:pt x="0" y="0"/>
                  </a:moveTo>
                  <a:cubicBezTo>
                    <a:pt x="36" y="571"/>
                    <a:pt x="90" y="1142"/>
                    <a:pt x="125" y="171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40" name="Google Shape;1140;p40"/>
            <p:cNvSpPr/>
            <p:nvPr/>
          </p:nvSpPr>
          <p:spPr>
            <a:xfrm>
              <a:off x="5528069" y="4178478"/>
              <a:ext cx="4024" cy="39016"/>
            </a:xfrm>
            <a:custGeom>
              <a:avLst/>
              <a:gdLst/>
              <a:ahLst/>
              <a:cxnLst/>
              <a:rect l="l" t="t" r="r" b="b"/>
              <a:pathLst>
                <a:path w="144" h="1107" fill="none" extrusionOk="0">
                  <a:moveTo>
                    <a:pt x="54" y="1106"/>
                  </a:moveTo>
                  <a:cubicBezTo>
                    <a:pt x="1" y="732"/>
                    <a:pt x="36" y="357"/>
                    <a:pt x="143"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41" name="Google Shape;1141;p40"/>
            <p:cNvSpPr/>
            <p:nvPr/>
          </p:nvSpPr>
          <p:spPr>
            <a:xfrm>
              <a:off x="5837197" y="3960875"/>
              <a:ext cx="4024" cy="39651"/>
            </a:xfrm>
            <a:custGeom>
              <a:avLst/>
              <a:gdLst/>
              <a:ahLst/>
              <a:cxnLst/>
              <a:rect l="l" t="t" r="r" b="b"/>
              <a:pathLst>
                <a:path w="144" h="1125" fill="none" extrusionOk="0">
                  <a:moveTo>
                    <a:pt x="1" y="1"/>
                  </a:moveTo>
                  <a:cubicBezTo>
                    <a:pt x="108" y="357"/>
                    <a:pt x="144" y="750"/>
                    <a:pt x="108" y="1125"/>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42" name="Google Shape;1142;p40"/>
            <p:cNvSpPr/>
            <p:nvPr/>
          </p:nvSpPr>
          <p:spPr>
            <a:xfrm>
              <a:off x="5860642" y="3946425"/>
              <a:ext cx="5505" cy="53467"/>
            </a:xfrm>
            <a:custGeom>
              <a:avLst/>
              <a:gdLst/>
              <a:ahLst/>
              <a:cxnLst/>
              <a:rect l="l" t="t" r="r" b="b"/>
              <a:pathLst>
                <a:path w="197" h="1517" fill="none" extrusionOk="0">
                  <a:moveTo>
                    <a:pt x="1" y="0"/>
                  </a:moveTo>
                  <a:cubicBezTo>
                    <a:pt x="72" y="518"/>
                    <a:pt x="125" y="1017"/>
                    <a:pt x="197" y="15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43" name="Google Shape;1143;p40"/>
            <p:cNvSpPr/>
            <p:nvPr/>
          </p:nvSpPr>
          <p:spPr>
            <a:xfrm>
              <a:off x="6510336" y="3654632"/>
              <a:ext cx="7517" cy="42787"/>
            </a:xfrm>
            <a:custGeom>
              <a:avLst/>
              <a:gdLst/>
              <a:ahLst/>
              <a:cxnLst/>
              <a:rect l="l" t="t" r="r" b="b"/>
              <a:pathLst>
                <a:path w="269" h="1214" fill="none" extrusionOk="0">
                  <a:moveTo>
                    <a:pt x="1" y="0"/>
                  </a:moveTo>
                  <a:cubicBezTo>
                    <a:pt x="90" y="393"/>
                    <a:pt x="179" y="803"/>
                    <a:pt x="268" y="121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44" name="Google Shape;1144;p40"/>
            <p:cNvSpPr/>
            <p:nvPr/>
          </p:nvSpPr>
          <p:spPr>
            <a:xfrm>
              <a:off x="6539762" y="3625695"/>
              <a:ext cx="2515" cy="64816"/>
            </a:xfrm>
            <a:custGeom>
              <a:avLst/>
              <a:gdLst/>
              <a:ahLst/>
              <a:cxnLst/>
              <a:rect l="l" t="t" r="r" b="b"/>
              <a:pathLst>
                <a:path w="90" h="1839" fill="none" extrusionOk="0">
                  <a:moveTo>
                    <a:pt x="54" y="0"/>
                  </a:moveTo>
                  <a:cubicBezTo>
                    <a:pt x="0" y="625"/>
                    <a:pt x="18" y="1232"/>
                    <a:pt x="89" y="183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45" name="Google Shape;1145;p40"/>
            <p:cNvSpPr/>
            <p:nvPr/>
          </p:nvSpPr>
          <p:spPr>
            <a:xfrm>
              <a:off x="4800102" y="4057094"/>
              <a:ext cx="28" cy="42787"/>
            </a:xfrm>
            <a:custGeom>
              <a:avLst/>
              <a:gdLst/>
              <a:ahLst/>
              <a:cxnLst/>
              <a:rect l="l" t="t" r="r" b="b"/>
              <a:pathLst>
                <a:path w="1" h="1214" fill="none" extrusionOk="0">
                  <a:moveTo>
                    <a:pt x="0" y="1214"/>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46" name="Google Shape;1146;p40"/>
            <p:cNvSpPr/>
            <p:nvPr/>
          </p:nvSpPr>
          <p:spPr>
            <a:xfrm>
              <a:off x="4833999" y="4053957"/>
              <a:ext cx="28" cy="49695"/>
            </a:xfrm>
            <a:custGeom>
              <a:avLst/>
              <a:gdLst/>
              <a:ahLst/>
              <a:cxnLst/>
              <a:rect l="l" t="t" r="r" b="b"/>
              <a:pathLst>
                <a:path w="1" h="1410" fill="none" extrusionOk="0">
                  <a:moveTo>
                    <a:pt x="1" y="1410"/>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47" name="Google Shape;1147;p40"/>
            <p:cNvSpPr/>
            <p:nvPr/>
          </p:nvSpPr>
          <p:spPr>
            <a:xfrm>
              <a:off x="4913279" y="4563318"/>
              <a:ext cx="28" cy="39016"/>
            </a:xfrm>
            <a:custGeom>
              <a:avLst/>
              <a:gdLst/>
              <a:ahLst/>
              <a:cxnLst/>
              <a:rect l="l" t="t" r="r" b="b"/>
              <a:pathLst>
                <a:path w="1" h="1107" fill="none" extrusionOk="0">
                  <a:moveTo>
                    <a:pt x="1" y="1107"/>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48" name="Google Shape;1148;p40"/>
            <p:cNvSpPr/>
            <p:nvPr/>
          </p:nvSpPr>
          <p:spPr>
            <a:xfrm>
              <a:off x="4941699" y="4527474"/>
              <a:ext cx="28" cy="71724"/>
            </a:xfrm>
            <a:custGeom>
              <a:avLst/>
              <a:gdLst/>
              <a:ahLst/>
              <a:cxnLst/>
              <a:rect l="l" t="t" r="r" b="b"/>
              <a:pathLst>
                <a:path w="1" h="2035" fill="none" extrusionOk="0">
                  <a:moveTo>
                    <a:pt x="1" y="2035"/>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49" name="Google Shape;1149;p40"/>
            <p:cNvSpPr/>
            <p:nvPr/>
          </p:nvSpPr>
          <p:spPr>
            <a:xfrm>
              <a:off x="4975596" y="4574033"/>
              <a:ext cx="28" cy="32108"/>
            </a:xfrm>
            <a:custGeom>
              <a:avLst/>
              <a:gdLst/>
              <a:ahLst/>
              <a:cxnLst/>
              <a:rect l="l" t="t" r="r" b="b"/>
              <a:pathLst>
                <a:path w="1" h="911" fill="none" extrusionOk="0">
                  <a:moveTo>
                    <a:pt x="1" y="910"/>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50" name="Google Shape;1150;p40"/>
            <p:cNvSpPr/>
            <p:nvPr/>
          </p:nvSpPr>
          <p:spPr>
            <a:xfrm>
              <a:off x="4410185" y="4623693"/>
              <a:ext cx="28" cy="39651"/>
            </a:xfrm>
            <a:custGeom>
              <a:avLst/>
              <a:gdLst/>
              <a:ahLst/>
              <a:cxnLst/>
              <a:rect l="l" t="t" r="r" b="b"/>
              <a:pathLst>
                <a:path w="1" h="1125" fill="none" extrusionOk="0">
                  <a:moveTo>
                    <a:pt x="0" y="1"/>
                  </a:moveTo>
                  <a:lnTo>
                    <a:pt x="0" y="112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51" name="Google Shape;1151;p40"/>
            <p:cNvSpPr/>
            <p:nvPr/>
          </p:nvSpPr>
          <p:spPr>
            <a:xfrm>
              <a:off x="4441092" y="4609877"/>
              <a:ext cx="28" cy="53467"/>
            </a:xfrm>
            <a:custGeom>
              <a:avLst/>
              <a:gdLst/>
              <a:ahLst/>
              <a:cxnLst/>
              <a:rect l="l" t="t" r="r" b="b"/>
              <a:pathLst>
                <a:path w="1" h="1517" fill="none" extrusionOk="0">
                  <a:moveTo>
                    <a:pt x="1" y="0"/>
                  </a:moveTo>
                  <a:lnTo>
                    <a:pt x="1" y="151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52" name="Google Shape;1152;p40"/>
            <p:cNvSpPr/>
            <p:nvPr/>
          </p:nvSpPr>
          <p:spPr>
            <a:xfrm>
              <a:off x="4669962" y="4898498"/>
              <a:ext cx="28" cy="39051"/>
            </a:xfrm>
            <a:custGeom>
              <a:avLst/>
              <a:gdLst/>
              <a:ahLst/>
              <a:cxnLst/>
              <a:rect l="l" t="t" r="r" b="b"/>
              <a:pathLst>
                <a:path w="1" h="1108" fill="none" extrusionOk="0">
                  <a:moveTo>
                    <a:pt x="0" y="1"/>
                  </a:moveTo>
                  <a:lnTo>
                    <a:pt x="0" y="110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53" name="Google Shape;1153;p40"/>
            <p:cNvSpPr/>
            <p:nvPr/>
          </p:nvSpPr>
          <p:spPr>
            <a:xfrm>
              <a:off x="4701372" y="4862654"/>
              <a:ext cx="28" cy="75495"/>
            </a:xfrm>
            <a:custGeom>
              <a:avLst/>
              <a:gdLst/>
              <a:ahLst/>
              <a:cxnLst/>
              <a:rect l="l" t="t" r="r" b="b"/>
              <a:pathLst>
                <a:path w="1" h="2142" fill="none" extrusionOk="0">
                  <a:moveTo>
                    <a:pt x="0" y="1"/>
                  </a:moveTo>
                  <a:lnTo>
                    <a:pt x="0" y="2142"/>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54" name="Google Shape;1154;p40"/>
            <p:cNvSpPr/>
            <p:nvPr/>
          </p:nvSpPr>
          <p:spPr>
            <a:xfrm>
              <a:off x="4737756" y="4898498"/>
              <a:ext cx="28" cy="32743"/>
            </a:xfrm>
            <a:custGeom>
              <a:avLst/>
              <a:gdLst/>
              <a:ahLst/>
              <a:cxnLst/>
              <a:rect l="l" t="t" r="r" b="b"/>
              <a:pathLst>
                <a:path w="1" h="929" fill="none" extrusionOk="0">
                  <a:moveTo>
                    <a:pt x="1" y="1"/>
                  </a:moveTo>
                  <a:lnTo>
                    <a:pt x="1" y="929"/>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55" name="Google Shape;1155;p40"/>
            <p:cNvSpPr/>
            <p:nvPr/>
          </p:nvSpPr>
          <p:spPr>
            <a:xfrm>
              <a:off x="3720586" y="4531245"/>
              <a:ext cx="28" cy="35879"/>
            </a:xfrm>
            <a:custGeom>
              <a:avLst/>
              <a:gdLst/>
              <a:ahLst/>
              <a:cxnLst/>
              <a:rect l="l" t="t" r="r" b="b"/>
              <a:pathLst>
                <a:path w="1" h="1018" fill="none" extrusionOk="0">
                  <a:moveTo>
                    <a:pt x="1" y="1"/>
                  </a:moveTo>
                  <a:lnTo>
                    <a:pt x="1" y="1018"/>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56" name="Google Shape;1156;p40"/>
            <p:cNvSpPr/>
            <p:nvPr/>
          </p:nvSpPr>
          <p:spPr>
            <a:xfrm>
              <a:off x="3754512" y="4502943"/>
              <a:ext cx="28" cy="71724"/>
            </a:xfrm>
            <a:custGeom>
              <a:avLst/>
              <a:gdLst/>
              <a:ahLst/>
              <a:cxnLst/>
              <a:rect l="l" t="t" r="r" b="b"/>
              <a:pathLst>
                <a:path w="1" h="2035" fill="none" extrusionOk="0">
                  <a:moveTo>
                    <a:pt x="0" y="1"/>
                  </a:moveTo>
                  <a:lnTo>
                    <a:pt x="0" y="203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57" name="Google Shape;1157;p40"/>
            <p:cNvSpPr/>
            <p:nvPr/>
          </p:nvSpPr>
          <p:spPr>
            <a:xfrm>
              <a:off x="3842259" y="4798508"/>
              <a:ext cx="28" cy="42823"/>
            </a:xfrm>
            <a:custGeom>
              <a:avLst/>
              <a:gdLst/>
              <a:ahLst/>
              <a:cxnLst/>
              <a:rect l="l" t="t" r="r" b="b"/>
              <a:pathLst>
                <a:path w="1" h="1215" fill="none" extrusionOk="0">
                  <a:moveTo>
                    <a:pt x="1" y="1214"/>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58" name="Google Shape;1158;p40"/>
            <p:cNvSpPr/>
            <p:nvPr/>
          </p:nvSpPr>
          <p:spPr>
            <a:xfrm>
              <a:off x="3876156" y="4780921"/>
              <a:ext cx="28" cy="56639"/>
            </a:xfrm>
            <a:custGeom>
              <a:avLst/>
              <a:gdLst/>
              <a:ahLst/>
              <a:cxnLst/>
              <a:rect l="l" t="t" r="r" b="b"/>
              <a:pathLst>
                <a:path w="1" h="1607" fill="none" extrusionOk="0">
                  <a:moveTo>
                    <a:pt x="1" y="1606"/>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159" name="Google Shape;1159;p40"/>
            <p:cNvSpPr/>
            <p:nvPr/>
          </p:nvSpPr>
          <p:spPr>
            <a:xfrm>
              <a:off x="3927016" y="4809223"/>
              <a:ext cx="28" cy="39016"/>
            </a:xfrm>
            <a:custGeom>
              <a:avLst/>
              <a:gdLst/>
              <a:ahLst/>
              <a:cxnLst/>
              <a:rect l="l" t="t" r="r" b="b"/>
              <a:pathLst>
                <a:path w="1" h="1107" fill="none" extrusionOk="0">
                  <a:moveTo>
                    <a:pt x="1" y="1106"/>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1160" name="Google Shape;1160;p40"/>
          <p:cNvGrpSpPr/>
          <p:nvPr/>
        </p:nvGrpSpPr>
        <p:grpSpPr>
          <a:xfrm>
            <a:off x="-392284" y="5051683"/>
            <a:ext cx="2686173" cy="2174227"/>
            <a:chOff x="-294213" y="3788762"/>
            <a:chExt cx="2014630" cy="1630670"/>
          </a:xfrm>
        </p:grpSpPr>
        <p:sp>
          <p:nvSpPr>
            <p:cNvPr id="1161" name="Google Shape;1161;p40"/>
            <p:cNvSpPr/>
            <p:nvPr/>
          </p:nvSpPr>
          <p:spPr>
            <a:xfrm>
              <a:off x="-294213" y="3788762"/>
              <a:ext cx="2014630" cy="1630670"/>
            </a:xfrm>
            <a:custGeom>
              <a:avLst/>
              <a:gdLst/>
              <a:ahLst/>
              <a:cxnLst/>
              <a:rect l="l" t="t" r="r" b="b"/>
              <a:pathLst>
                <a:path w="60377" h="48870" extrusionOk="0">
                  <a:moveTo>
                    <a:pt x="29286" y="1"/>
                  </a:moveTo>
                  <a:cubicBezTo>
                    <a:pt x="25466" y="1"/>
                    <a:pt x="21742" y="2517"/>
                    <a:pt x="20427" y="6066"/>
                  </a:cubicBezTo>
                  <a:cubicBezTo>
                    <a:pt x="17965" y="4409"/>
                    <a:pt x="15313" y="2704"/>
                    <a:pt x="12379" y="2704"/>
                  </a:cubicBezTo>
                  <a:cubicBezTo>
                    <a:pt x="12297" y="2704"/>
                    <a:pt x="12214" y="2705"/>
                    <a:pt x="12131" y="2708"/>
                  </a:cubicBezTo>
                  <a:cubicBezTo>
                    <a:pt x="9073" y="2783"/>
                    <a:pt x="5990" y="5766"/>
                    <a:pt x="7068" y="8548"/>
                  </a:cubicBezTo>
                  <a:cubicBezTo>
                    <a:pt x="6490" y="8110"/>
                    <a:pt x="5839" y="7917"/>
                    <a:pt x="5175" y="7917"/>
                  </a:cubicBezTo>
                  <a:cubicBezTo>
                    <a:pt x="2988" y="7917"/>
                    <a:pt x="665" y="10012"/>
                    <a:pt x="376" y="12357"/>
                  </a:cubicBezTo>
                  <a:cubicBezTo>
                    <a:pt x="0" y="15415"/>
                    <a:pt x="1780" y="18272"/>
                    <a:pt x="3509" y="20828"/>
                  </a:cubicBezTo>
                  <a:cubicBezTo>
                    <a:pt x="426" y="25164"/>
                    <a:pt x="2482" y="32107"/>
                    <a:pt x="7469" y="34112"/>
                  </a:cubicBezTo>
                  <a:cubicBezTo>
                    <a:pt x="5665" y="34287"/>
                    <a:pt x="4386" y="36217"/>
                    <a:pt x="4487" y="37996"/>
                  </a:cubicBezTo>
                  <a:cubicBezTo>
                    <a:pt x="4562" y="39776"/>
                    <a:pt x="5665" y="41380"/>
                    <a:pt x="7018" y="42583"/>
                  </a:cubicBezTo>
                  <a:cubicBezTo>
                    <a:pt x="9750" y="45064"/>
                    <a:pt x="12757" y="45039"/>
                    <a:pt x="15915" y="46367"/>
                  </a:cubicBezTo>
                  <a:cubicBezTo>
                    <a:pt x="16993" y="46793"/>
                    <a:pt x="17544" y="48122"/>
                    <a:pt x="18823" y="48322"/>
                  </a:cubicBezTo>
                  <a:cubicBezTo>
                    <a:pt x="18830" y="48323"/>
                    <a:pt x="18844" y="48324"/>
                    <a:pt x="18864" y="48324"/>
                  </a:cubicBezTo>
                  <a:cubicBezTo>
                    <a:pt x="19325" y="48324"/>
                    <a:pt x="23002" y="48047"/>
                    <a:pt x="22357" y="47471"/>
                  </a:cubicBezTo>
                  <a:lnTo>
                    <a:pt x="22357" y="47471"/>
                  </a:lnTo>
                  <a:cubicBezTo>
                    <a:pt x="23425" y="48422"/>
                    <a:pt x="24840" y="48869"/>
                    <a:pt x="26269" y="48869"/>
                  </a:cubicBezTo>
                  <a:cubicBezTo>
                    <a:pt x="28529" y="48869"/>
                    <a:pt x="30827" y="47752"/>
                    <a:pt x="31855" y="45741"/>
                  </a:cubicBezTo>
                  <a:cubicBezTo>
                    <a:pt x="32734" y="47205"/>
                    <a:pt x="34524" y="47741"/>
                    <a:pt x="36303" y="47741"/>
                  </a:cubicBezTo>
                  <a:cubicBezTo>
                    <a:pt x="36808" y="47741"/>
                    <a:pt x="37313" y="47698"/>
                    <a:pt x="37795" y="47621"/>
                  </a:cubicBezTo>
                  <a:cubicBezTo>
                    <a:pt x="39726" y="47310"/>
                    <a:pt x="41619" y="46606"/>
                    <a:pt x="43558" y="46606"/>
                  </a:cubicBezTo>
                  <a:cubicBezTo>
                    <a:pt x="43809" y="46606"/>
                    <a:pt x="44059" y="46617"/>
                    <a:pt x="44311" y="46643"/>
                  </a:cubicBezTo>
                  <a:cubicBezTo>
                    <a:pt x="45565" y="46768"/>
                    <a:pt x="46793" y="47245"/>
                    <a:pt x="48046" y="47370"/>
                  </a:cubicBezTo>
                  <a:cubicBezTo>
                    <a:pt x="48244" y="47390"/>
                    <a:pt x="48442" y="47399"/>
                    <a:pt x="48639" y="47399"/>
                  </a:cubicBezTo>
                  <a:cubicBezTo>
                    <a:pt x="52672" y="47399"/>
                    <a:pt x="56307" y="43342"/>
                    <a:pt x="55590" y="39375"/>
                  </a:cubicBezTo>
                  <a:cubicBezTo>
                    <a:pt x="57444" y="37345"/>
                    <a:pt x="59374" y="35164"/>
                    <a:pt x="59875" y="32483"/>
                  </a:cubicBezTo>
                  <a:cubicBezTo>
                    <a:pt x="60377" y="29776"/>
                    <a:pt x="58798" y="26518"/>
                    <a:pt x="56041" y="26217"/>
                  </a:cubicBezTo>
                  <a:cubicBezTo>
                    <a:pt x="57545" y="23661"/>
                    <a:pt x="58948" y="20778"/>
                    <a:pt x="58547" y="17871"/>
                  </a:cubicBezTo>
                  <a:cubicBezTo>
                    <a:pt x="58179" y="15336"/>
                    <a:pt x="55880" y="12950"/>
                    <a:pt x="53418" y="12950"/>
                  </a:cubicBezTo>
                  <a:cubicBezTo>
                    <a:pt x="53033" y="12950"/>
                    <a:pt x="52643" y="13009"/>
                    <a:pt x="52256" y="13134"/>
                  </a:cubicBezTo>
                  <a:cubicBezTo>
                    <a:pt x="52507" y="9851"/>
                    <a:pt x="50577" y="6518"/>
                    <a:pt x="47570" y="5039"/>
                  </a:cubicBezTo>
                  <a:cubicBezTo>
                    <a:pt x="46439" y="4488"/>
                    <a:pt x="45180" y="4222"/>
                    <a:pt x="43916" y="4222"/>
                  </a:cubicBezTo>
                  <a:cubicBezTo>
                    <a:pt x="41845" y="4222"/>
                    <a:pt x="39762" y="4938"/>
                    <a:pt x="38221" y="6292"/>
                  </a:cubicBezTo>
                  <a:cubicBezTo>
                    <a:pt x="36968" y="2683"/>
                    <a:pt x="33284" y="51"/>
                    <a:pt x="29399" y="1"/>
                  </a:cubicBezTo>
                  <a:cubicBezTo>
                    <a:pt x="29361" y="1"/>
                    <a:pt x="29324" y="1"/>
                    <a:pt x="29286" y="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162" name="Google Shape;1162;p40"/>
            <p:cNvSpPr/>
            <p:nvPr/>
          </p:nvSpPr>
          <p:spPr>
            <a:xfrm>
              <a:off x="165702" y="4162058"/>
              <a:ext cx="1115616" cy="1133350"/>
            </a:xfrm>
            <a:custGeom>
              <a:avLst/>
              <a:gdLst/>
              <a:ahLst/>
              <a:cxnLst/>
              <a:rect l="l" t="t" r="r" b="b"/>
              <a:pathLst>
                <a:path w="21263" h="21601" extrusionOk="0">
                  <a:moveTo>
                    <a:pt x="8222" y="1"/>
                  </a:moveTo>
                  <a:cubicBezTo>
                    <a:pt x="8084" y="1"/>
                    <a:pt x="7935" y="118"/>
                    <a:pt x="7977" y="300"/>
                  </a:cubicBezTo>
                  <a:cubicBezTo>
                    <a:pt x="8513" y="2744"/>
                    <a:pt x="9012" y="5189"/>
                    <a:pt x="9440" y="7651"/>
                  </a:cubicBezTo>
                  <a:cubicBezTo>
                    <a:pt x="9137" y="7473"/>
                    <a:pt x="8816" y="7276"/>
                    <a:pt x="8513" y="7080"/>
                  </a:cubicBezTo>
                  <a:cubicBezTo>
                    <a:pt x="8102" y="6812"/>
                    <a:pt x="7674" y="6527"/>
                    <a:pt x="7264" y="6259"/>
                  </a:cubicBezTo>
                  <a:cubicBezTo>
                    <a:pt x="6443" y="5688"/>
                    <a:pt x="5658" y="5082"/>
                    <a:pt x="4890" y="4457"/>
                  </a:cubicBezTo>
                  <a:cubicBezTo>
                    <a:pt x="4841" y="4419"/>
                    <a:pt x="4788" y="4403"/>
                    <a:pt x="4738" y="4403"/>
                  </a:cubicBezTo>
                  <a:cubicBezTo>
                    <a:pt x="4552" y="4403"/>
                    <a:pt x="4401" y="4620"/>
                    <a:pt x="4569" y="4760"/>
                  </a:cubicBezTo>
                  <a:cubicBezTo>
                    <a:pt x="5337" y="5403"/>
                    <a:pt x="6139" y="6009"/>
                    <a:pt x="6960" y="6598"/>
                  </a:cubicBezTo>
                  <a:cubicBezTo>
                    <a:pt x="7371" y="6884"/>
                    <a:pt x="7781" y="7169"/>
                    <a:pt x="8209" y="7437"/>
                  </a:cubicBezTo>
                  <a:cubicBezTo>
                    <a:pt x="8637" y="7722"/>
                    <a:pt x="9084" y="7972"/>
                    <a:pt x="9512" y="8258"/>
                  </a:cubicBezTo>
                  <a:cubicBezTo>
                    <a:pt x="9530" y="8275"/>
                    <a:pt x="9547" y="8275"/>
                    <a:pt x="9565" y="8275"/>
                  </a:cubicBezTo>
                  <a:cubicBezTo>
                    <a:pt x="9690" y="9043"/>
                    <a:pt x="9815" y="9792"/>
                    <a:pt x="9940" y="10541"/>
                  </a:cubicBezTo>
                  <a:cubicBezTo>
                    <a:pt x="10493" y="13985"/>
                    <a:pt x="10850" y="17447"/>
                    <a:pt x="11260" y="20926"/>
                  </a:cubicBezTo>
                  <a:cubicBezTo>
                    <a:pt x="9869" y="20301"/>
                    <a:pt x="8602" y="19427"/>
                    <a:pt x="7371" y="18517"/>
                  </a:cubicBezTo>
                  <a:cubicBezTo>
                    <a:pt x="7371" y="18499"/>
                    <a:pt x="7371" y="18481"/>
                    <a:pt x="7371" y="18446"/>
                  </a:cubicBezTo>
                  <a:cubicBezTo>
                    <a:pt x="7174" y="17429"/>
                    <a:pt x="7032" y="16412"/>
                    <a:pt x="6817" y="15395"/>
                  </a:cubicBezTo>
                  <a:cubicBezTo>
                    <a:pt x="6621" y="14378"/>
                    <a:pt x="6407" y="13378"/>
                    <a:pt x="6157" y="12379"/>
                  </a:cubicBezTo>
                  <a:cubicBezTo>
                    <a:pt x="6129" y="12251"/>
                    <a:pt x="6038" y="12197"/>
                    <a:pt x="5944" y="12197"/>
                  </a:cubicBezTo>
                  <a:cubicBezTo>
                    <a:pt x="5801" y="12197"/>
                    <a:pt x="5650" y="12322"/>
                    <a:pt x="5693" y="12504"/>
                  </a:cubicBezTo>
                  <a:cubicBezTo>
                    <a:pt x="6139" y="14342"/>
                    <a:pt x="6586" y="16233"/>
                    <a:pt x="6853" y="18125"/>
                  </a:cubicBezTo>
                  <a:cubicBezTo>
                    <a:pt x="6514" y="17875"/>
                    <a:pt x="6193" y="17625"/>
                    <a:pt x="5872" y="17393"/>
                  </a:cubicBezTo>
                  <a:cubicBezTo>
                    <a:pt x="4016" y="15966"/>
                    <a:pt x="2232" y="14449"/>
                    <a:pt x="501" y="12843"/>
                  </a:cubicBezTo>
                  <a:cubicBezTo>
                    <a:pt x="453" y="12795"/>
                    <a:pt x="398" y="12775"/>
                    <a:pt x="345" y="12775"/>
                  </a:cubicBezTo>
                  <a:cubicBezTo>
                    <a:pt x="163" y="12775"/>
                    <a:pt x="0" y="13012"/>
                    <a:pt x="180" y="13164"/>
                  </a:cubicBezTo>
                  <a:cubicBezTo>
                    <a:pt x="1893" y="14788"/>
                    <a:pt x="3695" y="16305"/>
                    <a:pt x="5568" y="17750"/>
                  </a:cubicBezTo>
                  <a:cubicBezTo>
                    <a:pt x="7424" y="19159"/>
                    <a:pt x="9333" y="20623"/>
                    <a:pt x="11457" y="21568"/>
                  </a:cubicBezTo>
                  <a:cubicBezTo>
                    <a:pt x="11506" y="21591"/>
                    <a:pt x="11553" y="21601"/>
                    <a:pt x="11595" y="21601"/>
                  </a:cubicBezTo>
                  <a:cubicBezTo>
                    <a:pt x="11718" y="21601"/>
                    <a:pt x="11805" y="21514"/>
                    <a:pt x="11831" y="21408"/>
                  </a:cubicBezTo>
                  <a:cubicBezTo>
                    <a:pt x="11903" y="21408"/>
                    <a:pt x="11974" y="21408"/>
                    <a:pt x="12028" y="21354"/>
                  </a:cubicBezTo>
                  <a:cubicBezTo>
                    <a:pt x="14276" y="19606"/>
                    <a:pt x="16524" y="17857"/>
                    <a:pt x="18647" y="15966"/>
                  </a:cubicBezTo>
                  <a:cubicBezTo>
                    <a:pt x="18828" y="15798"/>
                    <a:pt x="18661" y="15566"/>
                    <a:pt x="18468" y="15566"/>
                  </a:cubicBezTo>
                  <a:cubicBezTo>
                    <a:pt x="18415" y="15566"/>
                    <a:pt x="18359" y="15584"/>
                    <a:pt x="18308" y="15627"/>
                  </a:cubicBezTo>
                  <a:cubicBezTo>
                    <a:pt x="16114" y="17411"/>
                    <a:pt x="13972" y="19231"/>
                    <a:pt x="11742" y="20962"/>
                  </a:cubicBezTo>
                  <a:cubicBezTo>
                    <a:pt x="11653" y="19748"/>
                    <a:pt x="11528" y="18553"/>
                    <a:pt x="11385" y="17340"/>
                  </a:cubicBezTo>
                  <a:cubicBezTo>
                    <a:pt x="11457" y="17340"/>
                    <a:pt x="11528" y="17304"/>
                    <a:pt x="11564" y="17232"/>
                  </a:cubicBezTo>
                  <a:cubicBezTo>
                    <a:pt x="12188" y="16055"/>
                    <a:pt x="12848" y="14895"/>
                    <a:pt x="13437" y="13682"/>
                  </a:cubicBezTo>
                  <a:lnTo>
                    <a:pt x="13473" y="13682"/>
                  </a:lnTo>
                  <a:cubicBezTo>
                    <a:pt x="14793" y="13004"/>
                    <a:pt x="16078" y="12201"/>
                    <a:pt x="17345" y="11416"/>
                  </a:cubicBezTo>
                  <a:cubicBezTo>
                    <a:pt x="18611" y="10613"/>
                    <a:pt x="19843" y="9774"/>
                    <a:pt x="21056" y="8900"/>
                  </a:cubicBezTo>
                  <a:cubicBezTo>
                    <a:pt x="21263" y="8752"/>
                    <a:pt x="21139" y="8446"/>
                    <a:pt x="20949" y="8446"/>
                  </a:cubicBezTo>
                  <a:cubicBezTo>
                    <a:pt x="20909" y="8446"/>
                    <a:pt x="20867" y="8459"/>
                    <a:pt x="20824" y="8490"/>
                  </a:cubicBezTo>
                  <a:cubicBezTo>
                    <a:pt x="19611" y="9364"/>
                    <a:pt x="18362" y="10202"/>
                    <a:pt x="17095" y="10988"/>
                  </a:cubicBezTo>
                  <a:cubicBezTo>
                    <a:pt x="16024" y="11666"/>
                    <a:pt x="14918" y="12272"/>
                    <a:pt x="13812" y="12897"/>
                  </a:cubicBezTo>
                  <a:cubicBezTo>
                    <a:pt x="14294" y="11862"/>
                    <a:pt x="14740" y="10827"/>
                    <a:pt x="15150" y="9774"/>
                  </a:cubicBezTo>
                  <a:cubicBezTo>
                    <a:pt x="16185" y="7169"/>
                    <a:pt x="17023" y="4511"/>
                    <a:pt x="17666" y="1781"/>
                  </a:cubicBezTo>
                  <a:cubicBezTo>
                    <a:pt x="17708" y="1612"/>
                    <a:pt x="17570" y="1506"/>
                    <a:pt x="17435" y="1506"/>
                  </a:cubicBezTo>
                  <a:cubicBezTo>
                    <a:pt x="17341" y="1506"/>
                    <a:pt x="17249" y="1557"/>
                    <a:pt x="17220" y="1674"/>
                  </a:cubicBezTo>
                  <a:cubicBezTo>
                    <a:pt x="16738" y="3708"/>
                    <a:pt x="16149" y="5742"/>
                    <a:pt x="15435" y="7722"/>
                  </a:cubicBezTo>
                  <a:cubicBezTo>
                    <a:pt x="15400" y="7633"/>
                    <a:pt x="15364" y="7544"/>
                    <a:pt x="15328" y="7455"/>
                  </a:cubicBezTo>
                  <a:cubicBezTo>
                    <a:pt x="15204" y="7187"/>
                    <a:pt x="15096" y="6919"/>
                    <a:pt x="14972" y="6652"/>
                  </a:cubicBezTo>
                  <a:cubicBezTo>
                    <a:pt x="14722" y="6134"/>
                    <a:pt x="14454" y="5617"/>
                    <a:pt x="14169" y="5117"/>
                  </a:cubicBezTo>
                  <a:cubicBezTo>
                    <a:pt x="14113" y="5029"/>
                    <a:pt x="14032" y="4992"/>
                    <a:pt x="13952" y="4992"/>
                  </a:cubicBezTo>
                  <a:cubicBezTo>
                    <a:pt x="13774" y="4992"/>
                    <a:pt x="13599" y="5176"/>
                    <a:pt x="13723" y="5385"/>
                  </a:cubicBezTo>
                  <a:cubicBezTo>
                    <a:pt x="13990" y="5867"/>
                    <a:pt x="14258" y="6366"/>
                    <a:pt x="14508" y="6884"/>
                  </a:cubicBezTo>
                  <a:cubicBezTo>
                    <a:pt x="14615" y="7134"/>
                    <a:pt x="14740" y="7383"/>
                    <a:pt x="14847" y="7651"/>
                  </a:cubicBezTo>
                  <a:cubicBezTo>
                    <a:pt x="14954" y="7919"/>
                    <a:pt x="15043" y="8204"/>
                    <a:pt x="15150" y="8454"/>
                  </a:cubicBezTo>
                  <a:cubicBezTo>
                    <a:pt x="15025" y="8811"/>
                    <a:pt x="14900" y="9150"/>
                    <a:pt x="14775" y="9507"/>
                  </a:cubicBezTo>
                  <a:cubicBezTo>
                    <a:pt x="13794" y="11951"/>
                    <a:pt x="12688" y="14431"/>
                    <a:pt x="11314" y="16679"/>
                  </a:cubicBezTo>
                  <a:cubicBezTo>
                    <a:pt x="11064" y="14645"/>
                    <a:pt x="10761" y="12611"/>
                    <a:pt x="10440" y="10595"/>
                  </a:cubicBezTo>
                  <a:cubicBezTo>
                    <a:pt x="9886" y="7098"/>
                    <a:pt x="9208" y="3619"/>
                    <a:pt x="8423" y="175"/>
                  </a:cubicBezTo>
                  <a:cubicBezTo>
                    <a:pt x="8402" y="53"/>
                    <a:pt x="8314" y="1"/>
                    <a:pt x="8222" y="1"/>
                  </a:cubicBezTo>
                  <a:close/>
                </a:path>
              </a:pathLst>
            </a:custGeom>
            <a:solidFill>
              <a:schemeClr val="lt1"/>
            </a:solidFill>
            <a:ln>
              <a:noFill/>
            </a:ln>
          </p:spPr>
          <p:txBody>
            <a:bodyPr spcFirstLastPara="1" wrap="square" lIns="91425" tIns="91425" rIns="91425" bIns="91425" anchor="ctr" anchorCtr="0">
              <a:noAutofit/>
            </a:bodyPr>
            <a:lstStyle/>
            <a:p>
              <a:endParaRPr sz="2400">
                <a:solidFill>
                  <a:srgbClr val="2A4849"/>
                </a:solidFill>
              </a:endParaRPr>
            </a:p>
          </p:txBody>
        </p:sp>
      </p:grpSp>
    </p:spTree>
    <p:extLst>
      <p:ext uri="{BB962C8B-B14F-4D97-AF65-F5344CB8AC3E}">
        <p14:creationId xmlns:p14="http://schemas.microsoft.com/office/powerpoint/2010/main" val="201496426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163"/>
        <p:cNvGrpSpPr/>
        <p:nvPr/>
      </p:nvGrpSpPr>
      <p:grpSpPr>
        <a:xfrm>
          <a:off x="0" y="0"/>
          <a:ext cx="0" cy="0"/>
          <a:chOff x="0" y="0"/>
          <a:chExt cx="0" cy="0"/>
        </a:xfrm>
      </p:grpSpPr>
      <p:grpSp>
        <p:nvGrpSpPr>
          <p:cNvPr id="1164" name="Google Shape;1164;p41"/>
          <p:cNvGrpSpPr/>
          <p:nvPr/>
        </p:nvGrpSpPr>
        <p:grpSpPr>
          <a:xfrm>
            <a:off x="-72967" y="2567563"/>
            <a:ext cx="12264627" cy="4274492"/>
            <a:chOff x="-54725" y="1849472"/>
            <a:chExt cx="9198470" cy="3205869"/>
          </a:xfrm>
        </p:grpSpPr>
        <p:sp>
          <p:nvSpPr>
            <p:cNvPr id="1165" name="Google Shape;1165;p41"/>
            <p:cNvSpPr/>
            <p:nvPr/>
          </p:nvSpPr>
          <p:spPr>
            <a:xfrm>
              <a:off x="-54725" y="1849472"/>
              <a:ext cx="9198470" cy="3205869"/>
            </a:xfrm>
            <a:custGeom>
              <a:avLst/>
              <a:gdLst/>
              <a:ahLst/>
              <a:cxnLst/>
              <a:rect l="l" t="t" r="r" b="b"/>
              <a:pathLst>
                <a:path w="316779" h="82086" extrusionOk="0">
                  <a:moveTo>
                    <a:pt x="39988" y="0"/>
                  </a:moveTo>
                  <a:cubicBezTo>
                    <a:pt x="25914" y="0"/>
                    <a:pt x="11585" y="8508"/>
                    <a:pt x="4015" y="20546"/>
                  </a:cubicBezTo>
                  <a:cubicBezTo>
                    <a:pt x="0" y="26916"/>
                    <a:pt x="196" y="30360"/>
                    <a:pt x="196" y="37533"/>
                  </a:cubicBezTo>
                  <a:lnTo>
                    <a:pt x="196" y="79249"/>
                  </a:lnTo>
                  <a:lnTo>
                    <a:pt x="316778" y="82086"/>
                  </a:lnTo>
                  <a:lnTo>
                    <a:pt x="316778" y="14302"/>
                  </a:lnTo>
                  <a:cubicBezTo>
                    <a:pt x="312193" y="14194"/>
                    <a:pt x="307607" y="14070"/>
                    <a:pt x="303004" y="13963"/>
                  </a:cubicBezTo>
                  <a:cubicBezTo>
                    <a:pt x="301292" y="13920"/>
                    <a:pt x="299570" y="13879"/>
                    <a:pt x="297847" y="13879"/>
                  </a:cubicBezTo>
                  <a:cubicBezTo>
                    <a:pt x="293035" y="13879"/>
                    <a:pt x="288227" y="14200"/>
                    <a:pt x="283680" y="15711"/>
                  </a:cubicBezTo>
                  <a:cubicBezTo>
                    <a:pt x="268907" y="20618"/>
                    <a:pt x="259932" y="36962"/>
                    <a:pt x="244890" y="40994"/>
                  </a:cubicBezTo>
                  <a:cubicBezTo>
                    <a:pt x="234845" y="43688"/>
                    <a:pt x="223568" y="40352"/>
                    <a:pt x="214058" y="44580"/>
                  </a:cubicBezTo>
                  <a:cubicBezTo>
                    <a:pt x="206118" y="48113"/>
                    <a:pt x="200302" y="56267"/>
                    <a:pt x="191826" y="58373"/>
                  </a:cubicBezTo>
                  <a:cubicBezTo>
                    <a:pt x="190468" y="58712"/>
                    <a:pt x="189162" y="58869"/>
                    <a:pt x="187901" y="58869"/>
                  </a:cubicBezTo>
                  <a:cubicBezTo>
                    <a:pt x="176158" y="58869"/>
                    <a:pt x="168379" y="45273"/>
                    <a:pt x="159888" y="38764"/>
                  </a:cubicBezTo>
                  <a:cubicBezTo>
                    <a:pt x="156994" y="36539"/>
                    <a:pt x="153401" y="35588"/>
                    <a:pt x="149747" y="35588"/>
                  </a:cubicBezTo>
                  <a:cubicBezTo>
                    <a:pt x="147745" y="35588"/>
                    <a:pt x="145726" y="35873"/>
                    <a:pt x="143794" y="36391"/>
                  </a:cubicBezTo>
                  <a:cubicBezTo>
                    <a:pt x="136960" y="38246"/>
                    <a:pt x="130501" y="42100"/>
                    <a:pt x="123293" y="42422"/>
                  </a:cubicBezTo>
                  <a:cubicBezTo>
                    <a:pt x="123082" y="42431"/>
                    <a:pt x="122875" y="42436"/>
                    <a:pt x="122672" y="42436"/>
                  </a:cubicBezTo>
                  <a:cubicBezTo>
                    <a:pt x="113614" y="42436"/>
                    <a:pt x="112172" y="33265"/>
                    <a:pt x="104790" y="29932"/>
                  </a:cubicBezTo>
                  <a:cubicBezTo>
                    <a:pt x="98902" y="27273"/>
                    <a:pt x="91943" y="28986"/>
                    <a:pt x="85645" y="27505"/>
                  </a:cubicBezTo>
                  <a:cubicBezTo>
                    <a:pt x="74957" y="25007"/>
                    <a:pt x="68837" y="14730"/>
                    <a:pt x="61093" y="7896"/>
                  </a:cubicBezTo>
                  <a:cubicBezTo>
                    <a:pt x="54823" y="2386"/>
                    <a:pt x="47441" y="0"/>
                    <a:pt x="39988" y="0"/>
                  </a:cubicBezTo>
                  <a:close/>
                </a:path>
              </a:pathLst>
            </a:custGeom>
            <a:solidFill>
              <a:srgbClr val="D4E6B5"/>
            </a:solidFill>
            <a:ln>
              <a:noFill/>
            </a:ln>
          </p:spPr>
          <p:txBody>
            <a:bodyPr spcFirstLastPara="1" wrap="square" lIns="91425" tIns="91425" rIns="91425" bIns="91425" anchor="ctr" anchorCtr="0">
              <a:noAutofit/>
            </a:bodyPr>
            <a:lstStyle/>
            <a:p>
              <a:endParaRPr sz="2400">
                <a:solidFill>
                  <a:srgbClr val="2A4849"/>
                </a:solidFill>
              </a:endParaRPr>
            </a:p>
          </p:txBody>
        </p:sp>
        <p:grpSp>
          <p:nvGrpSpPr>
            <p:cNvPr id="1166" name="Google Shape;1166;p41"/>
            <p:cNvGrpSpPr/>
            <p:nvPr/>
          </p:nvGrpSpPr>
          <p:grpSpPr>
            <a:xfrm>
              <a:off x="220100" y="2421150"/>
              <a:ext cx="8653600" cy="2015700"/>
              <a:chOff x="220100" y="2421150"/>
              <a:chExt cx="8653600" cy="2015700"/>
            </a:xfrm>
          </p:grpSpPr>
          <p:sp>
            <p:nvSpPr>
              <p:cNvPr id="1167" name="Google Shape;1167;p41"/>
              <p:cNvSpPr/>
              <p:nvPr/>
            </p:nvSpPr>
            <p:spPr>
              <a:xfrm>
                <a:off x="892000" y="2421150"/>
                <a:ext cx="289625" cy="254850"/>
              </a:xfrm>
              <a:custGeom>
                <a:avLst/>
                <a:gdLst/>
                <a:ahLst/>
                <a:cxnLst/>
                <a:rect l="l" t="t" r="r" b="b"/>
                <a:pathLst>
                  <a:path w="11585" h="10194" extrusionOk="0">
                    <a:moveTo>
                      <a:pt x="0" y="0"/>
                    </a:moveTo>
                    <a:cubicBezTo>
                      <a:pt x="5044" y="1008"/>
                      <a:pt x="6983" y="7896"/>
                      <a:pt x="11585" y="10194"/>
                    </a:cubicBezTo>
                  </a:path>
                </a:pathLst>
              </a:custGeom>
              <a:noFill/>
              <a:ln w="9525" cap="flat" cmpd="sng">
                <a:solidFill>
                  <a:schemeClr val="lt1"/>
                </a:solidFill>
                <a:prstDash val="solid"/>
                <a:round/>
                <a:headEnd type="none" w="med" len="med"/>
                <a:tailEnd type="none" w="med" len="med"/>
              </a:ln>
            </p:spPr>
          </p:sp>
          <p:sp>
            <p:nvSpPr>
              <p:cNvPr id="1168" name="Google Shape;1168;p41"/>
              <p:cNvSpPr/>
              <p:nvPr/>
            </p:nvSpPr>
            <p:spPr>
              <a:xfrm>
                <a:off x="590800" y="2477739"/>
                <a:ext cx="1390150" cy="904900"/>
              </a:xfrm>
              <a:custGeom>
                <a:avLst/>
                <a:gdLst/>
                <a:ahLst/>
                <a:cxnLst/>
                <a:rect l="l" t="t" r="r" b="b"/>
                <a:pathLst>
                  <a:path w="55606" h="36196" extrusionOk="0">
                    <a:moveTo>
                      <a:pt x="0" y="516"/>
                    </a:moveTo>
                    <a:cubicBezTo>
                      <a:pt x="2431" y="-24"/>
                      <a:pt x="5819" y="-470"/>
                      <a:pt x="7414" y="1443"/>
                    </a:cubicBezTo>
                    <a:cubicBezTo>
                      <a:pt x="11842" y="6756"/>
                      <a:pt x="10353" y="16122"/>
                      <a:pt x="15755" y="20442"/>
                    </a:cubicBezTo>
                    <a:cubicBezTo>
                      <a:pt x="22621" y="25933"/>
                      <a:pt x="32324" y="26366"/>
                      <a:pt x="40778" y="28782"/>
                    </a:cubicBezTo>
                    <a:cubicBezTo>
                      <a:pt x="46091" y="30301"/>
                      <a:pt x="50662" y="33727"/>
                      <a:pt x="55606" y="36196"/>
                    </a:cubicBezTo>
                  </a:path>
                </a:pathLst>
              </a:custGeom>
              <a:noFill/>
              <a:ln w="9525" cap="flat" cmpd="sng">
                <a:solidFill>
                  <a:schemeClr val="lt1"/>
                </a:solidFill>
                <a:prstDash val="solid"/>
                <a:round/>
                <a:headEnd type="none" w="med" len="med"/>
                <a:tailEnd type="none" w="med" len="med"/>
              </a:ln>
            </p:spPr>
          </p:sp>
          <p:sp>
            <p:nvSpPr>
              <p:cNvPr id="1169" name="Google Shape;1169;p41"/>
              <p:cNvSpPr/>
              <p:nvPr/>
            </p:nvSpPr>
            <p:spPr>
              <a:xfrm>
                <a:off x="301200" y="2872950"/>
                <a:ext cx="2027275" cy="1077350"/>
              </a:xfrm>
              <a:custGeom>
                <a:avLst/>
                <a:gdLst/>
                <a:ahLst/>
                <a:cxnLst/>
                <a:rect l="l" t="t" r="r" b="b"/>
                <a:pathLst>
                  <a:path w="81091" h="43094" extrusionOk="0">
                    <a:moveTo>
                      <a:pt x="0" y="0"/>
                    </a:moveTo>
                    <a:cubicBezTo>
                      <a:pt x="9741" y="0"/>
                      <a:pt x="17790" y="8117"/>
                      <a:pt x="25949" y="13438"/>
                    </a:cubicBezTo>
                    <a:cubicBezTo>
                      <a:pt x="30040" y="16106"/>
                      <a:pt x="35315" y="16258"/>
                      <a:pt x="39850" y="18072"/>
                    </a:cubicBezTo>
                    <a:cubicBezTo>
                      <a:pt x="45938" y="20507"/>
                      <a:pt x="49022" y="27457"/>
                      <a:pt x="53288" y="32436"/>
                    </a:cubicBezTo>
                    <a:cubicBezTo>
                      <a:pt x="59747" y="39972"/>
                      <a:pt x="74073" y="36076"/>
                      <a:pt x="81091" y="43094"/>
                    </a:cubicBezTo>
                  </a:path>
                </a:pathLst>
              </a:custGeom>
              <a:noFill/>
              <a:ln w="9525" cap="flat" cmpd="sng">
                <a:solidFill>
                  <a:schemeClr val="lt1"/>
                </a:solidFill>
                <a:prstDash val="solid"/>
                <a:round/>
                <a:headEnd type="none" w="med" len="med"/>
                <a:tailEnd type="none" w="med" len="med"/>
              </a:ln>
            </p:spPr>
          </p:sp>
          <p:sp>
            <p:nvSpPr>
              <p:cNvPr id="1170" name="Google Shape;1170;p41"/>
              <p:cNvSpPr/>
              <p:nvPr/>
            </p:nvSpPr>
            <p:spPr>
              <a:xfrm>
                <a:off x="220100" y="3255225"/>
                <a:ext cx="1413300" cy="810925"/>
              </a:xfrm>
              <a:custGeom>
                <a:avLst/>
                <a:gdLst/>
                <a:ahLst/>
                <a:cxnLst/>
                <a:rect l="l" t="t" r="r" b="b"/>
                <a:pathLst>
                  <a:path w="56532" h="32437" extrusionOk="0">
                    <a:moveTo>
                      <a:pt x="0" y="0"/>
                    </a:moveTo>
                    <a:cubicBezTo>
                      <a:pt x="10485" y="3932"/>
                      <a:pt x="20860" y="8346"/>
                      <a:pt x="30583" y="13902"/>
                    </a:cubicBezTo>
                    <a:cubicBezTo>
                      <a:pt x="39812" y="19176"/>
                      <a:pt x="47029" y="27675"/>
                      <a:pt x="56532" y="32437"/>
                    </a:cubicBezTo>
                  </a:path>
                </a:pathLst>
              </a:custGeom>
              <a:noFill/>
              <a:ln w="9525" cap="flat" cmpd="sng">
                <a:solidFill>
                  <a:schemeClr val="lt1"/>
                </a:solidFill>
                <a:prstDash val="solid"/>
                <a:round/>
                <a:headEnd type="none" w="med" len="med"/>
                <a:tailEnd type="none" w="med" len="med"/>
              </a:ln>
            </p:spPr>
          </p:sp>
          <p:sp>
            <p:nvSpPr>
              <p:cNvPr id="1171" name="Google Shape;1171;p41"/>
              <p:cNvSpPr/>
              <p:nvPr/>
            </p:nvSpPr>
            <p:spPr>
              <a:xfrm>
                <a:off x="417050" y="3927125"/>
                <a:ext cx="857250" cy="428625"/>
              </a:xfrm>
              <a:custGeom>
                <a:avLst/>
                <a:gdLst/>
                <a:ahLst/>
                <a:cxnLst/>
                <a:rect l="l" t="t" r="r" b="b"/>
                <a:pathLst>
                  <a:path w="34290" h="17145" extrusionOk="0">
                    <a:moveTo>
                      <a:pt x="0" y="0"/>
                    </a:moveTo>
                    <a:cubicBezTo>
                      <a:pt x="4464" y="406"/>
                      <a:pt x="9017" y="-272"/>
                      <a:pt x="13438" y="464"/>
                    </a:cubicBezTo>
                    <a:cubicBezTo>
                      <a:pt x="17340" y="1114"/>
                      <a:pt x="18479" y="6566"/>
                      <a:pt x="20852" y="9731"/>
                    </a:cubicBezTo>
                    <a:cubicBezTo>
                      <a:pt x="23921" y="13824"/>
                      <a:pt x="29713" y="14859"/>
                      <a:pt x="34290" y="17145"/>
                    </a:cubicBezTo>
                  </a:path>
                </a:pathLst>
              </a:custGeom>
              <a:noFill/>
              <a:ln w="9525" cap="flat" cmpd="sng">
                <a:solidFill>
                  <a:schemeClr val="lt1"/>
                </a:solidFill>
                <a:prstDash val="solid"/>
                <a:round/>
                <a:headEnd type="none" w="med" len="med"/>
                <a:tailEnd type="none" w="med" len="med"/>
              </a:ln>
            </p:spPr>
          </p:sp>
          <p:sp>
            <p:nvSpPr>
              <p:cNvPr id="1172" name="Google Shape;1172;p41"/>
              <p:cNvSpPr/>
              <p:nvPr/>
            </p:nvSpPr>
            <p:spPr>
              <a:xfrm>
                <a:off x="2710775" y="3452175"/>
                <a:ext cx="1911425" cy="556050"/>
              </a:xfrm>
              <a:custGeom>
                <a:avLst/>
                <a:gdLst/>
                <a:ahLst/>
                <a:cxnLst/>
                <a:rect l="l" t="t" r="r" b="b"/>
                <a:pathLst>
                  <a:path w="76457" h="22242" extrusionOk="0">
                    <a:moveTo>
                      <a:pt x="0" y="0"/>
                    </a:moveTo>
                    <a:cubicBezTo>
                      <a:pt x="5267" y="1506"/>
                      <a:pt x="8388" y="7049"/>
                      <a:pt x="12511" y="10657"/>
                    </a:cubicBezTo>
                    <a:cubicBezTo>
                      <a:pt x="17197" y="14757"/>
                      <a:pt x="22822" y="17956"/>
                      <a:pt x="28729" y="19925"/>
                    </a:cubicBezTo>
                    <a:cubicBezTo>
                      <a:pt x="43840" y="24962"/>
                      <a:pt x="65194" y="10979"/>
                      <a:pt x="76457" y="22242"/>
                    </a:cubicBezTo>
                  </a:path>
                </a:pathLst>
              </a:custGeom>
              <a:noFill/>
              <a:ln w="9525" cap="flat" cmpd="sng">
                <a:solidFill>
                  <a:schemeClr val="lt1"/>
                </a:solidFill>
                <a:prstDash val="solid"/>
                <a:round/>
                <a:headEnd type="none" w="med" len="med"/>
                <a:tailEnd type="none" w="med" len="med"/>
              </a:ln>
            </p:spPr>
          </p:sp>
          <p:sp>
            <p:nvSpPr>
              <p:cNvPr id="1173" name="Google Shape;1173;p41"/>
              <p:cNvSpPr/>
              <p:nvPr/>
            </p:nvSpPr>
            <p:spPr>
              <a:xfrm>
                <a:off x="2629675" y="4089325"/>
                <a:ext cx="1042600" cy="266425"/>
              </a:xfrm>
              <a:custGeom>
                <a:avLst/>
                <a:gdLst/>
                <a:ahLst/>
                <a:cxnLst/>
                <a:rect l="l" t="t" r="r" b="b"/>
                <a:pathLst>
                  <a:path w="41704" h="10657" extrusionOk="0">
                    <a:moveTo>
                      <a:pt x="0" y="0"/>
                    </a:moveTo>
                    <a:cubicBezTo>
                      <a:pt x="9796" y="3917"/>
                      <a:pt x="19729" y="7898"/>
                      <a:pt x="30119" y="9731"/>
                    </a:cubicBezTo>
                    <a:cubicBezTo>
                      <a:pt x="33934" y="10404"/>
                      <a:pt x="38238" y="8926"/>
                      <a:pt x="41704" y="10657"/>
                    </a:cubicBezTo>
                  </a:path>
                </a:pathLst>
              </a:custGeom>
              <a:noFill/>
              <a:ln w="9525" cap="flat" cmpd="sng">
                <a:solidFill>
                  <a:schemeClr val="lt1"/>
                </a:solidFill>
                <a:prstDash val="solid"/>
                <a:round/>
                <a:headEnd type="none" w="med" len="med"/>
                <a:tailEnd type="none" w="med" len="med"/>
              </a:ln>
            </p:spPr>
          </p:sp>
          <p:sp>
            <p:nvSpPr>
              <p:cNvPr id="1174" name="Google Shape;1174;p41"/>
              <p:cNvSpPr/>
              <p:nvPr/>
            </p:nvSpPr>
            <p:spPr>
              <a:xfrm>
                <a:off x="5966000" y="2872950"/>
                <a:ext cx="2907700" cy="1448050"/>
              </a:xfrm>
              <a:custGeom>
                <a:avLst/>
                <a:gdLst/>
                <a:ahLst/>
                <a:cxnLst/>
                <a:rect l="l" t="t" r="r" b="b"/>
                <a:pathLst>
                  <a:path w="116308" h="57922" extrusionOk="0">
                    <a:moveTo>
                      <a:pt x="0" y="57922"/>
                    </a:moveTo>
                    <a:cubicBezTo>
                      <a:pt x="8849" y="49073"/>
                      <a:pt x="21861" y="44092"/>
                      <a:pt x="34290" y="42631"/>
                    </a:cubicBezTo>
                    <a:cubicBezTo>
                      <a:pt x="45811" y="41277"/>
                      <a:pt x="57740" y="43387"/>
                      <a:pt x="69043" y="40777"/>
                    </a:cubicBezTo>
                    <a:cubicBezTo>
                      <a:pt x="75849" y="39205"/>
                      <a:pt x="80856" y="33241"/>
                      <a:pt x="86188" y="28729"/>
                    </a:cubicBezTo>
                    <a:cubicBezTo>
                      <a:pt x="92033" y="23782"/>
                      <a:pt x="98549" y="19418"/>
                      <a:pt x="103333" y="13438"/>
                    </a:cubicBezTo>
                    <a:cubicBezTo>
                      <a:pt x="107223" y="8576"/>
                      <a:pt x="110738" y="2782"/>
                      <a:pt x="116308" y="0"/>
                    </a:cubicBezTo>
                  </a:path>
                </a:pathLst>
              </a:custGeom>
              <a:noFill/>
              <a:ln w="9525" cap="flat" cmpd="sng">
                <a:solidFill>
                  <a:schemeClr val="lt1"/>
                </a:solidFill>
                <a:prstDash val="solid"/>
                <a:round/>
                <a:headEnd type="none" w="med" len="med"/>
                <a:tailEnd type="none" w="med" len="med"/>
              </a:ln>
            </p:spPr>
          </p:sp>
          <p:sp>
            <p:nvSpPr>
              <p:cNvPr id="1175" name="Google Shape;1175;p41"/>
              <p:cNvSpPr/>
              <p:nvPr/>
            </p:nvSpPr>
            <p:spPr>
              <a:xfrm>
                <a:off x="7726825" y="2803450"/>
                <a:ext cx="834100" cy="637125"/>
              </a:xfrm>
              <a:custGeom>
                <a:avLst/>
                <a:gdLst/>
                <a:ahLst/>
                <a:cxnLst/>
                <a:rect l="l" t="t" r="r" b="b"/>
                <a:pathLst>
                  <a:path w="33364" h="25485" extrusionOk="0">
                    <a:moveTo>
                      <a:pt x="0" y="25485"/>
                    </a:moveTo>
                    <a:cubicBezTo>
                      <a:pt x="8960" y="14735"/>
                      <a:pt x="23463" y="9890"/>
                      <a:pt x="33364" y="0"/>
                    </a:cubicBezTo>
                  </a:path>
                </a:pathLst>
              </a:custGeom>
              <a:noFill/>
              <a:ln w="9525" cap="flat" cmpd="sng">
                <a:solidFill>
                  <a:schemeClr val="lt1"/>
                </a:solidFill>
                <a:prstDash val="solid"/>
                <a:round/>
                <a:headEnd type="none" w="med" len="med"/>
                <a:tailEnd type="none" w="med" len="med"/>
              </a:ln>
            </p:spPr>
          </p:sp>
          <p:sp>
            <p:nvSpPr>
              <p:cNvPr id="1176" name="Google Shape;1176;p41"/>
              <p:cNvSpPr/>
              <p:nvPr/>
            </p:nvSpPr>
            <p:spPr>
              <a:xfrm>
                <a:off x="7495150" y="3880800"/>
                <a:ext cx="1378550" cy="556050"/>
              </a:xfrm>
              <a:custGeom>
                <a:avLst/>
                <a:gdLst/>
                <a:ahLst/>
                <a:cxnLst/>
                <a:rect l="l" t="t" r="r" b="b"/>
                <a:pathLst>
                  <a:path w="55142" h="22242" extrusionOk="0">
                    <a:moveTo>
                      <a:pt x="0" y="22242"/>
                    </a:moveTo>
                    <a:cubicBezTo>
                      <a:pt x="10527" y="18733"/>
                      <a:pt x="21041" y="14876"/>
                      <a:pt x="31973" y="12974"/>
                    </a:cubicBezTo>
                    <a:cubicBezTo>
                      <a:pt x="36843" y="12127"/>
                      <a:pt x="41938" y="13858"/>
                      <a:pt x="46801" y="12974"/>
                    </a:cubicBezTo>
                    <a:cubicBezTo>
                      <a:pt x="51859" y="12055"/>
                      <a:pt x="53514" y="4877"/>
                      <a:pt x="55142" y="0"/>
                    </a:cubicBezTo>
                  </a:path>
                </a:pathLst>
              </a:custGeom>
              <a:noFill/>
              <a:ln w="9525" cap="flat" cmpd="sng">
                <a:solidFill>
                  <a:schemeClr val="lt1"/>
                </a:solidFill>
                <a:prstDash val="solid"/>
                <a:round/>
                <a:headEnd type="none" w="med" len="med"/>
                <a:tailEnd type="none" w="med" len="med"/>
              </a:ln>
            </p:spPr>
          </p:sp>
        </p:grpSp>
      </p:grpSp>
      <p:grpSp>
        <p:nvGrpSpPr>
          <p:cNvPr id="1177" name="Google Shape;1177;p41"/>
          <p:cNvGrpSpPr/>
          <p:nvPr/>
        </p:nvGrpSpPr>
        <p:grpSpPr>
          <a:xfrm>
            <a:off x="-72966" y="6132732"/>
            <a:ext cx="12373887" cy="725147"/>
            <a:chOff x="-54725" y="4599549"/>
            <a:chExt cx="9280415" cy="543860"/>
          </a:xfrm>
        </p:grpSpPr>
        <p:sp>
          <p:nvSpPr>
            <p:cNvPr id="1178" name="Google Shape;1178;p41"/>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179" name="Google Shape;1179;p41"/>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1180" name="Google Shape;1180;p41"/>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1181" name="Google Shape;1181;p41"/>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1182" name="Google Shape;1182;p41"/>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1183" name="Google Shape;1183;p41"/>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1184" name="Google Shape;1184;p41"/>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1185" name="Google Shape;1185;p41"/>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1186" name="Google Shape;1186;p41"/>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1187" name="Google Shape;1187;p41"/>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1188" name="Google Shape;1188;p41"/>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grpSp>
        <p:nvGrpSpPr>
          <p:cNvPr id="1189" name="Google Shape;1189;p41"/>
          <p:cNvGrpSpPr/>
          <p:nvPr/>
        </p:nvGrpSpPr>
        <p:grpSpPr>
          <a:xfrm>
            <a:off x="-304799" y="5524431"/>
            <a:ext cx="1743964" cy="1435203"/>
            <a:chOff x="-381000" y="4295723"/>
            <a:chExt cx="1307973" cy="1076402"/>
          </a:xfrm>
        </p:grpSpPr>
        <p:sp>
          <p:nvSpPr>
            <p:cNvPr id="1190" name="Google Shape;1190;p41"/>
            <p:cNvSpPr/>
            <p:nvPr/>
          </p:nvSpPr>
          <p:spPr>
            <a:xfrm>
              <a:off x="-381000" y="4295723"/>
              <a:ext cx="1307973" cy="1076402"/>
            </a:xfrm>
            <a:custGeom>
              <a:avLst/>
              <a:gdLst/>
              <a:ahLst/>
              <a:cxnLst/>
              <a:rect l="l" t="t" r="r" b="b"/>
              <a:pathLst>
                <a:path w="39199" h="32259" extrusionOk="0">
                  <a:moveTo>
                    <a:pt x="18989" y="0"/>
                  </a:moveTo>
                  <a:cubicBezTo>
                    <a:pt x="16521" y="0"/>
                    <a:pt x="14123" y="1665"/>
                    <a:pt x="13259" y="3986"/>
                  </a:cubicBezTo>
                  <a:cubicBezTo>
                    <a:pt x="11680" y="2917"/>
                    <a:pt x="9959" y="1777"/>
                    <a:pt x="8074" y="1777"/>
                  </a:cubicBezTo>
                  <a:cubicBezTo>
                    <a:pt x="8015" y="1777"/>
                    <a:pt x="7955" y="1778"/>
                    <a:pt x="7896" y="1781"/>
                  </a:cubicBezTo>
                  <a:cubicBezTo>
                    <a:pt x="5916" y="1831"/>
                    <a:pt x="3911" y="3786"/>
                    <a:pt x="4612" y="5640"/>
                  </a:cubicBezTo>
                  <a:cubicBezTo>
                    <a:pt x="4240" y="5355"/>
                    <a:pt x="3819" y="5230"/>
                    <a:pt x="3389" y="5230"/>
                  </a:cubicBezTo>
                  <a:cubicBezTo>
                    <a:pt x="1967" y="5230"/>
                    <a:pt x="444" y="6607"/>
                    <a:pt x="251" y="8147"/>
                  </a:cubicBezTo>
                  <a:cubicBezTo>
                    <a:pt x="1" y="10177"/>
                    <a:pt x="1179" y="12057"/>
                    <a:pt x="2307" y="13736"/>
                  </a:cubicBezTo>
                  <a:cubicBezTo>
                    <a:pt x="301" y="16618"/>
                    <a:pt x="1630" y="21179"/>
                    <a:pt x="4863" y="22533"/>
                  </a:cubicBezTo>
                  <a:cubicBezTo>
                    <a:pt x="3685" y="22633"/>
                    <a:pt x="2858" y="23911"/>
                    <a:pt x="2908" y="25089"/>
                  </a:cubicBezTo>
                  <a:cubicBezTo>
                    <a:pt x="2983" y="26267"/>
                    <a:pt x="3710" y="27320"/>
                    <a:pt x="4562" y="28122"/>
                  </a:cubicBezTo>
                  <a:cubicBezTo>
                    <a:pt x="6342" y="29751"/>
                    <a:pt x="8297" y="29726"/>
                    <a:pt x="10352" y="30603"/>
                  </a:cubicBezTo>
                  <a:cubicBezTo>
                    <a:pt x="11053" y="30904"/>
                    <a:pt x="11404" y="31756"/>
                    <a:pt x="12231" y="31906"/>
                  </a:cubicBezTo>
                  <a:cubicBezTo>
                    <a:pt x="12332" y="31906"/>
                    <a:pt x="14963" y="31731"/>
                    <a:pt x="14537" y="31330"/>
                  </a:cubicBezTo>
                  <a:lnTo>
                    <a:pt x="14537" y="31330"/>
                  </a:lnTo>
                  <a:cubicBezTo>
                    <a:pt x="15228" y="31962"/>
                    <a:pt x="16144" y="32258"/>
                    <a:pt x="17072" y="32258"/>
                  </a:cubicBezTo>
                  <a:cubicBezTo>
                    <a:pt x="18536" y="32258"/>
                    <a:pt x="20028" y="31521"/>
                    <a:pt x="20703" y="30202"/>
                  </a:cubicBezTo>
                  <a:cubicBezTo>
                    <a:pt x="21265" y="31153"/>
                    <a:pt x="22414" y="31518"/>
                    <a:pt x="23555" y="31518"/>
                  </a:cubicBezTo>
                  <a:cubicBezTo>
                    <a:pt x="23888" y="31518"/>
                    <a:pt x="24220" y="31487"/>
                    <a:pt x="24537" y="31430"/>
                  </a:cubicBezTo>
                  <a:cubicBezTo>
                    <a:pt x="25823" y="31227"/>
                    <a:pt x="27068" y="30760"/>
                    <a:pt x="28346" y="30760"/>
                  </a:cubicBezTo>
                  <a:cubicBezTo>
                    <a:pt x="28488" y="30760"/>
                    <a:pt x="28630" y="30766"/>
                    <a:pt x="28773" y="30778"/>
                  </a:cubicBezTo>
                  <a:cubicBezTo>
                    <a:pt x="29600" y="30879"/>
                    <a:pt x="30377" y="31179"/>
                    <a:pt x="31204" y="31280"/>
                  </a:cubicBezTo>
                  <a:cubicBezTo>
                    <a:pt x="31329" y="31292"/>
                    <a:pt x="31454" y="31298"/>
                    <a:pt x="31579" y="31298"/>
                  </a:cubicBezTo>
                  <a:cubicBezTo>
                    <a:pt x="34193" y="31298"/>
                    <a:pt x="36570" y="28599"/>
                    <a:pt x="36091" y="25991"/>
                  </a:cubicBezTo>
                  <a:cubicBezTo>
                    <a:pt x="37294" y="24663"/>
                    <a:pt x="38547" y="23209"/>
                    <a:pt x="38873" y="21430"/>
                  </a:cubicBezTo>
                  <a:cubicBezTo>
                    <a:pt x="39199" y="19651"/>
                    <a:pt x="38171" y="17495"/>
                    <a:pt x="36392" y="17295"/>
                  </a:cubicBezTo>
                  <a:cubicBezTo>
                    <a:pt x="37369" y="15615"/>
                    <a:pt x="38272" y="13711"/>
                    <a:pt x="38021" y="11781"/>
                  </a:cubicBezTo>
                  <a:cubicBezTo>
                    <a:pt x="37782" y="10109"/>
                    <a:pt x="36282" y="8530"/>
                    <a:pt x="34679" y="8530"/>
                  </a:cubicBezTo>
                  <a:cubicBezTo>
                    <a:pt x="34433" y="8530"/>
                    <a:pt x="34183" y="8568"/>
                    <a:pt x="33936" y="8648"/>
                  </a:cubicBezTo>
                  <a:cubicBezTo>
                    <a:pt x="34111" y="6493"/>
                    <a:pt x="32858" y="4287"/>
                    <a:pt x="30903" y="3335"/>
                  </a:cubicBezTo>
                  <a:cubicBezTo>
                    <a:pt x="30160" y="2963"/>
                    <a:pt x="29337" y="2783"/>
                    <a:pt x="28513" y="2783"/>
                  </a:cubicBezTo>
                  <a:cubicBezTo>
                    <a:pt x="27169" y="2783"/>
                    <a:pt x="25823" y="3261"/>
                    <a:pt x="24813" y="4162"/>
                  </a:cubicBezTo>
                  <a:cubicBezTo>
                    <a:pt x="24011" y="1781"/>
                    <a:pt x="21605" y="26"/>
                    <a:pt x="19099" y="1"/>
                  </a:cubicBezTo>
                  <a:cubicBezTo>
                    <a:pt x="19062" y="1"/>
                    <a:pt x="19026" y="0"/>
                    <a:pt x="189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191" name="Google Shape;1191;p41"/>
            <p:cNvSpPr/>
            <p:nvPr/>
          </p:nvSpPr>
          <p:spPr>
            <a:xfrm>
              <a:off x="-110600" y="4635579"/>
              <a:ext cx="436043" cy="180918"/>
            </a:xfrm>
            <a:custGeom>
              <a:avLst/>
              <a:gdLst/>
              <a:ahLst/>
              <a:cxnLst/>
              <a:rect l="l" t="t" r="r" b="b"/>
              <a:pathLst>
                <a:path w="12422" h="5154" extrusionOk="0">
                  <a:moveTo>
                    <a:pt x="361" y="1"/>
                  </a:moveTo>
                  <a:cubicBezTo>
                    <a:pt x="213" y="1"/>
                    <a:pt x="63" y="95"/>
                    <a:pt x="50" y="283"/>
                  </a:cubicBezTo>
                  <a:cubicBezTo>
                    <a:pt x="0" y="1586"/>
                    <a:pt x="677" y="2614"/>
                    <a:pt x="1930" y="3065"/>
                  </a:cubicBezTo>
                  <a:cubicBezTo>
                    <a:pt x="2331" y="3213"/>
                    <a:pt x="2767" y="3271"/>
                    <a:pt x="3209" y="3271"/>
                  </a:cubicBezTo>
                  <a:cubicBezTo>
                    <a:pt x="3292" y="3271"/>
                    <a:pt x="3376" y="3269"/>
                    <a:pt x="3459" y="3265"/>
                  </a:cubicBezTo>
                  <a:cubicBezTo>
                    <a:pt x="3584" y="3260"/>
                    <a:pt x="3705" y="3257"/>
                    <a:pt x="3822" y="3257"/>
                  </a:cubicBezTo>
                  <a:cubicBezTo>
                    <a:pt x="4831" y="3257"/>
                    <a:pt x="5573" y="3464"/>
                    <a:pt x="6517" y="4092"/>
                  </a:cubicBezTo>
                  <a:cubicBezTo>
                    <a:pt x="7421" y="4695"/>
                    <a:pt x="8598" y="5154"/>
                    <a:pt x="9707" y="5154"/>
                  </a:cubicBezTo>
                  <a:cubicBezTo>
                    <a:pt x="10718" y="5154"/>
                    <a:pt x="11672" y="4771"/>
                    <a:pt x="12306" y="3767"/>
                  </a:cubicBezTo>
                  <a:cubicBezTo>
                    <a:pt x="12422" y="3593"/>
                    <a:pt x="12270" y="3449"/>
                    <a:pt x="12103" y="3449"/>
                  </a:cubicBezTo>
                  <a:cubicBezTo>
                    <a:pt x="12053" y="3449"/>
                    <a:pt x="12001" y="3462"/>
                    <a:pt x="11955" y="3491"/>
                  </a:cubicBezTo>
                  <a:cubicBezTo>
                    <a:pt x="11164" y="4117"/>
                    <a:pt x="10318" y="4499"/>
                    <a:pt x="9378" y="4499"/>
                  </a:cubicBezTo>
                  <a:cubicBezTo>
                    <a:pt x="9039" y="4499"/>
                    <a:pt x="8687" y="4449"/>
                    <a:pt x="8321" y="4343"/>
                  </a:cubicBezTo>
                  <a:cubicBezTo>
                    <a:pt x="7344" y="4067"/>
                    <a:pt x="6792" y="3341"/>
                    <a:pt x="6015" y="2814"/>
                  </a:cubicBezTo>
                  <a:cubicBezTo>
                    <a:pt x="5572" y="2523"/>
                    <a:pt x="5013" y="2454"/>
                    <a:pt x="4424" y="2454"/>
                  </a:cubicBezTo>
                  <a:cubicBezTo>
                    <a:pt x="3899" y="2454"/>
                    <a:pt x="3350" y="2509"/>
                    <a:pt x="2838" y="2509"/>
                  </a:cubicBezTo>
                  <a:cubicBezTo>
                    <a:pt x="1658" y="2509"/>
                    <a:pt x="678" y="2217"/>
                    <a:pt x="652" y="283"/>
                  </a:cubicBezTo>
                  <a:cubicBezTo>
                    <a:pt x="652" y="95"/>
                    <a:pt x="508" y="1"/>
                    <a:pt x="36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192" name="Google Shape;1192;p41"/>
            <p:cNvSpPr/>
            <p:nvPr/>
          </p:nvSpPr>
          <p:spPr>
            <a:xfrm>
              <a:off x="-77182" y="4930900"/>
              <a:ext cx="310587" cy="225604"/>
            </a:xfrm>
            <a:custGeom>
              <a:avLst/>
              <a:gdLst/>
              <a:ahLst/>
              <a:cxnLst/>
              <a:rect l="l" t="t" r="r" b="b"/>
              <a:pathLst>
                <a:path w="8848" h="6427" extrusionOk="0">
                  <a:moveTo>
                    <a:pt x="977" y="1"/>
                  </a:moveTo>
                  <a:cubicBezTo>
                    <a:pt x="906" y="1"/>
                    <a:pt x="834" y="27"/>
                    <a:pt x="778" y="90"/>
                  </a:cubicBezTo>
                  <a:cubicBezTo>
                    <a:pt x="176" y="717"/>
                    <a:pt x="101" y="1544"/>
                    <a:pt x="577" y="2321"/>
                  </a:cubicBezTo>
                  <a:cubicBezTo>
                    <a:pt x="853" y="2747"/>
                    <a:pt x="1204" y="3023"/>
                    <a:pt x="1655" y="3223"/>
                  </a:cubicBezTo>
                  <a:cubicBezTo>
                    <a:pt x="2156" y="3449"/>
                    <a:pt x="2933" y="3349"/>
                    <a:pt x="3359" y="3599"/>
                  </a:cubicBezTo>
                  <a:cubicBezTo>
                    <a:pt x="4061" y="4025"/>
                    <a:pt x="4462" y="5128"/>
                    <a:pt x="5264" y="5654"/>
                  </a:cubicBezTo>
                  <a:cubicBezTo>
                    <a:pt x="5942" y="6094"/>
                    <a:pt x="6794" y="6427"/>
                    <a:pt x="7625" y="6427"/>
                  </a:cubicBezTo>
                  <a:cubicBezTo>
                    <a:pt x="7930" y="6427"/>
                    <a:pt x="8232" y="6382"/>
                    <a:pt x="8522" y="6281"/>
                  </a:cubicBezTo>
                  <a:cubicBezTo>
                    <a:pt x="8848" y="6156"/>
                    <a:pt x="8773" y="5705"/>
                    <a:pt x="8447" y="5679"/>
                  </a:cubicBezTo>
                  <a:cubicBezTo>
                    <a:pt x="6542" y="5529"/>
                    <a:pt x="4913" y="5078"/>
                    <a:pt x="4161" y="3098"/>
                  </a:cubicBezTo>
                  <a:cubicBezTo>
                    <a:pt x="4111" y="2973"/>
                    <a:pt x="4036" y="2847"/>
                    <a:pt x="3885" y="2822"/>
                  </a:cubicBezTo>
                  <a:cubicBezTo>
                    <a:pt x="2833" y="2647"/>
                    <a:pt x="1" y="2321"/>
                    <a:pt x="1254" y="441"/>
                  </a:cubicBezTo>
                  <a:cubicBezTo>
                    <a:pt x="1404" y="235"/>
                    <a:pt x="1189" y="1"/>
                    <a:pt x="977"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193" name="Google Shape;1193;p41"/>
            <p:cNvSpPr/>
            <p:nvPr/>
          </p:nvSpPr>
          <p:spPr>
            <a:xfrm>
              <a:off x="244080" y="4511350"/>
              <a:ext cx="257266" cy="85404"/>
            </a:xfrm>
            <a:custGeom>
              <a:avLst/>
              <a:gdLst/>
              <a:ahLst/>
              <a:cxnLst/>
              <a:rect l="l" t="t" r="r" b="b"/>
              <a:pathLst>
                <a:path w="7329" h="2433" extrusionOk="0">
                  <a:moveTo>
                    <a:pt x="395" y="0"/>
                  </a:moveTo>
                  <a:cubicBezTo>
                    <a:pt x="205" y="0"/>
                    <a:pt x="1" y="170"/>
                    <a:pt x="47" y="413"/>
                  </a:cubicBezTo>
                  <a:cubicBezTo>
                    <a:pt x="214" y="1493"/>
                    <a:pt x="1032" y="1992"/>
                    <a:pt x="1945" y="1992"/>
                  </a:cubicBezTo>
                  <a:cubicBezTo>
                    <a:pt x="2261" y="1992"/>
                    <a:pt x="2588" y="1933"/>
                    <a:pt x="2904" y="1817"/>
                  </a:cubicBezTo>
                  <a:cubicBezTo>
                    <a:pt x="3134" y="1737"/>
                    <a:pt x="3317" y="1697"/>
                    <a:pt x="3488" y="1697"/>
                  </a:cubicBezTo>
                  <a:cubicBezTo>
                    <a:pt x="3745" y="1697"/>
                    <a:pt x="3977" y="1787"/>
                    <a:pt x="4307" y="1967"/>
                  </a:cubicBezTo>
                  <a:cubicBezTo>
                    <a:pt x="4683" y="2168"/>
                    <a:pt x="5059" y="2343"/>
                    <a:pt x="5485" y="2418"/>
                  </a:cubicBezTo>
                  <a:cubicBezTo>
                    <a:pt x="5574" y="2428"/>
                    <a:pt x="5661" y="2432"/>
                    <a:pt x="5746" y="2432"/>
                  </a:cubicBezTo>
                  <a:cubicBezTo>
                    <a:pt x="6361" y="2432"/>
                    <a:pt x="6885" y="2189"/>
                    <a:pt x="7215" y="1616"/>
                  </a:cubicBezTo>
                  <a:cubicBezTo>
                    <a:pt x="7329" y="1426"/>
                    <a:pt x="7154" y="1222"/>
                    <a:pt x="6965" y="1222"/>
                  </a:cubicBezTo>
                  <a:cubicBezTo>
                    <a:pt x="6905" y="1222"/>
                    <a:pt x="6843" y="1242"/>
                    <a:pt x="6789" y="1291"/>
                  </a:cubicBezTo>
                  <a:cubicBezTo>
                    <a:pt x="6406" y="1634"/>
                    <a:pt x="6076" y="1760"/>
                    <a:pt x="5773" y="1760"/>
                  </a:cubicBezTo>
                  <a:cubicBezTo>
                    <a:pt x="4949" y="1760"/>
                    <a:pt x="4331" y="831"/>
                    <a:pt x="3429" y="831"/>
                  </a:cubicBezTo>
                  <a:cubicBezTo>
                    <a:pt x="3380" y="831"/>
                    <a:pt x="3330" y="834"/>
                    <a:pt x="3280" y="839"/>
                  </a:cubicBezTo>
                  <a:cubicBezTo>
                    <a:pt x="3004" y="864"/>
                    <a:pt x="2879" y="1015"/>
                    <a:pt x="2653" y="1115"/>
                  </a:cubicBezTo>
                  <a:cubicBezTo>
                    <a:pt x="2419" y="1205"/>
                    <a:pt x="2186" y="1251"/>
                    <a:pt x="1964" y="1251"/>
                  </a:cubicBezTo>
                  <a:cubicBezTo>
                    <a:pt x="1377" y="1251"/>
                    <a:pt x="873" y="929"/>
                    <a:pt x="673" y="238"/>
                  </a:cubicBezTo>
                  <a:cubicBezTo>
                    <a:pt x="634" y="71"/>
                    <a:pt x="517" y="0"/>
                    <a:pt x="3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194" name="Google Shape;1194;p41"/>
            <p:cNvSpPr/>
            <p:nvPr/>
          </p:nvSpPr>
          <p:spPr>
            <a:xfrm>
              <a:off x="404957" y="4893832"/>
              <a:ext cx="251615" cy="103272"/>
            </a:xfrm>
            <a:custGeom>
              <a:avLst/>
              <a:gdLst/>
              <a:ahLst/>
              <a:cxnLst/>
              <a:rect l="l" t="t" r="r" b="b"/>
              <a:pathLst>
                <a:path w="7168" h="2942" extrusionOk="0">
                  <a:moveTo>
                    <a:pt x="445" y="1"/>
                  </a:moveTo>
                  <a:cubicBezTo>
                    <a:pt x="324" y="1"/>
                    <a:pt x="208" y="68"/>
                    <a:pt x="175" y="219"/>
                  </a:cubicBezTo>
                  <a:cubicBezTo>
                    <a:pt x="0" y="946"/>
                    <a:pt x="150" y="1623"/>
                    <a:pt x="802" y="2074"/>
                  </a:cubicBezTo>
                  <a:cubicBezTo>
                    <a:pt x="1096" y="2270"/>
                    <a:pt x="1356" y="2343"/>
                    <a:pt x="1607" y="2343"/>
                  </a:cubicBezTo>
                  <a:cubicBezTo>
                    <a:pt x="1997" y="2343"/>
                    <a:pt x="2365" y="2166"/>
                    <a:pt x="2807" y="1999"/>
                  </a:cubicBezTo>
                  <a:cubicBezTo>
                    <a:pt x="3093" y="1890"/>
                    <a:pt x="3324" y="1836"/>
                    <a:pt x="3535" y="1836"/>
                  </a:cubicBezTo>
                  <a:cubicBezTo>
                    <a:pt x="3860" y="1836"/>
                    <a:pt x="4136" y="1966"/>
                    <a:pt x="4486" y="2224"/>
                  </a:cubicBezTo>
                  <a:cubicBezTo>
                    <a:pt x="4712" y="2400"/>
                    <a:pt x="4912" y="2625"/>
                    <a:pt x="5188" y="2751"/>
                  </a:cubicBezTo>
                  <a:cubicBezTo>
                    <a:pt x="5426" y="2869"/>
                    <a:pt x="5664" y="2941"/>
                    <a:pt x="5914" y="2941"/>
                  </a:cubicBezTo>
                  <a:cubicBezTo>
                    <a:pt x="5980" y="2941"/>
                    <a:pt x="6047" y="2936"/>
                    <a:pt x="6115" y="2926"/>
                  </a:cubicBezTo>
                  <a:cubicBezTo>
                    <a:pt x="6817" y="2851"/>
                    <a:pt x="7168" y="2324"/>
                    <a:pt x="7018" y="1673"/>
                  </a:cubicBezTo>
                  <a:cubicBezTo>
                    <a:pt x="6993" y="1535"/>
                    <a:pt x="6874" y="1466"/>
                    <a:pt x="6754" y="1466"/>
                  </a:cubicBezTo>
                  <a:cubicBezTo>
                    <a:pt x="6635" y="1466"/>
                    <a:pt x="6516" y="1535"/>
                    <a:pt x="6491" y="1673"/>
                  </a:cubicBezTo>
                  <a:cubicBezTo>
                    <a:pt x="6449" y="1864"/>
                    <a:pt x="6307" y="1939"/>
                    <a:pt x="6106" y="1939"/>
                  </a:cubicBezTo>
                  <a:cubicBezTo>
                    <a:pt x="5357" y="1939"/>
                    <a:pt x="3779" y="896"/>
                    <a:pt x="3384" y="896"/>
                  </a:cubicBezTo>
                  <a:cubicBezTo>
                    <a:pt x="3348" y="891"/>
                    <a:pt x="3312" y="889"/>
                    <a:pt x="3275" y="889"/>
                  </a:cubicBezTo>
                  <a:cubicBezTo>
                    <a:pt x="3105" y="889"/>
                    <a:pt x="2926" y="934"/>
                    <a:pt x="2782" y="996"/>
                  </a:cubicBezTo>
                  <a:cubicBezTo>
                    <a:pt x="2607" y="1096"/>
                    <a:pt x="2431" y="1197"/>
                    <a:pt x="2281" y="1322"/>
                  </a:cubicBezTo>
                  <a:cubicBezTo>
                    <a:pt x="2106" y="1352"/>
                    <a:pt x="1947" y="1368"/>
                    <a:pt x="1802" y="1368"/>
                  </a:cubicBezTo>
                  <a:cubicBezTo>
                    <a:pt x="1119" y="1368"/>
                    <a:pt x="777" y="1023"/>
                    <a:pt x="777" y="319"/>
                  </a:cubicBezTo>
                  <a:cubicBezTo>
                    <a:pt x="777" y="119"/>
                    <a:pt x="606" y="1"/>
                    <a:pt x="44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195" name="Google Shape;1195;p41"/>
          <p:cNvGrpSpPr/>
          <p:nvPr/>
        </p:nvGrpSpPr>
        <p:grpSpPr>
          <a:xfrm>
            <a:off x="266807" y="195867"/>
            <a:ext cx="11617568" cy="4608844"/>
            <a:chOff x="200105" y="146900"/>
            <a:chExt cx="8713176" cy="3456633"/>
          </a:xfrm>
        </p:grpSpPr>
        <p:grpSp>
          <p:nvGrpSpPr>
            <p:cNvPr id="1196" name="Google Shape;1196;p41"/>
            <p:cNvGrpSpPr/>
            <p:nvPr/>
          </p:nvGrpSpPr>
          <p:grpSpPr>
            <a:xfrm>
              <a:off x="4830333" y="1834459"/>
              <a:ext cx="543053" cy="354885"/>
              <a:chOff x="7218550" y="1264450"/>
              <a:chExt cx="1810175" cy="1182950"/>
            </a:xfrm>
          </p:grpSpPr>
          <p:sp>
            <p:nvSpPr>
              <p:cNvPr id="1197" name="Google Shape;1197;p41"/>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198" name="Google Shape;1198;p41"/>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199" name="Google Shape;1199;p41"/>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00" name="Google Shape;1200;p41"/>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01" name="Google Shape;1201;p41"/>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02" name="Google Shape;1202;p41"/>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03" name="Google Shape;1203;p41"/>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04" name="Google Shape;1204;p41"/>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05" name="Google Shape;1205;p41"/>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06" name="Google Shape;1206;p41"/>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07" name="Google Shape;1207;p41"/>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08" name="Google Shape;1208;p41"/>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09" name="Google Shape;1209;p41"/>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210" name="Google Shape;1210;p41"/>
            <p:cNvGrpSpPr/>
            <p:nvPr/>
          </p:nvGrpSpPr>
          <p:grpSpPr>
            <a:xfrm>
              <a:off x="8257067" y="2781797"/>
              <a:ext cx="347646" cy="354973"/>
              <a:chOff x="7348550" y="1658600"/>
              <a:chExt cx="1664175" cy="1699250"/>
            </a:xfrm>
          </p:grpSpPr>
          <p:sp>
            <p:nvSpPr>
              <p:cNvPr id="1211" name="Google Shape;1211;p41"/>
              <p:cNvSpPr/>
              <p:nvPr/>
            </p:nvSpPr>
            <p:spPr>
              <a:xfrm>
                <a:off x="8057825" y="2298825"/>
                <a:ext cx="609050" cy="520425"/>
              </a:xfrm>
              <a:custGeom>
                <a:avLst/>
                <a:gdLst/>
                <a:ahLst/>
                <a:cxnLst/>
                <a:rect l="l" t="t" r="r" b="b"/>
                <a:pathLst>
                  <a:path w="24362" h="20817" extrusionOk="0">
                    <a:moveTo>
                      <a:pt x="14101" y="0"/>
                    </a:moveTo>
                    <a:cubicBezTo>
                      <a:pt x="6615" y="0"/>
                      <a:pt x="0" y="16882"/>
                      <a:pt x="0" y="16882"/>
                    </a:cubicBezTo>
                    <a:cubicBezTo>
                      <a:pt x="1780" y="20441"/>
                      <a:pt x="3860" y="20817"/>
                      <a:pt x="3860" y="20817"/>
                    </a:cubicBezTo>
                    <a:cubicBezTo>
                      <a:pt x="12080" y="17032"/>
                      <a:pt x="24361" y="6305"/>
                      <a:pt x="17394" y="1167"/>
                    </a:cubicBezTo>
                    <a:cubicBezTo>
                      <a:pt x="16290" y="355"/>
                      <a:pt x="15186" y="0"/>
                      <a:pt x="14101"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12" name="Google Shape;1212;p41"/>
              <p:cNvSpPr/>
              <p:nvPr/>
            </p:nvSpPr>
            <p:spPr>
              <a:xfrm>
                <a:off x="8171225" y="2496975"/>
                <a:ext cx="663575" cy="381800"/>
              </a:xfrm>
              <a:custGeom>
                <a:avLst/>
                <a:gdLst/>
                <a:ahLst/>
                <a:cxnLst/>
                <a:rect l="l" t="t" r="r" b="b"/>
                <a:pathLst>
                  <a:path w="26543" h="15272" extrusionOk="0">
                    <a:moveTo>
                      <a:pt x="17381" y="1"/>
                    </a:moveTo>
                    <a:cubicBezTo>
                      <a:pt x="10306" y="1"/>
                      <a:pt x="1" y="10109"/>
                      <a:pt x="1" y="10109"/>
                    </a:cubicBezTo>
                    <a:cubicBezTo>
                      <a:pt x="176" y="14094"/>
                      <a:pt x="1930" y="15271"/>
                      <a:pt x="1930" y="15271"/>
                    </a:cubicBezTo>
                    <a:cubicBezTo>
                      <a:pt x="10978" y="15196"/>
                      <a:pt x="26542" y="10409"/>
                      <a:pt x="22306" y="2890"/>
                    </a:cubicBezTo>
                    <a:cubicBezTo>
                      <a:pt x="21129" y="811"/>
                      <a:pt x="19384" y="1"/>
                      <a:pt x="1738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13" name="Google Shape;1213;p41"/>
              <p:cNvSpPr/>
              <p:nvPr/>
            </p:nvSpPr>
            <p:spPr>
              <a:xfrm>
                <a:off x="8218850" y="2871850"/>
                <a:ext cx="395375" cy="373475"/>
              </a:xfrm>
              <a:custGeom>
                <a:avLst/>
                <a:gdLst/>
                <a:ahLst/>
                <a:cxnLst/>
                <a:rect l="l" t="t" r="r" b="b"/>
                <a:pathLst>
                  <a:path w="15815" h="14939" extrusionOk="0">
                    <a:moveTo>
                      <a:pt x="9374" y="1"/>
                    </a:moveTo>
                    <a:cubicBezTo>
                      <a:pt x="7344" y="3008"/>
                      <a:pt x="4311" y="6617"/>
                      <a:pt x="0" y="9750"/>
                    </a:cubicBezTo>
                    <a:cubicBezTo>
                      <a:pt x="2807" y="11906"/>
                      <a:pt x="5539" y="13610"/>
                      <a:pt x="7995" y="14938"/>
                    </a:cubicBezTo>
                    <a:cubicBezTo>
                      <a:pt x="12231" y="11680"/>
                      <a:pt x="14537" y="7495"/>
                      <a:pt x="15815" y="3911"/>
                    </a:cubicBezTo>
                    <a:cubicBezTo>
                      <a:pt x="13910" y="2983"/>
                      <a:pt x="11705" y="1705"/>
                      <a:pt x="937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14" name="Google Shape;1214;p41"/>
              <p:cNvSpPr/>
              <p:nvPr/>
            </p:nvSpPr>
            <p:spPr>
              <a:xfrm>
                <a:off x="8609200" y="3027250"/>
                <a:ext cx="295150" cy="330600"/>
              </a:xfrm>
              <a:custGeom>
                <a:avLst/>
                <a:gdLst/>
                <a:ahLst/>
                <a:cxnLst/>
                <a:rect l="l" t="t" r="r" b="b"/>
                <a:pathLst>
                  <a:path w="11806" h="13224" extrusionOk="0">
                    <a:moveTo>
                      <a:pt x="6066" y="0"/>
                    </a:moveTo>
                    <a:cubicBezTo>
                      <a:pt x="5364" y="3735"/>
                      <a:pt x="3710" y="8271"/>
                      <a:pt x="0" y="12156"/>
                    </a:cubicBezTo>
                    <a:cubicBezTo>
                      <a:pt x="1604" y="12732"/>
                      <a:pt x="2657" y="12983"/>
                      <a:pt x="2833" y="13033"/>
                    </a:cubicBezTo>
                    <a:cubicBezTo>
                      <a:pt x="3364" y="13162"/>
                      <a:pt x="3895" y="13224"/>
                      <a:pt x="4418" y="13224"/>
                    </a:cubicBezTo>
                    <a:cubicBezTo>
                      <a:pt x="7451" y="13224"/>
                      <a:pt x="10201" y="11149"/>
                      <a:pt x="10928" y="8071"/>
                    </a:cubicBezTo>
                    <a:cubicBezTo>
                      <a:pt x="11805" y="4512"/>
                      <a:pt x="9625" y="903"/>
                      <a:pt x="606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15" name="Google Shape;1215;p41"/>
              <p:cNvSpPr/>
              <p:nvPr/>
            </p:nvSpPr>
            <p:spPr>
              <a:xfrm>
                <a:off x="8418725" y="2969600"/>
                <a:ext cx="342125" cy="361550"/>
              </a:xfrm>
              <a:custGeom>
                <a:avLst/>
                <a:gdLst/>
                <a:ahLst/>
                <a:cxnLst/>
                <a:rect l="l" t="t" r="r" b="b"/>
                <a:pathLst>
                  <a:path w="13685" h="14462" extrusionOk="0">
                    <a:moveTo>
                      <a:pt x="7820" y="1"/>
                    </a:moveTo>
                    <a:cubicBezTo>
                      <a:pt x="6542" y="3585"/>
                      <a:pt x="4236" y="7770"/>
                      <a:pt x="0" y="11028"/>
                    </a:cubicBezTo>
                    <a:cubicBezTo>
                      <a:pt x="3108" y="12707"/>
                      <a:pt x="5765" y="13810"/>
                      <a:pt x="7619" y="14462"/>
                    </a:cubicBezTo>
                    <a:cubicBezTo>
                      <a:pt x="11329" y="10577"/>
                      <a:pt x="12983" y="6041"/>
                      <a:pt x="13685" y="2306"/>
                    </a:cubicBezTo>
                    <a:cubicBezTo>
                      <a:pt x="13660" y="2306"/>
                      <a:pt x="13660" y="2281"/>
                      <a:pt x="13635" y="2281"/>
                    </a:cubicBezTo>
                    <a:cubicBezTo>
                      <a:pt x="13359" y="2206"/>
                      <a:pt x="11078" y="1605"/>
                      <a:pt x="7820"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16" name="Google Shape;1216;p41"/>
              <p:cNvSpPr/>
              <p:nvPr/>
            </p:nvSpPr>
            <p:spPr>
              <a:xfrm>
                <a:off x="7770850" y="2393750"/>
                <a:ext cx="539500" cy="556450"/>
              </a:xfrm>
              <a:custGeom>
                <a:avLst/>
                <a:gdLst/>
                <a:ahLst/>
                <a:cxnLst/>
                <a:rect l="l" t="t" r="r" b="b"/>
                <a:pathLst>
                  <a:path w="21580" h="22258" extrusionOk="0">
                    <a:moveTo>
                      <a:pt x="7670" y="0"/>
                    </a:moveTo>
                    <a:cubicBezTo>
                      <a:pt x="6576" y="0"/>
                      <a:pt x="5465" y="267"/>
                      <a:pt x="4437" y="829"/>
                    </a:cubicBezTo>
                    <a:cubicBezTo>
                      <a:pt x="1203" y="2608"/>
                      <a:pt x="0" y="6694"/>
                      <a:pt x="1780" y="9952"/>
                    </a:cubicBezTo>
                    <a:cubicBezTo>
                      <a:pt x="4462" y="14814"/>
                      <a:pt x="7494" y="18874"/>
                      <a:pt x="10677" y="22258"/>
                    </a:cubicBezTo>
                    <a:cubicBezTo>
                      <a:pt x="15439" y="19927"/>
                      <a:pt x="19048" y="16894"/>
                      <a:pt x="21580" y="14263"/>
                    </a:cubicBezTo>
                    <a:cubicBezTo>
                      <a:pt x="18747" y="11405"/>
                      <a:pt x="15965" y="7847"/>
                      <a:pt x="13559" y="3486"/>
                    </a:cubicBezTo>
                    <a:cubicBezTo>
                      <a:pt x="12342" y="1256"/>
                      <a:pt x="10044" y="0"/>
                      <a:pt x="767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17" name="Google Shape;1217;p41"/>
              <p:cNvSpPr/>
              <p:nvPr/>
            </p:nvSpPr>
            <p:spPr>
              <a:xfrm>
                <a:off x="8037775" y="2750300"/>
                <a:ext cx="415425" cy="365325"/>
              </a:xfrm>
              <a:custGeom>
                <a:avLst/>
                <a:gdLst/>
                <a:ahLst/>
                <a:cxnLst/>
                <a:rect l="l" t="t" r="r" b="b"/>
                <a:pathLst>
                  <a:path w="16617" h="14613" extrusionOk="0">
                    <a:moveTo>
                      <a:pt x="10903" y="1"/>
                    </a:moveTo>
                    <a:cubicBezTo>
                      <a:pt x="8371" y="2632"/>
                      <a:pt x="4762" y="5665"/>
                      <a:pt x="0" y="7996"/>
                    </a:cubicBezTo>
                    <a:cubicBezTo>
                      <a:pt x="351" y="8372"/>
                      <a:pt x="702" y="8773"/>
                      <a:pt x="1078" y="9123"/>
                    </a:cubicBezTo>
                    <a:cubicBezTo>
                      <a:pt x="3133" y="11229"/>
                      <a:pt x="5213" y="13033"/>
                      <a:pt x="7268" y="14612"/>
                    </a:cubicBezTo>
                    <a:cubicBezTo>
                      <a:pt x="11554" y="11479"/>
                      <a:pt x="14587" y="7870"/>
                      <a:pt x="16617" y="4863"/>
                    </a:cubicBezTo>
                    <a:cubicBezTo>
                      <a:pt x="14762" y="3534"/>
                      <a:pt x="12807" y="1905"/>
                      <a:pt x="10903"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18" name="Google Shape;1218;p41"/>
              <p:cNvSpPr/>
              <p:nvPr/>
            </p:nvSpPr>
            <p:spPr>
              <a:xfrm>
                <a:off x="7694400" y="2229250"/>
                <a:ext cx="542025" cy="550525"/>
              </a:xfrm>
              <a:custGeom>
                <a:avLst/>
                <a:gdLst/>
                <a:ahLst/>
                <a:cxnLst/>
                <a:rect l="l" t="t" r="r" b="b"/>
                <a:pathLst>
                  <a:path w="21681" h="22021" extrusionOk="0">
                    <a:moveTo>
                      <a:pt x="10385" y="0"/>
                    </a:moveTo>
                    <a:cubicBezTo>
                      <a:pt x="10200" y="0"/>
                      <a:pt x="10013" y="5"/>
                      <a:pt x="9825" y="15"/>
                    </a:cubicBezTo>
                    <a:cubicBezTo>
                      <a:pt x="4261" y="291"/>
                      <a:pt x="1" y="5103"/>
                      <a:pt x="302" y="10642"/>
                    </a:cubicBezTo>
                    <a:cubicBezTo>
                      <a:pt x="377" y="12296"/>
                      <a:pt x="703" y="13825"/>
                      <a:pt x="803" y="14251"/>
                    </a:cubicBezTo>
                    <a:cubicBezTo>
                      <a:pt x="1254" y="16106"/>
                      <a:pt x="2181" y="17735"/>
                      <a:pt x="3434" y="18988"/>
                    </a:cubicBezTo>
                    <a:cubicBezTo>
                      <a:pt x="5294" y="20886"/>
                      <a:pt x="7872" y="22021"/>
                      <a:pt x="10607" y="22021"/>
                    </a:cubicBezTo>
                    <a:cubicBezTo>
                      <a:pt x="11374" y="22021"/>
                      <a:pt x="12154" y="21932"/>
                      <a:pt x="12933" y="21745"/>
                    </a:cubicBezTo>
                    <a:cubicBezTo>
                      <a:pt x="18322" y="20492"/>
                      <a:pt x="21680" y="15103"/>
                      <a:pt x="20452" y="9715"/>
                    </a:cubicBezTo>
                    <a:cubicBezTo>
                      <a:pt x="20452" y="9665"/>
                      <a:pt x="20427" y="9589"/>
                      <a:pt x="20402" y="9489"/>
                    </a:cubicBezTo>
                    <a:cubicBezTo>
                      <a:pt x="20136" y="4113"/>
                      <a:pt x="15704" y="0"/>
                      <a:pt x="10385"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19" name="Google Shape;1219;p41"/>
              <p:cNvSpPr/>
              <p:nvPr/>
            </p:nvSpPr>
            <p:spPr>
              <a:xfrm>
                <a:off x="7416550" y="1887700"/>
                <a:ext cx="471600" cy="585750"/>
              </a:xfrm>
              <a:custGeom>
                <a:avLst/>
                <a:gdLst/>
                <a:ahLst/>
                <a:cxnLst/>
                <a:rect l="l" t="t" r="r" b="b"/>
                <a:pathLst>
                  <a:path w="18864" h="23430" extrusionOk="0">
                    <a:moveTo>
                      <a:pt x="983" y="1"/>
                    </a:moveTo>
                    <a:cubicBezTo>
                      <a:pt x="391" y="1"/>
                      <a:pt x="1" y="889"/>
                      <a:pt x="639" y="1271"/>
                    </a:cubicBezTo>
                    <a:cubicBezTo>
                      <a:pt x="7932" y="5582"/>
                      <a:pt x="15751" y="14379"/>
                      <a:pt x="17456" y="22951"/>
                    </a:cubicBezTo>
                    <a:cubicBezTo>
                      <a:pt x="17526" y="23284"/>
                      <a:pt x="17780" y="23430"/>
                      <a:pt x="18046" y="23430"/>
                    </a:cubicBezTo>
                    <a:cubicBezTo>
                      <a:pt x="18441" y="23430"/>
                      <a:pt x="18864" y="23109"/>
                      <a:pt x="18759" y="22600"/>
                    </a:cubicBezTo>
                    <a:cubicBezTo>
                      <a:pt x="16979" y="13702"/>
                      <a:pt x="8909" y="4605"/>
                      <a:pt x="1315" y="93"/>
                    </a:cubicBezTo>
                    <a:cubicBezTo>
                      <a:pt x="1201" y="29"/>
                      <a:pt x="1089" y="1"/>
                      <a:pt x="983"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20" name="Google Shape;1220;p41"/>
              <p:cNvSpPr/>
              <p:nvPr/>
            </p:nvSpPr>
            <p:spPr>
              <a:xfrm>
                <a:off x="7348550" y="1849900"/>
                <a:ext cx="139750" cy="112850"/>
              </a:xfrm>
              <a:custGeom>
                <a:avLst/>
                <a:gdLst/>
                <a:ahLst/>
                <a:cxnLst/>
                <a:rect l="l" t="t" r="r" b="b"/>
                <a:pathLst>
                  <a:path w="5590" h="4514" extrusionOk="0">
                    <a:moveTo>
                      <a:pt x="2238" y="0"/>
                    </a:moveTo>
                    <a:cubicBezTo>
                      <a:pt x="1372" y="0"/>
                      <a:pt x="529" y="718"/>
                      <a:pt x="301" y="1505"/>
                    </a:cubicBezTo>
                    <a:cubicBezTo>
                      <a:pt x="0" y="2633"/>
                      <a:pt x="702" y="3610"/>
                      <a:pt x="1729" y="3986"/>
                    </a:cubicBezTo>
                    <a:cubicBezTo>
                      <a:pt x="2080" y="4137"/>
                      <a:pt x="2456" y="4262"/>
                      <a:pt x="2807" y="4412"/>
                    </a:cubicBezTo>
                    <a:cubicBezTo>
                      <a:pt x="2986" y="4482"/>
                      <a:pt x="3170" y="4514"/>
                      <a:pt x="3353" y="4514"/>
                    </a:cubicBezTo>
                    <a:cubicBezTo>
                      <a:pt x="4224" y="4514"/>
                      <a:pt x="5081" y="3796"/>
                      <a:pt x="5288" y="3009"/>
                    </a:cubicBezTo>
                    <a:cubicBezTo>
                      <a:pt x="5589" y="1881"/>
                      <a:pt x="4887" y="904"/>
                      <a:pt x="3885" y="528"/>
                    </a:cubicBezTo>
                    <a:cubicBezTo>
                      <a:pt x="3509" y="377"/>
                      <a:pt x="3133" y="252"/>
                      <a:pt x="2782" y="102"/>
                    </a:cubicBezTo>
                    <a:cubicBezTo>
                      <a:pt x="2603" y="32"/>
                      <a:pt x="2420" y="0"/>
                      <a:pt x="223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21" name="Google Shape;1221;p41"/>
              <p:cNvSpPr/>
              <p:nvPr/>
            </p:nvSpPr>
            <p:spPr>
              <a:xfrm>
                <a:off x="7639900" y="1658600"/>
                <a:ext cx="151025" cy="129350"/>
              </a:xfrm>
              <a:custGeom>
                <a:avLst/>
                <a:gdLst/>
                <a:ahLst/>
                <a:cxnLst/>
                <a:rect l="l" t="t" r="r" b="b"/>
                <a:pathLst>
                  <a:path w="6041" h="5174" extrusionOk="0">
                    <a:moveTo>
                      <a:pt x="2231" y="1"/>
                    </a:moveTo>
                    <a:cubicBezTo>
                      <a:pt x="1362" y="1"/>
                      <a:pt x="508" y="748"/>
                      <a:pt x="301" y="1513"/>
                    </a:cubicBezTo>
                    <a:cubicBezTo>
                      <a:pt x="0" y="2666"/>
                      <a:pt x="702" y="3568"/>
                      <a:pt x="1705" y="3994"/>
                    </a:cubicBezTo>
                    <a:cubicBezTo>
                      <a:pt x="1402" y="3866"/>
                      <a:pt x="1291" y="3821"/>
                      <a:pt x="1280" y="3821"/>
                    </a:cubicBezTo>
                    <a:cubicBezTo>
                      <a:pt x="1260" y="3821"/>
                      <a:pt x="1543" y="3956"/>
                      <a:pt x="1654" y="4019"/>
                    </a:cubicBezTo>
                    <a:cubicBezTo>
                      <a:pt x="1682" y="4039"/>
                      <a:pt x="1706" y="4056"/>
                      <a:pt x="1726" y="4069"/>
                    </a:cubicBezTo>
                    <a:lnTo>
                      <a:pt x="1726" y="4069"/>
                    </a:lnTo>
                    <a:cubicBezTo>
                      <a:pt x="1807" y="4163"/>
                      <a:pt x="1854" y="4214"/>
                      <a:pt x="1869" y="4214"/>
                    </a:cubicBezTo>
                    <a:cubicBezTo>
                      <a:pt x="1879" y="4214"/>
                      <a:pt x="1874" y="4192"/>
                      <a:pt x="1855" y="4145"/>
                    </a:cubicBezTo>
                    <a:lnTo>
                      <a:pt x="1855" y="4145"/>
                    </a:lnTo>
                    <a:cubicBezTo>
                      <a:pt x="2310" y="4757"/>
                      <a:pt x="2948" y="5174"/>
                      <a:pt x="3658" y="5174"/>
                    </a:cubicBezTo>
                    <a:cubicBezTo>
                      <a:pt x="3965" y="5174"/>
                      <a:pt x="4286" y="5096"/>
                      <a:pt x="4612" y="4922"/>
                    </a:cubicBezTo>
                    <a:cubicBezTo>
                      <a:pt x="5464" y="4445"/>
                      <a:pt x="6040" y="3042"/>
                      <a:pt x="5389" y="2165"/>
                    </a:cubicBezTo>
                    <a:cubicBezTo>
                      <a:pt x="4662" y="1212"/>
                      <a:pt x="3885" y="561"/>
                      <a:pt x="2782" y="109"/>
                    </a:cubicBezTo>
                    <a:cubicBezTo>
                      <a:pt x="2602" y="35"/>
                      <a:pt x="2416" y="1"/>
                      <a:pt x="2231"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22" name="Google Shape;1222;p41"/>
              <p:cNvSpPr/>
              <p:nvPr/>
            </p:nvSpPr>
            <p:spPr>
              <a:xfrm>
                <a:off x="7715425" y="1735150"/>
                <a:ext cx="276925" cy="713025"/>
              </a:xfrm>
              <a:custGeom>
                <a:avLst/>
                <a:gdLst/>
                <a:ahLst/>
                <a:cxnLst/>
                <a:rect l="l" t="t" r="r" b="b"/>
                <a:pathLst>
                  <a:path w="11077" h="28521" extrusionOk="0">
                    <a:moveTo>
                      <a:pt x="977" y="0"/>
                    </a:moveTo>
                    <a:cubicBezTo>
                      <a:pt x="472" y="0"/>
                      <a:pt x="0" y="676"/>
                      <a:pt x="463" y="1158"/>
                    </a:cubicBezTo>
                    <a:cubicBezTo>
                      <a:pt x="7155" y="8301"/>
                      <a:pt x="9536" y="18301"/>
                      <a:pt x="9711" y="27850"/>
                    </a:cubicBezTo>
                    <a:cubicBezTo>
                      <a:pt x="9724" y="28295"/>
                      <a:pt x="10078" y="28520"/>
                      <a:pt x="10421" y="28520"/>
                    </a:cubicBezTo>
                    <a:cubicBezTo>
                      <a:pt x="10754" y="28520"/>
                      <a:pt x="11077" y="28307"/>
                      <a:pt x="11065" y="27875"/>
                    </a:cubicBezTo>
                    <a:cubicBezTo>
                      <a:pt x="10889" y="17950"/>
                      <a:pt x="8358" y="7624"/>
                      <a:pt x="1415" y="205"/>
                    </a:cubicBezTo>
                    <a:cubicBezTo>
                      <a:pt x="1283" y="61"/>
                      <a:pt x="1128" y="0"/>
                      <a:pt x="977"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23" name="Google Shape;1223;p41"/>
              <p:cNvSpPr/>
              <p:nvPr/>
            </p:nvSpPr>
            <p:spPr>
              <a:xfrm>
                <a:off x="8836650" y="3187650"/>
                <a:ext cx="176075" cy="96525"/>
              </a:xfrm>
              <a:custGeom>
                <a:avLst/>
                <a:gdLst/>
                <a:ahLst/>
                <a:cxnLst/>
                <a:rect l="l" t="t" r="r" b="b"/>
                <a:pathLst>
                  <a:path w="7043" h="3861" extrusionOk="0">
                    <a:moveTo>
                      <a:pt x="1278" y="0"/>
                    </a:moveTo>
                    <a:lnTo>
                      <a:pt x="0" y="3008"/>
                    </a:lnTo>
                    <a:lnTo>
                      <a:pt x="7043" y="3860"/>
                    </a:lnTo>
                    <a:lnTo>
                      <a:pt x="1278"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224" name="Google Shape;1224;p41"/>
            <p:cNvGrpSpPr/>
            <p:nvPr/>
          </p:nvGrpSpPr>
          <p:grpSpPr>
            <a:xfrm>
              <a:off x="200105" y="146900"/>
              <a:ext cx="793379" cy="585576"/>
              <a:chOff x="7757175" y="1399875"/>
              <a:chExt cx="1347450" cy="994525"/>
            </a:xfrm>
          </p:grpSpPr>
          <p:sp>
            <p:nvSpPr>
              <p:cNvPr id="1225" name="Google Shape;1225;p41"/>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26" name="Google Shape;1226;p41"/>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27" name="Google Shape;1227;p41"/>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28" name="Google Shape;1228;p41"/>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29" name="Google Shape;1229;p41"/>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30" name="Google Shape;1230;p41"/>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31" name="Google Shape;1231;p41"/>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32" name="Google Shape;1232;p41"/>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33" name="Google Shape;1233;p41"/>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234" name="Google Shape;1234;p41"/>
            <p:cNvGrpSpPr/>
            <p:nvPr/>
          </p:nvGrpSpPr>
          <p:grpSpPr>
            <a:xfrm>
              <a:off x="8257081" y="151524"/>
              <a:ext cx="656201" cy="775759"/>
              <a:chOff x="4377350" y="3576850"/>
              <a:chExt cx="1070125" cy="1265100"/>
            </a:xfrm>
          </p:grpSpPr>
          <p:sp>
            <p:nvSpPr>
              <p:cNvPr id="1235" name="Google Shape;1235;p41"/>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36" name="Google Shape;1236;p41"/>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37" name="Google Shape;1237;p41"/>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38" name="Google Shape;1238;p41"/>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39" name="Google Shape;1239;p41"/>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40" name="Google Shape;1240;p41"/>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241" name="Google Shape;1241;p41"/>
            <p:cNvGrpSpPr/>
            <p:nvPr/>
          </p:nvGrpSpPr>
          <p:grpSpPr>
            <a:xfrm>
              <a:off x="3267176" y="3186920"/>
              <a:ext cx="399301" cy="416613"/>
              <a:chOff x="2105350" y="2220525"/>
              <a:chExt cx="1113500" cy="1161775"/>
            </a:xfrm>
          </p:grpSpPr>
          <p:sp>
            <p:nvSpPr>
              <p:cNvPr id="1242" name="Google Shape;1242;p41"/>
              <p:cNvSpPr/>
              <p:nvPr/>
            </p:nvSpPr>
            <p:spPr>
              <a:xfrm>
                <a:off x="2105350" y="2220525"/>
                <a:ext cx="939925" cy="1161775"/>
              </a:xfrm>
              <a:custGeom>
                <a:avLst/>
                <a:gdLst/>
                <a:ahLst/>
                <a:cxnLst/>
                <a:rect l="l" t="t" r="r" b="b"/>
                <a:pathLst>
                  <a:path w="37597" h="46471" extrusionOk="0">
                    <a:moveTo>
                      <a:pt x="12529" y="1"/>
                    </a:moveTo>
                    <a:cubicBezTo>
                      <a:pt x="3963" y="1"/>
                      <a:pt x="8949" y="11588"/>
                      <a:pt x="7847" y="13662"/>
                    </a:cubicBezTo>
                    <a:cubicBezTo>
                      <a:pt x="6594" y="16093"/>
                      <a:pt x="1983" y="15567"/>
                      <a:pt x="930" y="21456"/>
                    </a:cubicBezTo>
                    <a:cubicBezTo>
                      <a:pt x="1" y="26764"/>
                      <a:pt x="2914" y="31189"/>
                      <a:pt x="9252" y="31189"/>
                    </a:cubicBezTo>
                    <a:cubicBezTo>
                      <a:pt x="9409" y="31189"/>
                      <a:pt x="9567" y="31186"/>
                      <a:pt x="9727" y="31181"/>
                    </a:cubicBezTo>
                    <a:cubicBezTo>
                      <a:pt x="9836" y="31177"/>
                      <a:pt x="9942" y="31175"/>
                      <a:pt x="10045" y="31175"/>
                    </a:cubicBezTo>
                    <a:cubicBezTo>
                      <a:pt x="16284" y="31175"/>
                      <a:pt x="12949" y="37783"/>
                      <a:pt x="7747" y="39928"/>
                    </a:cubicBezTo>
                    <a:cubicBezTo>
                      <a:pt x="3626" y="41638"/>
                      <a:pt x="7285" y="46471"/>
                      <a:pt x="11333" y="46471"/>
                    </a:cubicBezTo>
                    <a:cubicBezTo>
                      <a:pt x="12504" y="46471"/>
                      <a:pt x="13708" y="46066"/>
                      <a:pt x="14765" y="45066"/>
                    </a:cubicBezTo>
                    <a:cubicBezTo>
                      <a:pt x="16434" y="43502"/>
                      <a:pt x="17400" y="43106"/>
                      <a:pt x="18188" y="43106"/>
                    </a:cubicBezTo>
                    <a:cubicBezTo>
                      <a:pt x="18997" y="43106"/>
                      <a:pt x="19619" y="43524"/>
                      <a:pt x="20622" y="43524"/>
                    </a:cubicBezTo>
                    <a:cubicBezTo>
                      <a:pt x="21413" y="43524"/>
                      <a:pt x="22442" y="43264"/>
                      <a:pt x="23988" y="42334"/>
                    </a:cubicBezTo>
                    <a:cubicBezTo>
                      <a:pt x="27779" y="40083"/>
                      <a:pt x="28210" y="31088"/>
                      <a:pt x="33986" y="31088"/>
                    </a:cubicBezTo>
                    <a:cubicBezTo>
                      <a:pt x="34319" y="31088"/>
                      <a:pt x="34670" y="31118"/>
                      <a:pt x="35040" y="31181"/>
                    </a:cubicBezTo>
                    <a:cubicBezTo>
                      <a:pt x="37246" y="27948"/>
                      <a:pt x="37597" y="24389"/>
                      <a:pt x="37597" y="24389"/>
                    </a:cubicBezTo>
                    <a:cubicBezTo>
                      <a:pt x="37597" y="24389"/>
                      <a:pt x="33311" y="5943"/>
                      <a:pt x="17772" y="980"/>
                    </a:cubicBezTo>
                    <a:cubicBezTo>
                      <a:pt x="15623" y="298"/>
                      <a:pt x="13902" y="1"/>
                      <a:pt x="1252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43" name="Google Shape;1243;p41"/>
              <p:cNvSpPr/>
              <p:nvPr/>
            </p:nvSpPr>
            <p:spPr>
              <a:xfrm>
                <a:off x="2812175" y="2609475"/>
                <a:ext cx="406675" cy="720250"/>
              </a:xfrm>
              <a:custGeom>
                <a:avLst/>
                <a:gdLst/>
                <a:ahLst/>
                <a:cxnLst/>
                <a:rect l="l" t="t" r="r" b="b"/>
                <a:pathLst>
                  <a:path w="16267" h="28810" extrusionOk="0">
                    <a:moveTo>
                      <a:pt x="9285" y="1"/>
                    </a:moveTo>
                    <a:cubicBezTo>
                      <a:pt x="9225" y="1"/>
                      <a:pt x="9162" y="3"/>
                      <a:pt x="9098" y="9"/>
                    </a:cubicBezTo>
                    <a:cubicBezTo>
                      <a:pt x="8397" y="59"/>
                      <a:pt x="8246" y="1162"/>
                      <a:pt x="8848" y="1412"/>
                    </a:cubicBezTo>
                    <a:cubicBezTo>
                      <a:pt x="8946" y="1449"/>
                      <a:pt x="9037" y="1466"/>
                      <a:pt x="9121" y="1466"/>
                    </a:cubicBezTo>
                    <a:cubicBezTo>
                      <a:pt x="9548" y="1466"/>
                      <a:pt x="9759" y="1025"/>
                      <a:pt x="9549" y="585"/>
                    </a:cubicBezTo>
                    <a:lnTo>
                      <a:pt x="9549" y="585"/>
                    </a:lnTo>
                    <a:cubicBezTo>
                      <a:pt x="9800" y="635"/>
                      <a:pt x="9900" y="710"/>
                      <a:pt x="10076" y="936"/>
                    </a:cubicBezTo>
                    <a:cubicBezTo>
                      <a:pt x="10226" y="1162"/>
                      <a:pt x="10351" y="1412"/>
                      <a:pt x="10452" y="1738"/>
                    </a:cubicBezTo>
                    <a:cubicBezTo>
                      <a:pt x="10527" y="2039"/>
                      <a:pt x="10602" y="2465"/>
                      <a:pt x="10627" y="2816"/>
                    </a:cubicBezTo>
                    <a:cubicBezTo>
                      <a:pt x="10727" y="3568"/>
                      <a:pt x="10752" y="4319"/>
                      <a:pt x="10778" y="5071"/>
                    </a:cubicBezTo>
                    <a:cubicBezTo>
                      <a:pt x="10502" y="5172"/>
                      <a:pt x="10301" y="5172"/>
                      <a:pt x="10051" y="5397"/>
                    </a:cubicBezTo>
                    <a:cubicBezTo>
                      <a:pt x="9148" y="6199"/>
                      <a:pt x="9173" y="7252"/>
                      <a:pt x="9900" y="8204"/>
                    </a:cubicBezTo>
                    <a:cubicBezTo>
                      <a:pt x="7544" y="9382"/>
                      <a:pt x="7143" y="11813"/>
                      <a:pt x="6667" y="14169"/>
                    </a:cubicBezTo>
                    <a:cubicBezTo>
                      <a:pt x="4838" y="14996"/>
                      <a:pt x="4136" y="16199"/>
                      <a:pt x="3359" y="18254"/>
                    </a:cubicBezTo>
                    <a:cubicBezTo>
                      <a:pt x="2231" y="21287"/>
                      <a:pt x="903" y="24921"/>
                      <a:pt x="51" y="28229"/>
                    </a:cubicBezTo>
                    <a:cubicBezTo>
                      <a:pt x="26" y="28405"/>
                      <a:pt x="1" y="28655"/>
                      <a:pt x="101" y="28806"/>
                    </a:cubicBezTo>
                    <a:cubicBezTo>
                      <a:pt x="118" y="28808"/>
                      <a:pt x="136" y="28809"/>
                      <a:pt x="153" y="28809"/>
                    </a:cubicBezTo>
                    <a:cubicBezTo>
                      <a:pt x="336" y="28809"/>
                      <a:pt x="513" y="28695"/>
                      <a:pt x="627" y="28580"/>
                    </a:cubicBezTo>
                    <a:cubicBezTo>
                      <a:pt x="3133" y="26199"/>
                      <a:pt x="5840" y="23442"/>
                      <a:pt x="8021" y="20961"/>
                    </a:cubicBezTo>
                    <a:cubicBezTo>
                      <a:pt x="9499" y="19282"/>
                      <a:pt x="10251" y="17753"/>
                      <a:pt x="9825" y="15673"/>
                    </a:cubicBezTo>
                    <a:cubicBezTo>
                      <a:pt x="11479" y="13543"/>
                      <a:pt x="12933" y="11462"/>
                      <a:pt x="11529" y="8806"/>
                    </a:cubicBezTo>
                    <a:cubicBezTo>
                      <a:pt x="12632" y="8330"/>
                      <a:pt x="13133" y="7553"/>
                      <a:pt x="12883" y="6249"/>
                    </a:cubicBezTo>
                    <a:cubicBezTo>
                      <a:pt x="12858" y="6099"/>
                      <a:pt x="12231" y="5247"/>
                      <a:pt x="11880" y="5197"/>
                    </a:cubicBezTo>
                    <a:cubicBezTo>
                      <a:pt x="12206" y="4595"/>
                      <a:pt x="12532" y="4044"/>
                      <a:pt x="12883" y="3492"/>
                    </a:cubicBezTo>
                    <a:cubicBezTo>
                      <a:pt x="13184" y="3016"/>
                      <a:pt x="13509" y="2590"/>
                      <a:pt x="13860" y="2189"/>
                    </a:cubicBezTo>
                    <a:cubicBezTo>
                      <a:pt x="13960" y="2039"/>
                      <a:pt x="14086" y="1913"/>
                      <a:pt x="14236" y="1788"/>
                    </a:cubicBezTo>
                    <a:cubicBezTo>
                      <a:pt x="14361" y="1688"/>
                      <a:pt x="14562" y="1588"/>
                      <a:pt x="14712" y="1487"/>
                    </a:cubicBezTo>
                    <a:lnTo>
                      <a:pt x="14712" y="1487"/>
                    </a:lnTo>
                    <a:cubicBezTo>
                      <a:pt x="14652" y="1911"/>
                      <a:pt x="14932" y="2253"/>
                      <a:pt x="15305" y="2253"/>
                    </a:cubicBezTo>
                    <a:cubicBezTo>
                      <a:pt x="15396" y="2253"/>
                      <a:pt x="15492" y="2233"/>
                      <a:pt x="15590" y="2189"/>
                    </a:cubicBezTo>
                    <a:cubicBezTo>
                      <a:pt x="16266" y="1888"/>
                      <a:pt x="16041" y="961"/>
                      <a:pt x="15364" y="786"/>
                    </a:cubicBezTo>
                    <a:cubicBezTo>
                      <a:pt x="15242" y="753"/>
                      <a:pt x="15124" y="739"/>
                      <a:pt x="15011" y="739"/>
                    </a:cubicBezTo>
                    <a:cubicBezTo>
                      <a:pt x="14241" y="739"/>
                      <a:pt x="13671" y="1424"/>
                      <a:pt x="13234" y="2014"/>
                    </a:cubicBezTo>
                    <a:cubicBezTo>
                      <a:pt x="12507" y="2991"/>
                      <a:pt x="11955" y="3969"/>
                      <a:pt x="11454" y="5046"/>
                    </a:cubicBezTo>
                    <a:cubicBezTo>
                      <a:pt x="11354" y="5046"/>
                      <a:pt x="11279" y="5021"/>
                      <a:pt x="11179" y="5021"/>
                    </a:cubicBezTo>
                    <a:cubicBezTo>
                      <a:pt x="11276" y="3412"/>
                      <a:pt x="11445" y="1"/>
                      <a:pt x="9285"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44" name="Google Shape;1244;p41"/>
              <p:cNvSpPr/>
              <p:nvPr/>
            </p:nvSpPr>
            <p:spPr>
              <a:xfrm>
                <a:off x="2363550" y="2366625"/>
                <a:ext cx="620875" cy="445625"/>
              </a:xfrm>
              <a:custGeom>
                <a:avLst/>
                <a:gdLst/>
                <a:ahLst/>
                <a:cxnLst/>
                <a:rect l="l" t="t" r="r" b="b"/>
                <a:pathLst>
                  <a:path w="24835" h="17825" extrusionOk="0">
                    <a:moveTo>
                      <a:pt x="6775" y="0"/>
                    </a:moveTo>
                    <a:cubicBezTo>
                      <a:pt x="5596" y="0"/>
                      <a:pt x="4511" y="415"/>
                      <a:pt x="3660" y="1477"/>
                    </a:cubicBezTo>
                    <a:cubicBezTo>
                      <a:pt x="276" y="5713"/>
                      <a:pt x="7695" y="8570"/>
                      <a:pt x="10527" y="9397"/>
                    </a:cubicBezTo>
                    <a:cubicBezTo>
                      <a:pt x="10978" y="9522"/>
                      <a:pt x="11429" y="9647"/>
                      <a:pt x="11905" y="9798"/>
                    </a:cubicBezTo>
                    <a:cubicBezTo>
                      <a:pt x="10305" y="9509"/>
                      <a:pt x="8685" y="9338"/>
                      <a:pt x="7081" y="9338"/>
                    </a:cubicBezTo>
                    <a:cubicBezTo>
                      <a:pt x="6876" y="9338"/>
                      <a:pt x="6671" y="9341"/>
                      <a:pt x="6467" y="9347"/>
                    </a:cubicBezTo>
                    <a:cubicBezTo>
                      <a:pt x="4712" y="9397"/>
                      <a:pt x="2256" y="9522"/>
                      <a:pt x="1078" y="11001"/>
                    </a:cubicBezTo>
                    <a:cubicBezTo>
                      <a:pt x="1" y="12379"/>
                      <a:pt x="627" y="14184"/>
                      <a:pt x="1981" y="15111"/>
                    </a:cubicBezTo>
                    <a:cubicBezTo>
                      <a:pt x="3067" y="15846"/>
                      <a:pt x="4331" y="16025"/>
                      <a:pt x="5603" y="16025"/>
                    </a:cubicBezTo>
                    <a:cubicBezTo>
                      <a:pt x="6238" y="16025"/>
                      <a:pt x="6876" y="15980"/>
                      <a:pt x="7494" y="15938"/>
                    </a:cubicBezTo>
                    <a:cubicBezTo>
                      <a:pt x="10051" y="15813"/>
                      <a:pt x="12582" y="15663"/>
                      <a:pt x="15113" y="15512"/>
                    </a:cubicBezTo>
                    <a:cubicBezTo>
                      <a:pt x="15312" y="15499"/>
                      <a:pt x="15587" y="15486"/>
                      <a:pt x="15926" y="15486"/>
                    </a:cubicBezTo>
                    <a:cubicBezTo>
                      <a:pt x="17514" y="15486"/>
                      <a:pt x="20503" y="15776"/>
                      <a:pt x="23560" y="17718"/>
                    </a:cubicBezTo>
                    <a:cubicBezTo>
                      <a:pt x="23662" y="17782"/>
                      <a:pt x="23806" y="17824"/>
                      <a:pt x="23953" y="17824"/>
                    </a:cubicBezTo>
                    <a:cubicBezTo>
                      <a:pt x="24383" y="17824"/>
                      <a:pt x="24834" y="17459"/>
                      <a:pt x="24311" y="16189"/>
                    </a:cubicBezTo>
                    <a:cubicBezTo>
                      <a:pt x="22758" y="12480"/>
                      <a:pt x="20828" y="8871"/>
                      <a:pt x="15264" y="4259"/>
                    </a:cubicBezTo>
                    <a:cubicBezTo>
                      <a:pt x="13425" y="2726"/>
                      <a:pt x="9796" y="0"/>
                      <a:pt x="677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45" name="Google Shape;1245;p41"/>
              <p:cNvSpPr/>
              <p:nvPr/>
            </p:nvSpPr>
            <p:spPr>
              <a:xfrm>
                <a:off x="2261600" y="2797650"/>
                <a:ext cx="648350" cy="165350"/>
              </a:xfrm>
              <a:custGeom>
                <a:avLst/>
                <a:gdLst/>
                <a:ahLst/>
                <a:cxnLst/>
                <a:rect l="l" t="t" r="r" b="b"/>
                <a:pathLst>
                  <a:path w="25934" h="6614" extrusionOk="0">
                    <a:moveTo>
                      <a:pt x="18798" y="0"/>
                    </a:moveTo>
                    <a:cubicBezTo>
                      <a:pt x="14326" y="0"/>
                      <a:pt x="10474" y="1457"/>
                      <a:pt x="8089" y="1755"/>
                    </a:cubicBezTo>
                    <a:cubicBezTo>
                      <a:pt x="7831" y="1788"/>
                      <a:pt x="7580" y="1802"/>
                      <a:pt x="7336" y="1802"/>
                    </a:cubicBezTo>
                    <a:cubicBezTo>
                      <a:pt x="5866" y="1802"/>
                      <a:pt x="4629" y="1288"/>
                      <a:pt x="3563" y="1288"/>
                    </a:cubicBezTo>
                    <a:cubicBezTo>
                      <a:pt x="3065" y="1288"/>
                      <a:pt x="2604" y="1400"/>
                      <a:pt x="2174" y="1730"/>
                    </a:cubicBezTo>
                    <a:cubicBezTo>
                      <a:pt x="0" y="3372"/>
                      <a:pt x="2072" y="6613"/>
                      <a:pt x="6283" y="6613"/>
                    </a:cubicBezTo>
                    <a:cubicBezTo>
                      <a:pt x="6636" y="6613"/>
                      <a:pt x="7005" y="6590"/>
                      <a:pt x="7387" y="6542"/>
                    </a:cubicBezTo>
                    <a:cubicBezTo>
                      <a:pt x="13046" y="5863"/>
                      <a:pt x="17765" y="2301"/>
                      <a:pt x="22208" y="2301"/>
                    </a:cubicBezTo>
                    <a:cubicBezTo>
                      <a:pt x="22684" y="2301"/>
                      <a:pt x="23157" y="2342"/>
                      <a:pt x="23628" y="2432"/>
                    </a:cubicBezTo>
                    <a:cubicBezTo>
                      <a:pt x="24192" y="2529"/>
                      <a:pt x="24621" y="2672"/>
                      <a:pt x="25125" y="2672"/>
                    </a:cubicBezTo>
                    <a:cubicBezTo>
                      <a:pt x="25270" y="2672"/>
                      <a:pt x="25420" y="2660"/>
                      <a:pt x="25582" y="2632"/>
                    </a:cubicBezTo>
                    <a:cubicBezTo>
                      <a:pt x="25833" y="2607"/>
                      <a:pt x="25933" y="2281"/>
                      <a:pt x="25808" y="2081"/>
                    </a:cubicBezTo>
                    <a:cubicBezTo>
                      <a:pt x="25006" y="652"/>
                      <a:pt x="22725" y="351"/>
                      <a:pt x="21221" y="151"/>
                    </a:cubicBezTo>
                    <a:cubicBezTo>
                      <a:pt x="20397" y="46"/>
                      <a:pt x="19588" y="0"/>
                      <a:pt x="1879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46" name="Google Shape;1246;p41"/>
              <p:cNvSpPr/>
              <p:nvPr/>
            </p:nvSpPr>
            <p:spPr>
              <a:xfrm>
                <a:off x="2530850" y="2899275"/>
                <a:ext cx="337125" cy="344800"/>
              </a:xfrm>
              <a:custGeom>
                <a:avLst/>
                <a:gdLst/>
                <a:ahLst/>
                <a:cxnLst/>
                <a:rect l="l" t="t" r="r" b="b"/>
                <a:pathLst>
                  <a:path w="13485" h="13792" extrusionOk="0">
                    <a:moveTo>
                      <a:pt x="10212" y="0"/>
                    </a:moveTo>
                    <a:cubicBezTo>
                      <a:pt x="7668" y="0"/>
                      <a:pt x="3928" y="872"/>
                      <a:pt x="1504" y="3655"/>
                    </a:cubicBezTo>
                    <a:cubicBezTo>
                      <a:pt x="426" y="4883"/>
                      <a:pt x="0" y="6537"/>
                      <a:pt x="852" y="8016"/>
                    </a:cubicBezTo>
                    <a:cubicBezTo>
                      <a:pt x="1279" y="8718"/>
                      <a:pt x="2081" y="9144"/>
                      <a:pt x="2507" y="9820"/>
                    </a:cubicBezTo>
                    <a:cubicBezTo>
                      <a:pt x="3033" y="10672"/>
                      <a:pt x="2381" y="11424"/>
                      <a:pt x="2582" y="12302"/>
                    </a:cubicBezTo>
                    <a:cubicBezTo>
                      <a:pt x="2824" y="13339"/>
                      <a:pt x="3627" y="13792"/>
                      <a:pt x="4513" y="13792"/>
                    </a:cubicBezTo>
                    <a:cubicBezTo>
                      <a:pt x="4911" y="13792"/>
                      <a:pt x="5326" y="13701"/>
                      <a:pt x="5715" y="13530"/>
                    </a:cubicBezTo>
                    <a:cubicBezTo>
                      <a:pt x="7970" y="12552"/>
                      <a:pt x="8622" y="10021"/>
                      <a:pt x="10978" y="5585"/>
                    </a:cubicBezTo>
                    <a:cubicBezTo>
                      <a:pt x="11780" y="4106"/>
                      <a:pt x="13208" y="3154"/>
                      <a:pt x="13259" y="1951"/>
                    </a:cubicBezTo>
                    <a:cubicBezTo>
                      <a:pt x="13484" y="1499"/>
                      <a:pt x="13309" y="1073"/>
                      <a:pt x="12958" y="723"/>
                    </a:cubicBezTo>
                    <a:cubicBezTo>
                      <a:pt x="12845" y="317"/>
                      <a:pt x="11746" y="0"/>
                      <a:pt x="10212"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47" name="Google Shape;1247;p41"/>
              <p:cNvSpPr/>
              <p:nvPr/>
            </p:nvSpPr>
            <p:spPr>
              <a:xfrm>
                <a:off x="2332225" y="3165900"/>
                <a:ext cx="245650" cy="169650"/>
              </a:xfrm>
              <a:custGeom>
                <a:avLst/>
                <a:gdLst/>
                <a:ahLst/>
                <a:cxnLst/>
                <a:rect l="l" t="t" r="r" b="b"/>
                <a:pathLst>
                  <a:path w="9826" h="6786" extrusionOk="0">
                    <a:moveTo>
                      <a:pt x="8195" y="0"/>
                    </a:moveTo>
                    <a:cubicBezTo>
                      <a:pt x="7669" y="0"/>
                      <a:pt x="7074" y="292"/>
                      <a:pt x="6667" y="433"/>
                    </a:cubicBezTo>
                    <a:cubicBezTo>
                      <a:pt x="5740" y="759"/>
                      <a:pt x="4762" y="1035"/>
                      <a:pt x="3835" y="1361"/>
                    </a:cubicBezTo>
                    <a:cubicBezTo>
                      <a:pt x="2381" y="1912"/>
                      <a:pt x="0" y="2764"/>
                      <a:pt x="201" y="4719"/>
                    </a:cubicBezTo>
                    <a:cubicBezTo>
                      <a:pt x="327" y="6069"/>
                      <a:pt x="1486" y="6785"/>
                      <a:pt x="2687" y="6785"/>
                    </a:cubicBezTo>
                    <a:cubicBezTo>
                      <a:pt x="3159" y="6785"/>
                      <a:pt x="3636" y="6675"/>
                      <a:pt x="4061" y="6449"/>
                    </a:cubicBezTo>
                    <a:cubicBezTo>
                      <a:pt x="4913" y="5997"/>
                      <a:pt x="5389" y="5246"/>
                      <a:pt x="5940" y="4494"/>
                    </a:cubicBezTo>
                    <a:cubicBezTo>
                      <a:pt x="7720" y="2188"/>
                      <a:pt x="9825" y="960"/>
                      <a:pt x="8797" y="183"/>
                    </a:cubicBezTo>
                    <a:cubicBezTo>
                      <a:pt x="8621" y="50"/>
                      <a:pt x="8414" y="0"/>
                      <a:pt x="81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248" name="Google Shape;1248;p41"/>
            <p:cNvGrpSpPr/>
            <p:nvPr/>
          </p:nvGrpSpPr>
          <p:grpSpPr>
            <a:xfrm>
              <a:off x="7675559" y="1583013"/>
              <a:ext cx="929164" cy="543026"/>
              <a:chOff x="3973200" y="2218800"/>
              <a:chExt cx="1850925" cy="1081725"/>
            </a:xfrm>
          </p:grpSpPr>
          <p:sp>
            <p:nvSpPr>
              <p:cNvPr id="1249" name="Google Shape;1249;p41"/>
              <p:cNvSpPr/>
              <p:nvPr/>
            </p:nvSpPr>
            <p:spPr>
              <a:xfrm>
                <a:off x="3973200" y="2218800"/>
                <a:ext cx="886625" cy="1081725"/>
              </a:xfrm>
              <a:custGeom>
                <a:avLst/>
                <a:gdLst/>
                <a:ahLst/>
                <a:cxnLst/>
                <a:rect l="l" t="t" r="r" b="b"/>
                <a:pathLst>
                  <a:path w="35465" h="43269" extrusionOk="0">
                    <a:moveTo>
                      <a:pt x="14159" y="1"/>
                    </a:moveTo>
                    <a:cubicBezTo>
                      <a:pt x="12638" y="1"/>
                      <a:pt x="11181" y="333"/>
                      <a:pt x="9825" y="1024"/>
                    </a:cubicBezTo>
                    <a:cubicBezTo>
                      <a:pt x="1" y="6012"/>
                      <a:pt x="7620" y="16839"/>
                      <a:pt x="13735" y="20047"/>
                    </a:cubicBezTo>
                    <a:cubicBezTo>
                      <a:pt x="9806" y="22948"/>
                      <a:pt x="13686" y="27370"/>
                      <a:pt x="18466" y="27370"/>
                    </a:cubicBezTo>
                    <a:cubicBezTo>
                      <a:pt x="18929" y="27370"/>
                      <a:pt x="19401" y="27328"/>
                      <a:pt x="19876" y="27240"/>
                    </a:cubicBezTo>
                    <a:lnTo>
                      <a:pt x="19876" y="27240"/>
                    </a:lnTo>
                    <a:cubicBezTo>
                      <a:pt x="19851" y="27265"/>
                      <a:pt x="15916" y="28267"/>
                      <a:pt x="13384" y="30322"/>
                    </a:cubicBezTo>
                    <a:cubicBezTo>
                      <a:pt x="11054" y="32202"/>
                      <a:pt x="11680" y="35210"/>
                      <a:pt x="15916" y="37014"/>
                    </a:cubicBezTo>
                    <a:cubicBezTo>
                      <a:pt x="15916" y="37014"/>
                      <a:pt x="14862" y="43269"/>
                      <a:pt x="21893" y="43269"/>
                    </a:cubicBezTo>
                    <a:cubicBezTo>
                      <a:pt x="22296" y="43269"/>
                      <a:pt x="22726" y="43248"/>
                      <a:pt x="23184" y="43205"/>
                    </a:cubicBezTo>
                    <a:cubicBezTo>
                      <a:pt x="31655" y="42403"/>
                      <a:pt x="32683" y="33856"/>
                      <a:pt x="35465" y="30648"/>
                    </a:cubicBezTo>
                    <a:lnTo>
                      <a:pt x="35465" y="18042"/>
                    </a:lnTo>
                    <a:cubicBezTo>
                      <a:pt x="29322" y="6866"/>
                      <a:pt x="21074" y="1"/>
                      <a:pt x="1415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50" name="Google Shape;1250;p41"/>
              <p:cNvSpPr/>
              <p:nvPr/>
            </p:nvSpPr>
            <p:spPr>
              <a:xfrm>
                <a:off x="4214450" y="2311975"/>
                <a:ext cx="542700" cy="382000"/>
              </a:xfrm>
              <a:custGeom>
                <a:avLst/>
                <a:gdLst/>
                <a:ahLst/>
                <a:cxnLst/>
                <a:rect l="l" t="t" r="r" b="b"/>
                <a:pathLst>
                  <a:path w="21708" h="15280" extrusionOk="0">
                    <a:moveTo>
                      <a:pt x="5991" y="0"/>
                    </a:moveTo>
                    <a:cubicBezTo>
                      <a:pt x="4867" y="0"/>
                      <a:pt x="3757" y="249"/>
                      <a:pt x="2757" y="856"/>
                    </a:cubicBezTo>
                    <a:cubicBezTo>
                      <a:pt x="752" y="2059"/>
                      <a:pt x="0" y="4465"/>
                      <a:pt x="902" y="6620"/>
                    </a:cubicBezTo>
                    <a:cubicBezTo>
                      <a:pt x="1615" y="8332"/>
                      <a:pt x="3339" y="9679"/>
                      <a:pt x="5170" y="9679"/>
                    </a:cubicBezTo>
                    <a:cubicBezTo>
                      <a:pt x="5592" y="9679"/>
                      <a:pt x="6019" y="9607"/>
                      <a:pt x="6441" y="9453"/>
                    </a:cubicBezTo>
                    <a:cubicBezTo>
                      <a:pt x="8973" y="8525"/>
                      <a:pt x="9499" y="5242"/>
                      <a:pt x="7519" y="3864"/>
                    </a:cubicBezTo>
                    <a:lnTo>
                      <a:pt x="7519" y="3864"/>
                    </a:lnTo>
                    <a:cubicBezTo>
                      <a:pt x="14186" y="4490"/>
                      <a:pt x="17569" y="11257"/>
                      <a:pt x="21128" y="15217"/>
                    </a:cubicBezTo>
                    <a:cubicBezTo>
                      <a:pt x="21172" y="15261"/>
                      <a:pt x="21225" y="15279"/>
                      <a:pt x="21280" y="15279"/>
                    </a:cubicBezTo>
                    <a:cubicBezTo>
                      <a:pt x="21479" y="15279"/>
                      <a:pt x="21708" y="15037"/>
                      <a:pt x="21629" y="14841"/>
                    </a:cubicBezTo>
                    <a:cubicBezTo>
                      <a:pt x="20552" y="11984"/>
                      <a:pt x="18446" y="9052"/>
                      <a:pt x="16642" y="6595"/>
                    </a:cubicBezTo>
                    <a:cubicBezTo>
                      <a:pt x="14912" y="4239"/>
                      <a:pt x="12707" y="2159"/>
                      <a:pt x="10025" y="931"/>
                    </a:cubicBezTo>
                    <a:cubicBezTo>
                      <a:pt x="8780" y="378"/>
                      <a:pt x="7375" y="0"/>
                      <a:pt x="599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51" name="Google Shape;1251;p41"/>
              <p:cNvSpPr/>
              <p:nvPr/>
            </p:nvSpPr>
            <p:spPr>
              <a:xfrm>
                <a:off x="4367500" y="2677600"/>
                <a:ext cx="328800" cy="160775"/>
              </a:xfrm>
              <a:custGeom>
                <a:avLst/>
                <a:gdLst/>
                <a:ahLst/>
                <a:cxnLst/>
                <a:rect l="l" t="t" r="r" b="b"/>
                <a:pathLst>
                  <a:path w="13152" h="6431" extrusionOk="0">
                    <a:moveTo>
                      <a:pt x="6691" y="0"/>
                    </a:moveTo>
                    <a:cubicBezTo>
                      <a:pt x="4026" y="0"/>
                      <a:pt x="1364" y="761"/>
                      <a:pt x="620" y="3123"/>
                    </a:cubicBezTo>
                    <a:cubicBezTo>
                      <a:pt x="1" y="5135"/>
                      <a:pt x="1924" y="6430"/>
                      <a:pt x="3681" y="6430"/>
                    </a:cubicBezTo>
                    <a:cubicBezTo>
                      <a:pt x="4768" y="6430"/>
                      <a:pt x="5792" y="5934"/>
                      <a:pt x="6109" y="4803"/>
                    </a:cubicBezTo>
                    <a:cubicBezTo>
                      <a:pt x="6560" y="3274"/>
                      <a:pt x="5231" y="2422"/>
                      <a:pt x="4028" y="2396"/>
                    </a:cubicBezTo>
                    <a:cubicBezTo>
                      <a:pt x="4524" y="2035"/>
                      <a:pt x="4997" y="1885"/>
                      <a:pt x="5460" y="1885"/>
                    </a:cubicBezTo>
                    <a:cubicBezTo>
                      <a:pt x="6472" y="1885"/>
                      <a:pt x="7433" y="2600"/>
                      <a:pt x="8465" y="3374"/>
                    </a:cubicBezTo>
                    <a:cubicBezTo>
                      <a:pt x="8527" y="3424"/>
                      <a:pt x="8625" y="3447"/>
                      <a:pt x="8750" y="3447"/>
                    </a:cubicBezTo>
                    <a:cubicBezTo>
                      <a:pt x="9625" y="3447"/>
                      <a:pt x="11810" y="2331"/>
                      <a:pt x="12249" y="1695"/>
                    </a:cubicBezTo>
                    <a:cubicBezTo>
                      <a:pt x="13151" y="442"/>
                      <a:pt x="9417" y="241"/>
                      <a:pt x="9392" y="241"/>
                    </a:cubicBezTo>
                    <a:cubicBezTo>
                      <a:pt x="8545" y="92"/>
                      <a:pt x="7618" y="0"/>
                      <a:pt x="669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52" name="Google Shape;1252;p41"/>
              <p:cNvSpPr/>
              <p:nvPr/>
            </p:nvSpPr>
            <p:spPr>
              <a:xfrm>
                <a:off x="4307800" y="2488725"/>
                <a:ext cx="342675" cy="173650"/>
              </a:xfrm>
              <a:custGeom>
                <a:avLst/>
                <a:gdLst/>
                <a:ahLst/>
                <a:cxnLst/>
                <a:rect l="l" t="t" r="r" b="b"/>
                <a:pathLst>
                  <a:path w="13707" h="6946" extrusionOk="0">
                    <a:moveTo>
                      <a:pt x="6900" y="0"/>
                    </a:moveTo>
                    <a:cubicBezTo>
                      <a:pt x="6547" y="0"/>
                      <a:pt x="6396" y="181"/>
                      <a:pt x="6366" y="327"/>
                    </a:cubicBezTo>
                    <a:cubicBezTo>
                      <a:pt x="5239" y="4964"/>
                      <a:pt x="1279" y="3886"/>
                      <a:pt x="727" y="4413"/>
                    </a:cubicBezTo>
                    <a:cubicBezTo>
                      <a:pt x="0" y="5164"/>
                      <a:pt x="1304" y="5992"/>
                      <a:pt x="2005" y="6242"/>
                    </a:cubicBezTo>
                    <a:cubicBezTo>
                      <a:pt x="2595" y="6431"/>
                      <a:pt x="3224" y="6495"/>
                      <a:pt x="3870" y="6495"/>
                    </a:cubicBezTo>
                    <a:cubicBezTo>
                      <a:pt x="5195" y="6495"/>
                      <a:pt x="6593" y="6228"/>
                      <a:pt x="7881" y="6228"/>
                    </a:cubicBezTo>
                    <a:cubicBezTo>
                      <a:pt x="8046" y="6228"/>
                      <a:pt x="8210" y="6232"/>
                      <a:pt x="8371" y="6242"/>
                    </a:cubicBezTo>
                    <a:cubicBezTo>
                      <a:pt x="9775" y="6317"/>
                      <a:pt x="11229" y="6944"/>
                      <a:pt x="12582" y="6944"/>
                    </a:cubicBezTo>
                    <a:cubicBezTo>
                      <a:pt x="12617" y="6945"/>
                      <a:pt x="12651" y="6945"/>
                      <a:pt x="12683" y="6945"/>
                    </a:cubicBezTo>
                    <a:cubicBezTo>
                      <a:pt x="13547" y="6945"/>
                      <a:pt x="13707" y="6636"/>
                      <a:pt x="13635" y="6443"/>
                    </a:cubicBezTo>
                    <a:cubicBezTo>
                      <a:pt x="13108" y="4914"/>
                      <a:pt x="11504" y="3260"/>
                      <a:pt x="10351" y="2157"/>
                    </a:cubicBezTo>
                    <a:cubicBezTo>
                      <a:pt x="8500" y="444"/>
                      <a:pt x="7452" y="0"/>
                      <a:pt x="690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53" name="Google Shape;1253;p41"/>
              <p:cNvSpPr/>
              <p:nvPr/>
            </p:nvSpPr>
            <p:spPr>
              <a:xfrm>
                <a:off x="4500050" y="2753125"/>
                <a:ext cx="277700" cy="187075"/>
              </a:xfrm>
              <a:custGeom>
                <a:avLst/>
                <a:gdLst/>
                <a:ahLst/>
                <a:cxnLst/>
                <a:rect l="l" t="t" r="r" b="b"/>
                <a:pathLst>
                  <a:path w="11108" h="7483" extrusionOk="0">
                    <a:moveTo>
                      <a:pt x="8659" y="1"/>
                    </a:moveTo>
                    <a:cubicBezTo>
                      <a:pt x="5432" y="1"/>
                      <a:pt x="0" y="2867"/>
                      <a:pt x="1809" y="6092"/>
                    </a:cubicBezTo>
                    <a:cubicBezTo>
                      <a:pt x="2293" y="6968"/>
                      <a:pt x="3242" y="7483"/>
                      <a:pt x="4229" y="7483"/>
                    </a:cubicBezTo>
                    <a:cubicBezTo>
                      <a:pt x="4316" y="7483"/>
                      <a:pt x="4404" y="7479"/>
                      <a:pt x="4491" y="7471"/>
                    </a:cubicBezTo>
                    <a:cubicBezTo>
                      <a:pt x="6020" y="7295"/>
                      <a:pt x="6521" y="6193"/>
                      <a:pt x="7273" y="5040"/>
                    </a:cubicBezTo>
                    <a:cubicBezTo>
                      <a:pt x="7925" y="4087"/>
                      <a:pt x="8752" y="3461"/>
                      <a:pt x="9729" y="2859"/>
                    </a:cubicBezTo>
                    <a:cubicBezTo>
                      <a:pt x="10130" y="2609"/>
                      <a:pt x="10581" y="2358"/>
                      <a:pt x="10757" y="1857"/>
                    </a:cubicBezTo>
                    <a:cubicBezTo>
                      <a:pt x="11107" y="954"/>
                      <a:pt x="10757" y="503"/>
                      <a:pt x="9930" y="203"/>
                    </a:cubicBezTo>
                    <a:cubicBezTo>
                      <a:pt x="9577" y="65"/>
                      <a:pt x="9142" y="1"/>
                      <a:pt x="865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54" name="Google Shape;1254;p41"/>
              <p:cNvSpPr/>
              <p:nvPr/>
            </p:nvSpPr>
            <p:spPr>
              <a:xfrm>
                <a:off x="4308425" y="2902100"/>
                <a:ext cx="507650" cy="196575"/>
              </a:xfrm>
              <a:custGeom>
                <a:avLst/>
                <a:gdLst/>
                <a:ahLst/>
                <a:cxnLst/>
                <a:rect l="l" t="t" r="r" b="b"/>
                <a:pathLst>
                  <a:path w="20306" h="7863" extrusionOk="0">
                    <a:moveTo>
                      <a:pt x="18049" y="0"/>
                    </a:moveTo>
                    <a:cubicBezTo>
                      <a:pt x="17391" y="0"/>
                      <a:pt x="16019" y="1812"/>
                      <a:pt x="14211" y="2640"/>
                    </a:cubicBezTo>
                    <a:cubicBezTo>
                      <a:pt x="13550" y="2952"/>
                      <a:pt x="12826" y="3091"/>
                      <a:pt x="12103" y="3091"/>
                    </a:cubicBezTo>
                    <a:cubicBezTo>
                      <a:pt x="11316" y="3091"/>
                      <a:pt x="10530" y="2927"/>
                      <a:pt x="9825" y="2640"/>
                    </a:cubicBezTo>
                    <a:cubicBezTo>
                      <a:pt x="8838" y="2251"/>
                      <a:pt x="7966" y="2030"/>
                      <a:pt x="7033" y="2030"/>
                    </a:cubicBezTo>
                    <a:cubicBezTo>
                      <a:pt x="6521" y="2030"/>
                      <a:pt x="5991" y="2097"/>
                      <a:pt x="5414" y="2239"/>
                    </a:cubicBezTo>
                    <a:cubicBezTo>
                      <a:pt x="3760" y="2640"/>
                      <a:pt x="0" y="4795"/>
                      <a:pt x="2081" y="6850"/>
                    </a:cubicBezTo>
                    <a:cubicBezTo>
                      <a:pt x="2796" y="7561"/>
                      <a:pt x="3964" y="7862"/>
                      <a:pt x="5356" y="7862"/>
                    </a:cubicBezTo>
                    <a:cubicBezTo>
                      <a:pt x="10989" y="7862"/>
                      <a:pt x="20306" y="2926"/>
                      <a:pt x="18296" y="133"/>
                    </a:cubicBezTo>
                    <a:cubicBezTo>
                      <a:pt x="18231" y="41"/>
                      <a:pt x="18148" y="0"/>
                      <a:pt x="18049"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55" name="Google Shape;1255;p41"/>
              <p:cNvSpPr/>
              <p:nvPr/>
            </p:nvSpPr>
            <p:spPr>
              <a:xfrm>
                <a:off x="4484300" y="3070225"/>
                <a:ext cx="253350" cy="166975"/>
              </a:xfrm>
              <a:custGeom>
                <a:avLst/>
                <a:gdLst/>
                <a:ahLst/>
                <a:cxnLst/>
                <a:rect l="l" t="t" r="r" b="b"/>
                <a:pathLst>
                  <a:path w="10134" h="6679" extrusionOk="0">
                    <a:moveTo>
                      <a:pt x="8838" y="1"/>
                    </a:moveTo>
                    <a:cubicBezTo>
                      <a:pt x="6655" y="1"/>
                      <a:pt x="1834" y="1343"/>
                      <a:pt x="835" y="3634"/>
                    </a:cubicBezTo>
                    <a:cubicBezTo>
                      <a:pt x="0" y="5543"/>
                      <a:pt x="1657" y="6679"/>
                      <a:pt x="3329" y="6679"/>
                    </a:cubicBezTo>
                    <a:cubicBezTo>
                      <a:pt x="3765" y="6679"/>
                      <a:pt x="4201" y="6602"/>
                      <a:pt x="4595" y="6441"/>
                    </a:cubicBezTo>
                    <a:cubicBezTo>
                      <a:pt x="5923" y="5940"/>
                      <a:pt x="7226" y="4687"/>
                      <a:pt x="8179" y="3659"/>
                    </a:cubicBezTo>
                    <a:cubicBezTo>
                      <a:pt x="8805" y="2982"/>
                      <a:pt x="10133" y="1403"/>
                      <a:pt x="9908" y="326"/>
                    </a:cubicBezTo>
                    <a:cubicBezTo>
                      <a:pt x="9853" y="106"/>
                      <a:pt x="9449" y="1"/>
                      <a:pt x="8838"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56" name="Google Shape;1256;p41"/>
              <p:cNvSpPr/>
              <p:nvPr/>
            </p:nvSpPr>
            <p:spPr>
              <a:xfrm>
                <a:off x="4937500" y="2218800"/>
                <a:ext cx="886625" cy="1081725"/>
              </a:xfrm>
              <a:custGeom>
                <a:avLst/>
                <a:gdLst/>
                <a:ahLst/>
                <a:cxnLst/>
                <a:rect l="l" t="t" r="r" b="b"/>
                <a:pathLst>
                  <a:path w="35465" h="43269" extrusionOk="0">
                    <a:moveTo>
                      <a:pt x="21316" y="1"/>
                    </a:moveTo>
                    <a:cubicBezTo>
                      <a:pt x="14408" y="1"/>
                      <a:pt x="6143" y="6866"/>
                      <a:pt x="1" y="18042"/>
                    </a:cubicBezTo>
                    <a:lnTo>
                      <a:pt x="1" y="30648"/>
                    </a:lnTo>
                    <a:cubicBezTo>
                      <a:pt x="2808" y="33856"/>
                      <a:pt x="3835" y="42403"/>
                      <a:pt x="12281" y="43205"/>
                    </a:cubicBezTo>
                    <a:cubicBezTo>
                      <a:pt x="12741" y="43248"/>
                      <a:pt x="13172" y="43269"/>
                      <a:pt x="13576" y="43269"/>
                    </a:cubicBezTo>
                    <a:cubicBezTo>
                      <a:pt x="20626" y="43269"/>
                      <a:pt x="19549" y="37014"/>
                      <a:pt x="19549" y="37014"/>
                    </a:cubicBezTo>
                    <a:cubicBezTo>
                      <a:pt x="23785" y="35210"/>
                      <a:pt x="24412" y="32202"/>
                      <a:pt x="22106" y="30322"/>
                    </a:cubicBezTo>
                    <a:cubicBezTo>
                      <a:pt x="19549" y="28267"/>
                      <a:pt x="15615" y="27265"/>
                      <a:pt x="15590" y="27240"/>
                    </a:cubicBezTo>
                    <a:lnTo>
                      <a:pt x="15590" y="27240"/>
                    </a:lnTo>
                    <a:cubicBezTo>
                      <a:pt x="16066" y="27328"/>
                      <a:pt x="16540" y="27370"/>
                      <a:pt x="17005" y="27370"/>
                    </a:cubicBezTo>
                    <a:cubicBezTo>
                      <a:pt x="21800" y="27370"/>
                      <a:pt x="25662" y="22948"/>
                      <a:pt x="21755" y="20047"/>
                    </a:cubicBezTo>
                    <a:cubicBezTo>
                      <a:pt x="27845" y="16839"/>
                      <a:pt x="35464" y="6012"/>
                      <a:pt x="25640" y="1024"/>
                    </a:cubicBezTo>
                    <a:cubicBezTo>
                      <a:pt x="24289" y="333"/>
                      <a:pt x="22835" y="1"/>
                      <a:pt x="2131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57" name="Google Shape;1257;p41"/>
              <p:cNvSpPr/>
              <p:nvPr/>
            </p:nvSpPr>
            <p:spPr>
              <a:xfrm>
                <a:off x="5040175" y="2311975"/>
                <a:ext cx="542725" cy="382000"/>
              </a:xfrm>
              <a:custGeom>
                <a:avLst/>
                <a:gdLst/>
                <a:ahLst/>
                <a:cxnLst/>
                <a:rect l="l" t="t" r="r" b="b"/>
                <a:pathLst>
                  <a:path w="21709" h="15280" extrusionOk="0">
                    <a:moveTo>
                      <a:pt x="15717" y="0"/>
                    </a:moveTo>
                    <a:cubicBezTo>
                      <a:pt x="14333" y="0"/>
                      <a:pt x="12928" y="378"/>
                      <a:pt x="11683" y="931"/>
                    </a:cubicBezTo>
                    <a:cubicBezTo>
                      <a:pt x="9001" y="2159"/>
                      <a:pt x="6821" y="4239"/>
                      <a:pt x="5066" y="6595"/>
                    </a:cubicBezTo>
                    <a:cubicBezTo>
                      <a:pt x="3262" y="9052"/>
                      <a:pt x="1157" y="11984"/>
                      <a:pt x="79" y="14841"/>
                    </a:cubicBezTo>
                    <a:cubicBezTo>
                      <a:pt x="1" y="15037"/>
                      <a:pt x="229" y="15279"/>
                      <a:pt x="428" y="15279"/>
                    </a:cubicBezTo>
                    <a:cubicBezTo>
                      <a:pt x="484" y="15279"/>
                      <a:pt x="537" y="15261"/>
                      <a:pt x="580" y="15217"/>
                    </a:cubicBezTo>
                    <a:cubicBezTo>
                      <a:pt x="4139" y="11257"/>
                      <a:pt x="7523" y="4490"/>
                      <a:pt x="14189" y="3864"/>
                    </a:cubicBezTo>
                    <a:lnTo>
                      <a:pt x="14189" y="3864"/>
                    </a:lnTo>
                    <a:cubicBezTo>
                      <a:pt x="12209" y="5242"/>
                      <a:pt x="12736" y="8525"/>
                      <a:pt x="15267" y="9453"/>
                    </a:cubicBezTo>
                    <a:cubicBezTo>
                      <a:pt x="15694" y="9607"/>
                      <a:pt x="16124" y="9679"/>
                      <a:pt x="16547" y="9679"/>
                    </a:cubicBezTo>
                    <a:cubicBezTo>
                      <a:pt x="18386" y="9679"/>
                      <a:pt x="20093" y="8332"/>
                      <a:pt x="20806" y="6620"/>
                    </a:cubicBezTo>
                    <a:cubicBezTo>
                      <a:pt x="21708" y="4465"/>
                      <a:pt x="20956" y="2059"/>
                      <a:pt x="18951" y="856"/>
                    </a:cubicBezTo>
                    <a:cubicBezTo>
                      <a:pt x="17952" y="249"/>
                      <a:pt x="16841" y="0"/>
                      <a:pt x="15717"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58" name="Google Shape;1258;p41"/>
              <p:cNvSpPr/>
              <p:nvPr/>
            </p:nvSpPr>
            <p:spPr>
              <a:xfrm>
                <a:off x="5101025" y="2677600"/>
                <a:ext cx="328800" cy="160775"/>
              </a:xfrm>
              <a:custGeom>
                <a:avLst/>
                <a:gdLst/>
                <a:ahLst/>
                <a:cxnLst/>
                <a:rect l="l" t="t" r="r" b="b"/>
                <a:pathLst>
                  <a:path w="13152" h="6431" extrusionOk="0">
                    <a:moveTo>
                      <a:pt x="6486" y="0"/>
                    </a:moveTo>
                    <a:cubicBezTo>
                      <a:pt x="5559" y="0"/>
                      <a:pt x="4632" y="92"/>
                      <a:pt x="3785" y="241"/>
                    </a:cubicBezTo>
                    <a:cubicBezTo>
                      <a:pt x="3735" y="241"/>
                      <a:pt x="1" y="442"/>
                      <a:pt x="903" y="1695"/>
                    </a:cubicBezTo>
                    <a:cubicBezTo>
                      <a:pt x="1342" y="2331"/>
                      <a:pt x="3527" y="3447"/>
                      <a:pt x="4402" y="3447"/>
                    </a:cubicBezTo>
                    <a:cubicBezTo>
                      <a:pt x="4527" y="3447"/>
                      <a:pt x="4625" y="3424"/>
                      <a:pt x="4688" y="3374"/>
                    </a:cubicBezTo>
                    <a:cubicBezTo>
                      <a:pt x="5719" y="2600"/>
                      <a:pt x="6681" y="1885"/>
                      <a:pt x="7692" y="1885"/>
                    </a:cubicBezTo>
                    <a:cubicBezTo>
                      <a:pt x="8155" y="1885"/>
                      <a:pt x="8628" y="2035"/>
                      <a:pt x="9124" y="2396"/>
                    </a:cubicBezTo>
                    <a:cubicBezTo>
                      <a:pt x="7921" y="2422"/>
                      <a:pt x="6592" y="3274"/>
                      <a:pt x="7044" y="4803"/>
                    </a:cubicBezTo>
                    <a:cubicBezTo>
                      <a:pt x="7369" y="5934"/>
                      <a:pt x="8396" y="6430"/>
                      <a:pt x="9483" y="6430"/>
                    </a:cubicBezTo>
                    <a:cubicBezTo>
                      <a:pt x="11238" y="6430"/>
                      <a:pt x="13151" y="5135"/>
                      <a:pt x="12532" y="3123"/>
                    </a:cubicBezTo>
                    <a:cubicBezTo>
                      <a:pt x="11807" y="761"/>
                      <a:pt x="9150" y="0"/>
                      <a:pt x="6486"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59" name="Google Shape;1259;p41"/>
              <p:cNvSpPr/>
              <p:nvPr/>
            </p:nvSpPr>
            <p:spPr>
              <a:xfrm>
                <a:off x="5147450" y="2488725"/>
                <a:ext cx="342075" cy="173650"/>
              </a:xfrm>
              <a:custGeom>
                <a:avLst/>
                <a:gdLst/>
                <a:ahLst/>
                <a:cxnLst/>
                <a:rect l="l" t="t" r="r" b="b"/>
                <a:pathLst>
                  <a:path w="13683" h="6946" extrusionOk="0">
                    <a:moveTo>
                      <a:pt x="6791" y="0"/>
                    </a:moveTo>
                    <a:cubicBezTo>
                      <a:pt x="6235" y="0"/>
                      <a:pt x="5193" y="444"/>
                      <a:pt x="3357" y="2157"/>
                    </a:cubicBezTo>
                    <a:cubicBezTo>
                      <a:pt x="2179" y="3260"/>
                      <a:pt x="600" y="4914"/>
                      <a:pt x="49" y="6443"/>
                    </a:cubicBezTo>
                    <a:cubicBezTo>
                      <a:pt x="0" y="6636"/>
                      <a:pt x="138" y="6945"/>
                      <a:pt x="1000" y="6945"/>
                    </a:cubicBezTo>
                    <a:cubicBezTo>
                      <a:pt x="1033" y="6945"/>
                      <a:pt x="1066" y="6945"/>
                      <a:pt x="1101" y="6944"/>
                    </a:cubicBezTo>
                    <a:cubicBezTo>
                      <a:pt x="2480" y="6944"/>
                      <a:pt x="3908" y="6317"/>
                      <a:pt x="5312" y="6242"/>
                    </a:cubicBezTo>
                    <a:cubicBezTo>
                      <a:pt x="5473" y="6232"/>
                      <a:pt x="5637" y="6228"/>
                      <a:pt x="5803" y="6228"/>
                    </a:cubicBezTo>
                    <a:cubicBezTo>
                      <a:pt x="7090" y="6228"/>
                      <a:pt x="8488" y="6495"/>
                      <a:pt x="9813" y="6495"/>
                    </a:cubicBezTo>
                    <a:cubicBezTo>
                      <a:pt x="10459" y="6495"/>
                      <a:pt x="11088" y="6431"/>
                      <a:pt x="11678" y="6242"/>
                    </a:cubicBezTo>
                    <a:cubicBezTo>
                      <a:pt x="12380" y="5992"/>
                      <a:pt x="13683" y="5164"/>
                      <a:pt x="12956" y="4413"/>
                    </a:cubicBezTo>
                    <a:cubicBezTo>
                      <a:pt x="12430" y="3886"/>
                      <a:pt x="8470" y="4964"/>
                      <a:pt x="7342" y="327"/>
                    </a:cubicBezTo>
                    <a:cubicBezTo>
                      <a:pt x="7303" y="181"/>
                      <a:pt x="7146" y="0"/>
                      <a:pt x="679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60" name="Google Shape;1260;p41"/>
              <p:cNvSpPr/>
              <p:nvPr/>
            </p:nvSpPr>
            <p:spPr>
              <a:xfrm>
                <a:off x="5019575" y="2753125"/>
                <a:ext cx="277800" cy="187075"/>
              </a:xfrm>
              <a:custGeom>
                <a:avLst/>
                <a:gdLst/>
                <a:ahLst/>
                <a:cxnLst/>
                <a:rect l="l" t="t" r="r" b="b"/>
                <a:pathLst>
                  <a:path w="11112" h="7483" extrusionOk="0">
                    <a:moveTo>
                      <a:pt x="2466" y="1"/>
                    </a:moveTo>
                    <a:cubicBezTo>
                      <a:pt x="1985" y="1"/>
                      <a:pt x="1553" y="65"/>
                      <a:pt x="1204" y="203"/>
                    </a:cubicBezTo>
                    <a:cubicBezTo>
                      <a:pt x="352" y="503"/>
                      <a:pt x="1" y="954"/>
                      <a:pt x="352" y="1857"/>
                    </a:cubicBezTo>
                    <a:cubicBezTo>
                      <a:pt x="527" y="2358"/>
                      <a:pt x="978" y="2609"/>
                      <a:pt x="1379" y="2859"/>
                    </a:cubicBezTo>
                    <a:cubicBezTo>
                      <a:pt x="2382" y="3461"/>
                      <a:pt x="3184" y="4087"/>
                      <a:pt x="3835" y="5040"/>
                    </a:cubicBezTo>
                    <a:cubicBezTo>
                      <a:pt x="4587" y="6193"/>
                      <a:pt x="5114" y="7295"/>
                      <a:pt x="6617" y="7471"/>
                    </a:cubicBezTo>
                    <a:cubicBezTo>
                      <a:pt x="6705" y="7479"/>
                      <a:pt x="6792" y="7483"/>
                      <a:pt x="6879" y="7483"/>
                    </a:cubicBezTo>
                    <a:cubicBezTo>
                      <a:pt x="7866" y="7483"/>
                      <a:pt x="8817" y="6968"/>
                      <a:pt x="9324" y="6092"/>
                    </a:cubicBezTo>
                    <a:cubicBezTo>
                      <a:pt x="11111" y="2867"/>
                      <a:pt x="5677" y="1"/>
                      <a:pt x="246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61" name="Google Shape;1261;p41"/>
              <p:cNvSpPr/>
              <p:nvPr/>
            </p:nvSpPr>
            <p:spPr>
              <a:xfrm>
                <a:off x="4981250" y="2902100"/>
                <a:ext cx="507650" cy="196575"/>
              </a:xfrm>
              <a:custGeom>
                <a:avLst/>
                <a:gdLst/>
                <a:ahLst/>
                <a:cxnLst/>
                <a:rect l="l" t="t" r="r" b="b"/>
                <a:pathLst>
                  <a:path w="20306" h="7863" extrusionOk="0">
                    <a:moveTo>
                      <a:pt x="2259" y="0"/>
                    </a:moveTo>
                    <a:cubicBezTo>
                      <a:pt x="2159" y="0"/>
                      <a:pt x="2076" y="41"/>
                      <a:pt x="2010" y="133"/>
                    </a:cubicBezTo>
                    <a:cubicBezTo>
                      <a:pt x="0" y="2926"/>
                      <a:pt x="9333" y="7862"/>
                      <a:pt x="14959" y="7862"/>
                    </a:cubicBezTo>
                    <a:cubicBezTo>
                      <a:pt x="16351" y="7862"/>
                      <a:pt x="17515" y="7561"/>
                      <a:pt x="18226" y="6850"/>
                    </a:cubicBezTo>
                    <a:cubicBezTo>
                      <a:pt x="20306" y="4795"/>
                      <a:pt x="16546" y="2640"/>
                      <a:pt x="14892" y="2239"/>
                    </a:cubicBezTo>
                    <a:cubicBezTo>
                      <a:pt x="14315" y="2097"/>
                      <a:pt x="13785" y="2030"/>
                      <a:pt x="13275" y="2030"/>
                    </a:cubicBezTo>
                    <a:cubicBezTo>
                      <a:pt x="12344" y="2030"/>
                      <a:pt x="11477" y="2251"/>
                      <a:pt x="10506" y="2640"/>
                    </a:cubicBezTo>
                    <a:cubicBezTo>
                      <a:pt x="9788" y="2927"/>
                      <a:pt x="8996" y="3091"/>
                      <a:pt x="8206" y="3091"/>
                    </a:cubicBezTo>
                    <a:cubicBezTo>
                      <a:pt x="7480" y="3091"/>
                      <a:pt x="6756" y="2952"/>
                      <a:pt x="6095" y="2640"/>
                    </a:cubicBezTo>
                    <a:cubicBezTo>
                      <a:pt x="4309" y="1812"/>
                      <a:pt x="2921" y="0"/>
                      <a:pt x="2259"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62" name="Google Shape;1262;p41"/>
              <p:cNvSpPr/>
              <p:nvPr/>
            </p:nvSpPr>
            <p:spPr>
              <a:xfrm>
                <a:off x="5059675" y="3070225"/>
                <a:ext cx="254000" cy="166975"/>
              </a:xfrm>
              <a:custGeom>
                <a:avLst/>
                <a:gdLst/>
                <a:ahLst/>
                <a:cxnLst/>
                <a:rect l="l" t="t" r="r" b="b"/>
                <a:pathLst>
                  <a:path w="10160" h="6679" extrusionOk="0">
                    <a:moveTo>
                      <a:pt x="1309" y="1"/>
                    </a:moveTo>
                    <a:cubicBezTo>
                      <a:pt x="701" y="1"/>
                      <a:pt x="301" y="106"/>
                      <a:pt x="251" y="326"/>
                    </a:cubicBezTo>
                    <a:cubicBezTo>
                      <a:pt x="1" y="1403"/>
                      <a:pt x="1329" y="2982"/>
                      <a:pt x="1981" y="3659"/>
                    </a:cubicBezTo>
                    <a:cubicBezTo>
                      <a:pt x="2933" y="4687"/>
                      <a:pt x="4236" y="5940"/>
                      <a:pt x="5540" y="6441"/>
                    </a:cubicBezTo>
                    <a:cubicBezTo>
                      <a:pt x="5933" y="6602"/>
                      <a:pt x="6371" y="6679"/>
                      <a:pt x="6808" y="6679"/>
                    </a:cubicBezTo>
                    <a:cubicBezTo>
                      <a:pt x="8486" y="6679"/>
                      <a:pt x="10159" y="5543"/>
                      <a:pt x="9324" y="3634"/>
                    </a:cubicBezTo>
                    <a:cubicBezTo>
                      <a:pt x="8306" y="1343"/>
                      <a:pt x="3480" y="1"/>
                      <a:pt x="130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263" name="Google Shape;1263;p41"/>
              <p:cNvSpPr/>
              <p:nvPr/>
            </p:nvSpPr>
            <p:spPr>
              <a:xfrm>
                <a:off x="4782725" y="2452975"/>
                <a:ext cx="232500" cy="740700"/>
              </a:xfrm>
              <a:custGeom>
                <a:avLst/>
                <a:gdLst/>
                <a:ahLst/>
                <a:cxnLst/>
                <a:rect l="l" t="t" r="r" b="b"/>
                <a:pathLst>
                  <a:path w="9300" h="29628" extrusionOk="0">
                    <a:moveTo>
                      <a:pt x="1216" y="0"/>
                    </a:moveTo>
                    <a:cubicBezTo>
                      <a:pt x="984" y="0"/>
                      <a:pt x="745" y="78"/>
                      <a:pt x="502" y="254"/>
                    </a:cubicBezTo>
                    <a:cubicBezTo>
                      <a:pt x="1" y="604"/>
                      <a:pt x="1" y="1657"/>
                      <a:pt x="753" y="1732"/>
                    </a:cubicBezTo>
                    <a:cubicBezTo>
                      <a:pt x="774" y="1734"/>
                      <a:pt x="794" y="1735"/>
                      <a:pt x="814" y="1735"/>
                    </a:cubicBezTo>
                    <a:cubicBezTo>
                      <a:pt x="1414" y="1735"/>
                      <a:pt x="1541" y="1020"/>
                      <a:pt x="1129" y="705"/>
                    </a:cubicBezTo>
                    <a:cubicBezTo>
                      <a:pt x="1171" y="693"/>
                      <a:pt x="1215" y="686"/>
                      <a:pt x="1261" y="686"/>
                    </a:cubicBezTo>
                    <a:cubicBezTo>
                      <a:pt x="1405" y="686"/>
                      <a:pt x="1566" y="747"/>
                      <a:pt x="1755" y="880"/>
                    </a:cubicBezTo>
                    <a:cubicBezTo>
                      <a:pt x="1981" y="1056"/>
                      <a:pt x="2181" y="1256"/>
                      <a:pt x="2357" y="1507"/>
                    </a:cubicBezTo>
                    <a:cubicBezTo>
                      <a:pt x="2557" y="1807"/>
                      <a:pt x="2733" y="2158"/>
                      <a:pt x="2883" y="2484"/>
                    </a:cubicBezTo>
                    <a:cubicBezTo>
                      <a:pt x="3234" y="3186"/>
                      <a:pt x="3485" y="3863"/>
                      <a:pt x="3735" y="4564"/>
                    </a:cubicBezTo>
                    <a:cubicBezTo>
                      <a:pt x="3535" y="4690"/>
                      <a:pt x="3334" y="4865"/>
                      <a:pt x="3159" y="5091"/>
                    </a:cubicBezTo>
                    <a:cubicBezTo>
                      <a:pt x="2407" y="5993"/>
                      <a:pt x="2808" y="7321"/>
                      <a:pt x="3760" y="7848"/>
                    </a:cubicBezTo>
                    <a:cubicBezTo>
                      <a:pt x="1806" y="9276"/>
                      <a:pt x="2181" y="11983"/>
                      <a:pt x="2908" y="14489"/>
                    </a:cubicBezTo>
                    <a:cubicBezTo>
                      <a:pt x="1605" y="15291"/>
                      <a:pt x="1580" y="17672"/>
                      <a:pt x="1906" y="19051"/>
                    </a:cubicBezTo>
                    <a:cubicBezTo>
                      <a:pt x="2382" y="21081"/>
                      <a:pt x="3084" y="25091"/>
                      <a:pt x="4312" y="29151"/>
                    </a:cubicBezTo>
                    <a:cubicBezTo>
                      <a:pt x="4362" y="29352"/>
                      <a:pt x="4462" y="29552"/>
                      <a:pt x="4638" y="29627"/>
                    </a:cubicBezTo>
                    <a:cubicBezTo>
                      <a:pt x="4813" y="29552"/>
                      <a:pt x="4913" y="29352"/>
                      <a:pt x="4988" y="29151"/>
                    </a:cubicBezTo>
                    <a:cubicBezTo>
                      <a:pt x="6192" y="25091"/>
                      <a:pt x="6893" y="21081"/>
                      <a:pt x="7369" y="19051"/>
                    </a:cubicBezTo>
                    <a:cubicBezTo>
                      <a:pt x="7695" y="17672"/>
                      <a:pt x="7670" y="15291"/>
                      <a:pt x="6367" y="14489"/>
                    </a:cubicBezTo>
                    <a:cubicBezTo>
                      <a:pt x="7094" y="11983"/>
                      <a:pt x="7495" y="9276"/>
                      <a:pt x="5515" y="7848"/>
                    </a:cubicBezTo>
                    <a:cubicBezTo>
                      <a:pt x="6467" y="7321"/>
                      <a:pt x="6868" y="5993"/>
                      <a:pt x="6141" y="5091"/>
                    </a:cubicBezTo>
                    <a:cubicBezTo>
                      <a:pt x="5941" y="4865"/>
                      <a:pt x="5740" y="4690"/>
                      <a:pt x="5540" y="4564"/>
                    </a:cubicBezTo>
                    <a:cubicBezTo>
                      <a:pt x="5790" y="3863"/>
                      <a:pt x="6041" y="3186"/>
                      <a:pt x="6392" y="2484"/>
                    </a:cubicBezTo>
                    <a:cubicBezTo>
                      <a:pt x="6567" y="2158"/>
                      <a:pt x="6718" y="1807"/>
                      <a:pt x="6918" y="1507"/>
                    </a:cubicBezTo>
                    <a:cubicBezTo>
                      <a:pt x="7094" y="1256"/>
                      <a:pt x="7294" y="1056"/>
                      <a:pt x="7545" y="880"/>
                    </a:cubicBezTo>
                    <a:cubicBezTo>
                      <a:pt x="7716" y="747"/>
                      <a:pt x="7872" y="686"/>
                      <a:pt x="8014" y="686"/>
                    </a:cubicBezTo>
                    <a:cubicBezTo>
                      <a:pt x="8060" y="686"/>
                      <a:pt x="8104" y="693"/>
                      <a:pt x="8146" y="705"/>
                    </a:cubicBezTo>
                    <a:cubicBezTo>
                      <a:pt x="7734" y="1020"/>
                      <a:pt x="7862" y="1735"/>
                      <a:pt x="8461" y="1735"/>
                    </a:cubicBezTo>
                    <a:cubicBezTo>
                      <a:pt x="8481" y="1735"/>
                      <a:pt x="8501" y="1734"/>
                      <a:pt x="8522" y="1732"/>
                    </a:cubicBezTo>
                    <a:cubicBezTo>
                      <a:pt x="9299" y="1657"/>
                      <a:pt x="9299" y="604"/>
                      <a:pt x="8773" y="254"/>
                    </a:cubicBezTo>
                    <a:cubicBezTo>
                      <a:pt x="8530" y="78"/>
                      <a:pt x="8292" y="0"/>
                      <a:pt x="8061" y="0"/>
                    </a:cubicBezTo>
                    <a:cubicBezTo>
                      <a:pt x="6675" y="0"/>
                      <a:pt x="5554" y="2824"/>
                      <a:pt x="5189" y="4414"/>
                    </a:cubicBezTo>
                    <a:cubicBezTo>
                      <a:pt x="5014" y="4364"/>
                      <a:pt x="4813" y="4339"/>
                      <a:pt x="4638" y="4339"/>
                    </a:cubicBezTo>
                    <a:cubicBezTo>
                      <a:pt x="4462" y="4339"/>
                      <a:pt x="4287" y="4364"/>
                      <a:pt x="4086" y="4414"/>
                    </a:cubicBezTo>
                    <a:cubicBezTo>
                      <a:pt x="3742" y="2824"/>
                      <a:pt x="2607" y="0"/>
                      <a:pt x="121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grpSp>
      </p:grpSp>
    </p:spTree>
    <p:extLst>
      <p:ext uri="{BB962C8B-B14F-4D97-AF65-F5344CB8AC3E}">
        <p14:creationId xmlns:p14="http://schemas.microsoft.com/office/powerpoint/2010/main" val="5605564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264"/>
        <p:cNvGrpSpPr/>
        <p:nvPr/>
      </p:nvGrpSpPr>
      <p:grpSpPr>
        <a:xfrm>
          <a:off x="0" y="0"/>
          <a:ext cx="0" cy="0"/>
          <a:chOff x="0" y="0"/>
          <a:chExt cx="0" cy="0"/>
        </a:xfrm>
      </p:grpSpPr>
      <p:sp>
        <p:nvSpPr>
          <p:cNvPr id="1265" name="Google Shape;1265;p42"/>
          <p:cNvSpPr/>
          <p:nvPr/>
        </p:nvSpPr>
        <p:spPr>
          <a:xfrm flipH="1">
            <a:off x="-32233" y="5459217"/>
            <a:ext cx="12256433" cy="1680475"/>
          </a:xfrm>
          <a:custGeom>
            <a:avLst/>
            <a:gdLst/>
            <a:ahLst/>
            <a:cxnLst/>
            <a:rect l="l" t="t" r="r" b="b"/>
            <a:pathLst>
              <a:path w="266232" h="47169" extrusionOk="0">
                <a:moveTo>
                  <a:pt x="223116" y="1"/>
                </a:moveTo>
                <a:cubicBezTo>
                  <a:pt x="135800" y="1"/>
                  <a:pt x="76189" y="14851"/>
                  <a:pt x="1" y="22814"/>
                </a:cubicBezTo>
                <a:lnTo>
                  <a:pt x="1" y="42940"/>
                </a:lnTo>
                <a:cubicBezTo>
                  <a:pt x="34233" y="41087"/>
                  <a:pt x="68545" y="40162"/>
                  <a:pt x="102855" y="40162"/>
                </a:cubicBezTo>
                <a:cubicBezTo>
                  <a:pt x="157426" y="40162"/>
                  <a:pt x="211993" y="42502"/>
                  <a:pt x="266231" y="47169"/>
                </a:cubicBezTo>
                <a:lnTo>
                  <a:pt x="266231" y="1171"/>
                </a:lnTo>
                <a:cubicBezTo>
                  <a:pt x="251071" y="363"/>
                  <a:pt x="236756" y="1"/>
                  <a:pt x="223116" y="1"/>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2A4849"/>
              </a:solidFill>
            </a:endParaRPr>
          </a:p>
        </p:txBody>
      </p:sp>
      <p:sp>
        <p:nvSpPr>
          <p:cNvPr id="1266" name="Google Shape;1266;p42"/>
          <p:cNvSpPr/>
          <p:nvPr/>
        </p:nvSpPr>
        <p:spPr>
          <a:xfrm flipH="1">
            <a:off x="-32199" y="5960898"/>
            <a:ext cx="12256433" cy="1178753"/>
          </a:xfrm>
          <a:custGeom>
            <a:avLst/>
            <a:gdLst/>
            <a:ahLst/>
            <a:cxnLst/>
            <a:rect l="l" t="t" r="r" b="b"/>
            <a:pathLst>
              <a:path w="266232" h="47169" extrusionOk="0">
                <a:moveTo>
                  <a:pt x="223116" y="1"/>
                </a:moveTo>
                <a:cubicBezTo>
                  <a:pt x="135800" y="1"/>
                  <a:pt x="76189" y="14851"/>
                  <a:pt x="1" y="22814"/>
                </a:cubicBezTo>
                <a:lnTo>
                  <a:pt x="1" y="42940"/>
                </a:lnTo>
                <a:cubicBezTo>
                  <a:pt x="34233" y="41087"/>
                  <a:pt x="68545" y="40162"/>
                  <a:pt x="102855" y="40162"/>
                </a:cubicBezTo>
                <a:cubicBezTo>
                  <a:pt x="157426" y="40162"/>
                  <a:pt x="211993" y="42502"/>
                  <a:pt x="266231" y="47169"/>
                </a:cubicBezTo>
                <a:lnTo>
                  <a:pt x="266231" y="1171"/>
                </a:lnTo>
                <a:cubicBezTo>
                  <a:pt x="251071" y="363"/>
                  <a:pt x="236756" y="1"/>
                  <a:pt x="223116"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2A4849"/>
              </a:solidFill>
            </a:endParaRPr>
          </a:p>
        </p:txBody>
      </p:sp>
      <p:sp>
        <p:nvSpPr>
          <p:cNvPr id="1267" name="Google Shape;1267;p42"/>
          <p:cNvSpPr/>
          <p:nvPr/>
        </p:nvSpPr>
        <p:spPr>
          <a:xfrm>
            <a:off x="3817403" y="4791122"/>
            <a:ext cx="8408651" cy="2169588"/>
          </a:xfrm>
          <a:custGeom>
            <a:avLst/>
            <a:gdLst/>
            <a:ahLst/>
            <a:cxnLst/>
            <a:rect l="l" t="t" r="r" b="b"/>
            <a:pathLst>
              <a:path w="225675" h="46168" extrusionOk="0">
                <a:moveTo>
                  <a:pt x="161404" y="0"/>
                </a:moveTo>
                <a:cubicBezTo>
                  <a:pt x="128626" y="0"/>
                  <a:pt x="95972" y="1501"/>
                  <a:pt x="64020" y="9929"/>
                </a:cubicBezTo>
                <a:cubicBezTo>
                  <a:pt x="44072" y="15175"/>
                  <a:pt x="19645" y="25595"/>
                  <a:pt x="1" y="46168"/>
                </a:cubicBezTo>
                <a:lnTo>
                  <a:pt x="225674" y="45579"/>
                </a:lnTo>
                <a:lnTo>
                  <a:pt x="225674" y="9"/>
                </a:lnTo>
                <a:cubicBezTo>
                  <a:pt x="225674" y="9"/>
                  <a:pt x="221861" y="455"/>
                  <a:pt x="213073" y="455"/>
                </a:cubicBezTo>
                <a:cubicBezTo>
                  <a:pt x="212904" y="455"/>
                  <a:pt x="212733" y="455"/>
                  <a:pt x="212560" y="455"/>
                </a:cubicBezTo>
                <a:cubicBezTo>
                  <a:pt x="195529" y="406"/>
                  <a:pt x="178450" y="0"/>
                  <a:pt x="161404"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2A4849"/>
              </a:solidFill>
            </a:endParaRPr>
          </a:p>
        </p:txBody>
      </p:sp>
      <p:grpSp>
        <p:nvGrpSpPr>
          <p:cNvPr id="1268" name="Google Shape;1268;p42"/>
          <p:cNvGrpSpPr/>
          <p:nvPr/>
        </p:nvGrpSpPr>
        <p:grpSpPr>
          <a:xfrm>
            <a:off x="4746145" y="4868661"/>
            <a:ext cx="6262624" cy="1791903"/>
            <a:chOff x="3534109" y="3625695"/>
            <a:chExt cx="4696968" cy="1343927"/>
          </a:xfrm>
        </p:grpSpPr>
        <p:sp>
          <p:nvSpPr>
            <p:cNvPr id="1269" name="Google Shape;1269;p42"/>
            <p:cNvSpPr/>
            <p:nvPr/>
          </p:nvSpPr>
          <p:spPr>
            <a:xfrm>
              <a:off x="6872838" y="3674122"/>
              <a:ext cx="2515" cy="45924"/>
            </a:xfrm>
            <a:custGeom>
              <a:avLst/>
              <a:gdLst/>
              <a:ahLst/>
              <a:cxnLst/>
              <a:rect l="l" t="t" r="r" b="b"/>
              <a:pathLst>
                <a:path w="90" h="1303" fill="none" extrusionOk="0">
                  <a:moveTo>
                    <a:pt x="0" y="0"/>
                  </a:moveTo>
                  <a:lnTo>
                    <a:pt x="89"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70" name="Google Shape;1270;p42"/>
            <p:cNvSpPr/>
            <p:nvPr/>
          </p:nvSpPr>
          <p:spPr>
            <a:xfrm>
              <a:off x="6895753" y="3689841"/>
              <a:ext cx="4024" cy="27703"/>
            </a:xfrm>
            <a:custGeom>
              <a:avLst/>
              <a:gdLst/>
              <a:ahLst/>
              <a:cxnLst/>
              <a:rect l="l" t="t" r="r" b="b"/>
              <a:pathLst>
                <a:path w="144" h="786" fill="none" extrusionOk="0">
                  <a:moveTo>
                    <a:pt x="1" y="785"/>
                  </a:moveTo>
                  <a:lnTo>
                    <a:pt x="144"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71" name="Google Shape;1271;p42"/>
            <p:cNvSpPr/>
            <p:nvPr/>
          </p:nvSpPr>
          <p:spPr>
            <a:xfrm>
              <a:off x="6842909" y="3691110"/>
              <a:ext cx="10004" cy="34611"/>
            </a:xfrm>
            <a:custGeom>
              <a:avLst/>
              <a:gdLst/>
              <a:ahLst/>
              <a:cxnLst/>
              <a:rect l="l" t="t" r="r" b="b"/>
              <a:pathLst>
                <a:path w="358" h="982" fill="none" extrusionOk="0">
                  <a:moveTo>
                    <a:pt x="1" y="0"/>
                  </a:moveTo>
                  <a:cubicBezTo>
                    <a:pt x="108" y="321"/>
                    <a:pt x="233" y="660"/>
                    <a:pt x="357" y="98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72" name="Google Shape;1272;p42"/>
            <p:cNvSpPr/>
            <p:nvPr/>
          </p:nvSpPr>
          <p:spPr>
            <a:xfrm>
              <a:off x="7221871" y="3950196"/>
              <a:ext cx="3018" cy="29571"/>
            </a:xfrm>
            <a:custGeom>
              <a:avLst/>
              <a:gdLst/>
              <a:ahLst/>
              <a:cxnLst/>
              <a:rect l="l" t="t" r="r" b="b"/>
              <a:pathLst>
                <a:path w="108" h="839" fill="none" extrusionOk="0">
                  <a:moveTo>
                    <a:pt x="0" y="0"/>
                  </a:moveTo>
                  <a:cubicBezTo>
                    <a:pt x="0" y="286"/>
                    <a:pt x="36" y="553"/>
                    <a:pt x="107" y="83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73" name="Google Shape;1273;p42"/>
            <p:cNvSpPr/>
            <p:nvPr/>
          </p:nvSpPr>
          <p:spPr>
            <a:xfrm>
              <a:off x="7245289" y="3945156"/>
              <a:ext cx="28" cy="39651"/>
            </a:xfrm>
            <a:custGeom>
              <a:avLst/>
              <a:gdLst/>
              <a:ahLst/>
              <a:cxnLst/>
              <a:rect l="l" t="t" r="r" b="b"/>
              <a:pathLst>
                <a:path w="1" h="1125" fill="none" extrusionOk="0">
                  <a:moveTo>
                    <a:pt x="1" y="0"/>
                  </a:moveTo>
                  <a:lnTo>
                    <a:pt x="1" y="112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74" name="Google Shape;1274;p42"/>
            <p:cNvSpPr/>
            <p:nvPr/>
          </p:nvSpPr>
          <p:spPr>
            <a:xfrm>
              <a:off x="6558708" y="3977229"/>
              <a:ext cx="28" cy="42787"/>
            </a:xfrm>
            <a:custGeom>
              <a:avLst/>
              <a:gdLst/>
              <a:ahLst/>
              <a:cxnLst/>
              <a:rect l="l" t="t" r="r" b="b"/>
              <a:pathLst>
                <a:path w="1" h="1214" fill="none" extrusionOk="0">
                  <a:moveTo>
                    <a:pt x="0" y="0"/>
                  </a:moveTo>
                  <a:lnTo>
                    <a:pt x="0" y="12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75" name="Google Shape;1275;p42"/>
            <p:cNvSpPr/>
            <p:nvPr/>
          </p:nvSpPr>
          <p:spPr>
            <a:xfrm>
              <a:off x="6586123" y="3987908"/>
              <a:ext cx="6008" cy="32108"/>
            </a:xfrm>
            <a:custGeom>
              <a:avLst/>
              <a:gdLst/>
              <a:ahLst/>
              <a:cxnLst/>
              <a:rect l="l" t="t" r="r" b="b"/>
              <a:pathLst>
                <a:path w="215" h="911" fill="none" extrusionOk="0">
                  <a:moveTo>
                    <a:pt x="215" y="1"/>
                  </a:moveTo>
                  <a:cubicBezTo>
                    <a:pt x="143" y="304"/>
                    <a:pt x="72" y="607"/>
                    <a:pt x="1" y="91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76" name="Google Shape;1276;p42"/>
            <p:cNvSpPr/>
            <p:nvPr/>
          </p:nvSpPr>
          <p:spPr>
            <a:xfrm>
              <a:off x="6528779" y="3998623"/>
              <a:ext cx="6008" cy="26434"/>
            </a:xfrm>
            <a:custGeom>
              <a:avLst/>
              <a:gdLst/>
              <a:ahLst/>
              <a:cxnLst/>
              <a:rect l="l" t="t" r="r" b="b"/>
              <a:pathLst>
                <a:path w="215" h="750" fill="none" extrusionOk="0">
                  <a:moveTo>
                    <a:pt x="1" y="0"/>
                  </a:moveTo>
                  <a:cubicBezTo>
                    <a:pt x="72" y="250"/>
                    <a:pt x="143" y="500"/>
                    <a:pt x="215" y="74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77" name="Google Shape;1277;p42"/>
            <p:cNvSpPr/>
            <p:nvPr/>
          </p:nvSpPr>
          <p:spPr>
            <a:xfrm>
              <a:off x="6611552" y="4413033"/>
              <a:ext cx="28" cy="45325"/>
            </a:xfrm>
            <a:custGeom>
              <a:avLst/>
              <a:gdLst/>
              <a:ahLst/>
              <a:cxnLst/>
              <a:rect l="l" t="t" r="r" b="b"/>
              <a:pathLst>
                <a:path w="1" h="1286" fill="none" extrusionOk="0">
                  <a:moveTo>
                    <a:pt x="1" y="0"/>
                  </a:moveTo>
                  <a:lnTo>
                    <a:pt x="1"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78" name="Google Shape;1278;p42"/>
            <p:cNvSpPr/>
            <p:nvPr/>
          </p:nvSpPr>
          <p:spPr>
            <a:xfrm>
              <a:off x="6634495" y="4426250"/>
              <a:ext cx="6511" cy="34611"/>
            </a:xfrm>
            <a:custGeom>
              <a:avLst/>
              <a:gdLst/>
              <a:ahLst/>
              <a:cxnLst/>
              <a:rect l="l" t="t" r="r" b="b"/>
              <a:pathLst>
                <a:path w="233" h="982" fill="none" extrusionOk="0">
                  <a:moveTo>
                    <a:pt x="0" y="981"/>
                  </a:moveTo>
                  <a:cubicBezTo>
                    <a:pt x="72" y="642"/>
                    <a:pt x="161" y="321"/>
                    <a:pt x="232"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79" name="Google Shape;1279;p42"/>
            <p:cNvSpPr/>
            <p:nvPr/>
          </p:nvSpPr>
          <p:spPr>
            <a:xfrm>
              <a:off x="6579136" y="4423713"/>
              <a:ext cx="6008" cy="34646"/>
            </a:xfrm>
            <a:custGeom>
              <a:avLst/>
              <a:gdLst/>
              <a:ahLst/>
              <a:cxnLst/>
              <a:rect l="l" t="t" r="r" b="b"/>
              <a:pathLst>
                <a:path w="215" h="983" fill="none" extrusionOk="0">
                  <a:moveTo>
                    <a:pt x="1" y="1"/>
                  </a:moveTo>
                  <a:cubicBezTo>
                    <a:pt x="72" y="322"/>
                    <a:pt x="144" y="661"/>
                    <a:pt x="215" y="982"/>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80" name="Google Shape;1280;p42"/>
            <p:cNvSpPr/>
            <p:nvPr/>
          </p:nvSpPr>
          <p:spPr>
            <a:xfrm>
              <a:off x="7535498" y="4674622"/>
              <a:ext cx="28" cy="45325"/>
            </a:xfrm>
            <a:custGeom>
              <a:avLst/>
              <a:gdLst/>
              <a:ahLst/>
              <a:cxnLst/>
              <a:rect l="l" t="t" r="r" b="b"/>
              <a:pathLst>
                <a:path w="1" h="1286" fill="none" extrusionOk="0">
                  <a:moveTo>
                    <a:pt x="0" y="1"/>
                  </a:moveTo>
                  <a:lnTo>
                    <a:pt x="0" y="1286"/>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81" name="Google Shape;1281;p42"/>
            <p:cNvSpPr/>
            <p:nvPr/>
          </p:nvSpPr>
          <p:spPr>
            <a:xfrm>
              <a:off x="7558413" y="4687839"/>
              <a:ext cx="6511" cy="34611"/>
            </a:xfrm>
            <a:custGeom>
              <a:avLst/>
              <a:gdLst/>
              <a:ahLst/>
              <a:cxnLst/>
              <a:rect l="l" t="t" r="r" b="b"/>
              <a:pathLst>
                <a:path w="233" h="982" fill="none" extrusionOk="0">
                  <a:moveTo>
                    <a:pt x="1" y="982"/>
                  </a:moveTo>
                  <a:cubicBezTo>
                    <a:pt x="90" y="661"/>
                    <a:pt x="161" y="340"/>
                    <a:pt x="233"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82" name="Google Shape;1282;p42"/>
            <p:cNvSpPr/>
            <p:nvPr/>
          </p:nvSpPr>
          <p:spPr>
            <a:xfrm>
              <a:off x="7503585" y="4685336"/>
              <a:ext cx="6008" cy="35245"/>
            </a:xfrm>
            <a:custGeom>
              <a:avLst/>
              <a:gdLst/>
              <a:ahLst/>
              <a:cxnLst/>
              <a:rect l="l" t="t" r="r" b="b"/>
              <a:pathLst>
                <a:path w="215" h="1000" fill="none" extrusionOk="0">
                  <a:moveTo>
                    <a:pt x="0" y="0"/>
                  </a:moveTo>
                  <a:cubicBezTo>
                    <a:pt x="71" y="339"/>
                    <a:pt x="143" y="660"/>
                    <a:pt x="214" y="99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83" name="Google Shape;1283;p42"/>
            <p:cNvSpPr/>
            <p:nvPr/>
          </p:nvSpPr>
          <p:spPr>
            <a:xfrm>
              <a:off x="8076485" y="4645087"/>
              <a:ext cx="28" cy="45290"/>
            </a:xfrm>
            <a:custGeom>
              <a:avLst/>
              <a:gdLst/>
              <a:ahLst/>
              <a:cxnLst/>
              <a:rect l="l" t="t" r="r" b="b"/>
              <a:pathLst>
                <a:path w="1" h="1285" fill="none" extrusionOk="0">
                  <a:moveTo>
                    <a:pt x="0" y="0"/>
                  </a:moveTo>
                  <a:lnTo>
                    <a:pt x="0"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84" name="Google Shape;1284;p42"/>
            <p:cNvSpPr/>
            <p:nvPr/>
          </p:nvSpPr>
          <p:spPr>
            <a:xfrm>
              <a:off x="8099428" y="4658303"/>
              <a:ext cx="6511" cy="34611"/>
            </a:xfrm>
            <a:custGeom>
              <a:avLst/>
              <a:gdLst/>
              <a:ahLst/>
              <a:cxnLst/>
              <a:rect l="l" t="t" r="r" b="b"/>
              <a:pathLst>
                <a:path w="233" h="982" fill="none" extrusionOk="0">
                  <a:moveTo>
                    <a:pt x="0" y="981"/>
                  </a:moveTo>
                  <a:cubicBezTo>
                    <a:pt x="89" y="660"/>
                    <a:pt x="161" y="339"/>
                    <a:pt x="232"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85" name="Google Shape;1285;p42"/>
            <p:cNvSpPr/>
            <p:nvPr/>
          </p:nvSpPr>
          <p:spPr>
            <a:xfrm>
              <a:off x="8044572" y="4655766"/>
              <a:ext cx="6008" cy="35245"/>
            </a:xfrm>
            <a:custGeom>
              <a:avLst/>
              <a:gdLst/>
              <a:ahLst/>
              <a:cxnLst/>
              <a:rect l="l" t="t" r="r" b="b"/>
              <a:pathLst>
                <a:path w="215" h="1000" fill="none" extrusionOk="0">
                  <a:moveTo>
                    <a:pt x="0" y="1"/>
                  </a:moveTo>
                  <a:cubicBezTo>
                    <a:pt x="72" y="340"/>
                    <a:pt x="143" y="661"/>
                    <a:pt x="215" y="100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86" name="Google Shape;1286;p42"/>
            <p:cNvSpPr/>
            <p:nvPr/>
          </p:nvSpPr>
          <p:spPr>
            <a:xfrm>
              <a:off x="7637190" y="3798008"/>
              <a:ext cx="28" cy="45290"/>
            </a:xfrm>
            <a:custGeom>
              <a:avLst/>
              <a:gdLst/>
              <a:ahLst/>
              <a:cxnLst/>
              <a:rect l="l" t="t" r="r" b="b"/>
              <a:pathLst>
                <a:path w="1" h="1285" fill="none" extrusionOk="0">
                  <a:moveTo>
                    <a:pt x="1" y="0"/>
                  </a:moveTo>
                  <a:lnTo>
                    <a:pt x="1"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87" name="Google Shape;1287;p42"/>
            <p:cNvSpPr/>
            <p:nvPr/>
          </p:nvSpPr>
          <p:spPr>
            <a:xfrm>
              <a:off x="7660133" y="3811190"/>
              <a:ext cx="6511" cy="34646"/>
            </a:xfrm>
            <a:custGeom>
              <a:avLst/>
              <a:gdLst/>
              <a:ahLst/>
              <a:cxnLst/>
              <a:rect l="l" t="t" r="r" b="b"/>
              <a:pathLst>
                <a:path w="233" h="983" fill="none" extrusionOk="0">
                  <a:moveTo>
                    <a:pt x="1" y="982"/>
                  </a:moveTo>
                  <a:cubicBezTo>
                    <a:pt x="90" y="661"/>
                    <a:pt x="161" y="322"/>
                    <a:pt x="233"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88" name="Google Shape;1288;p42"/>
            <p:cNvSpPr/>
            <p:nvPr/>
          </p:nvSpPr>
          <p:spPr>
            <a:xfrm>
              <a:off x="7605305" y="3808687"/>
              <a:ext cx="6008" cy="35245"/>
            </a:xfrm>
            <a:custGeom>
              <a:avLst/>
              <a:gdLst/>
              <a:ahLst/>
              <a:cxnLst/>
              <a:rect l="l" t="t" r="r" b="b"/>
              <a:pathLst>
                <a:path w="215" h="1000" fill="none" extrusionOk="0">
                  <a:moveTo>
                    <a:pt x="0" y="1"/>
                  </a:moveTo>
                  <a:lnTo>
                    <a:pt x="214" y="100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89" name="Google Shape;1289;p42"/>
            <p:cNvSpPr/>
            <p:nvPr/>
          </p:nvSpPr>
          <p:spPr>
            <a:xfrm>
              <a:off x="7264236" y="4345751"/>
              <a:ext cx="28" cy="45924"/>
            </a:xfrm>
            <a:custGeom>
              <a:avLst/>
              <a:gdLst/>
              <a:ahLst/>
              <a:cxnLst/>
              <a:rect l="l" t="t" r="r" b="b"/>
              <a:pathLst>
                <a:path w="1" h="1303" fill="none" extrusionOk="0">
                  <a:moveTo>
                    <a:pt x="1" y="0"/>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90" name="Google Shape;1290;p42"/>
            <p:cNvSpPr/>
            <p:nvPr/>
          </p:nvSpPr>
          <p:spPr>
            <a:xfrm>
              <a:off x="7287179" y="4358932"/>
              <a:ext cx="6511" cy="35280"/>
            </a:xfrm>
            <a:custGeom>
              <a:avLst/>
              <a:gdLst/>
              <a:ahLst/>
              <a:cxnLst/>
              <a:rect l="l" t="t" r="r" b="b"/>
              <a:pathLst>
                <a:path w="233" h="1001" fill="none" extrusionOk="0">
                  <a:moveTo>
                    <a:pt x="0" y="1000"/>
                  </a:moveTo>
                  <a:cubicBezTo>
                    <a:pt x="90" y="661"/>
                    <a:pt x="161" y="340"/>
                    <a:pt x="232"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91" name="Google Shape;1291;p42"/>
            <p:cNvSpPr/>
            <p:nvPr/>
          </p:nvSpPr>
          <p:spPr>
            <a:xfrm>
              <a:off x="7232323" y="4356430"/>
              <a:ext cx="6008" cy="35245"/>
            </a:xfrm>
            <a:custGeom>
              <a:avLst/>
              <a:gdLst/>
              <a:ahLst/>
              <a:cxnLst/>
              <a:rect l="l" t="t" r="r" b="b"/>
              <a:pathLst>
                <a:path w="215" h="1000" fill="none" extrusionOk="0">
                  <a:moveTo>
                    <a:pt x="1" y="1"/>
                  </a:moveTo>
                  <a:cubicBezTo>
                    <a:pt x="72" y="340"/>
                    <a:pt x="143" y="661"/>
                    <a:pt x="215" y="100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92" name="Google Shape;1292;p42"/>
            <p:cNvSpPr/>
            <p:nvPr/>
          </p:nvSpPr>
          <p:spPr>
            <a:xfrm>
              <a:off x="6959076" y="4730591"/>
              <a:ext cx="28" cy="45959"/>
            </a:xfrm>
            <a:custGeom>
              <a:avLst/>
              <a:gdLst/>
              <a:ahLst/>
              <a:cxnLst/>
              <a:rect l="l" t="t" r="r" b="b"/>
              <a:pathLst>
                <a:path w="1" h="1304" fill="none" extrusionOk="0">
                  <a:moveTo>
                    <a:pt x="1" y="1"/>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93" name="Google Shape;1293;p42"/>
            <p:cNvSpPr/>
            <p:nvPr/>
          </p:nvSpPr>
          <p:spPr>
            <a:xfrm>
              <a:off x="6982019" y="4744442"/>
              <a:ext cx="6511" cy="34611"/>
            </a:xfrm>
            <a:custGeom>
              <a:avLst/>
              <a:gdLst/>
              <a:ahLst/>
              <a:cxnLst/>
              <a:rect l="l" t="t" r="r" b="b"/>
              <a:pathLst>
                <a:path w="233" h="982" fill="none" extrusionOk="0">
                  <a:moveTo>
                    <a:pt x="1" y="982"/>
                  </a:moveTo>
                  <a:lnTo>
                    <a:pt x="233"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94" name="Google Shape;1294;p42"/>
            <p:cNvSpPr/>
            <p:nvPr/>
          </p:nvSpPr>
          <p:spPr>
            <a:xfrm>
              <a:off x="6927191" y="4741940"/>
              <a:ext cx="6008" cy="34611"/>
            </a:xfrm>
            <a:custGeom>
              <a:avLst/>
              <a:gdLst/>
              <a:ahLst/>
              <a:cxnLst/>
              <a:rect l="l" t="t" r="r" b="b"/>
              <a:pathLst>
                <a:path w="215" h="982" fill="none" extrusionOk="0">
                  <a:moveTo>
                    <a:pt x="0" y="0"/>
                  </a:moveTo>
                  <a:lnTo>
                    <a:pt x="214" y="98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95" name="Google Shape;1295;p42"/>
            <p:cNvSpPr/>
            <p:nvPr/>
          </p:nvSpPr>
          <p:spPr>
            <a:xfrm>
              <a:off x="7688050" y="4260211"/>
              <a:ext cx="28" cy="45959"/>
            </a:xfrm>
            <a:custGeom>
              <a:avLst/>
              <a:gdLst/>
              <a:ahLst/>
              <a:cxnLst/>
              <a:rect l="l" t="t" r="r" b="b"/>
              <a:pathLst>
                <a:path w="1" h="1304" fill="none" extrusionOk="0">
                  <a:moveTo>
                    <a:pt x="1" y="1"/>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96" name="Google Shape;1296;p42"/>
            <p:cNvSpPr/>
            <p:nvPr/>
          </p:nvSpPr>
          <p:spPr>
            <a:xfrm>
              <a:off x="7710993" y="4273428"/>
              <a:ext cx="6511" cy="35245"/>
            </a:xfrm>
            <a:custGeom>
              <a:avLst/>
              <a:gdLst/>
              <a:ahLst/>
              <a:cxnLst/>
              <a:rect l="l" t="t" r="r" b="b"/>
              <a:pathLst>
                <a:path w="233" h="1000" fill="none" extrusionOk="0">
                  <a:moveTo>
                    <a:pt x="1" y="1000"/>
                  </a:moveTo>
                  <a:cubicBezTo>
                    <a:pt x="90" y="660"/>
                    <a:pt x="161" y="339"/>
                    <a:pt x="233"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97" name="Google Shape;1297;p42"/>
            <p:cNvSpPr/>
            <p:nvPr/>
          </p:nvSpPr>
          <p:spPr>
            <a:xfrm>
              <a:off x="7656137" y="4270890"/>
              <a:ext cx="6036" cy="35280"/>
            </a:xfrm>
            <a:custGeom>
              <a:avLst/>
              <a:gdLst/>
              <a:ahLst/>
              <a:cxnLst/>
              <a:rect l="l" t="t" r="r" b="b"/>
              <a:pathLst>
                <a:path w="216" h="1001" fill="none" extrusionOk="0">
                  <a:moveTo>
                    <a:pt x="1" y="1"/>
                  </a:moveTo>
                  <a:lnTo>
                    <a:pt x="215" y="100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98" name="Google Shape;1298;p42"/>
            <p:cNvSpPr/>
            <p:nvPr/>
          </p:nvSpPr>
          <p:spPr>
            <a:xfrm>
              <a:off x="8177199" y="3772209"/>
              <a:ext cx="11485" cy="35879"/>
            </a:xfrm>
            <a:custGeom>
              <a:avLst/>
              <a:gdLst/>
              <a:ahLst/>
              <a:cxnLst/>
              <a:rect l="l" t="t" r="r" b="b"/>
              <a:pathLst>
                <a:path w="411" h="1018" fill="none" extrusionOk="0">
                  <a:moveTo>
                    <a:pt x="1" y="1"/>
                  </a:moveTo>
                  <a:cubicBezTo>
                    <a:pt x="215" y="304"/>
                    <a:pt x="340" y="643"/>
                    <a:pt x="411" y="101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299" name="Google Shape;1299;p42"/>
            <p:cNvSpPr/>
            <p:nvPr/>
          </p:nvSpPr>
          <p:spPr>
            <a:xfrm>
              <a:off x="8207603" y="3743907"/>
              <a:ext cx="3521" cy="67318"/>
            </a:xfrm>
            <a:custGeom>
              <a:avLst/>
              <a:gdLst/>
              <a:ahLst/>
              <a:cxnLst/>
              <a:rect l="l" t="t" r="r" b="b"/>
              <a:pathLst>
                <a:path w="126" h="1910" fill="none" extrusionOk="0">
                  <a:moveTo>
                    <a:pt x="1" y="1"/>
                  </a:moveTo>
                  <a:cubicBezTo>
                    <a:pt x="37" y="625"/>
                    <a:pt x="72" y="1268"/>
                    <a:pt x="126" y="191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00" name="Google Shape;1300;p42"/>
            <p:cNvSpPr/>
            <p:nvPr/>
          </p:nvSpPr>
          <p:spPr>
            <a:xfrm>
              <a:off x="8231049" y="3779152"/>
              <a:ext cx="28" cy="28302"/>
            </a:xfrm>
            <a:custGeom>
              <a:avLst/>
              <a:gdLst/>
              <a:ahLst/>
              <a:cxnLst/>
              <a:rect l="l" t="t" r="r" b="b"/>
              <a:pathLst>
                <a:path w="1" h="803" fill="none" extrusionOk="0">
                  <a:moveTo>
                    <a:pt x="1" y="0"/>
                  </a:moveTo>
                  <a:lnTo>
                    <a:pt x="1" y="8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01" name="Google Shape;1301;p42"/>
            <p:cNvSpPr/>
            <p:nvPr/>
          </p:nvSpPr>
          <p:spPr>
            <a:xfrm>
              <a:off x="3534109" y="4784058"/>
              <a:ext cx="3521" cy="35879"/>
            </a:xfrm>
            <a:custGeom>
              <a:avLst/>
              <a:gdLst/>
              <a:ahLst/>
              <a:cxnLst/>
              <a:rect l="l" t="t" r="r" b="b"/>
              <a:pathLst>
                <a:path w="126" h="1018" fill="none" extrusionOk="0">
                  <a:moveTo>
                    <a:pt x="1" y="1"/>
                  </a:moveTo>
                  <a:cubicBezTo>
                    <a:pt x="54" y="340"/>
                    <a:pt x="90" y="679"/>
                    <a:pt x="126" y="101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02" name="Google Shape;1302;p42"/>
            <p:cNvSpPr/>
            <p:nvPr/>
          </p:nvSpPr>
          <p:spPr>
            <a:xfrm>
              <a:off x="3556549" y="4751985"/>
              <a:ext cx="4024" cy="61044"/>
            </a:xfrm>
            <a:custGeom>
              <a:avLst/>
              <a:gdLst/>
              <a:ahLst/>
              <a:cxnLst/>
              <a:rect l="l" t="t" r="r" b="b"/>
              <a:pathLst>
                <a:path w="144" h="1732" fill="none" extrusionOk="0">
                  <a:moveTo>
                    <a:pt x="1" y="1"/>
                  </a:moveTo>
                  <a:cubicBezTo>
                    <a:pt x="54" y="572"/>
                    <a:pt x="90" y="1160"/>
                    <a:pt x="143" y="173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03" name="Google Shape;1303;p42"/>
            <p:cNvSpPr/>
            <p:nvPr/>
          </p:nvSpPr>
          <p:spPr>
            <a:xfrm>
              <a:off x="8101915" y="4221230"/>
              <a:ext cx="5505" cy="35879"/>
            </a:xfrm>
            <a:custGeom>
              <a:avLst/>
              <a:gdLst/>
              <a:ahLst/>
              <a:cxnLst/>
              <a:rect l="l" t="t" r="r" b="b"/>
              <a:pathLst>
                <a:path w="197" h="1018" fill="none" extrusionOk="0">
                  <a:moveTo>
                    <a:pt x="0" y="0"/>
                  </a:moveTo>
                  <a:cubicBezTo>
                    <a:pt x="54" y="339"/>
                    <a:pt x="125" y="678"/>
                    <a:pt x="197" y="10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04" name="Google Shape;1304;p42"/>
            <p:cNvSpPr/>
            <p:nvPr/>
          </p:nvSpPr>
          <p:spPr>
            <a:xfrm>
              <a:off x="8129329" y="4185386"/>
              <a:ext cx="3018" cy="74860"/>
            </a:xfrm>
            <a:custGeom>
              <a:avLst/>
              <a:gdLst/>
              <a:ahLst/>
              <a:cxnLst/>
              <a:rect l="l" t="t" r="r" b="b"/>
              <a:pathLst>
                <a:path w="108" h="2124" fill="none" extrusionOk="0">
                  <a:moveTo>
                    <a:pt x="1" y="0"/>
                  </a:moveTo>
                  <a:lnTo>
                    <a:pt x="108" y="212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05" name="Google Shape;1305;p42"/>
            <p:cNvSpPr/>
            <p:nvPr/>
          </p:nvSpPr>
          <p:spPr>
            <a:xfrm>
              <a:off x="8158252" y="4221230"/>
              <a:ext cx="28" cy="35879"/>
            </a:xfrm>
            <a:custGeom>
              <a:avLst/>
              <a:gdLst/>
              <a:ahLst/>
              <a:cxnLst/>
              <a:rect l="l" t="t" r="r" b="b"/>
              <a:pathLst>
                <a:path w="1" h="1018" fill="none" extrusionOk="0">
                  <a:moveTo>
                    <a:pt x="1" y="0"/>
                  </a:moveTo>
                  <a:lnTo>
                    <a:pt x="1" y="101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06" name="Google Shape;1306;p42"/>
            <p:cNvSpPr/>
            <p:nvPr/>
          </p:nvSpPr>
          <p:spPr>
            <a:xfrm>
              <a:off x="6857385" y="4153313"/>
              <a:ext cx="28" cy="32108"/>
            </a:xfrm>
            <a:custGeom>
              <a:avLst/>
              <a:gdLst/>
              <a:ahLst/>
              <a:cxnLst/>
              <a:rect l="l" t="t" r="r" b="b"/>
              <a:pathLst>
                <a:path w="1" h="911" fill="none" extrusionOk="0">
                  <a:moveTo>
                    <a:pt x="0" y="910"/>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07" name="Google Shape;1307;p42"/>
            <p:cNvSpPr/>
            <p:nvPr/>
          </p:nvSpPr>
          <p:spPr>
            <a:xfrm>
              <a:off x="6882312" y="4131919"/>
              <a:ext cx="3996" cy="42823"/>
            </a:xfrm>
            <a:custGeom>
              <a:avLst/>
              <a:gdLst/>
              <a:ahLst/>
              <a:cxnLst/>
              <a:rect l="l" t="t" r="r" b="b"/>
              <a:pathLst>
                <a:path w="143" h="1215" fill="none" extrusionOk="0">
                  <a:moveTo>
                    <a:pt x="18" y="1"/>
                  </a:moveTo>
                  <a:cubicBezTo>
                    <a:pt x="0" y="411"/>
                    <a:pt x="36" y="821"/>
                    <a:pt x="143" y="1214"/>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08" name="Google Shape;1308;p42"/>
            <p:cNvSpPr/>
            <p:nvPr/>
          </p:nvSpPr>
          <p:spPr>
            <a:xfrm>
              <a:off x="5769402" y="4741305"/>
              <a:ext cx="28" cy="42787"/>
            </a:xfrm>
            <a:custGeom>
              <a:avLst/>
              <a:gdLst/>
              <a:ahLst/>
              <a:cxnLst/>
              <a:rect l="l" t="t" r="r" b="b"/>
              <a:pathLst>
                <a:path w="1" h="1214" fill="none" extrusionOk="0">
                  <a:moveTo>
                    <a:pt x="0" y="0"/>
                  </a:moveTo>
                  <a:lnTo>
                    <a:pt x="0" y="12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09" name="Google Shape;1309;p42"/>
            <p:cNvSpPr/>
            <p:nvPr/>
          </p:nvSpPr>
          <p:spPr>
            <a:xfrm>
              <a:off x="5794832" y="4723683"/>
              <a:ext cx="28" cy="60410"/>
            </a:xfrm>
            <a:custGeom>
              <a:avLst/>
              <a:gdLst/>
              <a:ahLst/>
              <a:cxnLst/>
              <a:rect l="l" t="t" r="r" b="b"/>
              <a:pathLst>
                <a:path w="1" h="1714" fill="none" extrusionOk="0">
                  <a:moveTo>
                    <a:pt x="0" y="1"/>
                  </a:moveTo>
                  <a:lnTo>
                    <a:pt x="0" y="17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10" name="Google Shape;1310;p42"/>
            <p:cNvSpPr/>
            <p:nvPr/>
          </p:nvSpPr>
          <p:spPr>
            <a:xfrm>
              <a:off x="5941906" y="4937514"/>
              <a:ext cx="9026" cy="28337"/>
            </a:xfrm>
            <a:custGeom>
              <a:avLst/>
              <a:gdLst/>
              <a:ahLst/>
              <a:cxnLst/>
              <a:rect l="l" t="t" r="r" b="b"/>
              <a:pathLst>
                <a:path w="323" h="804" fill="none" extrusionOk="0">
                  <a:moveTo>
                    <a:pt x="1" y="0"/>
                  </a:moveTo>
                  <a:cubicBezTo>
                    <a:pt x="108" y="268"/>
                    <a:pt x="215" y="535"/>
                    <a:pt x="322" y="80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11" name="Google Shape;1311;p42"/>
            <p:cNvSpPr/>
            <p:nvPr/>
          </p:nvSpPr>
          <p:spPr>
            <a:xfrm>
              <a:off x="5972842" y="4901670"/>
              <a:ext cx="28" cy="61009"/>
            </a:xfrm>
            <a:custGeom>
              <a:avLst/>
              <a:gdLst/>
              <a:ahLst/>
              <a:cxnLst/>
              <a:rect l="l" t="t" r="r" b="b"/>
              <a:pathLst>
                <a:path w="1" h="1731" fill="none" extrusionOk="0">
                  <a:moveTo>
                    <a:pt x="0" y="1731"/>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12" name="Google Shape;1312;p42"/>
            <p:cNvSpPr/>
            <p:nvPr/>
          </p:nvSpPr>
          <p:spPr>
            <a:xfrm>
              <a:off x="5995281" y="4930571"/>
              <a:ext cx="3493" cy="39051"/>
            </a:xfrm>
            <a:custGeom>
              <a:avLst/>
              <a:gdLst/>
              <a:ahLst/>
              <a:cxnLst/>
              <a:rect l="l" t="t" r="r" b="b"/>
              <a:pathLst>
                <a:path w="125" h="1108" fill="none" extrusionOk="0">
                  <a:moveTo>
                    <a:pt x="0" y="1107"/>
                  </a:moveTo>
                  <a:cubicBezTo>
                    <a:pt x="36" y="732"/>
                    <a:pt x="89" y="376"/>
                    <a:pt x="125"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13" name="Google Shape;1313;p42"/>
            <p:cNvSpPr/>
            <p:nvPr/>
          </p:nvSpPr>
          <p:spPr>
            <a:xfrm>
              <a:off x="5463740" y="4185386"/>
              <a:ext cx="5533" cy="35879"/>
            </a:xfrm>
            <a:custGeom>
              <a:avLst/>
              <a:gdLst/>
              <a:ahLst/>
              <a:cxnLst/>
              <a:rect l="l" t="t" r="r" b="b"/>
              <a:pathLst>
                <a:path w="198" h="1018" fill="none" extrusionOk="0">
                  <a:moveTo>
                    <a:pt x="19" y="0"/>
                  </a:moveTo>
                  <a:cubicBezTo>
                    <a:pt x="1" y="357"/>
                    <a:pt x="54" y="714"/>
                    <a:pt x="197" y="10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14" name="Google Shape;1314;p42"/>
            <p:cNvSpPr/>
            <p:nvPr/>
          </p:nvSpPr>
          <p:spPr>
            <a:xfrm>
              <a:off x="5500152" y="4160856"/>
              <a:ext cx="3521" cy="60410"/>
            </a:xfrm>
            <a:custGeom>
              <a:avLst/>
              <a:gdLst/>
              <a:ahLst/>
              <a:cxnLst/>
              <a:rect l="l" t="t" r="r" b="b"/>
              <a:pathLst>
                <a:path w="126" h="1714" fill="none" extrusionOk="0">
                  <a:moveTo>
                    <a:pt x="0" y="0"/>
                  </a:moveTo>
                  <a:cubicBezTo>
                    <a:pt x="36" y="571"/>
                    <a:pt x="90" y="1142"/>
                    <a:pt x="125" y="171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15" name="Google Shape;1315;p42"/>
            <p:cNvSpPr/>
            <p:nvPr/>
          </p:nvSpPr>
          <p:spPr>
            <a:xfrm>
              <a:off x="5528069" y="4178478"/>
              <a:ext cx="4024" cy="39016"/>
            </a:xfrm>
            <a:custGeom>
              <a:avLst/>
              <a:gdLst/>
              <a:ahLst/>
              <a:cxnLst/>
              <a:rect l="l" t="t" r="r" b="b"/>
              <a:pathLst>
                <a:path w="144" h="1107" fill="none" extrusionOk="0">
                  <a:moveTo>
                    <a:pt x="54" y="1106"/>
                  </a:moveTo>
                  <a:cubicBezTo>
                    <a:pt x="1" y="732"/>
                    <a:pt x="36" y="357"/>
                    <a:pt x="143"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16" name="Google Shape;1316;p42"/>
            <p:cNvSpPr/>
            <p:nvPr/>
          </p:nvSpPr>
          <p:spPr>
            <a:xfrm>
              <a:off x="5837197" y="3960875"/>
              <a:ext cx="4024" cy="39651"/>
            </a:xfrm>
            <a:custGeom>
              <a:avLst/>
              <a:gdLst/>
              <a:ahLst/>
              <a:cxnLst/>
              <a:rect l="l" t="t" r="r" b="b"/>
              <a:pathLst>
                <a:path w="144" h="1125" fill="none" extrusionOk="0">
                  <a:moveTo>
                    <a:pt x="1" y="1"/>
                  </a:moveTo>
                  <a:cubicBezTo>
                    <a:pt x="108" y="357"/>
                    <a:pt x="144" y="750"/>
                    <a:pt x="108" y="1125"/>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17" name="Google Shape;1317;p42"/>
            <p:cNvSpPr/>
            <p:nvPr/>
          </p:nvSpPr>
          <p:spPr>
            <a:xfrm>
              <a:off x="5860642" y="3946425"/>
              <a:ext cx="5505" cy="53467"/>
            </a:xfrm>
            <a:custGeom>
              <a:avLst/>
              <a:gdLst/>
              <a:ahLst/>
              <a:cxnLst/>
              <a:rect l="l" t="t" r="r" b="b"/>
              <a:pathLst>
                <a:path w="197" h="1517" fill="none" extrusionOk="0">
                  <a:moveTo>
                    <a:pt x="1" y="0"/>
                  </a:moveTo>
                  <a:cubicBezTo>
                    <a:pt x="72" y="518"/>
                    <a:pt x="125" y="1017"/>
                    <a:pt x="197" y="15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18" name="Google Shape;1318;p42"/>
            <p:cNvSpPr/>
            <p:nvPr/>
          </p:nvSpPr>
          <p:spPr>
            <a:xfrm>
              <a:off x="6510336" y="3654632"/>
              <a:ext cx="7517" cy="42787"/>
            </a:xfrm>
            <a:custGeom>
              <a:avLst/>
              <a:gdLst/>
              <a:ahLst/>
              <a:cxnLst/>
              <a:rect l="l" t="t" r="r" b="b"/>
              <a:pathLst>
                <a:path w="269" h="1214" fill="none" extrusionOk="0">
                  <a:moveTo>
                    <a:pt x="1" y="0"/>
                  </a:moveTo>
                  <a:cubicBezTo>
                    <a:pt x="90" y="393"/>
                    <a:pt x="179" y="803"/>
                    <a:pt x="268" y="121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19" name="Google Shape;1319;p42"/>
            <p:cNvSpPr/>
            <p:nvPr/>
          </p:nvSpPr>
          <p:spPr>
            <a:xfrm>
              <a:off x="6539762" y="3625695"/>
              <a:ext cx="2515" cy="64816"/>
            </a:xfrm>
            <a:custGeom>
              <a:avLst/>
              <a:gdLst/>
              <a:ahLst/>
              <a:cxnLst/>
              <a:rect l="l" t="t" r="r" b="b"/>
              <a:pathLst>
                <a:path w="90" h="1839" fill="none" extrusionOk="0">
                  <a:moveTo>
                    <a:pt x="54" y="0"/>
                  </a:moveTo>
                  <a:cubicBezTo>
                    <a:pt x="0" y="625"/>
                    <a:pt x="18" y="1232"/>
                    <a:pt x="89" y="183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20" name="Google Shape;1320;p42"/>
            <p:cNvSpPr/>
            <p:nvPr/>
          </p:nvSpPr>
          <p:spPr>
            <a:xfrm>
              <a:off x="4800102" y="4057094"/>
              <a:ext cx="28" cy="42787"/>
            </a:xfrm>
            <a:custGeom>
              <a:avLst/>
              <a:gdLst/>
              <a:ahLst/>
              <a:cxnLst/>
              <a:rect l="l" t="t" r="r" b="b"/>
              <a:pathLst>
                <a:path w="1" h="1214" fill="none" extrusionOk="0">
                  <a:moveTo>
                    <a:pt x="0" y="1214"/>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21" name="Google Shape;1321;p42"/>
            <p:cNvSpPr/>
            <p:nvPr/>
          </p:nvSpPr>
          <p:spPr>
            <a:xfrm>
              <a:off x="4833999" y="4053957"/>
              <a:ext cx="28" cy="49695"/>
            </a:xfrm>
            <a:custGeom>
              <a:avLst/>
              <a:gdLst/>
              <a:ahLst/>
              <a:cxnLst/>
              <a:rect l="l" t="t" r="r" b="b"/>
              <a:pathLst>
                <a:path w="1" h="1410" fill="none" extrusionOk="0">
                  <a:moveTo>
                    <a:pt x="1" y="1410"/>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22" name="Google Shape;1322;p42"/>
            <p:cNvSpPr/>
            <p:nvPr/>
          </p:nvSpPr>
          <p:spPr>
            <a:xfrm>
              <a:off x="4913279" y="4563318"/>
              <a:ext cx="28" cy="39016"/>
            </a:xfrm>
            <a:custGeom>
              <a:avLst/>
              <a:gdLst/>
              <a:ahLst/>
              <a:cxnLst/>
              <a:rect l="l" t="t" r="r" b="b"/>
              <a:pathLst>
                <a:path w="1" h="1107" fill="none" extrusionOk="0">
                  <a:moveTo>
                    <a:pt x="1" y="1107"/>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23" name="Google Shape;1323;p42"/>
            <p:cNvSpPr/>
            <p:nvPr/>
          </p:nvSpPr>
          <p:spPr>
            <a:xfrm>
              <a:off x="4941699" y="4527474"/>
              <a:ext cx="28" cy="71724"/>
            </a:xfrm>
            <a:custGeom>
              <a:avLst/>
              <a:gdLst/>
              <a:ahLst/>
              <a:cxnLst/>
              <a:rect l="l" t="t" r="r" b="b"/>
              <a:pathLst>
                <a:path w="1" h="2035" fill="none" extrusionOk="0">
                  <a:moveTo>
                    <a:pt x="1" y="2035"/>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24" name="Google Shape;1324;p42"/>
            <p:cNvSpPr/>
            <p:nvPr/>
          </p:nvSpPr>
          <p:spPr>
            <a:xfrm>
              <a:off x="4975596" y="4574033"/>
              <a:ext cx="28" cy="32108"/>
            </a:xfrm>
            <a:custGeom>
              <a:avLst/>
              <a:gdLst/>
              <a:ahLst/>
              <a:cxnLst/>
              <a:rect l="l" t="t" r="r" b="b"/>
              <a:pathLst>
                <a:path w="1" h="911" fill="none" extrusionOk="0">
                  <a:moveTo>
                    <a:pt x="1" y="910"/>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25" name="Google Shape;1325;p42"/>
            <p:cNvSpPr/>
            <p:nvPr/>
          </p:nvSpPr>
          <p:spPr>
            <a:xfrm>
              <a:off x="4410185" y="4623693"/>
              <a:ext cx="28" cy="39651"/>
            </a:xfrm>
            <a:custGeom>
              <a:avLst/>
              <a:gdLst/>
              <a:ahLst/>
              <a:cxnLst/>
              <a:rect l="l" t="t" r="r" b="b"/>
              <a:pathLst>
                <a:path w="1" h="1125" fill="none" extrusionOk="0">
                  <a:moveTo>
                    <a:pt x="0" y="1"/>
                  </a:moveTo>
                  <a:lnTo>
                    <a:pt x="0" y="112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26" name="Google Shape;1326;p42"/>
            <p:cNvSpPr/>
            <p:nvPr/>
          </p:nvSpPr>
          <p:spPr>
            <a:xfrm>
              <a:off x="4441092" y="4609877"/>
              <a:ext cx="28" cy="53467"/>
            </a:xfrm>
            <a:custGeom>
              <a:avLst/>
              <a:gdLst/>
              <a:ahLst/>
              <a:cxnLst/>
              <a:rect l="l" t="t" r="r" b="b"/>
              <a:pathLst>
                <a:path w="1" h="1517" fill="none" extrusionOk="0">
                  <a:moveTo>
                    <a:pt x="1" y="0"/>
                  </a:moveTo>
                  <a:lnTo>
                    <a:pt x="1" y="151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27" name="Google Shape;1327;p42"/>
            <p:cNvSpPr/>
            <p:nvPr/>
          </p:nvSpPr>
          <p:spPr>
            <a:xfrm>
              <a:off x="4669962" y="4898498"/>
              <a:ext cx="28" cy="39051"/>
            </a:xfrm>
            <a:custGeom>
              <a:avLst/>
              <a:gdLst/>
              <a:ahLst/>
              <a:cxnLst/>
              <a:rect l="l" t="t" r="r" b="b"/>
              <a:pathLst>
                <a:path w="1" h="1108" fill="none" extrusionOk="0">
                  <a:moveTo>
                    <a:pt x="0" y="1"/>
                  </a:moveTo>
                  <a:lnTo>
                    <a:pt x="0" y="110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28" name="Google Shape;1328;p42"/>
            <p:cNvSpPr/>
            <p:nvPr/>
          </p:nvSpPr>
          <p:spPr>
            <a:xfrm>
              <a:off x="4701372" y="4862654"/>
              <a:ext cx="28" cy="75495"/>
            </a:xfrm>
            <a:custGeom>
              <a:avLst/>
              <a:gdLst/>
              <a:ahLst/>
              <a:cxnLst/>
              <a:rect l="l" t="t" r="r" b="b"/>
              <a:pathLst>
                <a:path w="1" h="2142" fill="none" extrusionOk="0">
                  <a:moveTo>
                    <a:pt x="0" y="1"/>
                  </a:moveTo>
                  <a:lnTo>
                    <a:pt x="0" y="2142"/>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29" name="Google Shape;1329;p42"/>
            <p:cNvSpPr/>
            <p:nvPr/>
          </p:nvSpPr>
          <p:spPr>
            <a:xfrm>
              <a:off x="4737756" y="4898498"/>
              <a:ext cx="28" cy="32743"/>
            </a:xfrm>
            <a:custGeom>
              <a:avLst/>
              <a:gdLst/>
              <a:ahLst/>
              <a:cxnLst/>
              <a:rect l="l" t="t" r="r" b="b"/>
              <a:pathLst>
                <a:path w="1" h="929" fill="none" extrusionOk="0">
                  <a:moveTo>
                    <a:pt x="1" y="1"/>
                  </a:moveTo>
                  <a:lnTo>
                    <a:pt x="1" y="929"/>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30" name="Google Shape;1330;p42"/>
            <p:cNvSpPr/>
            <p:nvPr/>
          </p:nvSpPr>
          <p:spPr>
            <a:xfrm>
              <a:off x="3720586" y="4531245"/>
              <a:ext cx="28" cy="35879"/>
            </a:xfrm>
            <a:custGeom>
              <a:avLst/>
              <a:gdLst/>
              <a:ahLst/>
              <a:cxnLst/>
              <a:rect l="l" t="t" r="r" b="b"/>
              <a:pathLst>
                <a:path w="1" h="1018" fill="none" extrusionOk="0">
                  <a:moveTo>
                    <a:pt x="1" y="1"/>
                  </a:moveTo>
                  <a:lnTo>
                    <a:pt x="1" y="1018"/>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31" name="Google Shape;1331;p42"/>
            <p:cNvSpPr/>
            <p:nvPr/>
          </p:nvSpPr>
          <p:spPr>
            <a:xfrm>
              <a:off x="3754512" y="4502943"/>
              <a:ext cx="28" cy="71724"/>
            </a:xfrm>
            <a:custGeom>
              <a:avLst/>
              <a:gdLst/>
              <a:ahLst/>
              <a:cxnLst/>
              <a:rect l="l" t="t" r="r" b="b"/>
              <a:pathLst>
                <a:path w="1" h="2035" fill="none" extrusionOk="0">
                  <a:moveTo>
                    <a:pt x="0" y="1"/>
                  </a:moveTo>
                  <a:lnTo>
                    <a:pt x="0" y="203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32" name="Google Shape;1332;p42"/>
            <p:cNvSpPr/>
            <p:nvPr/>
          </p:nvSpPr>
          <p:spPr>
            <a:xfrm>
              <a:off x="3842259" y="4798508"/>
              <a:ext cx="28" cy="42823"/>
            </a:xfrm>
            <a:custGeom>
              <a:avLst/>
              <a:gdLst/>
              <a:ahLst/>
              <a:cxnLst/>
              <a:rect l="l" t="t" r="r" b="b"/>
              <a:pathLst>
                <a:path w="1" h="1215" fill="none" extrusionOk="0">
                  <a:moveTo>
                    <a:pt x="1" y="1214"/>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33" name="Google Shape;1333;p42"/>
            <p:cNvSpPr/>
            <p:nvPr/>
          </p:nvSpPr>
          <p:spPr>
            <a:xfrm>
              <a:off x="3876156" y="4780921"/>
              <a:ext cx="28" cy="56639"/>
            </a:xfrm>
            <a:custGeom>
              <a:avLst/>
              <a:gdLst/>
              <a:ahLst/>
              <a:cxnLst/>
              <a:rect l="l" t="t" r="r" b="b"/>
              <a:pathLst>
                <a:path w="1" h="1607" fill="none" extrusionOk="0">
                  <a:moveTo>
                    <a:pt x="1" y="1606"/>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34" name="Google Shape;1334;p42"/>
            <p:cNvSpPr/>
            <p:nvPr/>
          </p:nvSpPr>
          <p:spPr>
            <a:xfrm>
              <a:off x="3927016" y="4809223"/>
              <a:ext cx="28" cy="39016"/>
            </a:xfrm>
            <a:custGeom>
              <a:avLst/>
              <a:gdLst/>
              <a:ahLst/>
              <a:cxnLst/>
              <a:rect l="l" t="t" r="r" b="b"/>
              <a:pathLst>
                <a:path w="1" h="1107" fill="none" extrusionOk="0">
                  <a:moveTo>
                    <a:pt x="1" y="1106"/>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1335" name="Google Shape;1335;p42"/>
          <p:cNvGrpSpPr/>
          <p:nvPr/>
        </p:nvGrpSpPr>
        <p:grpSpPr>
          <a:xfrm>
            <a:off x="-392284" y="5051683"/>
            <a:ext cx="2686173" cy="2174227"/>
            <a:chOff x="-294213" y="3788762"/>
            <a:chExt cx="2014630" cy="1630670"/>
          </a:xfrm>
        </p:grpSpPr>
        <p:sp>
          <p:nvSpPr>
            <p:cNvPr id="1336" name="Google Shape;1336;p42"/>
            <p:cNvSpPr/>
            <p:nvPr/>
          </p:nvSpPr>
          <p:spPr>
            <a:xfrm>
              <a:off x="-294213" y="3788762"/>
              <a:ext cx="2014630" cy="1630670"/>
            </a:xfrm>
            <a:custGeom>
              <a:avLst/>
              <a:gdLst/>
              <a:ahLst/>
              <a:cxnLst/>
              <a:rect l="l" t="t" r="r" b="b"/>
              <a:pathLst>
                <a:path w="60377" h="48870" extrusionOk="0">
                  <a:moveTo>
                    <a:pt x="29286" y="1"/>
                  </a:moveTo>
                  <a:cubicBezTo>
                    <a:pt x="25466" y="1"/>
                    <a:pt x="21742" y="2517"/>
                    <a:pt x="20427" y="6066"/>
                  </a:cubicBezTo>
                  <a:cubicBezTo>
                    <a:pt x="17965" y="4409"/>
                    <a:pt x="15313" y="2704"/>
                    <a:pt x="12379" y="2704"/>
                  </a:cubicBezTo>
                  <a:cubicBezTo>
                    <a:pt x="12297" y="2704"/>
                    <a:pt x="12214" y="2705"/>
                    <a:pt x="12131" y="2708"/>
                  </a:cubicBezTo>
                  <a:cubicBezTo>
                    <a:pt x="9073" y="2783"/>
                    <a:pt x="5990" y="5766"/>
                    <a:pt x="7068" y="8548"/>
                  </a:cubicBezTo>
                  <a:cubicBezTo>
                    <a:pt x="6490" y="8110"/>
                    <a:pt x="5839" y="7917"/>
                    <a:pt x="5175" y="7917"/>
                  </a:cubicBezTo>
                  <a:cubicBezTo>
                    <a:pt x="2988" y="7917"/>
                    <a:pt x="665" y="10012"/>
                    <a:pt x="376" y="12357"/>
                  </a:cubicBezTo>
                  <a:cubicBezTo>
                    <a:pt x="0" y="15415"/>
                    <a:pt x="1780" y="18272"/>
                    <a:pt x="3509" y="20828"/>
                  </a:cubicBezTo>
                  <a:cubicBezTo>
                    <a:pt x="426" y="25164"/>
                    <a:pt x="2482" y="32107"/>
                    <a:pt x="7469" y="34112"/>
                  </a:cubicBezTo>
                  <a:cubicBezTo>
                    <a:pt x="5665" y="34287"/>
                    <a:pt x="4386" y="36217"/>
                    <a:pt x="4487" y="37996"/>
                  </a:cubicBezTo>
                  <a:cubicBezTo>
                    <a:pt x="4562" y="39776"/>
                    <a:pt x="5665" y="41380"/>
                    <a:pt x="7018" y="42583"/>
                  </a:cubicBezTo>
                  <a:cubicBezTo>
                    <a:pt x="9750" y="45064"/>
                    <a:pt x="12757" y="45039"/>
                    <a:pt x="15915" y="46367"/>
                  </a:cubicBezTo>
                  <a:cubicBezTo>
                    <a:pt x="16993" y="46793"/>
                    <a:pt x="17544" y="48122"/>
                    <a:pt x="18823" y="48322"/>
                  </a:cubicBezTo>
                  <a:cubicBezTo>
                    <a:pt x="18830" y="48323"/>
                    <a:pt x="18844" y="48324"/>
                    <a:pt x="18864" y="48324"/>
                  </a:cubicBezTo>
                  <a:cubicBezTo>
                    <a:pt x="19325" y="48324"/>
                    <a:pt x="23002" y="48047"/>
                    <a:pt x="22357" y="47471"/>
                  </a:cubicBezTo>
                  <a:lnTo>
                    <a:pt x="22357" y="47471"/>
                  </a:lnTo>
                  <a:cubicBezTo>
                    <a:pt x="23425" y="48422"/>
                    <a:pt x="24840" y="48869"/>
                    <a:pt x="26269" y="48869"/>
                  </a:cubicBezTo>
                  <a:cubicBezTo>
                    <a:pt x="28529" y="48869"/>
                    <a:pt x="30827" y="47752"/>
                    <a:pt x="31855" y="45741"/>
                  </a:cubicBezTo>
                  <a:cubicBezTo>
                    <a:pt x="32734" y="47205"/>
                    <a:pt x="34524" y="47741"/>
                    <a:pt x="36303" y="47741"/>
                  </a:cubicBezTo>
                  <a:cubicBezTo>
                    <a:pt x="36808" y="47741"/>
                    <a:pt x="37313" y="47698"/>
                    <a:pt x="37795" y="47621"/>
                  </a:cubicBezTo>
                  <a:cubicBezTo>
                    <a:pt x="39726" y="47310"/>
                    <a:pt x="41619" y="46606"/>
                    <a:pt x="43558" y="46606"/>
                  </a:cubicBezTo>
                  <a:cubicBezTo>
                    <a:pt x="43809" y="46606"/>
                    <a:pt x="44059" y="46617"/>
                    <a:pt x="44311" y="46643"/>
                  </a:cubicBezTo>
                  <a:cubicBezTo>
                    <a:pt x="45565" y="46768"/>
                    <a:pt x="46793" y="47245"/>
                    <a:pt x="48046" y="47370"/>
                  </a:cubicBezTo>
                  <a:cubicBezTo>
                    <a:pt x="48244" y="47390"/>
                    <a:pt x="48442" y="47399"/>
                    <a:pt x="48639" y="47399"/>
                  </a:cubicBezTo>
                  <a:cubicBezTo>
                    <a:pt x="52672" y="47399"/>
                    <a:pt x="56307" y="43342"/>
                    <a:pt x="55590" y="39375"/>
                  </a:cubicBezTo>
                  <a:cubicBezTo>
                    <a:pt x="57444" y="37345"/>
                    <a:pt x="59374" y="35164"/>
                    <a:pt x="59875" y="32483"/>
                  </a:cubicBezTo>
                  <a:cubicBezTo>
                    <a:pt x="60377" y="29776"/>
                    <a:pt x="58798" y="26518"/>
                    <a:pt x="56041" y="26217"/>
                  </a:cubicBezTo>
                  <a:cubicBezTo>
                    <a:pt x="57545" y="23661"/>
                    <a:pt x="58948" y="20778"/>
                    <a:pt x="58547" y="17871"/>
                  </a:cubicBezTo>
                  <a:cubicBezTo>
                    <a:pt x="58179" y="15336"/>
                    <a:pt x="55880" y="12950"/>
                    <a:pt x="53418" y="12950"/>
                  </a:cubicBezTo>
                  <a:cubicBezTo>
                    <a:pt x="53033" y="12950"/>
                    <a:pt x="52643" y="13009"/>
                    <a:pt x="52256" y="13134"/>
                  </a:cubicBezTo>
                  <a:cubicBezTo>
                    <a:pt x="52507" y="9851"/>
                    <a:pt x="50577" y="6518"/>
                    <a:pt x="47570" y="5039"/>
                  </a:cubicBezTo>
                  <a:cubicBezTo>
                    <a:pt x="46439" y="4488"/>
                    <a:pt x="45180" y="4222"/>
                    <a:pt x="43916" y="4222"/>
                  </a:cubicBezTo>
                  <a:cubicBezTo>
                    <a:pt x="41845" y="4222"/>
                    <a:pt x="39762" y="4938"/>
                    <a:pt x="38221" y="6292"/>
                  </a:cubicBezTo>
                  <a:cubicBezTo>
                    <a:pt x="36968" y="2683"/>
                    <a:pt x="33284" y="51"/>
                    <a:pt x="29399" y="1"/>
                  </a:cubicBezTo>
                  <a:cubicBezTo>
                    <a:pt x="29361" y="1"/>
                    <a:pt x="29324" y="1"/>
                    <a:pt x="29286" y="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37" name="Google Shape;1337;p42"/>
            <p:cNvSpPr/>
            <p:nvPr/>
          </p:nvSpPr>
          <p:spPr>
            <a:xfrm>
              <a:off x="165702" y="4162058"/>
              <a:ext cx="1115616" cy="1133350"/>
            </a:xfrm>
            <a:custGeom>
              <a:avLst/>
              <a:gdLst/>
              <a:ahLst/>
              <a:cxnLst/>
              <a:rect l="l" t="t" r="r" b="b"/>
              <a:pathLst>
                <a:path w="21263" h="21601" extrusionOk="0">
                  <a:moveTo>
                    <a:pt x="8222" y="1"/>
                  </a:moveTo>
                  <a:cubicBezTo>
                    <a:pt x="8084" y="1"/>
                    <a:pt x="7935" y="118"/>
                    <a:pt x="7977" y="300"/>
                  </a:cubicBezTo>
                  <a:cubicBezTo>
                    <a:pt x="8513" y="2744"/>
                    <a:pt x="9012" y="5189"/>
                    <a:pt x="9440" y="7651"/>
                  </a:cubicBezTo>
                  <a:cubicBezTo>
                    <a:pt x="9137" y="7473"/>
                    <a:pt x="8816" y="7276"/>
                    <a:pt x="8513" y="7080"/>
                  </a:cubicBezTo>
                  <a:cubicBezTo>
                    <a:pt x="8102" y="6812"/>
                    <a:pt x="7674" y="6527"/>
                    <a:pt x="7264" y="6259"/>
                  </a:cubicBezTo>
                  <a:cubicBezTo>
                    <a:pt x="6443" y="5688"/>
                    <a:pt x="5658" y="5082"/>
                    <a:pt x="4890" y="4457"/>
                  </a:cubicBezTo>
                  <a:cubicBezTo>
                    <a:pt x="4841" y="4419"/>
                    <a:pt x="4788" y="4403"/>
                    <a:pt x="4738" y="4403"/>
                  </a:cubicBezTo>
                  <a:cubicBezTo>
                    <a:pt x="4552" y="4403"/>
                    <a:pt x="4401" y="4620"/>
                    <a:pt x="4569" y="4760"/>
                  </a:cubicBezTo>
                  <a:cubicBezTo>
                    <a:pt x="5337" y="5403"/>
                    <a:pt x="6139" y="6009"/>
                    <a:pt x="6960" y="6598"/>
                  </a:cubicBezTo>
                  <a:cubicBezTo>
                    <a:pt x="7371" y="6884"/>
                    <a:pt x="7781" y="7169"/>
                    <a:pt x="8209" y="7437"/>
                  </a:cubicBezTo>
                  <a:cubicBezTo>
                    <a:pt x="8637" y="7722"/>
                    <a:pt x="9084" y="7972"/>
                    <a:pt x="9512" y="8258"/>
                  </a:cubicBezTo>
                  <a:cubicBezTo>
                    <a:pt x="9530" y="8275"/>
                    <a:pt x="9547" y="8275"/>
                    <a:pt x="9565" y="8275"/>
                  </a:cubicBezTo>
                  <a:cubicBezTo>
                    <a:pt x="9690" y="9043"/>
                    <a:pt x="9815" y="9792"/>
                    <a:pt x="9940" y="10541"/>
                  </a:cubicBezTo>
                  <a:cubicBezTo>
                    <a:pt x="10493" y="13985"/>
                    <a:pt x="10850" y="17447"/>
                    <a:pt x="11260" y="20926"/>
                  </a:cubicBezTo>
                  <a:cubicBezTo>
                    <a:pt x="9869" y="20301"/>
                    <a:pt x="8602" y="19427"/>
                    <a:pt x="7371" y="18517"/>
                  </a:cubicBezTo>
                  <a:cubicBezTo>
                    <a:pt x="7371" y="18499"/>
                    <a:pt x="7371" y="18481"/>
                    <a:pt x="7371" y="18446"/>
                  </a:cubicBezTo>
                  <a:cubicBezTo>
                    <a:pt x="7174" y="17429"/>
                    <a:pt x="7032" y="16412"/>
                    <a:pt x="6817" y="15395"/>
                  </a:cubicBezTo>
                  <a:cubicBezTo>
                    <a:pt x="6621" y="14378"/>
                    <a:pt x="6407" y="13378"/>
                    <a:pt x="6157" y="12379"/>
                  </a:cubicBezTo>
                  <a:cubicBezTo>
                    <a:pt x="6129" y="12251"/>
                    <a:pt x="6038" y="12197"/>
                    <a:pt x="5944" y="12197"/>
                  </a:cubicBezTo>
                  <a:cubicBezTo>
                    <a:pt x="5801" y="12197"/>
                    <a:pt x="5650" y="12322"/>
                    <a:pt x="5693" y="12504"/>
                  </a:cubicBezTo>
                  <a:cubicBezTo>
                    <a:pt x="6139" y="14342"/>
                    <a:pt x="6586" y="16233"/>
                    <a:pt x="6853" y="18125"/>
                  </a:cubicBezTo>
                  <a:cubicBezTo>
                    <a:pt x="6514" y="17875"/>
                    <a:pt x="6193" y="17625"/>
                    <a:pt x="5872" y="17393"/>
                  </a:cubicBezTo>
                  <a:cubicBezTo>
                    <a:pt x="4016" y="15966"/>
                    <a:pt x="2232" y="14449"/>
                    <a:pt x="501" y="12843"/>
                  </a:cubicBezTo>
                  <a:cubicBezTo>
                    <a:pt x="453" y="12795"/>
                    <a:pt x="398" y="12775"/>
                    <a:pt x="345" y="12775"/>
                  </a:cubicBezTo>
                  <a:cubicBezTo>
                    <a:pt x="163" y="12775"/>
                    <a:pt x="0" y="13012"/>
                    <a:pt x="180" y="13164"/>
                  </a:cubicBezTo>
                  <a:cubicBezTo>
                    <a:pt x="1893" y="14788"/>
                    <a:pt x="3695" y="16305"/>
                    <a:pt x="5568" y="17750"/>
                  </a:cubicBezTo>
                  <a:cubicBezTo>
                    <a:pt x="7424" y="19159"/>
                    <a:pt x="9333" y="20623"/>
                    <a:pt x="11457" y="21568"/>
                  </a:cubicBezTo>
                  <a:cubicBezTo>
                    <a:pt x="11506" y="21591"/>
                    <a:pt x="11553" y="21601"/>
                    <a:pt x="11595" y="21601"/>
                  </a:cubicBezTo>
                  <a:cubicBezTo>
                    <a:pt x="11718" y="21601"/>
                    <a:pt x="11805" y="21514"/>
                    <a:pt x="11831" y="21408"/>
                  </a:cubicBezTo>
                  <a:cubicBezTo>
                    <a:pt x="11903" y="21408"/>
                    <a:pt x="11974" y="21408"/>
                    <a:pt x="12028" y="21354"/>
                  </a:cubicBezTo>
                  <a:cubicBezTo>
                    <a:pt x="14276" y="19606"/>
                    <a:pt x="16524" y="17857"/>
                    <a:pt x="18647" y="15966"/>
                  </a:cubicBezTo>
                  <a:cubicBezTo>
                    <a:pt x="18828" y="15798"/>
                    <a:pt x="18661" y="15566"/>
                    <a:pt x="18468" y="15566"/>
                  </a:cubicBezTo>
                  <a:cubicBezTo>
                    <a:pt x="18415" y="15566"/>
                    <a:pt x="18359" y="15584"/>
                    <a:pt x="18308" y="15627"/>
                  </a:cubicBezTo>
                  <a:cubicBezTo>
                    <a:pt x="16114" y="17411"/>
                    <a:pt x="13972" y="19231"/>
                    <a:pt x="11742" y="20962"/>
                  </a:cubicBezTo>
                  <a:cubicBezTo>
                    <a:pt x="11653" y="19748"/>
                    <a:pt x="11528" y="18553"/>
                    <a:pt x="11385" y="17340"/>
                  </a:cubicBezTo>
                  <a:cubicBezTo>
                    <a:pt x="11457" y="17340"/>
                    <a:pt x="11528" y="17304"/>
                    <a:pt x="11564" y="17232"/>
                  </a:cubicBezTo>
                  <a:cubicBezTo>
                    <a:pt x="12188" y="16055"/>
                    <a:pt x="12848" y="14895"/>
                    <a:pt x="13437" y="13682"/>
                  </a:cubicBezTo>
                  <a:lnTo>
                    <a:pt x="13473" y="13682"/>
                  </a:lnTo>
                  <a:cubicBezTo>
                    <a:pt x="14793" y="13004"/>
                    <a:pt x="16078" y="12201"/>
                    <a:pt x="17345" y="11416"/>
                  </a:cubicBezTo>
                  <a:cubicBezTo>
                    <a:pt x="18611" y="10613"/>
                    <a:pt x="19843" y="9774"/>
                    <a:pt x="21056" y="8900"/>
                  </a:cubicBezTo>
                  <a:cubicBezTo>
                    <a:pt x="21263" y="8752"/>
                    <a:pt x="21139" y="8446"/>
                    <a:pt x="20949" y="8446"/>
                  </a:cubicBezTo>
                  <a:cubicBezTo>
                    <a:pt x="20909" y="8446"/>
                    <a:pt x="20867" y="8459"/>
                    <a:pt x="20824" y="8490"/>
                  </a:cubicBezTo>
                  <a:cubicBezTo>
                    <a:pt x="19611" y="9364"/>
                    <a:pt x="18362" y="10202"/>
                    <a:pt x="17095" y="10988"/>
                  </a:cubicBezTo>
                  <a:cubicBezTo>
                    <a:pt x="16024" y="11666"/>
                    <a:pt x="14918" y="12272"/>
                    <a:pt x="13812" y="12897"/>
                  </a:cubicBezTo>
                  <a:cubicBezTo>
                    <a:pt x="14294" y="11862"/>
                    <a:pt x="14740" y="10827"/>
                    <a:pt x="15150" y="9774"/>
                  </a:cubicBezTo>
                  <a:cubicBezTo>
                    <a:pt x="16185" y="7169"/>
                    <a:pt x="17023" y="4511"/>
                    <a:pt x="17666" y="1781"/>
                  </a:cubicBezTo>
                  <a:cubicBezTo>
                    <a:pt x="17708" y="1612"/>
                    <a:pt x="17570" y="1506"/>
                    <a:pt x="17435" y="1506"/>
                  </a:cubicBezTo>
                  <a:cubicBezTo>
                    <a:pt x="17341" y="1506"/>
                    <a:pt x="17249" y="1557"/>
                    <a:pt x="17220" y="1674"/>
                  </a:cubicBezTo>
                  <a:cubicBezTo>
                    <a:pt x="16738" y="3708"/>
                    <a:pt x="16149" y="5742"/>
                    <a:pt x="15435" y="7722"/>
                  </a:cubicBezTo>
                  <a:cubicBezTo>
                    <a:pt x="15400" y="7633"/>
                    <a:pt x="15364" y="7544"/>
                    <a:pt x="15328" y="7455"/>
                  </a:cubicBezTo>
                  <a:cubicBezTo>
                    <a:pt x="15204" y="7187"/>
                    <a:pt x="15096" y="6919"/>
                    <a:pt x="14972" y="6652"/>
                  </a:cubicBezTo>
                  <a:cubicBezTo>
                    <a:pt x="14722" y="6134"/>
                    <a:pt x="14454" y="5617"/>
                    <a:pt x="14169" y="5117"/>
                  </a:cubicBezTo>
                  <a:cubicBezTo>
                    <a:pt x="14113" y="5029"/>
                    <a:pt x="14032" y="4992"/>
                    <a:pt x="13952" y="4992"/>
                  </a:cubicBezTo>
                  <a:cubicBezTo>
                    <a:pt x="13774" y="4992"/>
                    <a:pt x="13599" y="5176"/>
                    <a:pt x="13723" y="5385"/>
                  </a:cubicBezTo>
                  <a:cubicBezTo>
                    <a:pt x="13990" y="5867"/>
                    <a:pt x="14258" y="6366"/>
                    <a:pt x="14508" y="6884"/>
                  </a:cubicBezTo>
                  <a:cubicBezTo>
                    <a:pt x="14615" y="7134"/>
                    <a:pt x="14740" y="7383"/>
                    <a:pt x="14847" y="7651"/>
                  </a:cubicBezTo>
                  <a:cubicBezTo>
                    <a:pt x="14954" y="7919"/>
                    <a:pt x="15043" y="8204"/>
                    <a:pt x="15150" y="8454"/>
                  </a:cubicBezTo>
                  <a:cubicBezTo>
                    <a:pt x="15025" y="8811"/>
                    <a:pt x="14900" y="9150"/>
                    <a:pt x="14775" y="9507"/>
                  </a:cubicBezTo>
                  <a:cubicBezTo>
                    <a:pt x="13794" y="11951"/>
                    <a:pt x="12688" y="14431"/>
                    <a:pt x="11314" y="16679"/>
                  </a:cubicBezTo>
                  <a:cubicBezTo>
                    <a:pt x="11064" y="14645"/>
                    <a:pt x="10761" y="12611"/>
                    <a:pt x="10440" y="10595"/>
                  </a:cubicBezTo>
                  <a:cubicBezTo>
                    <a:pt x="9886" y="7098"/>
                    <a:pt x="9208" y="3619"/>
                    <a:pt x="8423" y="175"/>
                  </a:cubicBezTo>
                  <a:cubicBezTo>
                    <a:pt x="8402" y="53"/>
                    <a:pt x="8314" y="1"/>
                    <a:pt x="8222" y="1"/>
                  </a:cubicBezTo>
                  <a:close/>
                </a:path>
              </a:pathLst>
            </a:custGeom>
            <a:solidFill>
              <a:schemeClr val="lt1"/>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338" name="Google Shape;1338;p42"/>
          <p:cNvGrpSpPr/>
          <p:nvPr/>
        </p:nvGrpSpPr>
        <p:grpSpPr>
          <a:xfrm>
            <a:off x="2445967" y="6196384"/>
            <a:ext cx="1754547" cy="599651"/>
            <a:chOff x="1834475" y="4647288"/>
            <a:chExt cx="1315910" cy="449738"/>
          </a:xfrm>
        </p:grpSpPr>
        <p:sp>
          <p:nvSpPr>
            <p:cNvPr id="1339" name="Google Shape;1339;p42"/>
            <p:cNvSpPr/>
            <p:nvPr/>
          </p:nvSpPr>
          <p:spPr>
            <a:xfrm>
              <a:off x="1834475" y="4662775"/>
              <a:ext cx="465125"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sp>
          <p:nvSpPr>
            <p:cNvPr id="1340" name="Google Shape;1340;p42"/>
            <p:cNvSpPr/>
            <p:nvPr/>
          </p:nvSpPr>
          <p:spPr>
            <a:xfrm>
              <a:off x="1981950" y="5071175"/>
              <a:ext cx="465125"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sp>
          <p:nvSpPr>
            <p:cNvPr id="1341" name="Google Shape;1341;p42"/>
            <p:cNvSpPr/>
            <p:nvPr/>
          </p:nvSpPr>
          <p:spPr>
            <a:xfrm>
              <a:off x="2844100" y="4647288"/>
              <a:ext cx="306285"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sp>
          <p:nvSpPr>
            <p:cNvPr id="1342" name="Google Shape;1342;p42"/>
            <p:cNvSpPr/>
            <p:nvPr/>
          </p:nvSpPr>
          <p:spPr>
            <a:xfrm>
              <a:off x="2447075" y="4787575"/>
              <a:ext cx="193492"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sp>
          <p:nvSpPr>
            <p:cNvPr id="1343" name="Google Shape;1343;p42"/>
            <p:cNvSpPr/>
            <p:nvPr/>
          </p:nvSpPr>
          <p:spPr>
            <a:xfrm>
              <a:off x="2745482" y="4901650"/>
              <a:ext cx="98606"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sp>
          <p:nvSpPr>
            <p:cNvPr id="1344" name="Google Shape;1344;p42"/>
            <p:cNvSpPr/>
            <p:nvPr/>
          </p:nvSpPr>
          <p:spPr>
            <a:xfrm>
              <a:off x="2017732" y="4866975"/>
              <a:ext cx="98606"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grpSp>
      <p:grpSp>
        <p:nvGrpSpPr>
          <p:cNvPr id="1345" name="Google Shape;1345;p42"/>
          <p:cNvGrpSpPr/>
          <p:nvPr/>
        </p:nvGrpSpPr>
        <p:grpSpPr>
          <a:xfrm>
            <a:off x="2280434" y="5672501"/>
            <a:ext cx="2389013" cy="134817"/>
            <a:chOff x="1710325" y="4254375"/>
            <a:chExt cx="1791760" cy="101113"/>
          </a:xfrm>
        </p:grpSpPr>
        <p:sp>
          <p:nvSpPr>
            <p:cNvPr id="1346" name="Google Shape;1346;p42"/>
            <p:cNvSpPr/>
            <p:nvPr/>
          </p:nvSpPr>
          <p:spPr>
            <a:xfrm>
              <a:off x="1710325" y="4254375"/>
              <a:ext cx="465125"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accent1"/>
              </a:solidFill>
              <a:prstDash val="solid"/>
              <a:round/>
              <a:headEnd type="none" w="med" len="med"/>
              <a:tailEnd type="none" w="med" len="med"/>
            </a:ln>
          </p:spPr>
        </p:sp>
        <p:sp>
          <p:nvSpPr>
            <p:cNvPr id="1347" name="Google Shape;1347;p42"/>
            <p:cNvSpPr/>
            <p:nvPr/>
          </p:nvSpPr>
          <p:spPr>
            <a:xfrm>
              <a:off x="3195800" y="4329638"/>
              <a:ext cx="306285"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accent1"/>
              </a:solidFill>
              <a:prstDash val="solid"/>
              <a:round/>
              <a:headEnd type="none" w="med" len="med"/>
              <a:tailEnd type="none" w="med" len="med"/>
            </a:ln>
          </p:spPr>
        </p:sp>
      </p:grpSp>
      <p:grpSp>
        <p:nvGrpSpPr>
          <p:cNvPr id="1348" name="Google Shape;1348;p42"/>
          <p:cNvGrpSpPr/>
          <p:nvPr/>
        </p:nvGrpSpPr>
        <p:grpSpPr>
          <a:xfrm>
            <a:off x="2641301" y="4149565"/>
            <a:ext cx="4900457" cy="1657764"/>
            <a:chOff x="1980975" y="3112173"/>
            <a:chExt cx="3675343" cy="1243323"/>
          </a:xfrm>
        </p:grpSpPr>
        <p:grpSp>
          <p:nvGrpSpPr>
            <p:cNvPr id="1349" name="Google Shape;1349;p42"/>
            <p:cNvGrpSpPr/>
            <p:nvPr/>
          </p:nvGrpSpPr>
          <p:grpSpPr>
            <a:xfrm>
              <a:off x="1980975" y="3471400"/>
              <a:ext cx="929121" cy="884096"/>
              <a:chOff x="307925" y="4041975"/>
              <a:chExt cx="929121" cy="884096"/>
            </a:xfrm>
          </p:grpSpPr>
          <p:sp>
            <p:nvSpPr>
              <p:cNvPr id="1350" name="Google Shape;1350;p42"/>
              <p:cNvSpPr/>
              <p:nvPr/>
            </p:nvSpPr>
            <p:spPr>
              <a:xfrm>
                <a:off x="307925" y="4041975"/>
                <a:ext cx="929121" cy="736160"/>
              </a:xfrm>
              <a:custGeom>
                <a:avLst/>
                <a:gdLst/>
                <a:ahLst/>
                <a:cxnLst/>
                <a:rect l="l" t="t" r="r" b="b"/>
                <a:pathLst>
                  <a:path w="18108" h="14348" extrusionOk="0">
                    <a:moveTo>
                      <a:pt x="8964" y="0"/>
                    </a:moveTo>
                    <a:cubicBezTo>
                      <a:pt x="8937" y="0"/>
                      <a:pt x="8910" y="1"/>
                      <a:pt x="8883" y="2"/>
                    </a:cubicBezTo>
                    <a:cubicBezTo>
                      <a:pt x="8151" y="20"/>
                      <a:pt x="7509" y="538"/>
                      <a:pt x="7170" y="1144"/>
                    </a:cubicBezTo>
                    <a:cubicBezTo>
                      <a:pt x="6849" y="1769"/>
                      <a:pt x="6759" y="2465"/>
                      <a:pt x="6724" y="3143"/>
                    </a:cubicBezTo>
                    <a:cubicBezTo>
                      <a:pt x="6545" y="5766"/>
                      <a:pt x="6795" y="8388"/>
                      <a:pt x="7437" y="10940"/>
                    </a:cubicBezTo>
                    <a:cubicBezTo>
                      <a:pt x="6242" y="8977"/>
                      <a:pt x="4511" y="6925"/>
                      <a:pt x="2102" y="6872"/>
                    </a:cubicBezTo>
                    <a:cubicBezTo>
                      <a:pt x="2090" y="6872"/>
                      <a:pt x="2077" y="6871"/>
                      <a:pt x="2065" y="6871"/>
                    </a:cubicBezTo>
                    <a:cubicBezTo>
                      <a:pt x="1126" y="6871"/>
                      <a:pt x="1" y="7525"/>
                      <a:pt x="282" y="8353"/>
                    </a:cubicBezTo>
                    <a:cubicBezTo>
                      <a:pt x="354" y="8585"/>
                      <a:pt x="514" y="8763"/>
                      <a:pt x="675" y="8924"/>
                    </a:cubicBezTo>
                    <a:cubicBezTo>
                      <a:pt x="2584" y="10886"/>
                      <a:pt x="6295" y="12760"/>
                      <a:pt x="8704" y="14348"/>
                    </a:cubicBezTo>
                    <a:cubicBezTo>
                      <a:pt x="11559" y="12564"/>
                      <a:pt x="18107" y="11868"/>
                      <a:pt x="18107" y="8281"/>
                    </a:cubicBezTo>
                    <a:cubicBezTo>
                      <a:pt x="18107" y="7646"/>
                      <a:pt x="17653" y="7335"/>
                      <a:pt x="16918" y="7335"/>
                    </a:cubicBezTo>
                    <a:cubicBezTo>
                      <a:pt x="15321" y="7335"/>
                      <a:pt x="12398" y="8802"/>
                      <a:pt x="9918" y="11600"/>
                    </a:cubicBezTo>
                    <a:cubicBezTo>
                      <a:pt x="11024" y="9120"/>
                      <a:pt x="11488" y="5748"/>
                      <a:pt x="11256" y="3053"/>
                    </a:cubicBezTo>
                    <a:cubicBezTo>
                      <a:pt x="11202" y="2358"/>
                      <a:pt x="11077" y="1644"/>
                      <a:pt x="10703" y="1037"/>
                    </a:cubicBezTo>
                    <a:cubicBezTo>
                      <a:pt x="10341" y="453"/>
                      <a:pt x="9682" y="0"/>
                      <a:pt x="896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51" name="Google Shape;1351;p42"/>
              <p:cNvSpPr/>
              <p:nvPr/>
            </p:nvSpPr>
            <p:spPr>
              <a:xfrm>
                <a:off x="757236" y="4105239"/>
                <a:ext cx="31196" cy="660995"/>
              </a:xfrm>
              <a:custGeom>
                <a:avLst/>
                <a:gdLst/>
                <a:ahLst/>
                <a:cxnLst/>
                <a:rect l="l" t="t" r="r" b="b"/>
                <a:pathLst>
                  <a:path w="608" h="12883" fill="none" extrusionOk="0">
                    <a:moveTo>
                      <a:pt x="54" y="0"/>
                    </a:moveTo>
                    <a:cubicBezTo>
                      <a:pt x="607" y="3159"/>
                      <a:pt x="411" y="6388"/>
                      <a:pt x="197" y="9582"/>
                    </a:cubicBezTo>
                    <a:cubicBezTo>
                      <a:pt x="126" y="10688"/>
                      <a:pt x="72" y="11777"/>
                      <a:pt x="1" y="12883"/>
                    </a:cubicBezTo>
                  </a:path>
                </a:pathLst>
              </a:custGeom>
              <a:noFill/>
              <a:ln w="7575" cap="rnd" cmpd="sng">
                <a:solidFill>
                  <a:schemeClr val="dk1"/>
                </a:solidFill>
                <a:prstDash val="solid"/>
                <a:miter lim="17842"/>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52" name="Google Shape;1352;p42"/>
              <p:cNvSpPr/>
              <p:nvPr/>
            </p:nvSpPr>
            <p:spPr>
              <a:xfrm>
                <a:off x="754517" y="4474199"/>
                <a:ext cx="426643" cy="287476"/>
              </a:xfrm>
              <a:custGeom>
                <a:avLst/>
                <a:gdLst/>
                <a:ahLst/>
                <a:cxnLst/>
                <a:rect l="l" t="t" r="r" b="b"/>
                <a:pathLst>
                  <a:path w="8315" h="5603" fill="none" extrusionOk="0">
                    <a:moveTo>
                      <a:pt x="8315" y="0"/>
                    </a:moveTo>
                    <a:cubicBezTo>
                      <a:pt x="6388" y="2659"/>
                      <a:pt x="2391" y="3283"/>
                      <a:pt x="0" y="5603"/>
                    </a:cubicBezTo>
                  </a:path>
                </a:pathLst>
              </a:custGeom>
              <a:noFill/>
              <a:ln w="7575" cap="rnd" cmpd="sng">
                <a:solidFill>
                  <a:schemeClr val="dk1"/>
                </a:solidFill>
                <a:prstDash val="solid"/>
                <a:miter lim="17842"/>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53" name="Google Shape;1353;p42"/>
              <p:cNvSpPr/>
              <p:nvPr/>
            </p:nvSpPr>
            <p:spPr>
              <a:xfrm>
                <a:off x="406643" y="4460449"/>
                <a:ext cx="360761" cy="304920"/>
              </a:xfrm>
              <a:custGeom>
                <a:avLst/>
                <a:gdLst/>
                <a:ahLst/>
                <a:cxnLst/>
                <a:rect l="l" t="t" r="r" b="b"/>
                <a:pathLst>
                  <a:path w="7031" h="5943" fill="none" extrusionOk="0">
                    <a:moveTo>
                      <a:pt x="0" y="0"/>
                    </a:moveTo>
                    <a:cubicBezTo>
                      <a:pt x="1071" y="322"/>
                      <a:pt x="1981" y="1000"/>
                      <a:pt x="2819" y="1695"/>
                    </a:cubicBezTo>
                    <a:cubicBezTo>
                      <a:pt x="4354" y="2998"/>
                      <a:pt x="5763" y="4408"/>
                      <a:pt x="7030" y="5942"/>
                    </a:cubicBezTo>
                  </a:path>
                </a:pathLst>
              </a:custGeom>
              <a:noFill/>
              <a:ln w="7575" cap="rnd" cmpd="sng">
                <a:solidFill>
                  <a:schemeClr val="dk1"/>
                </a:solidFill>
                <a:prstDash val="solid"/>
                <a:miter lim="17842"/>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354" name="Google Shape;1354;p42"/>
              <p:cNvSpPr/>
              <p:nvPr/>
            </p:nvSpPr>
            <p:spPr>
              <a:xfrm>
                <a:off x="569549" y="4755628"/>
                <a:ext cx="340647" cy="170444"/>
              </a:xfrm>
              <a:custGeom>
                <a:avLst/>
                <a:gdLst/>
                <a:ahLst/>
                <a:cxnLst/>
                <a:rect l="l" t="t" r="r" b="b"/>
                <a:pathLst>
                  <a:path w="6639" h="3322" extrusionOk="0">
                    <a:moveTo>
                      <a:pt x="3689" y="0"/>
                    </a:moveTo>
                    <a:cubicBezTo>
                      <a:pt x="3204" y="0"/>
                      <a:pt x="2721" y="45"/>
                      <a:pt x="2249" y="136"/>
                    </a:cubicBezTo>
                    <a:cubicBezTo>
                      <a:pt x="1643" y="243"/>
                      <a:pt x="1036" y="439"/>
                      <a:pt x="625" y="831"/>
                    </a:cubicBezTo>
                    <a:cubicBezTo>
                      <a:pt x="72" y="1402"/>
                      <a:pt x="19" y="2205"/>
                      <a:pt x="1" y="2955"/>
                    </a:cubicBezTo>
                    <a:cubicBezTo>
                      <a:pt x="1407" y="3176"/>
                      <a:pt x="2908" y="3321"/>
                      <a:pt x="4421" y="3321"/>
                    </a:cubicBezTo>
                    <a:cubicBezTo>
                      <a:pt x="4982" y="3321"/>
                      <a:pt x="5544" y="3301"/>
                      <a:pt x="6103" y="3258"/>
                    </a:cubicBezTo>
                    <a:cubicBezTo>
                      <a:pt x="6317" y="2830"/>
                      <a:pt x="6531" y="2384"/>
                      <a:pt x="6585" y="1902"/>
                    </a:cubicBezTo>
                    <a:cubicBezTo>
                      <a:pt x="6638" y="1438"/>
                      <a:pt x="6514" y="921"/>
                      <a:pt x="6139" y="582"/>
                    </a:cubicBezTo>
                    <a:cubicBezTo>
                      <a:pt x="5800" y="278"/>
                      <a:pt x="5300" y="153"/>
                      <a:pt x="4819" y="82"/>
                    </a:cubicBezTo>
                    <a:cubicBezTo>
                      <a:pt x="4444" y="27"/>
                      <a:pt x="4066" y="0"/>
                      <a:pt x="3689" y="0"/>
                    </a:cubicBezTo>
                    <a:close/>
                  </a:path>
                </a:pathLst>
              </a:custGeom>
              <a:solidFill>
                <a:schemeClr val="accent2"/>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355" name="Google Shape;1355;p42"/>
            <p:cNvGrpSpPr/>
            <p:nvPr/>
          </p:nvGrpSpPr>
          <p:grpSpPr>
            <a:xfrm>
              <a:off x="4532312" y="3401532"/>
              <a:ext cx="347775" cy="572773"/>
              <a:chOff x="1789625" y="3319825"/>
              <a:chExt cx="1097775" cy="1807425"/>
            </a:xfrm>
          </p:grpSpPr>
          <p:sp>
            <p:nvSpPr>
              <p:cNvPr id="1356" name="Google Shape;1356;p42"/>
              <p:cNvSpPr/>
              <p:nvPr/>
            </p:nvSpPr>
            <p:spPr>
              <a:xfrm>
                <a:off x="2309050" y="4759450"/>
                <a:ext cx="214300" cy="169675"/>
              </a:xfrm>
              <a:custGeom>
                <a:avLst/>
                <a:gdLst/>
                <a:ahLst/>
                <a:cxnLst/>
                <a:rect l="l" t="t" r="r" b="b"/>
                <a:pathLst>
                  <a:path w="8572" h="6787" extrusionOk="0">
                    <a:moveTo>
                      <a:pt x="8572" y="0"/>
                    </a:moveTo>
                    <a:lnTo>
                      <a:pt x="8572" y="0"/>
                    </a:lnTo>
                    <a:cubicBezTo>
                      <a:pt x="7419" y="376"/>
                      <a:pt x="6241" y="727"/>
                      <a:pt x="5088" y="1078"/>
                    </a:cubicBezTo>
                    <a:cubicBezTo>
                      <a:pt x="4186" y="1354"/>
                      <a:pt x="3258" y="1654"/>
                      <a:pt x="2506" y="2206"/>
                    </a:cubicBezTo>
                    <a:cubicBezTo>
                      <a:pt x="1178" y="3158"/>
                      <a:pt x="551" y="4787"/>
                      <a:pt x="0" y="6316"/>
                    </a:cubicBezTo>
                    <a:lnTo>
                      <a:pt x="75" y="6767"/>
                    </a:lnTo>
                    <a:cubicBezTo>
                      <a:pt x="285" y="6779"/>
                      <a:pt x="496" y="6786"/>
                      <a:pt x="707" y="6786"/>
                    </a:cubicBezTo>
                    <a:cubicBezTo>
                      <a:pt x="1783" y="6786"/>
                      <a:pt x="2863" y="6606"/>
                      <a:pt x="3785" y="6040"/>
                    </a:cubicBezTo>
                    <a:cubicBezTo>
                      <a:pt x="4762" y="5439"/>
                      <a:pt x="5464" y="4461"/>
                      <a:pt x="6115" y="3534"/>
                    </a:cubicBezTo>
                    <a:cubicBezTo>
                      <a:pt x="6942" y="2356"/>
                      <a:pt x="7770" y="1178"/>
                      <a:pt x="8572"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57" name="Google Shape;1357;p42"/>
              <p:cNvSpPr/>
              <p:nvPr/>
            </p:nvSpPr>
            <p:spPr>
              <a:xfrm>
                <a:off x="2142375" y="4604750"/>
                <a:ext cx="170450" cy="176025"/>
              </a:xfrm>
              <a:custGeom>
                <a:avLst/>
                <a:gdLst/>
                <a:ahLst/>
                <a:cxnLst/>
                <a:rect l="l" t="t" r="r" b="b"/>
                <a:pathLst>
                  <a:path w="6818" h="7041" extrusionOk="0">
                    <a:moveTo>
                      <a:pt x="356" y="1"/>
                    </a:moveTo>
                    <a:cubicBezTo>
                      <a:pt x="237" y="1"/>
                      <a:pt x="119" y="8"/>
                      <a:pt x="0" y="23"/>
                    </a:cubicBezTo>
                    <a:cubicBezTo>
                      <a:pt x="702" y="699"/>
                      <a:pt x="1304" y="1501"/>
                      <a:pt x="1755" y="2379"/>
                    </a:cubicBezTo>
                    <a:cubicBezTo>
                      <a:pt x="2131" y="3156"/>
                      <a:pt x="2406" y="3958"/>
                      <a:pt x="2908" y="4634"/>
                    </a:cubicBezTo>
                    <a:cubicBezTo>
                      <a:pt x="3810" y="5887"/>
                      <a:pt x="5364" y="6489"/>
                      <a:pt x="6817" y="7040"/>
                    </a:cubicBezTo>
                    <a:lnTo>
                      <a:pt x="6592" y="6815"/>
                    </a:lnTo>
                    <a:cubicBezTo>
                      <a:pt x="6216" y="5562"/>
                      <a:pt x="5564" y="4384"/>
                      <a:pt x="4838" y="3281"/>
                    </a:cubicBezTo>
                    <a:cubicBezTo>
                      <a:pt x="4261" y="2429"/>
                      <a:pt x="3660" y="1577"/>
                      <a:pt x="2858" y="950"/>
                    </a:cubicBezTo>
                    <a:cubicBezTo>
                      <a:pt x="2128" y="397"/>
                      <a:pt x="1243" y="1"/>
                      <a:pt x="356"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58" name="Google Shape;1358;p42"/>
              <p:cNvSpPr/>
              <p:nvPr/>
            </p:nvSpPr>
            <p:spPr>
              <a:xfrm>
                <a:off x="2306525" y="4516325"/>
                <a:ext cx="142275" cy="131575"/>
              </a:xfrm>
              <a:custGeom>
                <a:avLst/>
                <a:gdLst/>
                <a:ahLst/>
                <a:cxnLst/>
                <a:rect l="l" t="t" r="r" b="b"/>
                <a:pathLst>
                  <a:path w="5691" h="5263" extrusionOk="0">
                    <a:moveTo>
                      <a:pt x="5690" y="1"/>
                    </a:moveTo>
                    <a:cubicBezTo>
                      <a:pt x="3610" y="577"/>
                      <a:pt x="1705" y="1855"/>
                      <a:pt x="427" y="3585"/>
                    </a:cubicBezTo>
                    <a:cubicBezTo>
                      <a:pt x="201" y="3860"/>
                      <a:pt x="1" y="4236"/>
                      <a:pt x="151" y="4562"/>
                    </a:cubicBezTo>
                    <a:lnTo>
                      <a:pt x="277" y="5214"/>
                    </a:lnTo>
                    <a:cubicBezTo>
                      <a:pt x="454" y="5247"/>
                      <a:pt x="631" y="5262"/>
                      <a:pt x="807" y="5262"/>
                    </a:cubicBezTo>
                    <a:cubicBezTo>
                      <a:pt x="1976" y="5262"/>
                      <a:pt x="3098" y="4575"/>
                      <a:pt x="3861" y="3660"/>
                    </a:cubicBezTo>
                    <a:cubicBezTo>
                      <a:pt x="4738" y="2607"/>
                      <a:pt x="5214" y="1304"/>
                      <a:pt x="5690"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59" name="Google Shape;1359;p42"/>
              <p:cNvSpPr/>
              <p:nvPr/>
            </p:nvSpPr>
            <p:spPr>
              <a:xfrm>
                <a:off x="2292750" y="4296350"/>
                <a:ext cx="47650" cy="830900"/>
              </a:xfrm>
              <a:custGeom>
                <a:avLst/>
                <a:gdLst/>
                <a:ahLst/>
                <a:cxnLst/>
                <a:rect l="l" t="t" r="r" b="b"/>
                <a:pathLst>
                  <a:path w="1906" h="33236" extrusionOk="0">
                    <a:moveTo>
                      <a:pt x="768" y="0"/>
                    </a:moveTo>
                    <a:cubicBezTo>
                      <a:pt x="518" y="0"/>
                      <a:pt x="256" y="223"/>
                      <a:pt x="301" y="554"/>
                    </a:cubicBezTo>
                    <a:cubicBezTo>
                      <a:pt x="727" y="3286"/>
                      <a:pt x="502" y="5918"/>
                      <a:pt x="326" y="8624"/>
                    </a:cubicBezTo>
                    <a:cubicBezTo>
                      <a:pt x="151" y="11331"/>
                      <a:pt x="76" y="14038"/>
                      <a:pt x="51" y="16770"/>
                    </a:cubicBezTo>
                    <a:cubicBezTo>
                      <a:pt x="0" y="22183"/>
                      <a:pt x="151" y="27622"/>
                      <a:pt x="802" y="33010"/>
                    </a:cubicBezTo>
                    <a:cubicBezTo>
                      <a:pt x="815" y="33161"/>
                      <a:pt x="934" y="33236"/>
                      <a:pt x="1047" y="33236"/>
                    </a:cubicBezTo>
                    <a:cubicBezTo>
                      <a:pt x="1160" y="33236"/>
                      <a:pt x="1266" y="33161"/>
                      <a:pt x="1254" y="33010"/>
                    </a:cubicBezTo>
                    <a:cubicBezTo>
                      <a:pt x="1053" y="27472"/>
                      <a:pt x="878" y="21933"/>
                      <a:pt x="1003" y="16394"/>
                    </a:cubicBezTo>
                    <a:cubicBezTo>
                      <a:pt x="1078" y="13637"/>
                      <a:pt x="1178" y="10855"/>
                      <a:pt x="1354" y="8098"/>
                    </a:cubicBezTo>
                    <a:cubicBezTo>
                      <a:pt x="1529" y="5542"/>
                      <a:pt x="1905" y="2835"/>
                      <a:pt x="1153" y="329"/>
                    </a:cubicBezTo>
                    <a:cubicBezTo>
                      <a:pt x="1093" y="98"/>
                      <a:pt x="933" y="0"/>
                      <a:pt x="76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60" name="Google Shape;1360;p42"/>
              <p:cNvSpPr/>
              <p:nvPr/>
            </p:nvSpPr>
            <p:spPr>
              <a:xfrm>
                <a:off x="1789625" y="3418400"/>
                <a:ext cx="545125" cy="795325"/>
              </a:xfrm>
              <a:custGeom>
                <a:avLst/>
                <a:gdLst/>
                <a:ahLst/>
                <a:cxnLst/>
                <a:rect l="l" t="t" r="r" b="b"/>
                <a:pathLst>
                  <a:path w="21805" h="31813" extrusionOk="0">
                    <a:moveTo>
                      <a:pt x="9526" y="0"/>
                    </a:moveTo>
                    <a:cubicBezTo>
                      <a:pt x="9043" y="0"/>
                      <a:pt x="8556" y="43"/>
                      <a:pt x="8070" y="133"/>
                    </a:cubicBezTo>
                    <a:cubicBezTo>
                      <a:pt x="5464" y="634"/>
                      <a:pt x="3183" y="2439"/>
                      <a:pt x="1830" y="4720"/>
                    </a:cubicBezTo>
                    <a:cubicBezTo>
                      <a:pt x="476" y="7025"/>
                      <a:pt x="0" y="9757"/>
                      <a:pt x="175" y="12414"/>
                    </a:cubicBezTo>
                    <a:cubicBezTo>
                      <a:pt x="351" y="15070"/>
                      <a:pt x="1153" y="17677"/>
                      <a:pt x="2481" y="19958"/>
                    </a:cubicBezTo>
                    <a:cubicBezTo>
                      <a:pt x="3283" y="21336"/>
                      <a:pt x="4286" y="22614"/>
                      <a:pt x="5288" y="23842"/>
                    </a:cubicBezTo>
                    <a:cubicBezTo>
                      <a:pt x="6391" y="25196"/>
                      <a:pt x="7544" y="26549"/>
                      <a:pt x="8872" y="27677"/>
                    </a:cubicBezTo>
                    <a:cubicBezTo>
                      <a:pt x="11629" y="30058"/>
                      <a:pt x="15138" y="31512"/>
                      <a:pt x="18747" y="31812"/>
                    </a:cubicBezTo>
                    <a:lnTo>
                      <a:pt x="19649" y="30835"/>
                    </a:lnTo>
                    <a:cubicBezTo>
                      <a:pt x="21729" y="27326"/>
                      <a:pt x="21805" y="23015"/>
                      <a:pt x="21629" y="18930"/>
                    </a:cubicBezTo>
                    <a:cubicBezTo>
                      <a:pt x="21479" y="14519"/>
                      <a:pt x="21053" y="9958"/>
                      <a:pt x="18922" y="6123"/>
                    </a:cubicBezTo>
                    <a:cubicBezTo>
                      <a:pt x="17009" y="2696"/>
                      <a:pt x="13356" y="0"/>
                      <a:pt x="9526"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61" name="Google Shape;1361;p42"/>
              <p:cNvSpPr/>
              <p:nvPr/>
            </p:nvSpPr>
            <p:spPr>
              <a:xfrm>
                <a:off x="2086600" y="3319825"/>
                <a:ext cx="598400" cy="882625"/>
              </a:xfrm>
              <a:custGeom>
                <a:avLst/>
                <a:gdLst/>
                <a:ahLst/>
                <a:cxnLst/>
                <a:rect l="l" t="t" r="r" b="b"/>
                <a:pathLst>
                  <a:path w="23936" h="35305" extrusionOk="0">
                    <a:moveTo>
                      <a:pt x="10443" y="0"/>
                    </a:moveTo>
                    <a:cubicBezTo>
                      <a:pt x="9620" y="0"/>
                      <a:pt x="8807" y="125"/>
                      <a:pt x="8046" y="417"/>
                    </a:cubicBezTo>
                    <a:cubicBezTo>
                      <a:pt x="7018" y="818"/>
                      <a:pt x="6141" y="1495"/>
                      <a:pt x="5364" y="2246"/>
                    </a:cubicBezTo>
                    <a:cubicBezTo>
                      <a:pt x="1028" y="6432"/>
                      <a:pt x="1" y="12998"/>
                      <a:pt x="502" y="19013"/>
                    </a:cubicBezTo>
                    <a:cubicBezTo>
                      <a:pt x="753" y="22222"/>
                      <a:pt x="1379" y="25455"/>
                      <a:pt x="2883" y="28287"/>
                    </a:cubicBezTo>
                    <a:cubicBezTo>
                      <a:pt x="4387" y="31144"/>
                      <a:pt x="6818" y="33600"/>
                      <a:pt x="9876" y="34628"/>
                    </a:cubicBezTo>
                    <a:lnTo>
                      <a:pt x="11079" y="35304"/>
                    </a:lnTo>
                    <a:cubicBezTo>
                      <a:pt x="15164" y="34603"/>
                      <a:pt x="18146" y="31019"/>
                      <a:pt x="20076" y="27309"/>
                    </a:cubicBezTo>
                    <a:cubicBezTo>
                      <a:pt x="22557" y="22572"/>
                      <a:pt x="23936" y="17034"/>
                      <a:pt x="22908" y="11770"/>
                    </a:cubicBezTo>
                    <a:cubicBezTo>
                      <a:pt x="21856" y="6507"/>
                      <a:pt x="18021" y="1645"/>
                      <a:pt x="12833" y="317"/>
                    </a:cubicBezTo>
                    <a:cubicBezTo>
                      <a:pt x="12054" y="119"/>
                      <a:pt x="11244" y="0"/>
                      <a:pt x="10443"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62" name="Google Shape;1362;p42"/>
              <p:cNvSpPr/>
              <p:nvPr/>
            </p:nvSpPr>
            <p:spPr>
              <a:xfrm>
                <a:off x="2371700" y="3411325"/>
                <a:ext cx="515700" cy="771250"/>
              </a:xfrm>
              <a:custGeom>
                <a:avLst/>
                <a:gdLst/>
                <a:ahLst/>
                <a:cxnLst/>
                <a:rect l="l" t="t" r="r" b="b"/>
                <a:pathLst>
                  <a:path w="20628" h="30850" extrusionOk="0">
                    <a:moveTo>
                      <a:pt x="14764" y="1"/>
                    </a:moveTo>
                    <a:cubicBezTo>
                      <a:pt x="14672" y="1"/>
                      <a:pt x="14579" y="6"/>
                      <a:pt x="14487" y="15"/>
                    </a:cubicBezTo>
                    <a:cubicBezTo>
                      <a:pt x="13384" y="140"/>
                      <a:pt x="12457" y="967"/>
                      <a:pt x="11880" y="1920"/>
                    </a:cubicBezTo>
                    <a:cubicBezTo>
                      <a:pt x="11304" y="2872"/>
                      <a:pt x="11028" y="3975"/>
                      <a:pt x="10777" y="5078"/>
                    </a:cubicBezTo>
                    <a:cubicBezTo>
                      <a:pt x="8727" y="13916"/>
                      <a:pt x="6485" y="23206"/>
                      <a:pt x="486" y="30005"/>
                    </a:cubicBezTo>
                    <a:lnTo>
                      <a:pt x="486" y="30005"/>
                    </a:lnTo>
                    <a:cubicBezTo>
                      <a:pt x="323" y="29945"/>
                      <a:pt x="161" y="29882"/>
                      <a:pt x="0" y="29815"/>
                    </a:cubicBezTo>
                    <a:lnTo>
                      <a:pt x="0" y="30542"/>
                    </a:lnTo>
                    <a:cubicBezTo>
                      <a:pt x="165" y="30365"/>
                      <a:pt x="327" y="30186"/>
                      <a:pt x="486" y="30005"/>
                    </a:cubicBezTo>
                    <a:lnTo>
                      <a:pt x="486" y="30005"/>
                    </a:lnTo>
                    <a:cubicBezTo>
                      <a:pt x="2027" y="30575"/>
                      <a:pt x="3664" y="30849"/>
                      <a:pt x="5305" y="30849"/>
                    </a:cubicBezTo>
                    <a:cubicBezTo>
                      <a:pt x="9472" y="30849"/>
                      <a:pt x="13668" y="29083"/>
                      <a:pt x="16391" y="25905"/>
                    </a:cubicBezTo>
                    <a:cubicBezTo>
                      <a:pt x="18772" y="23123"/>
                      <a:pt x="20000" y="19489"/>
                      <a:pt x="20326" y="15855"/>
                    </a:cubicBezTo>
                    <a:cubicBezTo>
                      <a:pt x="20627" y="12196"/>
                      <a:pt x="20051" y="8536"/>
                      <a:pt x="19098" y="4977"/>
                    </a:cubicBezTo>
                    <a:cubicBezTo>
                      <a:pt x="18797" y="3800"/>
                      <a:pt x="18422" y="2571"/>
                      <a:pt x="17670" y="1594"/>
                    </a:cubicBezTo>
                    <a:cubicBezTo>
                      <a:pt x="16975" y="690"/>
                      <a:pt x="15894" y="1"/>
                      <a:pt x="14764"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63" name="Google Shape;1363;p42"/>
              <p:cNvSpPr/>
              <p:nvPr/>
            </p:nvSpPr>
            <p:spPr>
              <a:xfrm>
                <a:off x="1958050" y="3883550"/>
                <a:ext cx="61575" cy="93150"/>
              </a:xfrm>
              <a:custGeom>
                <a:avLst/>
                <a:gdLst/>
                <a:ahLst/>
                <a:cxnLst/>
                <a:rect l="l" t="t" r="r" b="b"/>
                <a:pathLst>
                  <a:path w="2463" h="3726" extrusionOk="0">
                    <a:moveTo>
                      <a:pt x="123" y="1"/>
                    </a:moveTo>
                    <a:cubicBezTo>
                      <a:pt x="59" y="1"/>
                      <a:pt x="0" y="49"/>
                      <a:pt x="30" y="124"/>
                    </a:cubicBezTo>
                    <a:cubicBezTo>
                      <a:pt x="531" y="1427"/>
                      <a:pt x="1233" y="2630"/>
                      <a:pt x="2185" y="3683"/>
                    </a:cubicBezTo>
                    <a:cubicBezTo>
                      <a:pt x="2215" y="3713"/>
                      <a:pt x="2248" y="3725"/>
                      <a:pt x="2280" y="3725"/>
                    </a:cubicBezTo>
                    <a:cubicBezTo>
                      <a:pt x="2379" y="3725"/>
                      <a:pt x="2462" y="3596"/>
                      <a:pt x="2386" y="3482"/>
                    </a:cubicBezTo>
                    <a:cubicBezTo>
                      <a:pt x="1509" y="2454"/>
                      <a:pt x="757" y="1327"/>
                      <a:pt x="230" y="74"/>
                    </a:cubicBezTo>
                    <a:cubicBezTo>
                      <a:pt x="210" y="23"/>
                      <a:pt x="166" y="1"/>
                      <a:pt x="123"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64" name="Google Shape;1364;p42"/>
              <p:cNvSpPr/>
              <p:nvPr/>
            </p:nvSpPr>
            <p:spPr>
              <a:xfrm>
                <a:off x="2067650" y="4014000"/>
                <a:ext cx="58475" cy="67950"/>
              </a:xfrm>
              <a:custGeom>
                <a:avLst/>
                <a:gdLst/>
                <a:ahLst/>
                <a:cxnLst/>
                <a:rect l="l" t="t" r="r" b="b"/>
                <a:pathLst>
                  <a:path w="2339" h="2718" extrusionOk="0">
                    <a:moveTo>
                      <a:pt x="155" y="0"/>
                    </a:moveTo>
                    <a:cubicBezTo>
                      <a:pt x="73" y="0"/>
                      <a:pt x="0" y="124"/>
                      <a:pt x="57" y="219"/>
                    </a:cubicBezTo>
                    <a:cubicBezTo>
                      <a:pt x="709" y="1046"/>
                      <a:pt x="1310" y="1898"/>
                      <a:pt x="2012" y="2675"/>
                    </a:cubicBezTo>
                    <a:cubicBezTo>
                      <a:pt x="2042" y="2705"/>
                      <a:pt x="2078" y="2718"/>
                      <a:pt x="2113" y="2718"/>
                    </a:cubicBezTo>
                    <a:cubicBezTo>
                      <a:pt x="2227" y="2718"/>
                      <a:pt x="2339" y="2589"/>
                      <a:pt x="2263" y="2475"/>
                    </a:cubicBezTo>
                    <a:cubicBezTo>
                      <a:pt x="1636" y="1622"/>
                      <a:pt x="909" y="846"/>
                      <a:pt x="232" y="44"/>
                    </a:cubicBezTo>
                    <a:cubicBezTo>
                      <a:pt x="208" y="13"/>
                      <a:pt x="181" y="0"/>
                      <a:pt x="15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65" name="Google Shape;1365;p42"/>
              <p:cNvSpPr/>
              <p:nvPr/>
            </p:nvSpPr>
            <p:spPr>
              <a:xfrm>
                <a:off x="2098350" y="3843675"/>
                <a:ext cx="30250" cy="59225"/>
              </a:xfrm>
              <a:custGeom>
                <a:avLst/>
                <a:gdLst/>
                <a:ahLst/>
                <a:cxnLst/>
                <a:rect l="l" t="t" r="r" b="b"/>
                <a:pathLst>
                  <a:path w="1210" h="2369" extrusionOk="0">
                    <a:moveTo>
                      <a:pt x="138" y="0"/>
                    </a:moveTo>
                    <a:cubicBezTo>
                      <a:pt x="70" y="0"/>
                      <a:pt x="0" y="60"/>
                      <a:pt x="32" y="140"/>
                    </a:cubicBezTo>
                    <a:cubicBezTo>
                      <a:pt x="308" y="867"/>
                      <a:pt x="558" y="1593"/>
                      <a:pt x="884" y="2295"/>
                    </a:cubicBezTo>
                    <a:cubicBezTo>
                      <a:pt x="910" y="2346"/>
                      <a:pt x="959" y="2368"/>
                      <a:pt x="1009" y="2368"/>
                    </a:cubicBezTo>
                    <a:cubicBezTo>
                      <a:pt x="1106" y="2368"/>
                      <a:pt x="1209" y="2285"/>
                      <a:pt x="1160" y="2170"/>
                    </a:cubicBezTo>
                    <a:cubicBezTo>
                      <a:pt x="884" y="1443"/>
                      <a:pt x="558" y="766"/>
                      <a:pt x="233" y="64"/>
                    </a:cubicBezTo>
                    <a:cubicBezTo>
                      <a:pt x="214" y="19"/>
                      <a:pt x="177" y="0"/>
                      <a:pt x="13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66" name="Google Shape;1366;p42"/>
              <p:cNvSpPr/>
              <p:nvPr/>
            </p:nvSpPr>
            <p:spPr>
              <a:xfrm>
                <a:off x="2218600" y="3934050"/>
                <a:ext cx="30500" cy="59375"/>
              </a:xfrm>
              <a:custGeom>
                <a:avLst/>
                <a:gdLst/>
                <a:ahLst/>
                <a:cxnLst/>
                <a:rect l="l" t="t" r="r" b="b"/>
                <a:pathLst>
                  <a:path w="1220" h="2375" extrusionOk="0">
                    <a:moveTo>
                      <a:pt x="171" y="1"/>
                    </a:moveTo>
                    <a:cubicBezTo>
                      <a:pt x="92" y="1"/>
                      <a:pt x="0" y="74"/>
                      <a:pt x="34" y="159"/>
                    </a:cubicBezTo>
                    <a:cubicBezTo>
                      <a:pt x="335" y="861"/>
                      <a:pt x="585" y="1612"/>
                      <a:pt x="886" y="2289"/>
                    </a:cubicBezTo>
                    <a:cubicBezTo>
                      <a:pt x="912" y="2350"/>
                      <a:pt x="963" y="2375"/>
                      <a:pt x="1015" y="2375"/>
                    </a:cubicBezTo>
                    <a:cubicBezTo>
                      <a:pt x="1113" y="2375"/>
                      <a:pt x="1220" y="2287"/>
                      <a:pt x="1187" y="2189"/>
                    </a:cubicBezTo>
                    <a:cubicBezTo>
                      <a:pt x="911" y="1462"/>
                      <a:pt x="560" y="760"/>
                      <a:pt x="260" y="59"/>
                    </a:cubicBezTo>
                    <a:cubicBezTo>
                      <a:pt x="243" y="18"/>
                      <a:pt x="209" y="1"/>
                      <a:pt x="17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67" name="Google Shape;1367;p42"/>
              <p:cNvSpPr/>
              <p:nvPr/>
            </p:nvSpPr>
            <p:spPr>
              <a:xfrm>
                <a:off x="2204050" y="3786825"/>
                <a:ext cx="12625" cy="49675"/>
              </a:xfrm>
              <a:custGeom>
                <a:avLst/>
                <a:gdLst/>
                <a:ahLst/>
                <a:cxnLst/>
                <a:rect l="l" t="t" r="r" b="b"/>
                <a:pathLst>
                  <a:path w="505" h="1987" extrusionOk="0">
                    <a:moveTo>
                      <a:pt x="125" y="0"/>
                    </a:moveTo>
                    <a:cubicBezTo>
                      <a:pt x="63" y="0"/>
                      <a:pt x="1" y="39"/>
                      <a:pt x="15" y="108"/>
                    </a:cubicBezTo>
                    <a:cubicBezTo>
                      <a:pt x="65" y="684"/>
                      <a:pt x="90" y="1286"/>
                      <a:pt x="215" y="1887"/>
                    </a:cubicBezTo>
                    <a:cubicBezTo>
                      <a:pt x="226" y="1954"/>
                      <a:pt x="286" y="1986"/>
                      <a:pt x="348" y="1986"/>
                    </a:cubicBezTo>
                    <a:cubicBezTo>
                      <a:pt x="425" y="1986"/>
                      <a:pt x="505" y="1935"/>
                      <a:pt x="491" y="1837"/>
                    </a:cubicBezTo>
                    <a:cubicBezTo>
                      <a:pt x="441" y="1261"/>
                      <a:pt x="340" y="659"/>
                      <a:pt x="240" y="83"/>
                    </a:cubicBezTo>
                    <a:cubicBezTo>
                      <a:pt x="229" y="26"/>
                      <a:pt x="177" y="0"/>
                      <a:pt x="12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68" name="Google Shape;1368;p42"/>
              <p:cNvSpPr/>
              <p:nvPr/>
            </p:nvSpPr>
            <p:spPr>
              <a:xfrm>
                <a:off x="2387225" y="3781875"/>
                <a:ext cx="14575" cy="46900"/>
              </a:xfrm>
              <a:custGeom>
                <a:avLst/>
                <a:gdLst/>
                <a:ahLst/>
                <a:cxnLst/>
                <a:rect l="l" t="t" r="r" b="b"/>
                <a:pathLst>
                  <a:path w="583" h="1876" extrusionOk="0">
                    <a:moveTo>
                      <a:pt x="347" y="0"/>
                    </a:moveTo>
                    <a:cubicBezTo>
                      <a:pt x="279" y="0"/>
                      <a:pt x="206" y="45"/>
                      <a:pt x="206" y="130"/>
                    </a:cubicBezTo>
                    <a:cubicBezTo>
                      <a:pt x="257" y="657"/>
                      <a:pt x="206" y="1158"/>
                      <a:pt x="31" y="1659"/>
                    </a:cubicBezTo>
                    <a:cubicBezTo>
                      <a:pt x="1" y="1795"/>
                      <a:pt x="106" y="1876"/>
                      <a:pt x="211" y="1876"/>
                    </a:cubicBezTo>
                    <a:cubicBezTo>
                      <a:pt x="282" y="1876"/>
                      <a:pt x="352" y="1840"/>
                      <a:pt x="382" y="1760"/>
                    </a:cubicBezTo>
                    <a:cubicBezTo>
                      <a:pt x="557" y="1208"/>
                      <a:pt x="582" y="657"/>
                      <a:pt x="457" y="80"/>
                    </a:cubicBezTo>
                    <a:cubicBezTo>
                      <a:pt x="446" y="26"/>
                      <a:pt x="398" y="0"/>
                      <a:pt x="347"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69" name="Google Shape;1369;p42"/>
              <p:cNvSpPr/>
              <p:nvPr/>
            </p:nvSpPr>
            <p:spPr>
              <a:xfrm>
                <a:off x="2389250" y="3952500"/>
                <a:ext cx="14025" cy="38200"/>
              </a:xfrm>
              <a:custGeom>
                <a:avLst/>
                <a:gdLst/>
                <a:ahLst/>
                <a:cxnLst/>
                <a:rect l="l" t="t" r="r" b="b"/>
                <a:pathLst>
                  <a:path w="561" h="1528" extrusionOk="0">
                    <a:moveTo>
                      <a:pt x="408" y="1"/>
                    </a:moveTo>
                    <a:cubicBezTo>
                      <a:pt x="374" y="1"/>
                      <a:pt x="342" y="15"/>
                      <a:pt x="326" y="47"/>
                    </a:cubicBezTo>
                    <a:cubicBezTo>
                      <a:pt x="75" y="473"/>
                      <a:pt x="0" y="925"/>
                      <a:pt x="100" y="1401"/>
                    </a:cubicBezTo>
                    <a:cubicBezTo>
                      <a:pt x="120" y="1490"/>
                      <a:pt x="187" y="1528"/>
                      <a:pt x="257" y="1528"/>
                    </a:cubicBezTo>
                    <a:cubicBezTo>
                      <a:pt x="365" y="1528"/>
                      <a:pt x="482" y="1437"/>
                      <a:pt x="451" y="1301"/>
                    </a:cubicBezTo>
                    <a:cubicBezTo>
                      <a:pt x="351" y="925"/>
                      <a:pt x="376" y="524"/>
                      <a:pt x="526" y="148"/>
                    </a:cubicBezTo>
                    <a:cubicBezTo>
                      <a:pt x="560" y="63"/>
                      <a:pt x="479" y="1"/>
                      <a:pt x="40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70" name="Google Shape;1370;p42"/>
              <p:cNvSpPr/>
              <p:nvPr/>
            </p:nvSpPr>
            <p:spPr>
              <a:xfrm>
                <a:off x="2464925" y="3816900"/>
                <a:ext cx="22475" cy="60225"/>
              </a:xfrm>
              <a:custGeom>
                <a:avLst/>
                <a:gdLst/>
                <a:ahLst/>
                <a:cxnLst/>
                <a:rect l="l" t="t" r="r" b="b"/>
                <a:pathLst>
                  <a:path w="899" h="2409" extrusionOk="0">
                    <a:moveTo>
                      <a:pt x="743" y="1"/>
                    </a:moveTo>
                    <a:cubicBezTo>
                      <a:pt x="696" y="1"/>
                      <a:pt x="651" y="25"/>
                      <a:pt x="632" y="83"/>
                    </a:cubicBezTo>
                    <a:cubicBezTo>
                      <a:pt x="407" y="785"/>
                      <a:pt x="206" y="1461"/>
                      <a:pt x="31" y="2163"/>
                    </a:cubicBezTo>
                    <a:cubicBezTo>
                      <a:pt x="1" y="2313"/>
                      <a:pt x="114" y="2408"/>
                      <a:pt x="225" y="2408"/>
                    </a:cubicBezTo>
                    <a:cubicBezTo>
                      <a:pt x="301" y="2408"/>
                      <a:pt x="376" y="2365"/>
                      <a:pt x="407" y="2263"/>
                    </a:cubicBezTo>
                    <a:cubicBezTo>
                      <a:pt x="582" y="1562"/>
                      <a:pt x="733" y="860"/>
                      <a:pt x="883" y="158"/>
                    </a:cubicBezTo>
                    <a:cubicBezTo>
                      <a:pt x="898" y="65"/>
                      <a:pt x="818" y="1"/>
                      <a:pt x="743"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71" name="Google Shape;1371;p42"/>
              <p:cNvSpPr/>
              <p:nvPr/>
            </p:nvSpPr>
            <p:spPr>
              <a:xfrm>
                <a:off x="2499675" y="3969000"/>
                <a:ext cx="64675" cy="65200"/>
              </a:xfrm>
              <a:custGeom>
                <a:avLst/>
                <a:gdLst/>
                <a:ahLst/>
                <a:cxnLst/>
                <a:rect l="l" t="t" r="r" b="b"/>
                <a:pathLst>
                  <a:path w="2587" h="2608" extrusionOk="0">
                    <a:moveTo>
                      <a:pt x="2331" y="1"/>
                    </a:moveTo>
                    <a:cubicBezTo>
                      <a:pt x="2272" y="1"/>
                      <a:pt x="2214" y="27"/>
                      <a:pt x="2175" y="89"/>
                    </a:cubicBezTo>
                    <a:cubicBezTo>
                      <a:pt x="1573" y="916"/>
                      <a:pt x="896" y="1668"/>
                      <a:pt x="119" y="2345"/>
                    </a:cubicBezTo>
                    <a:cubicBezTo>
                      <a:pt x="0" y="2444"/>
                      <a:pt x="118" y="2607"/>
                      <a:pt x="247" y="2607"/>
                    </a:cubicBezTo>
                    <a:cubicBezTo>
                      <a:pt x="280" y="2607"/>
                      <a:pt x="314" y="2596"/>
                      <a:pt x="345" y="2570"/>
                    </a:cubicBezTo>
                    <a:cubicBezTo>
                      <a:pt x="1147" y="1869"/>
                      <a:pt x="1874" y="1117"/>
                      <a:pt x="2500" y="265"/>
                    </a:cubicBezTo>
                    <a:cubicBezTo>
                      <a:pt x="2587" y="127"/>
                      <a:pt x="2459" y="1"/>
                      <a:pt x="233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72" name="Google Shape;1372;p42"/>
              <p:cNvSpPr/>
              <p:nvPr/>
            </p:nvSpPr>
            <p:spPr>
              <a:xfrm>
                <a:off x="2565850" y="4055725"/>
                <a:ext cx="77125" cy="51475"/>
              </a:xfrm>
              <a:custGeom>
                <a:avLst/>
                <a:gdLst/>
                <a:ahLst/>
                <a:cxnLst/>
                <a:rect l="l" t="t" r="r" b="b"/>
                <a:pathLst>
                  <a:path w="3085" h="2059" extrusionOk="0">
                    <a:moveTo>
                      <a:pt x="2827" y="0"/>
                    </a:moveTo>
                    <a:cubicBezTo>
                      <a:pt x="2798" y="0"/>
                      <a:pt x="2767" y="9"/>
                      <a:pt x="2736" y="29"/>
                    </a:cubicBezTo>
                    <a:cubicBezTo>
                      <a:pt x="1858" y="605"/>
                      <a:pt x="981" y="1207"/>
                      <a:pt x="104" y="1808"/>
                    </a:cubicBezTo>
                    <a:cubicBezTo>
                      <a:pt x="1" y="1891"/>
                      <a:pt x="68" y="2059"/>
                      <a:pt x="179" y="2059"/>
                    </a:cubicBezTo>
                    <a:cubicBezTo>
                      <a:pt x="203" y="2059"/>
                      <a:pt x="228" y="2051"/>
                      <a:pt x="254" y="2034"/>
                    </a:cubicBezTo>
                    <a:cubicBezTo>
                      <a:pt x="1132" y="1482"/>
                      <a:pt x="2059" y="931"/>
                      <a:pt x="2936" y="354"/>
                    </a:cubicBezTo>
                    <a:cubicBezTo>
                      <a:pt x="3084" y="249"/>
                      <a:pt x="2983" y="0"/>
                      <a:pt x="2827"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73" name="Google Shape;1373;p42"/>
              <p:cNvSpPr/>
              <p:nvPr/>
            </p:nvSpPr>
            <p:spPr>
              <a:xfrm>
                <a:off x="2724550" y="3937525"/>
                <a:ext cx="53825" cy="75675"/>
              </a:xfrm>
              <a:custGeom>
                <a:avLst/>
                <a:gdLst/>
                <a:ahLst/>
                <a:cxnLst/>
                <a:rect l="l" t="t" r="r" b="b"/>
                <a:pathLst>
                  <a:path w="2153" h="3027" extrusionOk="0">
                    <a:moveTo>
                      <a:pt x="1892" y="0"/>
                    </a:moveTo>
                    <a:cubicBezTo>
                      <a:pt x="1832" y="0"/>
                      <a:pt x="1776" y="28"/>
                      <a:pt x="1751" y="95"/>
                    </a:cubicBezTo>
                    <a:cubicBezTo>
                      <a:pt x="1325" y="1047"/>
                      <a:pt x="774" y="1950"/>
                      <a:pt x="97" y="2752"/>
                    </a:cubicBezTo>
                    <a:cubicBezTo>
                      <a:pt x="1" y="2867"/>
                      <a:pt x="97" y="3027"/>
                      <a:pt x="214" y="3027"/>
                    </a:cubicBezTo>
                    <a:cubicBezTo>
                      <a:pt x="250" y="3027"/>
                      <a:pt x="288" y="3012"/>
                      <a:pt x="323" y="2977"/>
                    </a:cubicBezTo>
                    <a:cubicBezTo>
                      <a:pt x="1099" y="2200"/>
                      <a:pt x="1701" y="1298"/>
                      <a:pt x="2102" y="245"/>
                    </a:cubicBezTo>
                    <a:cubicBezTo>
                      <a:pt x="2152" y="112"/>
                      <a:pt x="2013" y="0"/>
                      <a:pt x="1892"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74" name="Google Shape;1374;p42"/>
              <p:cNvSpPr/>
              <p:nvPr/>
            </p:nvSpPr>
            <p:spPr>
              <a:xfrm>
                <a:off x="2658150" y="3850875"/>
                <a:ext cx="33625" cy="70275"/>
              </a:xfrm>
              <a:custGeom>
                <a:avLst/>
                <a:gdLst/>
                <a:ahLst/>
                <a:cxnLst/>
                <a:rect l="l" t="t" r="r" b="b"/>
                <a:pathLst>
                  <a:path w="1345" h="2811" extrusionOk="0">
                    <a:moveTo>
                      <a:pt x="1106" y="0"/>
                    </a:moveTo>
                    <a:cubicBezTo>
                      <a:pt x="1029" y="0"/>
                      <a:pt x="953" y="39"/>
                      <a:pt x="923" y="127"/>
                    </a:cubicBezTo>
                    <a:cubicBezTo>
                      <a:pt x="623" y="929"/>
                      <a:pt x="322" y="1756"/>
                      <a:pt x="46" y="2584"/>
                    </a:cubicBezTo>
                    <a:cubicBezTo>
                      <a:pt x="1" y="2720"/>
                      <a:pt x="112" y="2811"/>
                      <a:pt x="223" y="2811"/>
                    </a:cubicBezTo>
                    <a:cubicBezTo>
                      <a:pt x="295" y="2811"/>
                      <a:pt x="367" y="2773"/>
                      <a:pt x="397" y="2684"/>
                    </a:cubicBezTo>
                    <a:cubicBezTo>
                      <a:pt x="698" y="1857"/>
                      <a:pt x="999" y="1055"/>
                      <a:pt x="1299" y="228"/>
                    </a:cubicBezTo>
                    <a:cubicBezTo>
                      <a:pt x="1345" y="91"/>
                      <a:pt x="1225" y="0"/>
                      <a:pt x="1106"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75" name="Google Shape;1375;p42"/>
              <p:cNvSpPr/>
              <p:nvPr/>
            </p:nvSpPr>
            <p:spPr>
              <a:xfrm>
                <a:off x="2172450" y="4117200"/>
                <a:ext cx="298275" cy="156050"/>
              </a:xfrm>
              <a:custGeom>
                <a:avLst/>
                <a:gdLst/>
                <a:ahLst/>
                <a:cxnLst/>
                <a:rect l="l" t="t" r="r" b="b"/>
                <a:pathLst>
                  <a:path w="11931" h="6242" extrusionOk="0">
                    <a:moveTo>
                      <a:pt x="5759" y="1"/>
                    </a:moveTo>
                    <a:cubicBezTo>
                      <a:pt x="4666" y="1"/>
                      <a:pt x="3596" y="175"/>
                      <a:pt x="2607" y="652"/>
                    </a:cubicBezTo>
                    <a:cubicBezTo>
                      <a:pt x="1755" y="1078"/>
                      <a:pt x="727" y="1805"/>
                      <a:pt x="0" y="2432"/>
                    </a:cubicBezTo>
                    <a:cubicBezTo>
                      <a:pt x="0" y="2833"/>
                      <a:pt x="51" y="3209"/>
                      <a:pt x="151" y="3585"/>
                    </a:cubicBezTo>
                    <a:cubicBezTo>
                      <a:pt x="527" y="3008"/>
                      <a:pt x="1053" y="2557"/>
                      <a:pt x="1705" y="2382"/>
                    </a:cubicBezTo>
                    <a:cubicBezTo>
                      <a:pt x="1897" y="2328"/>
                      <a:pt x="2096" y="2301"/>
                      <a:pt x="2296" y="2301"/>
                    </a:cubicBezTo>
                    <a:cubicBezTo>
                      <a:pt x="3117" y="2301"/>
                      <a:pt x="3949" y="2739"/>
                      <a:pt x="4311" y="3484"/>
                    </a:cubicBezTo>
                    <a:cubicBezTo>
                      <a:pt x="4562" y="4011"/>
                      <a:pt x="4637" y="4687"/>
                      <a:pt x="5138" y="4963"/>
                    </a:cubicBezTo>
                    <a:cubicBezTo>
                      <a:pt x="5295" y="5056"/>
                      <a:pt x="5462" y="5092"/>
                      <a:pt x="5634" y="5092"/>
                    </a:cubicBezTo>
                    <a:cubicBezTo>
                      <a:pt x="6068" y="5092"/>
                      <a:pt x="6537" y="4863"/>
                      <a:pt x="6968" y="4738"/>
                    </a:cubicBezTo>
                    <a:cubicBezTo>
                      <a:pt x="7193" y="4678"/>
                      <a:pt x="7423" y="4650"/>
                      <a:pt x="7653" y="4650"/>
                    </a:cubicBezTo>
                    <a:cubicBezTo>
                      <a:pt x="8396" y="4650"/>
                      <a:pt x="9133" y="4948"/>
                      <a:pt x="9650" y="5464"/>
                    </a:cubicBezTo>
                    <a:cubicBezTo>
                      <a:pt x="9875" y="5690"/>
                      <a:pt x="10051" y="5966"/>
                      <a:pt x="10176" y="6241"/>
                    </a:cubicBezTo>
                    <a:cubicBezTo>
                      <a:pt x="10853" y="5339"/>
                      <a:pt x="11354" y="4312"/>
                      <a:pt x="11705" y="3234"/>
                    </a:cubicBezTo>
                    <a:cubicBezTo>
                      <a:pt x="11830" y="2883"/>
                      <a:pt x="11930" y="2507"/>
                      <a:pt x="11880" y="2131"/>
                    </a:cubicBezTo>
                    <a:cubicBezTo>
                      <a:pt x="11705" y="1129"/>
                      <a:pt x="10527" y="703"/>
                      <a:pt x="9549" y="502"/>
                    </a:cubicBezTo>
                    <a:cubicBezTo>
                      <a:pt x="8314" y="233"/>
                      <a:pt x="7021" y="1"/>
                      <a:pt x="5759"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76" name="Google Shape;1376;p42"/>
              <p:cNvSpPr/>
              <p:nvPr/>
            </p:nvSpPr>
            <p:spPr>
              <a:xfrm>
                <a:off x="2176200" y="4174725"/>
                <a:ext cx="250650" cy="157075"/>
              </a:xfrm>
              <a:custGeom>
                <a:avLst/>
                <a:gdLst/>
                <a:ahLst/>
                <a:cxnLst/>
                <a:rect l="l" t="t" r="r" b="b"/>
                <a:pathLst>
                  <a:path w="10026" h="6283" extrusionOk="0">
                    <a:moveTo>
                      <a:pt x="2146" y="0"/>
                    </a:moveTo>
                    <a:cubicBezTo>
                      <a:pt x="1946" y="0"/>
                      <a:pt x="1747" y="27"/>
                      <a:pt x="1555" y="81"/>
                    </a:cubicBezTo>
                    <a:cubicBezTo>
                      <a:pt x="903" y="256"/>
                      <a:pt x="377" y="707"/>
                      <a:pt x="1" y="1284"/>
                    </a:cubicBezTo>
                    <a:cubicBezTo>
                      <a:pt x="327" y="2386"/>
                      <a:pt x="1104" y="3389"/>
                      <a:pt x="1906" y="4266"/>
                    </a:cubicBezTo>
                    <a:cubicBezTo>
                      <a:pt x="2482" y="4893"/>
                      <a:pt x="3109" y="5519"/>
                      <a:pt x="3911" y="5895"/>
                    </a:cubicBezTo>
                    <a:cubicBezTo>
                      <a:pt x="4459" y="6161"/>
                      <a:pt x="5055" y="6283"/>
                      <a:pt x="5657" y="6283"/>
                    </a:cubicBezTo>
                    <a:cubicBezTo>
                      <a:pt x="6759" y="6283"/>
                      <a:pt x="7881" y="5874"/>
                      <a:pt x="8773" y="5194"/>
                    </a:cubicBezTo>
                    <a:cubicBezTo>
                      <a:pt x="9249" y="4843"/>
                      <a:pt x="9650" y="4417"/>
                      <a:pt x="10026" y="3940"/>
                    </a:cubicBezTo>
                    <a:cubicBezTo>
                      <a:pt x="9901" y="3665"/>
                      <a:pt x="9725" y="3389"/>
                      <a:pt x="9500" y="3163"/>
                    </a:cubicBezTo>
                    <a:cubicBezTo>
                      <a:pt x="8983" y="2647"/>
                      <a:pt x="8246" y="2349"/>
                      <a:pt x="7503" y="2349"/>
                    </a:cubicBezTo>
                    <a:cubicBezTo>
                      <a:pt x="7273" y="2349"/>
                      <a:pt x="7043" y="2377"/>
                      <a:pt x="6818" y="2437"/>
                    </a:cubicBezTo>
                    <a:cubicBezTo>
                      <a:pt x="6387" y="2562"/>
                      <a:pt x="5918" y="2791"/>
                      <a:pt x="5484" y="2791"/>
                    </a:cubicBezTo>
                    <a:cubicBezTo>
                      <a:pt x="5312" y="2791"/>
                      <a:pt x="5145" y="2755"/>
                      <a:pt x="4988" y="2662"/>
                    </a:cubicBezTo>
                    <a:cubicBezTo>
                      <a:pt x="4487" y="2386"/>
                      <a:pt x="4412" y="1710"/>
                      <a:pt x="4161" y="1183"/>
                    </a:cubicBezTo>
                    <a:cubicBezTo>
                      <a:pt x="3799" y="438"/>
                      <a:pt x="2967" y="0"/>
                      <a:pt x="2146" y="0"/>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377" name="Google Shape;1377;p42"/>
            <p:cNvGrpSpPr/>
            <p:nvPr/>
          </p:nvGrpSpPr>
          <p:grpSpPr>
            <a:xfrm>
              <a:off x="5092198" y="3112173"/>
              <a:ext cx="564119" cy="809913"/>
              <a:chOff x="3732423" y="4038948"/>
              <a:chExt cx="564119" cy="809913"/>
            </a:xfrm>
          </p:grpSpPr>
          <p:sp>
            <p:nvSpPr>
              <p:cNvPr id="1378" name="Google Shape;1378;p42"/>
              <p:cNvSpPr/>
              <p:nvPr/>
            </p:nvSpPr>
            <p:spPr>
              <a:xfrm>
                <a:off x="3757848" y="4482875"/>
                <a:ext cx="185470" cy="232959"/>
              </a:xfrm>
              <a:custGeom>
                <a:avLst/>
                <a:gdLst/>
                <a:ahLst/>
                <a:cxnLst/>
                <a:rect l="l" t="t" r="r" b="b"/>
                <a:pathLst>
                  <a:path w="20477" h="25720" extrusionOk="0">
                    <a:moveTo>
                      <a:pt x="3909" y="0"/>
                    </a:moveTo>
                    <a:cubicBezTo>
                      <a:pt x="2243" y="0"/>
                      <a:pt x="564" y="873"/>
                      <a:pt x="201" y="2461"/>
                    </a:cubicBezTo>
                    <a:cubicBezTo>
                      <a:pt x="0" y="3363"/>
                      <a:pt x="226" y="4291"/>
                      <a:pt x="501" y="5143"/>
                    </a:cubicBezTo>
                    <a:cubicBezTo>
                      <a:pt x="2030" y="9754"/>
                      <a:pt x="5063" y="13789"/>
                      <a:pt x="8622" y="17073"/>
                    </a:cubicBezTo>
                    <a:cubicBezTo>
                      <a:pt x="12174" y="20375"/>
                      <a:pt x="16302" y="23028"/>
                      <a:pt x="20430" y="25581"/>
                    </a:cubicBezTo>
                    <a:lnTo>
                      <a:pt x="20430" y="25581"/>
                    </a:lnTo>
                    <a:cubicBezTo>
                      <a:pt x="17926" y="18162"/>
                      <a:pt x="14409" y="11067"/>
                      <a:pt x="10000" y="4591"/>
                    </a:cubicBezTo>
                    <a:cubicBezTo>
                      <a:pt x="8797" y="2812"/>
                      <a:pt x="7419" y="1007"/>
                      <a:pt x="5414" y="256"/>
                    </a:cubicBezTo>
                    <a:cubicBezTo>
                      <a:pt x="4940" y="84"/>
                      <a:pt x="4425" y="0"/>
                      <a:pt x="3909" y="0"/>
                    </a:cubicBezTo>
                    <a:close/>
                    <a:moveTo>
                      <a:pt x="20430" y="25581"/>
                    </a:moveTo>
                    <a:lnTo>
                      <a:pt x="20430" y="25581"/>
                    </a:lnTo>
                    <a:cubicBezTo>
                      <a:pt x="20445" y="25627"/>
                      <a:pt x="20461" y="25673"/>
                      <a:pt x="20476" y="25719"/>
                    </a:cubicBezTo>
                    <a:lnTo>
                      <a:pt x="20451" y="25594"/>
                    </a:lnTo>
                    <a:cubicBezTo>
                      <a:pt x="20444" y="25590"/>
                      <a:pt x="20437" y="25585"/>
                      <a:pt x="20430" y="2558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79" name="Google Shape;1379;p42"/>
              <p:cNvSpPr/>
              <p:nvPr/>
            </p:nvSpPr>
            <p:spPr>
              <a:xfrm>
                <a:off x="3786315" y="4516786"/>
                <a:ext cx="155807" cy="198169"/>
              </a:xfrm>
              <a:custGeom>
                <a:avLst/>
                <a:gdLst/>
                <a:ahLst/>
                <a:cxnLst/>
                <a:rect l="l" t="t" r="r" b="b"/>
                <a:pathLst>
                  <a:path w="17202" h="21879" extrusionOk="0">
                    <a:moveTo>
                      <a:pt x="467" y="0"/>
                    </a:moveTo>
                    <a:cubicBezTo>
                      <a:pt x="422" y="0"/>
                      <a:pt x="380" y="41"/>
                      <a:pt x="416" y="96"/>
                    </a:cubicBezTo>
                    <a:cubicBezTo>
                      <a:pt x="1218" y="1198"/>
                      <a:pt x="2045" y="2301"/>
                      <a:pt x="2872" y="3404"/>
                    </a:cubicBezTo>
                    <a:cubicBezTo>
                      <a:pt x="1895" y="3203"/>
                      <a:pt x="942" y="2827"/>
                      <a:pt x="115" y="2276"/>
                    </a:cubicBezTo>
                    <a:cubicBezTo>
                      <a:pt x="105" y="2273"/>
                      <a:pt x="95" y="2271"/>
                      <a:pt x="86" y="2271"/>
                    </a:cubicBezTo>
                    <a:cubicBezTo>
                      <a:pt x="29" y="2271"/>
                      <a:pt x="0" y="2333"/>
                      <a:pt x="65" y="2376"/>
                    </a:cubicBezTo>
                    <a:cubicBezTo>
                      <a:pt x="992" y="3003"/>
                      <a:pt x="1945" y="3404"/>
                      <a:pt x="3048" y="3679"/>
                    </a:cubicBezTo>
                    <a:cubicBezTo>
                      <a:pt x="3048" y="3679"/>
                      <a:pt x="3048" y="3654"/>
                      <a:pt x="3073" y="3654"/>
                    </a:cubicBezTo>
                    <a:cubicBezTo>
                      <a:pt x="4326" y="5359"/>
                      <a:pt x="5579" y="7013"/>
                      <a:pt x="6832" y="8692"/>
                    </a:cubicBezTo>
                    <a:cubicBezTo>
                      <a:pt x="5303" y="8542"/>
                      <a:pt x="3900" y="8040"/>
                      <a:pt x="2596" y="7188"/>
                    </a:cubicBezTo>
                    <a:cubicBezTo>
                      <a:pt x="2588" y="7186"/>
                      <a:pt x="2580" y="7184"/>
                      <a:pt x="2573" y="7184"/>
                    </a:cubicBezTo>
                    <a:cubicBezTo>
                      <a:pt x="2512" y="7184"/>
                      <a:pt x="2477" y="7266"/>
                      <a:pt x="2521" y="7289"/>
                    </a:cubicBezTo>
                    <a:cubicBezTo>
                      <a:pt x="3900" y="8266"/>
                      <a:pt x="5353" y="8842"/>
                      <a:pt x="7058" y="8968"/>
                    </a:cubicBezTo>
                    <a:cubicBezTo>
                      <a:pt x="8185" y="10471"/>
                      <a:pt x="9338" y="12000"/>
                      <a:pt x="10491" y="13504"/>
                    </a:cubicBezTo>
                    <a:cubicBezTo>
                      <a:pt x="9940" y="13479"/>
                      <a:pt x="9388" y="13479"/>
                      <a:pt x="8837" y="13329"/>
                    </a:cubicBezTo>
                    <a:cubicBezTo>
                      <a:pt x="8211" y="13128"/>
                      <a:pt x="7609" y="12802"/>
                      <a:pt x="7008" y="12502"/>
                    </a:cubicBezTo>
                    <a:cubicBezTo>
                      <a:pt x="6999" y="12499"/>
                      <a:pt x="6991" y="12498"/>
                      <a:pt x="6983" y="12498"/>
                    </a:cubicBezTo>
                    <a:cubicBezTo>
                      <a:pt x="6918" y="12498"/>
                      <a:pt x="6868" y="12582"/>
                      <a:pt x="6957" y="12627"/>
                    </a:cubicBezTo>
                    <a:cubicBezTo>
                      <a:pt x="7534" y="12978"/>
                      <a:pt x="8110" y="13329"/>
                      <a:pt x="8787" y="13529"/>
                    </a:cubicBezTo>
                    <a:cubicBezTo>
                      <a:pt x="9414" y="13730"/>
                      <a:pt x="10040" y="13705"/>
                      <a:pt x="10717" y="13780"/>
                    </a:cubicBezTo>
                    <a:cubicBezTo>
                      <a:pt x="12772" y="16436"/>
                      <a:pt x="14827" y="19118"/>
                      <a:pt x="16857" y="21800"/>
                    </a:cubicBezTo>
                    <a:cubicBezTo>
                      <a:pt x="16897" y="21855"/>
                      <a:pt x="16949" y="21878"/>
                      <a:pt x="16998" y="21878"/>
                    </a:cubicBezTo>
                    <a:cubicBezTo>
                      <a:pt x="17106" y="21878"/>
                      <a:pt x="17202" y="21770"/>
                      <a:pt x="17133" y="21650"/>
                    </a:cubicBezTo>
                    <a:cubicBezTo>
                      <a:pt x="15429" y="19419"/>
                      <a:pt x="13724" y="17188"/>
                      <a:pt x="12020" y="14958"/>
                    </a:cubicBezTo>
                    <a:cubicBezTo>
                      <a:pt x="12045" y="14933"/>
                      <a:pt x="12045" y="14933"/>
                      <a:pt x="12045" y="14933"/>
                    </a:cubicBezTo>
                    <a:cubicBezTo>
                      <a:pt x="12321" y="14431"/>
                      <a:pt x="12246" y="13905"/>
                      <a:pt x="12196" y="13354"/>
                    </a:cubicBezTo>
                    <a:cubicBezTo>
                      <a:pt x="12145" y="12652"/>
                      <a:pt x="12045" y="11950"/>
                      <a:pt x="11920" y="11248"/>
                    </a:cubicBezTo>
                    <a:cubicBezTo>
                      <a:pt x="11920" y="11215"/>
                      <a:pt x="11894" y="11201"/>
                      <a:pt x="11866" y="11201"/>
                    </a:cubicBezTo>
                    <a:cubicBezTo>
                      <a:pt x="11832" y="11201"/>
                      <a:pt x="11795" y="11221"/>
                      <a:pt x="11795" y="11248"/>
                    </a:cubicBezTo>
                    <a:cubicBezTo>
                      <a:pt x="11870" y="11825"/>
                      <a:pt x="11920" y="12401"/>
                      <a:pt x="11945" y="12953"/>
                    </a:cubicBezTo>
                    <a:cubicBezTo>
                      <a:pt x="11995" y="13504"/>
                      <a:pt x="12120" y="14206"/>
                      <a:pt x="11870" y="14732"/>
                    </a:cubicBezTo>
                    <a:cubicBezTo>
                      <a:pt x="10917" y="13479"/>
                      <a:pt x="9965" y="12226"/>
                      <a:pt x="9013" y="10973"/>
                    </a:cubicBezTo>
                    <a:cubicBezTo>
                      <a:pt x="9113" y="9043"/>
                      <a:pt x="8762" y="7138"/>
                      <a:pt x="8085" y="5334"/>
                    </a:cubicBezTo>
                    <a:cubicBezTo>
                      <a:pt x="8076" y="5307"/>
                      <a:pt x="8059" y="5296"/>
                      <a:pt x="8040" y="5296"/>
                    </a:cubicBezTo>
                    <a:cubicBezTo>
                      <a:pt x="8006" y="5296"/>
                      <a:pt x="7969" y="5335"/>
                      <a:pt x="7985" y="5384"/>
                    </a:cubicBezTo>
                    <a:cubicBezTo>
                      <a:pt x="8561" y="7088"/>
                      <a:pt x="8787" y="8842"/>
                      <a:pt x="8762" y="10647"/>
                    </a:cubicBezTo>
                    <a:cubicBezTo>
                      <a:pt x="7534" y="9043"/>
                      <a:pt x="6306" y="7414"/>
                      <a:pt x="5053" y="5810"/>
                    </a:cubicBezTo>
                    <a:cubicBezTo>
                      <a:pt x="5053" y="4206"/>
                      <a:pt x="4752" y="2652"/>
                      <a:pt x="4150" y="1173"/>
                    </a:cubicBezTo>
                    <a:cubicBezTo>
                      <a:pt x="4140" y="1142"/>
                      <a:pt x="4112" y="1128"/>
                      <a:pt x="4085" y="1128"/>
                    </a:cubicBezTo>
                    <a:cubicBezTo>
                      <a:pt x="4047" y="1128"/>
                      <a:pt x="4010" y="1155"/>
                      <a:pt x="4025" y="1198"/>
                    </a:cubicBezTo>
                    <a:cubicBezTo>
                      <a:pt x="4576" y="2602"/>
                      <a:pt x="4802" y="4005"/>
                      <a:pt x="4802" y="5484"/>
                    </a:cubicBezTo>
                    <a:cubicBezTo>
                      <a:pt x="3373" y="3654"/>
                      <a:pt x="1945" y="1825"/>
                      <a:pt x="516" y="20"/>
                    </a:cubicBezTo>
                    <a:cubicBezTo>
                      <a:pt x="502" y="6"/>
                      <a:pt x="484" y="0"/>
                      <a:pt x="467"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80" name="Google Shape;1380;p42"/>
              <p:cNvSpPr/>
              <p:nvPr/>
            </p:nvSpPr>
            <p:spPr>
              <a:xfrm>
                <a:off x="3923573" y="4389347"/>
                <a:ext cx="112367" cy="276317"/>
              </a:xfrm>
              <a:custGeom>
                <a:avLst/>
                <a:gdLst/>
                <a:ahLst/>
                <a:cxnLst/>
                <a:rect l="l" t="t" r="r" b="b"/>
                <a:pathLst>
                  <a:path w="12406" h="30507" extrusionOk="0">
                    <a:moveTo>
                      <a:pt x="7984" y="1"/>
                    </a:moveTo>
                    <a:cubicBezTo>
                      <a:pt x="7590" y="1"/>
                      <a:pt x="7195" y="81"/>
                      <a:pt x="6816" y="256"/>
                    </a:cubicBezTo>
                    <a:cubicBezTo>
                      <a:pt x="5989" y="632"/>
                      <a:pt x="5413" y="1383"/>
                      <a:pt x="4911" y="2135"/>
                    </a:cubicBezTo>
                    <a:cubicBezTo>
                      <a:pt x="2179" y="6145"/>
                      <a:pt x="851" y="11008"/>
                      <a:pt x="425" y="15845"/>
                    </a:cubicBezTo>
                    <a:cubicBezTo>
                      <a:pt x="0" y="20668"/>
                      <a:pt x="423" y="25540"/>
                      <a:pt x="947" y="30364"/>
                    </a:cubicBezTo>
                    <a:lnTo>
                      <a:pt x="947" y="30364"/>
                    </a:lnTo>
                    <a:cubicBezTo>
                      <a:pt x="5288" y="23861"/>
                      <a:pt x="8738" y="16742"/>
                      <a:pt x="11152" y="9278"/>
                    </a:cubicBezTo>
                    <a:cubicBezTo>
                      <a:pt x="11804" y="7248"/>
                      <a:pt x="12405" y="5043"/>
                      <a:pt x="11753" y="3013"/>
                    </a:cubicBezTo>
                    <a:cubicBezTo>
                      <a:pt x="11248" y="1376"/>
                      <a:pt x="9620" y="1"/>
                      <a:pt x="7984" y="1"/>
                    </a:cubicBezTo>
                    <a:close/>
                    <a:moveTo>
                      <a:pt x="947" y="30364"/>
                    </a:moveTo>
                    <a:cubicBezTo>
                      <a:pt x="915" y="30411"/>
                      <a:pt x="883" y="30459"/>
                      <a:pt x="851" y="30506"/>
                    </a:cubicBezTo>
                    <a:lnTo>
                      <a:pt x="951" y="30406"/>
                    </a:lnTo>
                    <a:cubicBezTo>
                      <a:pt x="950" y="30392"/>
                      <a:pt x="948" y="30378"/>
                      <a:pt x="947" y="30364"/>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81" name="Google Shape;1381;p42"/>
              <p:cNvSpPr/>
              <p:nvPr/>
            </p:nvSpPr>
            <p:spPr>
              <a:xfrm>
                <a:off x="3929650" y="4422796"/>
                <a:ext cx="78012" cy="240531"/>
              </a:xfrm>
              <a:custGeom>
                <a:avLst/>
                <a:gdLst/>
                <a:ahLst/>
                <a:cxnLst/>
                <a:rect l="l" t="t" r="r" b="b"/>
                <a:pathLst>
                  <a:path w="8613" h="26556" extrusionOk="0">
                    <a:moveTo>
                      <a:pt x="7188" y="1"/>
                    </a:moveTo>
                    <a:cubicBezTo>
                      <a:pt x="7161" y="1"/>
                      <a:pt x="7133" y="15"/>
                      <a:pt x="7122" y="46"/>
                    </a:cubicBezTo>
                    <a:cubicBezTo>
                      <a:pt x="6747" y="1375"/>
                      <a:pt x="6371" y="2678"/>
                      <a:pt x="6020" y="4006"/>
                    </a:cubicBezTo>
                    <a:cubicBezTo>
                      <a:pt x="5569" y="3104"/>
                      <a:pt x="5293" y="2127"/>
                      <a:pt x="5218" y="1149"/>
                    </a:cubicBezTo>
                    <a:cubicBezTo>
                      <a:pt x="5218" y="1112"/>
                      <a:pt x="5186" y="1093"/>
                      <a:pt x="5155" y="1093"/>
                    </a:cubicBezTo>
                    <a:cubicBezTo>
                      <a:pt x="5124" y="1093"/>
                      <a:pt x="5092" y="1112"/>
                      <a:pt x="5092" y="1149"/>
                    </a:cubicBezTo>
                    <a:cubicBezTo>
                      <a:pt x="5193" y="2277"/>
                      <a:pt x="5443" y="3305"/>
                      <a:pt x="5919" y="4332"/>
                    </a:cubicBezTo>
                    <a:cubicBezTo>
                      <a:pt x="5368" y="6337"/>
                      <a:pt x="4792" y="8367"/>
                      <a:pt x="4265" y="10372"/>
                    </a:cubicBezTo>
                    <a:cubicBezTo>
                      <a:pt x="3438" y="9094"/>
                      <a:pt x="2987" y="7665"/>
                      <a:pt x="2837" y="6112"/>
                    </a:cubicBezTo>
                    <a:cubicBezTo>
                      <a:pt x="2837" y="6084"/>
                      <a:pt x="2807" y="6064"/>
                      <a:pt x="2779" y="6064"/>
                    </a:cubicBezTo>
                    <a:cubicBezTo>
                      <a:pt x="2757" y="6064"/>
                      <a:pt x="2736" y="6078"/>
                      <a:pt x="2736" y="6112"/>
                    </a:cubicBezTo>
                    <a:cubicBezTo>
                      <a:pt x="2787" y="7791"/>
                      <a:pt x="3238" y="9320"/>
                      <a:pt x="4165" y="10723"/>
                    </a:cubicBezTo>
                    <a:cubicBezTo>
                      <a:pt x="3689" y="12553"/>
                      <a:pt x="3188" y="14382"/>
                      <a:pt x="2711" y="16212"/>
                    </a:cubicBezTo>
                    <a:cubicBezTo>
                      <a:pt x="2361" y="15711"/>
                      <a:pt x="1985" y="15259"/>
                      <a:pt x="1784" y="14658"/>
                    </a:cubicBezTo>
                    <a:cubicBezTo>
                      <a:pt x="1559" y="14082"/>
                      <a:pt x="1458" y="13455"/>
                      <a:pt x="1358" y="12853"/>
                    </a:cubicBezTo>
                    <a:cubicBezTo>
                      <a:pt x="1348" y="12822"/>
                      <a:pt x="1319" y="12808"/>
                      <a:pt x="1290" y="12808"/>
                    </a:cubicBezTo>
                    <a:cubicBezTo>
                      <a:pt x="1250" y="12808"/>
                      <a:pt x="1208" y="12835"/>
                      <a:pt x="1208" y="12879"/>
                    </a:cubicBezTo>
                    <a:cubicBezTo>
                      <a:pt x="1283" y="13530"/>
                      <a:pt x="1358" y="14207"/>
                      <a:pt x="1609" y="14833"/>
                    </a:cubicBezTo>
                    <a:cubicBezTo>
                      <a:pt x="1834" y="15485"/>
                      <a:pt x="2260" y="15986"/>
                      <a:pt x="2611" y="16563"/>
                    </a:cubicBezTo>
                    <a:cubicBezTo>
                      <a:pt x="1759" y="19821"/>
                      <a:pt x="907" y="23104"/>
                      <a:pt x="30" y="26362"/>
                    </a:cubicBezTo>
                    <a:cubicBezTo>
                      <a:pt x="0" y="26481"/>
                      <a:pt x="84" y="26555"/>
                      <a:pt x="168" y="26555"/>
                    </a:cubicBezTo>
                    <a:cubicBezTo>
                      <a:pt x="227" y="26555"/>
                      <a:pt x="285" y="26520"/>
                      <a:pt x="305" y="26437"/>
                    </a:cubicBezTo>
                    <a:cubicBezTo>
                      <a:pt x="1032" y="23731"/>
                      <a:pt x="1759" y="21024"/>
                      <a:pt x="2511" y="18317"/>
                    </a:cubicBezTo>
                    <a:cubicBezTo>
                      <a:pt x="3037" y="18242"/>
                      <a:pt x="3388" y="17891"/>
                      <a:pt x="3789" y="17540"/>
                    </a:cubicBezTo>
                    <a:cubicBezTo>
                      <a:pt x="4340" y="17039"/>
                      <a:pt x="4842" y="16513"/>
                      <a:pt x="5368" y="15986"/>
                    </a:cubicBezTo>
                    <a:cubicBezTo>
                      <a:pt x="5407" y="15928"/>
                      <a:pt x="5356" y="15870"/>
                      <a:pt x="5307" y="15870"/>
                    </a:cubicBezTo>
                    <a:cubicBezTo>
                      <a:pt x="5293" y="15870"/>
                      <a:pt x="5279" y="15875"/>
                      <a:pt x="5268" y="15886"/>
                    </a:cubicBezTo>
                    <a:cubicBezTo>
                      <a:pt x="4892" y="16262"/>
                      <a:pt x="4491" y="16638"/>
                      <a:pt x="4090" y="16989"/>
                    </a:cubicBezTo>
                    <a:cubicBezTo>
                      <a:pt x="3664" y="17365"/>
                      <a:pt x="3163" y="17966"/>
                      <a:pt x="2561" y="18067"/>
                    </a:cubicBezTo>
                    <a:cubicBezTo>
                      <a:pt x="2987" y="16538"/>
                      <a:pt x="3388" y="15034"/>
                      <a:pt x="3789" y="13505"/>
                    </a:cubicBezTo>
                    <a:cubicBezTo>
                      <a:pt x="5368" y="12402"/>
                      <a:pt x="6671" y="10949"/>
                      <a:pt x="7699" y="9320"/>
                    </a:cubicBezTo>
                    <a:cubicBezTo>
                      <a:pt x="7716" y="9285"/>
                      <a:pt x="7673" y="9238"/>
                      <a:pt x="7628" y="9238"/>
                    </a:cubicBezTo>
                    <a:cubicBezTo>
                      <a:pt x="7609" y="9238"/>
                      <a:pt x="7589" y="9247"/>
                      <a:pt x="7574" y="9269"/>
                    </a:cubicBezTo>
                    <a:cubicBezTo>
                      <a:pt x="6571" y="10798"/>
                      <a:pt x="5343" y="12026"/>
                      <a:pt x="3889" y="13129"/>
                    </a:cubicBezTo>
                    <a:cubicBezTo>
                      <a:pt x="4416" y="11149"/>
                      <a:pt x="4942" y="9169"/>
                      <a:pt x="5443" y="7189"/>
                    </a:cubicBezTo>
                    <a:cubicBezTo>
                      <a:pt x="6721" y="6237"/>
                      <a:pt x="7774" y="5034"/>
                      <a:pt x="8576" y="3655"/>
                    </a:cubicBezTo>
                    <a:cubicBezTo>
                      <a:pt x="8612" y="3601"/>
                      <a:pt x="8557" y="3560"/>
                      <a:pt x="8505" y="3560"/>
                    </a:cubicBezTo>
                    <a:cubicBezTo>
                      <a:pt x="8485" y="3560"/>
                      <a:pt x="8465" y="3566"/>
                      <a:pt x="8451" y="3580"/>
                    </a:cubicBezTo>
                    <a:cubicBezTo>
                      <a:pt x="7699" y="4858"/>
                      <a:pt x="6721" y="5911"/>
                      <a:pt x="5569" y="6788"/>
                    </a:cubicBezTo>
                    <a:cubicBezTo>
                      <a:pt x="6145" y="4558"/>
                      <a:pt x="6696" y="2327"/>
                      <a:pt x="7248" y="71"/>
                    </a:cubicBezTo>
                    <a:cubicBezTo>
                      <a:pt x="7262" y="28"/>
                      <a:pt x="7226" y="1"/>
                      <a:pt x="718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82" name="Google Shape;1382;p42"/>
              <p:cNvSpPr/>
              <p:nvPr/>
            </p:nvSpPr>
            <p:spPr>
              <a:xfrm>
                <a:off x="3856593" y="4408168"/>
                <a:ext cx="104315" cy="430249"/>
              </a:xfrm>
              <a:custGeom>
                <a:avLst/>
                <a:gdLst/>
                <a:ahLst/>
                <a:cxnLst/>
                <a:rect l="l" t="t" r="r" b="b"/>
                <a:pathLst>
                  <a:path w="11517" h="47502" extrusionOk="0">
                    <a:moveTo>
                      <a:pt x="376" y="1"/>
                    </a:moveTo>
                    <a:cubicBezTo>
                      <a:pt x="182" y="1"/>
                      <a:pt x="0" y="120"/>
                      <a:pt x="25" y="358"/>
                    </a:cubicBezTo>
                    <a:cubicBezTo>
                      <a:pt x="602" y="8052"/>
                      <a:pt x="3409" y="15170"/>
                      <a:pt x="5940" y="22363"/>
                    </a:cubicBezTo>
                    <a:cubicBezTo>
                      <a:pt x="8797" y="30484"/>
                      <a:pt x="10276" y="38529"/>
                      <a:pt x="10727" y="47125"/>
                    </a:cubicBezTo>
                    <a:cubicBezTo>
                      <a:pt x="10740" y="47376"/>
                      <a:pt x="10940" y="47501"/>
                      <a:pt x="11135" y="47501"/>
                    </a:cubicBezTo>
                    <a:cubicBezTo>
                      <a:pt x="11329" y="47501"/>
                      <a:pt x="11517" y="47376"/>
                      <a:pt x="11504" y="47125"/>
                    </a:cubicBezTo>
                    <a:cubicBezTo>
                      <a:pt x="11078" y="39030"/>
                      <a:pt x="9850" y="31336"/>
                      <a:pt x="7219" y="23667"/>
                    </a:cubicBezTo>
                    <a:cubicBezTo>
                      <a:pt x="4587" y="16022"/>
                      <a:pt x="1404" y="8504"/>
                      <a:pt x="802" y="358"/>
                    </a:cubicBezTo>
                    <a:cubicBezTo>
                      <a:pt x="777" y="120"/>
                      <a:pt x="571" y="1"/>
                      <a:pt x="376"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83" name="Google Shape;1383;p42"/>
              <p:cNvSpPr/>
              <p:nvPr/>
            </p:nvSpPr>
            <p:spPr>
              <a:xfrm>
                <a:off x="3732423" y="4131915"/>
                <a:ext cx="109877" cy="187336"/>
              </a:xfrm>
              <a:custGeom>
                <a:avLst/>
                <a:gdLst/>
                <a:ahLst/>
                <a:cxnLst/>
                <a:rect l="l" t="t" r="r" b="b"/>
                <a:pathLst>
                  <a:path w="12131" h="20683" extrusionOk="0">
                    <a:moveTo>
                      <a:pt x="7209" y="1"/>
                    </a:moveTo>
                    <a:cubicBezTo>
                      <a:pt x="7111" y="1"/>
                      <a:pt x="7013" y="3"/>
                      <a:pt x="6917" y="6"/>
                    </a:cubicBezTo>
                    <a:cubicBezTo>
                      <a:pt x="4687" y="106"/>
                      <a:pt x="2306" y="783"/>
                      <a:pt x="1053" y="2612"/>
                    </a:cubicBezTo>
                    <a:cubicBezTo>
                      <a:pt x="150" y="3941"/>
                      <a:pt x="0" y="5645"/>
                      <a:pt x="226" y="7249"/>
                    </a:cubicBezTo>
                    <a:cubicBezTo>
                      <a:pt x="677" y="10532"/>
                      <a:pt x="2506" y="13465"/>
                      <a:pt x="4662" y="15971"/>
                    </a:cubicBezTo>
                    <a:cubicBezTo>
                      <a:pt x="6617" y="18277"/>
                      <a:pt x="9123" y="20382"/>
                      <a:pt x="12130" y="20683"/>
                    </a:cubicBezTo>
                    <a:lnTo>
                      <a:pt x="11153" y="20332"/>
                    </a:lnTo>
                    <a:cubicBezTo>
                      <a:pt x="11905" y="19655"/>
                      <a:pt x="11980" y="18552"/>
                      <a:pt x="12005" y="17525"/>
                    </a:cubicBezTo>
                    <a:cubicBezTo>
                      <a:pt x="12055" y="12287"/>
                      <a:pt x="11354" y="7048"/>
                      <a:pt x="9875" y="2011"/>
                    </a:cubicBezTo>
                    <a:cubicBezTo>
                      <a:pt x="9724" y="1485"/>
                      <a:pt x="9549" y="933"/>
                      <a:pt x="9148" y="582"/>
                    </a:cubicBezTo>
                    <a:cubicBezTo>
                      <a:pt x="8643" y="99"/>
                      <a:pt x="7906" y="1"/>
                      <a:pt x="720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84" name="Google Shape;1384;p42"/>
              <p:cNvSpPr/>
              <p:nvPr/>
            </p:nvSpPr>
            <p:spPr>
              <a:xfrm>
                <a:off x="3784368" y="4089489"/>
                <a:ext cx="135781" cy="236120"/>
              </a:xfrm>
              <a:custGeom>
                <a:avLst/>
                <a:gdLst/>
                <a:ahLst/>
                <a:cxnLst/>
                <a:rect l="l" t="t" r="r" b="b"/>
                <a:pathLst>
                  <a:path w="14991" h="26069" extrusionOk="0">
                    <a:moveTo>
                      <a:pt x="8160" y="0"/>
                    </a:moveTo>
                    <a:cubicBezTo>
                      <a:pt x="7059" y="0"/>
                      <a:pt x="5898" y="227"/>
                      <a:pt x="4842" y="479"/>
                    </a:cubicBezTo>
                    <a:cubicBezTo>
                      <a:pt x="4014" y="680"/>
                      <a:pt x="3187" y="880"/>
                      <a:pt x="2536" y="1432"/>
                    </a:cubicBezTo>
                    <a:cubicBezTo>
                      <a:pt x="1533" y="2234"/>
                      <a:pt x="1207" y="3587"/>
                      <a:pt x="1032" y="4840"/>
                    </a:cubicBezTo>
                    <a:cubicBezTo>
                      <a:pt x="1" y="12355"/>
                      <a:pt x="2603" y="20278"/>
                      <a:pt x="7871" y="25734"/>
                    </a:cubicBezTo>
                    <a:lnTo>
                      <a:pt x="7871" y="25734"/>
                    </a:lnTo>
                    <a:cubicBezTo>
                      <a:pt x="12487" y="20380"/>
                      <a:pt x="14991" y="13250"/>
                      <a:pt x="14741" y="6194"/>
                    </a:cubicBezTo>
                    <a:cubicBezTo>
                      <a:pt x="14716" y="5617"/>
                      <a:pt x="14666" y="5016"/>
                      <a:pt x="14365" y="4539"/>
                    </a:cubicBezTo>
                    <a:cubicBezTo>
                      <a:pt x="13989" y="3913"/>
                      <a:pt x="13313" y="3587"/>
                      <a:pt x="12812" y="3061"/>
                    </a:cubicBezTo>
                    <a:cubicBezTo>
                      <a:pt x="12310" y="2534"/>
                      <a:pt x="12010" y="1833"/>
                      <a:pt x="11533" y="1281"/>
                    </a:cubicBezTo>
                    <a:cubicBezTo>
                      <a:pt x="10678" y="317"/>
                      <a:pt x="9461" y="0"/>
                      <a:pt x="8160" y="0"/>
                    </a:cubicBezTo>
                    <a:close/>
                    <a:moveTo>
                      <a:pt x="7871" y="25734"/>
                    </a:moveTo>
                    <a:lnTo>
                      <a:pt x="7871" y="25734"/>
                    </a:lnTo>
                    <a:cubicBezTo>
                      <a:pt x="7847" y="25762"/>
                      <a:pt x="7823" y="25790"/>
                      <a:pt x="7799" y="25818"/>
                    </a:cubicBezTo>
                    <a:lnTo>
                      <a:pt x="8200" y="26068"/>
                    </a:lnTo>
                    <a:cubicBezTo>
                      <a:pt x="8089" y="25958"/>
                      <a:pt x="7980" y="25847"/>
                      <a:pt x="7871" y="25734"/>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85" name="Google Shape;1385;p42"/>
              <p:cNvSpPr/>
              <p:nvPr/>
            </p:nvSpPr>
            <p:spPr>
              <a:xfrm>
                <a:off x="3862725" y="4122685"/>
                <a:ext cx="122820" cy="197924"/>
              </a:xfrm>
              <a:custGeom>
                <a:avLst/>
                <a:gdLst/>
                <a:ahLst/>
                <a:cxnLst/>
                <a:rect l="l" t="t" r="r" b="b"/>
                <a:pathLst>
                  <a:path w="13560" h="21852" extrusionOk="0">
                    <a:moveTo>
                      <a:pt x="7468" y="1"/>
                    </a:moveTo>
                    <a:cubicBezTo>
                      <a:pt x="7276" y="1"/>
                      <a:pt x="7084" y="15"/>
                      <a:pt x="6892" y="47"/>
                    </a:cubicBezTo>
                    <a:cubicBezTo>
                      <a:pt x="4812" y="398"/>
                      <a:pt x="3609" y="2579"/>
                      <a:pt x="2882" y="4559"/>
                    </a:cubicBezTo>
                    <a:cubicBezTo>
                      <a:pt x="827" y="10047"/>
                      <a:pt x="0" y="16012"/>
                      <a:pt x="476" y="21852"/>
                    </a:cubicBezTo>
                    <a:lnTo>
                      <a:pt x="1278" y="21075"/>
                    </a:lnTo>
                    <a:cubicBezTo>
                      <a:pt x="1574" y="21166"/>
                      <a:pt x="1881" y="21209"/>
                      <a:pt x="2191" y="21209"/>
                    </a:cubicBezTo>
                    <a:cubicBezTo>
                      <a:pt x="2986" y="21209"/>
                      <a:pt x="3801" y="20931"/>
                      <a:pt x="4486" y="20499"/>
                    </a:cubicBezTo>
                    <a:cubicBezTo>
                      <a:pt x="5439" y="19922"/>
                      <a:pt x="6191" y="19070"/>
                      <a:pt x="6943" y="18243"/>
                    </a:cubicBezTo>
                    <a:cubicBezTo>
                      <a:pt x="9273" y="15661"/>
                      <a:pt x="11654" y="12980"/>
                      <a:pt x="12607" y="9621"/>
                    </a:cubicBezTo>
                    <a:cubicBezTo>
                      <a:pt x="13559" y="6288"/>
                      <a:pt x="12607" y="2153"/>
                      <a:pt x="9524" y="524"/>
                    </a:cubicBezTo>
                    <a:cubicBezTo>
                      <a:pt x="8892" y="208"/>
                      <a:pt x="8182" y="1"/>
                      <a:pt x="7468"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86" name="Google Shape;1386;p42"/>
              <p:cNvSpPr/>
              <p:nvPr/>
            </p:nvSpPr>
            <p:spPr>
              <a:xfrm>
                <a:off x="3825716" y="4301761"/>
                <a:ext cx="71744" cy="116688"/>
              </a:xfrm>
              <a:custGeom>
                <a:avLst/>
                <a:gdLst/>
                <a:ahLst/>
                <a:cxnLst/>
                <a:rect l="l" t="t" r="r" b="b"/>
                <a:pathLst>
                  <a:path w="7921" h="12883" extrusionOk="0">
                    <a:moveTo>
                      <a:pt x="6442" y="1"/>
                    </a:moveTo>
                    <a:lnTo>
                      <a:pt x="201" y="352"/>
                    </a:lnTo>
                    <a:cubicBezTo>
                      <a:pt x="1" y="2933"/>
                      <a:pt x="176" y="5715"/>
                      <a:pt x="678" y="8272"/>
                    </a:cubicBezTo>
                    <a:cubicBezTo>
                      <a:pt x="928" y="9600"/>
                      <a:pt x="1329" y="10953"/>
                      <a:pt x="2282" y="11931"/>
                    </a:cubicBezTo>
                    <a:cubicBezTo>
                      <a:pt x="2850" y="12515"/>
                      <a:pt x="3693" y="12882"/>
                      <a:pt x="4502" y="12882"/>
                    </a:cubicBezTo>
                    <a:cubicBezTo>
                      <a:pt x="5012" y="12882"/>
                      <a:pt x="5509" y="12736"/>
                      <a:pt x="5916" y="12407"/>
                    </a:cubicBezTo>
                    <a:cubicBezTo>
                      <a:pt x="6592" y="11881"/>
                      <a:pt x="6868" y="11028"/>
                      <a:pt x="7069" y="10201"/>
                    </a:cubicBezTo>
                    <a:cubicBezTo>
                      <a:pt x="7795" y="7144"/>
                      <a:pt x="7921" y="3911"/>
                      <a:pt x="7369" y="803"/>
                    </a:cubicBezTo>
                    <a:cubicBezTo>
                      <a:pt x="7319" y="527"/>
                      <a:pt x="7244" y="251"/>
                      <a:pt x="7018" y="101"/>
                    </a:cubicBezTo>
                    <a:cubicBezTo>
                      <a:pt x="6843" y="1"/>
                      <a:pt x="6643" y="1"/>
                      <a:pt x="6442" y="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87" name="Google Shape;1387;p42"/>
              <p:cNvSpPr/>
              <p:nvPr/>
            </p:nvSpPr>
            <p:spPr>
              <a:xfrm>
                <a:off x="3837074" y="4326941"/>
                <a:ext cx="35415" cy="69842"/>
              </a:xfrm>
              <a:custGeom>
                <a:avLst/>
                <a:gdLst/>
                <a:ahLst/>
                <a:cxnLst/>
                <a:rect l="l" t="t" r="r" b="b"/>
                <a:pathLst>
                  <a:path w="3910" h="7711" extrusionOk="0">
                    <a:moveTo>
                      <a:pt x="429" y="0"/>
                    </a:moveTo>
                    <a:cubicBezTo>
                      <a:pt x="315" y="0"/>
                      <a:pt x="206" y="39"/>
                      <a:pt x="125" y="128"/>
                    </a:cubicBezTo>
                    <a:cubicBezTo>
                      <a:pt x="25" y="2409"/>
                      <a:pt x="0" y="4715"/>
                      <a:pt x="1228" y="6669"/>
                    </a:cubicBezTo>
                    <a:cubicBezTo>
                      <a:pt x="1454" y="7020"/>
                      <a:pt x="1729" y="7346"/>
                      <a:pt x="2080" y="7547"/>
                    </a:cubicBezTo>
                    <a:cubicBezTo>
                      <a:pt x="2280" y="7653"/>
                      <a:pt x="2508" y="7710"/>
                      <a:pt x="2730" y="7710"/>
                    </a:cubicBezTo>
                    <a:cubicBezTo>
                      <a:pt x="2927" y="7710"/>
                      <a:pt x="3119" y="7666"/>
                      <a:pt x="3283" y="7572"/>
                    </a:cubicBezTo>
                    <a:cubicBezTo>
                      <a:pt x="3734" y="7271"/>
                      <a:pt x="3835" y="6644"/>
                      <a:pt x="3885" y="6093"/>
                    </a:cubicBezTo>
                    <a:cubicBezTo>
                      <a:pt x="3910" y="5617"/>
                      <a:pt x="3910" y="5116"/>
                      <a:pt x="3759" y="4664"/>
                    </a:cubicBezTo>
                    <a:cubicBezTo>
                      <a:pt x="3333" y="3311"/>
                      <a:pt x="1729" y="2584"/>
                      <a:pt x="1303" y="1231"/>
                    </a:cubicBezTo>
                    <a:cubicBezTo>
                      <a:pt x="1203" y="905"/>
                      <a:pt x="1178" y="554"/>
                      <a:pt x="977" y="304"/>
                    </a:cubicBezTo>
                    <a:cubicBezTo>
                      <a:pt x="864" y="126"/>
                      <a:pt x="637" y="0"/>
                      <a:pt x="42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88" name="Google Shape;1388;p42"/>
              <p:cNvSpPr/>
              <p:nvPr/>
            </p:nvSpPr>
            <p:spPr>
              <a:xfrm>
                <a:off x="4026846" y="4478373"/>
                <a:ext cx="197281" cy="225659"/>
              </a:xfrm>
              <a:custGeom>
                <a:avLst/>
                <a:gdLst/>
                <a:ahLst/>
                <a:cxnLst/>
                <a:rect l="l" t="t" r="r" b="b"/>
                <a:pathLst>
                  <a:path w="21781" h="24914" extrusionOk="0">
                    <a:moveTo>
                      <a:pt x="18196" y="1"/>
                    </a:moveTo>
                    <a:cubicBezTo>
                      <a:pt x="17294" y="1"/>
                      <a:pt x="16442" y="427"/>
                      <a:pt x="15665" y="903"/>
                    </a:cubicBezTo>
                    <a:cubicBezTo>
                      <a:pt x="11504" y="3384"/>
                      <a:pt x="8246" y="7219"/>
                      <a:pt x="5815" y="11429"/>
                    </a:cubicBezTo>
                    <a:cubicBezTo>
                      <a:pt x="3384" y="15639"/>
                      <a:pt x="1705" y="20251"/>
                      <a:pt x="126" y="24837"/>
                    </a:cubicBezTo>
                    <a:lnTo>
                      <a:pt x="126" y="24837"/>
                    </a:lnTo>
                    <a:cubicBezTo>
                      <a:pt x="6819" y="20765"/>
                      <a:pt x="12941" y="15754"/>
                      <a:pt x="18296" y="10026"/>
                    </a:cubicBezTo>
                    <a:cubicBezTo>
                      <a:pt x="19750" y="8472"/>
                      <a:pt x="21229" y="6717"/>
                      <a:pt x="21504" y="4587"/>
                    </a:cubicBezTo>
                    <a:cubicBezTo>
                      <a:pt x="21780" y="2482"/>
                      <a:pt x="20351" y="1"/>
                      <a:pt x="18196" y="1"/>
                    </a:cubicBezTo>
                    <a:close/>
                    <a:moveTo>
                      <a:pt x="126" y="24837"/>
                    </a:moveTo>
                    <a:cubicBezTo>
                      <a:pt x="84" y="24862"/>
                      <a:pt x="42" y="24888"/>
                      <a:pt x="1" y="24913"/>
                    </a:cubicBezTo>
                    <a:lnTo>
                      <a:pt x="126" y="24838"/>
                    </a:lnTo>
                    <a:cubicBezTo>
                      <a:pt x="126" y="24837"/>
                      <a:pt x="126" y="24837"/>
                      <a:pt x="126" y="24837"/>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89" name="Google Shape;1389;p42"/>
              <p:cNvSpPr/>
              <p:nvPr/>
            </p:nvSpPr>
            <p:spPr>
              <a:xfrm>
                <a:off x="4026430" y="4510690"/>
                <a:ext cx="161042" cy="191285"/>
              </a:xfrm>
              <a:custGeom>
                <a:avLst/>
                <a:gdLst/>
                <a:ahLst/>
                <a:cxnLst/>
                <a:rect l="l" t="t" r="r" b="b"/>
                <a:pathLst>
                  <a:path w="17780" h="21119" extrusionOk="0">
                    <a:moveTo>
                      <a:pt x="17703" y="0"/>
                    </a:moveTo>
                    <a:cubicBezTo>
                      <a:pt x="17690" y="0"/>
                      <a:pt x="17677" y="5"/>
                      <a:pt x="17666" y="17"/>
                    </a:cubicBezTo>
                    <a:cubicBezTo>
                      <a:pt x="16763" y="1044"/>
                      <a:pt x="15861" y="2097"/>
                      <a:pt x="14984" y="3124"/>
                    </a:cubicBezTo>
                    <a:cubicBezTo>
                      <a:pt x="14959" y="2147"/>
                      <a:pt x="15109" y="1144"/>
                      <a:pt x="15460" y="192"/>
                    </a:cubicBezTo>
                    <a:cubicBezTo>
                      <a:pt x="15475" y="148"/>
                      <a:pt x="15447" y="122"/>
                      <a:pt x="15416" y="122"/>
                    </a:cubicBezTo>
                    <a:cubicBezTo>
                      <a:pt x="15394" y="122"/>
                      <a:pt x="15370" y="136"/>
                      <a:pt x="15360" y="167"/>
                    </a:cubicBezTo>
                    <a:cubicBezTo>
                      <a:pt x="14959" y="1220"/>
                      <a:pt x="14758" y="2247"/>
                      <a:pt x="14758" y="3375"/>
                    </a:cubicBezTo>
                    <a:cubicBezTo>
                      <a:pt x="14758" y="3375"/>
                      <a:pt x="14758" y="3375"/>
                      <a:pt x="14758" y="3400"/>
                    </a:cubicBezTo>
                    <a:cubicBezTo>
                      <a:pt x="13405" y="4979"/>
                      <a:pt x="12027" y="6583"/>
                      <a:pt x="10698" y="8187"/>
                    </a:cubicBezTo>
                    <a:cubicBezTo>
                      <a:pt x="10473" y="6633"/>
                      <a:pt x="10698" y="5154"/>
                      <a:pt x="11199" y="3701"/>
                    </a:cubicBezTo>
                    <a:cubicBezTo>
                      <a:pt x="11214" y="3657"/>
                      <a:pt x="11186" y="3630"/>
                      <a:pt x="11156" y="3630"/>
                    </a:cubicBezTo>
                    <a:cubicBezTo>
                      <a:pt x="11133" y="3630"/>
                      <a:pt x="11110" y="3644"/>
                      <a:pt x="11099" y="3676"/>
                    </a:cubicBezTo>
                    <a:cubicBezTo>
                      <a:pt x="10448" y="5230"/>
                      <a:pt x="10197" y="6759"/>
                      <a:pt x="10473" y="8438"/>
                    </a:cubicBezTo>
                    <a:cubicBezTo>
                      <a:pt x="9245" y="9891"/>
                      <a:pt x="8016" y="11345"/>
                      <a:pt x="6813" y="12799"/>
                    </a:cubicBezTo>
                    <a:cubicBezTo>
                      <a:pt x="6713" y="12222"/>
                      <a:pt x="6563" y="11646"/>
                      <a:pt x="6613" y="11069"/>
                    </a:cubicBezTo>
                    <a:cubicBezTo>
                      <a:pt x="6663" y="10418"/>
                      <a:pt x="6839" y="9791"/>
                      <a:pt x="7014" y="9190"/>
                    </a:cubicBezTo>
                    <a:cubicBezTo>
                      <a:pt x="7029" y="9129"/>
                      <a:pt x="6980" y="9096"/>
                      <a:pt x="6933" y="9096"/>
                    </a:cubicBezTo>
                    <a:cubicBezTo>
                      <a:pt x="6903" y="9096"/>
                      <a:pt x="6873" y="9110"/>
                      <a:pt x="6864" y="9139"/>
                    </a:cubicBezTo>
                    <a:cubicBezTo>
                      <a:pt x="6663" y="9766"/>
                      <a:pt x="6463" y="10418"/>
                      <a:pt x="6387" y="11069"/>
                    </a:cubicBezTo>
                    <a:cubicBezTo>
                      <a:pt x="6337" y="11746"/>
                      <a:pt x="6488" y="12398"/>
                      <a:pt x="6588" y="13074"/>
                    </a:cubicBezTo>
                    <a:cubicBezTo>
                      <a:pt x="4432" y="15656"/>
                      <a:pt x="2277" y="18262"/>
                      <a:pt x="97" y="20844"/>
                    </a:cubicBezTo>
                    <a:cubicBezTo>
                      <a:pt x="0" y="20959"/>
                      <a:pt x="111" y="21119"/>
                      <a:pt x="224" y="21119"/>
                    </a:cubicBezTo>
                    <a:cubicBezTo>
                      <a:pt x="259" y="21119"/>
                      <a:pt x="293" y="21104"/>
                      <a:pt x="322" y="21069"/>
                    </a:cubicBezTo>
                    <a:cubicBezTo>
                      <a:pt x="2127" y="18914"/>
                      <a:pt x="3931" y="16759"/>
                      <a:pt x="5736" y="14603"/>
                    </a:cubicBezTo>
                    <a:cubicBezTo>
                      <a:pt x="5736" y="14628"/>
                      <a:pt x="5761" y="14628"/>
                      <a:pt x="5761" y="14628"/>
                    </a:cubicBezTo>
                    <a:cubicBezTo>
                      <a:pt x="5905" y="14672"/>
                      <a:pt x="6045" y="14690"/>
                      <a:pt x="6184" y="14690"/>
                    </a:cubicBezTo>
                    <a:cubicBezTo>
                      <a:pt x="6526" y="14690"/>
                      <a:pt x="6858" y="14578"/>
                      <a:pt x="7214" y="14453"/>
                    </a:cubicBezTo>
                    <a:cubicBezTo>
                      <a:pt x="7916" y="14252"/>
                      <a:pt x="8618" y="13977"/>
                      <a:pt x="9320" y="13701"/>
                    </a:cubicBezTo>
                    <a:cubicBezTo>
                      <a:pt x="9388" y="13678"/>
                      <a:pt x="9353" y="13572"/>
                      <a:pt x="9289" y="13572"/>
                    </a:cubicBezTo>
                    <a:cubicBezTo>
                      <a:pt x="9283" y="13572"/>
                      <a:pt x="9276" y="13573"/>
                      <a:pt x="9270" y="13576"/>
                    </a:cubicBezTo>
                    <a:cubicBezTo>
                      <a:pt x="8743" y="13776"/>
                      <a:pt x="8192" y="13926"/>
                      <a:pt x="7641" y="14102"/>
                    </a:cubicBezTo>
                    <a:cubicBezTo>
                      <a:pt x="7207" y="14247"/>
                      <a:pt x="6687" y="14459"/>
                      <a:pt x="6210" y="14459"/>
                    </a:cubicBezTo>
                    <a:cubicBezTo>
                      <a:pt x="6108" y="14459"/>
                      <a:pt x="6008" y="14450"/>
                      <a:pt x="5911" y="14428"/>
                    </a:cubicBezTo>
                    <a:cubicBezTo>
                      <a:pt x="6914" y="13200"/>
                      <a:pt x="7941" y="11997"/>
                      <a:pt x="8944" y="10794"/>
                    </a:cubicBezTo>
                    <a:cubicBezTo>
                      <a:pt x="10849" y="10468"/>
                      <a:pt x="12628" y="9716"/>
                      <a:pt x="14232" y="8663"/>
                    </a:cubicBezTo>
                    <a:cubicBezTo>
                      <a:pt x="14293" y="8623"/>
                      <a:pt x="14255" y="8549"/>
                      <a:pt x="14212" y="8549"/>
                    </a:cubicBezTo>
                    <a:cubicBezTo>
                      <a:pt x="14202" y="8549"/>
                      <a:pt x="14191" y="8553"/>
                      <a:pt x="14182" y="8563"/>
                    </a:cubicBezTo>
                    <a:cubicBezTo>
                      <a:pt x="12628" y="9515"/>
                      <a:pt x="10974" y="10117"/>
                      <a:pt x="9194" y="10493"/>
                    </a:cubicBezTo>
                    <a:cubicBezTo>
                      <a:pt x="10498" y="8939"/>
                      <a:pt x="11801" y="7360"/>
                      <a:pt x="13104" y="5781"/>
                    </a:cubicBezTo>
                    <a:cubicBezTo>
                      <a:pt x="14658" y="5430"/>
                      <a:pt x="16112" y="4804"/>
                      <a:pt x="17440" y="3901"/>
                    </a:cubicBezTo>
                    <a:cubicBezTo>
                      <a:pt x="17507" y="3857"/>
                      <a:pt x="17455" y="3772"/>
                      <a:pt x="17389" y="3772"/>
                    </a:cubicBezTo>
                    <a:cubicBezTo>
                      <a:pt x="17381" y="3772"/>
                      <a:pt x="17373" y="3773"/>
                      <a:pt x="17365" y="3776"/>
                    </a:cubicBezTo>
                    <a:cubicBezTo>
                      <a:pt x="16137" y="4603"/>
                      <a:pt x="14808" y="5154"/>
                      <a:pt x="13380" y="5480"/>
                    </a:cubicBezTo>
                    <a:cubicBezTo>
                      <a:pt x="14834" y="3701"/>
                      <a:pt x="16312" y="1896"/>
                      <a:pt x="17741" y="92"/>
                    </a:cubicBezTo>
                    <a:cubicBezTo>
                      <a:pt x="17779" y="53"/>
                      <a:pt x="17744" y="0"/>
                      <a:pt x="17703"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90" name="Google Shape;1390;p42"/>
              <p:cNvSpPr/>
              <p:nvPr/>
            </p:nvSpPr>
            <p:spPr>
              <a:xfrm>
                <a:off x="3946678" y="4256754"/>
                <a:ext cx="190950" cy="592107"/>
              </a:xfrm>
              <a:custGeom>
                <a:avLst/>
                <a:gdLst/>
                <a:ahLst/>
                <a:cxnLst/>
                <a:rect l="l" t="t" r="r" b="b"/>
                <a:pathLst>
                  <a:path w="21082" h="65372" extrusionOk="0">
                    <a:moveTo>
                      <a:pt x="20549" y="0"/>
                    </a:moveTo>
                    <a:cubicBezTo>
                      <a:pt x="20432" y="0"/>
                      <a:pt x="20314" y="53"/>
                      <a:pt x="20230" y="183"/>
                    </a:cubicBezTo>
                    <a:cubicBezTo>
                      <a:pt x="17448" y="4544"/>
                      <a:pt x="16521" y="9932"/>
                      <a:pt x="15443" y="14920"/>
                    </a:cubicBezTo>
                    <a:cubicBezTo>
                      <a:pt x="14165" y="20709"/>
                      <a:pt x="13187" y="26549"/>
                      <a:pt x="12285" y="32414"/>
                    </a:cubicBezTo>
                    <a:cubicBezTo>
                      <a:pt x="11458" y="38003"/>
                      <a:pt x="10556" y="43617"/>
                      <a:pt x="8726" y="48980"/>
                    </a:cubicBezTo>
                    <a:cubicBezTo>
                      <a:pt x="6796" y="54669"/>
                      <a:pt x="3889" y="59958"/>
                      <a:pt x="230" y="64694"/>
                    </a:cubicBezTo>
                    <a:cubicBezTo>
                      <a:pt x="0" y="64982"/>
                      <a:pt x="268" y="65372"/>
                      <a:pt x="541" y="65372"/>
                    </a:cubicBezTo>
                    <a:cubicBezTo>
                      <a:pt x="626" y="65372"/>
                      <a:pt x="710" y="65334"/>
                      <a:pt x="781" y="65246"/>
                    </a:cubicBezTo>
                    <a:cubicBezTo>
                      <a:pt x="7699" y="56273"/>
                      <a:pt x="10907" y="46148"/>
                      <a:pt x="12661" y="35095"/>
                    </a:cubicBezTo>
                    <a:cubicBezTo>
                      <a:pt x="13588" y="29256"/>
                      <a:pt x="14441" y="23416"/>
                      <a:pt x="15644" y="17626"/>
                    </a:cubicBezTo>
                    <a:cubicBezTo>
                      <a:pt x="16821" y="11962"/>
                      <a:pt x="17724" y="5521"/>
                      <a:pt x="20907" y="559"/>
                    </a:cubicBezTo>
                    <a:cubicBezTo>
                      <a:pt x="21081" y="280"/>
                      <a:pt x="20818" y="0"/>
                      <a:pt x="20549"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91" name="Google Shape;1391;p42"/>
              <p:cNvSpPr/>
              <p:nvPr/>
            </p:nvSpPr>
            <p:spPr>
              <a:xfrm>
                <a:off x="4101308" y="4050624"/>
                <a:ext cx="84679" cy="152854"/>
              </a:xfrm>
              <a:custGeom>
                <a:avLst/>
                <a:gdLst/>
                <a:ahLst/>
                <a:cxnLst/>
                <a:rect l="l" t="t" r="r" b="b"/>
                <a:pathLst>
                  <a:path w="9349" h="16876" extrusionOk="0">
                    <a:moveTo>
                      <a:pt x="4956" y="1"/>
                    </a:moveTo>
                    <a:cubicBezTo>
                      <a:pt x="4217" y="1"/>
                      <a:pt x="3497" y="155"/>
                      <a:pt x="2857" y="535"/>
                    </a:cubicBezTo>
                    <a:cubicBezTo>
                      <a:pt x="1780" y="1186"/>
                      <a:pt x="1103" y="2339"/>
                      <a:pt x="752" y="3542"/>
                    </a:cubicBezTo>
                    <a:cubicBezTo>
                      <a:pt x="0" y="5973"/>
                      <a:pt x="301" y="8655"/>
                      <a:pt x="1003" y="11111"/>
                    </a:cubicBezTo>
                    <a:cubicBezTo>
                      <a:pt x="1629" y="13367"/>
                      <a:pt x="2707" y="15673"/>
                      <a:pt x="4712" y="16876"/>
                    </a:cubicBezTo>
                    <a:lnTo>
                      <a:pt x="4135" y="16299"/>
                    </a:lnTo>
                    <a:cubicBezTo>
                      <a:pt x="4887" y="16074"/>
                      <a:pt x="5313" y="15322"/>
                      <a:pt x="5664" y="14620"/>
                    </a:cubicBezTo>
                    <a:cubicBezTo>
                      <a:pt x="7419" y="10961"/>
                      <a:pt x="8622" y="7026"/>
                      <a:pt x="9248" y="3016"/>
                    </a:cubicBezTo>
                    <a:cubicBezTo>
                      <a:pt x="9298" y="2590"/>
                      <a:pt x="9349" y="2164"/>
                      <a:pt x="9198" y="1763"/>
                    </a:cubicBezTo>
                    <a:cubicBezTo>
                      <a:pt x="8973" y="1186"/>
                      <a:pt x="8396" y="886"/>
                      <a:pt x="7820" y="635"/>
                    </a:cubicBezTo>
                    <a:cubicBezTo>
                      <a:pt x="6924" y="265"/>
                      <a:pt x="5924" y="1"/>
                      <a:pt x="495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92" name="Google Shape;1392;p42"/>
              <p:cNvSpPr/>
              <p:nvPr/>
            </p:nvSpPr>
            <p:spPr>
              <a:xfrm>
                <a:off x="4134939" y="4038948"/>
                <a:ext cx="121878" cy="174293"/>
              </a:xfrm>
              <a:custGeom>
                <a:avLst/>
                <a:gdLst/>
                <a:ahLst/>
                <a:cxnLst/>
                <a:rect l="l" t="t" r="r" b="b"/>
                <a:pathLst>
                  <a:path w="13456" h="19243" extrusionOk="0">
                    <a:moveTo>
                      <a:pt x="6756" y="1"/>
                    </a:moveTo>
                    <a:cubicBezTo>
                      <a:pt x="6548" y="1"/>
                      <a:pt x="6341" y="20"/>
                      <a:pt x="6137" y="69"/>
                    </a:cubicBezTo>
                    <a:cubicBezTo>
                      <a:pt x="5159" y="320"/>
                      <a:pt x="4483" y="1147"/>
                      <a:pt x="3956" y="1999"/>
                    </a:cubicBezTo>
                    <a:cubicBezTo>
                      <a:pt x="761" y="6939"/>
                      <a:pt x="0" y="13350"/>
                      <a:pt x="1911" y="18915"/>
                    </a:cubicBezTo>
                    <a:lnTo>
                      <a:pt x="1911" y="18915"/>
                    </a:lnTo>
                    <a:cubicBezTo>
                      <a:pt x="6896" y="16653"/>
                      <a:pt x="10982" y="12480"/>
                      <a:pt x="13129" y="7438"/>
                    </a:cubicBezTo>
                    <a:cubicBezTo>
                      <a:pt x="13305" y="7012"/>
                      <a:pt x="13455" y="6586"/>
                      <a:pt x="13430" y="6134"/>
                    </a:cubicBezTo>
                    <a:cubicBezTo>
                      <a:pt x="13355" y="5583"/>
                      <a:pt x="12979" y="5132"/>
                      <a:pt x="12803" y="4606"/>
                    </a:cubicBezTo>
                    <a:cubicBezTo>
                      <a:pt x="12628" y="4054"/>
                      <a:pt x="12653" y="3478"/>
                      <a:pt x="12478" y="2926"/>
                    </a:cubicBezTo>
                    <a:cubicBezTo>
                      <a:pt x="11976" y="1172"/>
                      <a:pt x="9846" y="520"/>
                      <a:pt x="8067" y="170"/>
                    </a:cubicBezTo>
                    <a:cubicBezTo>
                      <a:pt x="7627" y="85"/>
                      <a:pt x="7188" y="1"/>
                      <a:pt x="6756" y="1"/>
                    </a:cubicBezTo>
                    <a:close/>
                    <a:moveTo>
                      <a:pt x="1911" y="18915"/>
                    </a:moveTo>
                    <a:cubicBezTo>
                      <a:pt x="1891" y="18924"/>
                      <a:pt x="1871" y="18933"/>
                      <a:pt x="1851" y="18942"/>
                    </a:cubicBezTo>
                    <a:lnTo>
                      <a:pt x="2026" y="19242"/>
                    </a:lnTo>
                    <a:cubicBezTo>
                      <a:pt x="1987" y="19133"/>
                      <a:pt x="1948" y="19024"/>
                      <a:pt x="1911" y="18915"/>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93" name="Google Shape;1393;p42"/>
              <p:cNvSpPr/>
              <p:nvPr/>
            </p:nvSpPr>
            <p:spPr>
              <a:xfrm>
                <a:off x="4161006" y="4091853"/>
                <a:ext cx="135536" cy="124142"/>
              </a:xfrm>
              <a:custGeom>
                <a:avLst/>
                <a:gdLst/>
                <a:ahLst/>
                <a:cxnLst/>
                <a:rect l="l" t="t" r="r" b="b"/>
                <a:pathLst>
                  <a:path w="14964" h="13706" extrusionOk="0">
                    <a:moveTo>
                      <a:pt x="10932" y="1"/>
                    </a:moveTo>
                    <a:cubicBezTo>
                      <a:pt x="9600" y="1"/>
                      <a:pt x="8326" y="965"/>
                      <a:pt x="7344" y="1948"/>
                    </a:cubicBezTo>
                    <a:cubicBezTo>
                      <a:pt x="4111" y="5131"/>
                      <a:pt x="1580" y="9065"/>
                      <a:pt x="1" y="13326"/>
                    </a:cubicBezTo>
                    <a:lnTo>
                      <a:pt x="803" y="13025"/>
                    </a:lnTo>
                    <a:cubicBezTo>
                      <a:pt x="1333" y="13515"/>
                      <a:pt x="2046" y="13706"/>
                      <a:pt x="2752" y="13706"/>
                    </a:cubicBezTo>
                    <a:cubicBezTo>
                      <a:pt x="2914" y="13706"/>
                      <a:pt x="3075" y="13696"/>
                      <a:pt x="3234" y="13677"/>
                    </a:cubicBezTo>
                    <a:cubicBezTo>
                      <a:pt x="4111" y="13577"/>
                      <a:pt x="4913" y="13251"/>
                      <a:pt x="5715" y="12900"/>
                    </a:cubicBezTo>
                    <a:cubicBezTo>
                      <a:pt x="8196" y="11847"/>
                      <a:pt x="10753" y="10745"/>
                      <a:pt x="12507" y="8715"/>
                    </a:cubicBezTo>
                    <a:cubicBezTo>
                      <a:pt x="14286" y="6684"/>
                      <a:pt x="14963" y="3451"/>
                      <a:pt x="13334" y="1296"/>
                    </a:cubicBezTo>
                    <a:cubicBezTo>
                      <a:pt x="12908" y="745"/>
                      <a:pt x="12306" y="293"/>
                      <a:pt x="11630" y="93"/>
                    </a:cubicBezTo>
                    <a:cubicBezTo>
                      <a:pt x="11396" y="30"/>
                      <a:pt x="11163" y="1"/>
                      <a:pt x="1093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grpSp>
            <p:nvGrpSpPr>
              <p:cNvPr id="1394" name="Google Shape;1394;p42"/>
              <p:cNvGrpSpPr/>
              <p:nvPr/>
            </p:nvGrpSpPr>
            <p:grpSpPr>
              <a:xfrm>
                <a:off x="3755574" y="4057815"/>
                <a:ext cx="513968" cy="231129"/>
                <a:chOff x="3755574" y="4057815"/>
                <a:chExt cx="513968" cy="231129"/>
              </a:xfrm>
            </p:grpSpPr>
            <p:sp>
              <p:nvSpPr>
                <p:cNvPr id="1395" name="Google Shape;1395;p42"/>
                <p:cNvSpPr/>
                <p:nvPr/>
              </p:nvSpPr>
              <p:spPr>
                <a:xfrm>
                  <a:off x="3755574" y="4183606"/>
                  <a:ext cx="10172" cy="24102"/>
                </a:xfrm>
                <a:custGeom>
                  <a:avLst/>
                  <a:gdLst/>
                  <a:ahLst/>
                  <a:cxnLst/>
                  <a:rect l="l" t="t" r="r" b="b"/>
                  <a:pathLst>
                    <a:path w="1123" h="2661" extrusionOk="0">
                      <a:moveTo>
                        <a:pt x="104" y="1"/>
                      </a:moveTo>
                      <a:cubicBezTo>
                        <a:pt x="51" y="1"/>
                        <a:pt x="0" y="38"/>
                        <a:pt x="0" y="113"/>
                      </a:cubicBezTo>
                      <a:cubicBezTo>
                        <a:pt x="26" y="991"/>
                        <a:pt x="251" y="1868"/>
                        <a:pt x="777" y="2595"/>
                      </a:cubicBezTo>
                      <a:cubicBezTo>
                        <a:pt x="808" y="2641"/>
                        <a:pt x="856" y="2661"/>
                        <a:pt x="903" y="2661"/>
                      </a:cubicBezTo>
                      <a:cubicBezTo>
                        <a:pt x="1012" y="2661"/>
                        <a:pt x="1123" y="2558"/>
                        <a:pt x="1053" y="2419"/>
                      </a:cubicBezTo>
                      <a:cubicBezTo>
                        <a:pt x="602" y="1692"/>
                        <a:pt x="301" y="966"/>
                        <a:pt x="226" y="113"/>
                      </a:cubicBezTo>
                      <a:cubicBezTo>
                        <a:pt x="214" y="38"/>
                        <a:pt x="157" y="1"/>
                        <a:pt x="104"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96" name="Google Shape;1396;p42"/>
                <p:cNvSpPr/>
                <p:nvPr/>
              </p:nvSpPr>
              <p:spPr>
                <a:xfrm>
                  <a:off x="3781678" y="4168960"/>
                  <a:ext cx="5824" cy="22961"/>
                </a:xfrm>
                <a:custGeom>
                  <a:avLst/>
                  <a:gdLst/>
                  <a:ahLst/>
                  <a:cxnLst/>
                  <a:rect l="l" t="t" r="r" b="b"/>
                  <a:pathLst>
                    <a:path w="643" h="2535" extrusionOk="0">
                      <a:moveTo>
                        <a:pt x="131" y="0"/>
                      </a:moveTo>
                      <a:cubicBezTo>
                        <a:pt x="67" y="0"/>
                        <a:pt x="1" y="45"/>
                        <a:pt x="1" y="126"/>
                      </a:cubicBezTo>
                      <a:cubicBezTo>
                        <a:pt x="76" y="878"/>
                        <a:pt x="176" y="1655"/>
                        <a:pt x="276" y="2407"/>
                      </a:cubicBezTo>
                      <a:cubicBezTo>
                        <a:pt x="286" y="2496"/>
                        <a:pt x="347" y="2534"/>
                        <a:pt x="415" y="2534"/>
                      </a:cubicBezTo>
                      <a:cubicBezTo>
                        <a:pt x="520" y="2534"/>
                        <a:pt x="642" y="2444"/>
                        <a:pt x="627" y="2307"/>
                      </a:cubicBezTo>
                      <a:cubicBezTo>
                        <a:pt x="502" y="1555"/>
                        <a:pt x="377" y="828"/>
                        <a:pt x="251" y="101"/>
                      </a:cubicBezTo>
                      <a:cubicBezTo>
                        <a:pt x="240" y="32"/>
                        <a:pt x="186" y="0"/>
                        <a:pt x="131"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97" name="Google Shape;1397;p42"/>
                <p:cNvSpPr/>
                <p:nvPr/>
              </p:nvSpPr>
              <p:spPr>
                <a:xfrm>
                  <a:off x="3775519" y="4226837"/>
                  <a:ext cx="10298" cy="19917"/>
                </a:xfrm>
                <a:custGeom>
                  <a:avLst/>
                  <a:gdLst/>
                  <a:ahLst/>
                  <a:cxnLst/>
                  <a:rect l="l" t="t" r="r" b="b"/>
                  <a:pathLst>
                    <a:path w="1137" h="2199" extrusionOk="0">
                      <a:moveTo>
                        <a:pt x="166" y="0"/>
                      </a:moveTo>
                      <a:cubicBezTo>
                        <a:pt x="86" y="0"/>
                        <a:pt x="1" y="89"/>
                        <a:pt x="54" y="178"/>
                      </a:cubicBezTo>
                      <a:cubicBezTo>
                        <a:pt x="405" y="754"/>
                        <a:pt x="656" y="1406"/>
                        <a:pt x="781" y="2082"/>
                      </a:cubicBezTo>
                      <a:cubicBezTo>
                        <a:pt x="801" y="2162"/>
                        <a:pt x="865" y="2199"/>
                        <a:pt x="932" y="2199"/>
                      </a:cubicBezTo>
                      <a:cubicBezTo>
                        <a:pt x="1032" y="2199"/>
                        <a:pt x="1137" y="2117"/>
                        <a:pt x="1107" y="1982"/>
                      </a:cubicBezTo>
                      <a:cubicBezTo>
                        <a:pt x="956" y="1280"/>
                        <a:pt x="681" y="654"/>
                        <a:pt x="255" y="52"/>
                      </a:cubicBezTo>
                      <a:cubicBezTo>
                        <a:pt x="233" y="15"/>
                        <a:pt x="200" y="0"/>
                        <a:pt x="166"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98" name="Google Shape;1398;p42"/>
                <p:cNvSpPr/>
                <p:nvPr/>
              </p:nvSpPr>
              <p:spPr>
                <a:xfrm>
                  <a:off x="3802882" y="4225270"/>
                  <a:ext cx="4728" cy="12644"/>
                </a:xfrm>
                <a:custGeom>
                  <a:avLst/>
                  <a:gdLst/>
                  <a:ahLst/>
                  <a:cxnLst/>
                  <a:rect l="l" t="t" r="r" b="b"/>
                  <a:pathLst>
                    <a:path w="522" h="1396" extrusionOk="0">
                      <a:moveTo>
                        <a:pt x="161" y="0"/>
                      </a:moveTo>
                      <a:cubicBezTo>
                        <a:pt x="86" y="0"/>
                        <a:pt x="0" y="69"/>
                        <a:pt x="16" y="175"/>
                      </a:cubicBezTo>
                      <a:cubicBezTo>
                        <a:pt x="66" y="551"/>
                        <a:pt x="116" y="927"/>
                        <a:pt x="191" y="1278"/>
                      </a:cubicBezTo>
                      <a:cubicBezTo>
                        <a:pt x="201" y="1360"/>
                        <a:pt x="262" y="1396"/>
                        <a:pt x="327" y="1396"/>
                      </a:cubicBezTo>
                      <a:cubicBezTo>
                        <a:pt x="420" y="1396"/>
                        <a:pt x="521" y="1321"/>
                        <a:pt x="492" y="1203"/>
                      </a:cubicBezTo>
                      <a:cubicBezTo>
                        <a:pt x="417" y="827"/>
                        <a:pt x="341" y="476"/>
                        <a:pt x="266" y="100"/>
                      </a:cubicBezTo>
                      <a:cubicBezTo>
                        <a:pt x="256" y="30"/>
                        <a:pt x="211" y="0"/>
                        <a:pt x="161"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399" name="Google Shape;1399;p42"/>
                <p:cNvSpPr/>
                <p:nvPr/>
              </p:nvSpPr>
              <p:spPr>
                <a:xfrm>
                  <a:off x="3805952" y="4261509"/>
                  <a:ext cx="10063" cy="16874"/>
                </a:xfrm>
                <a:custGeom>
                  <a:avLst/>
                  <a:gdLst/>
                  <a:ahLst/>
                  <a:cxnLst/>
                  <a:rect l="l" t="t" r="r" b="b"/>
                  <a:pathLst>
                    <a:path w="1111" h="1863" extrusionOk="0">
                      <a:moveTo>
                        <a:pt x="155" y="1"/>
                      </a:moveTo>
                      <a:cubicBezTo>
                        <a:pt x="72" y="1"/>
                        <a:pt x="0" y="113"/>
                        <a:pt x="78" y="209"/>
                      </a:cubicBezTo>
                      <a:cubicBezTo>
                        <a:pt x="428" y="660"/>
                        <a:pt x="654" y="1187"/>
                        <a:pt x="804" y="1763"/>
                      </a:cubicBezTo>
                      <a:cubicBezTo>
                        <a:pt x="824" y="1833"/>
                        <a:pt x="880" y="1863"/>
                        <a:pt x="936" y="1863"/>
                      </a:cubicBezTo>
                      <a:cubicBezTo>
                        <a:pt x="1022" y="1863"/>
                        <a:pt x="1110" y="1794"/>
                        <a:pt x="1080" y="1688"/>
                      </a:cubicBezTo>
                      <a:cubicBezTo>
                        <a:pt x="980" y="1061"/>
                        <a:pt x="629" y="510"/>
                        <a:pt x="228" y="34"/>
                      </a:cubicBezTo>
                      <a:cubicBezTo>
                        <a:pt x="205" y="11"/>
                        <a:pt x="179" y="1"/>
                        <a:pt x="155"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00" name="Google Shape;1400;p42"/>
                <p:cNvSpPr/>
                <p:nvPr/>
              </p:nvSpPr>
              <p:spPr>
                <a:xfrm>
                  <a:off x="3913890" y="4163245"/>
                  <a:ext cx="6404" cy="22789"/>
                </a:xfrm>
                <a:custGeom>
                  <a:avLst/>
                  <a:gdLst/>
                  <a:ahLst/>
                  <a:cxnLst/>
                  <a:rect l="l" t="t" r="r" b="b"/>
                  <a:pathLst>
                    <a:path w="707" h="2516" extrusionOk="0">
                      <a:moveTo>
                        <a:pt x="560" y="0"/>
                      </a:moveTo>
                      <a:cubicBezTo>
                        <a:pt x="505" y="0"/>
                        <a:pt x="452" y="27"/>
                        <a:pt x="441" y="81"/>
                      </a:cubicBezTo>
                      <a:cubicBezTo>
                        <a:pt x="291" y="833"/>
                        <a:pt x="141" y="1559"/>
                        <a:pt x="15" y="2311"/>
                      </a:cubicBezTo>
                      <a:cubicBezTo>
                        <a:pt x="0" y="2431"/>
                        <a:pt x="111" y="2515"/>
                        <a:pt x="213" y="2515"/>
                      </a:cubicBezTo>
                      <a:cubicBezTo>
                        <a:pt x="281" y="2515"/>
                        <a:pt x="346" y="2477"/>
                        <a:pt x="366" y="2386"/>
                      </a:cubicBezTo>
                      <a:cubicBezTo>
                        <a:pt x="491" y="1635"/>
                        <a:pt x="592" y="883"/>
                        <a:pt x="692" y="131"/>
                      </a:cubicBezTo>
                      <a:cubicBezTo>
                        <a:pt x="706" y="45"/>
                        <a:pt x="632" y="0"/>
                        <a:pt x="560"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01" name="Google Shape;1401;p42"/>
                <p:cNvSpPr/>
                <p:nvPr/>
              </p:nvSpPr>
              <p:spPr>
                <a:xfrm>
                  <a:off x="3938644" y="4164585"/>
                  <a:ext cx="10045" cy="33241"/>
                </a:xfrm>
                <a:custGeom>
                  <a:avLst/>
                  <a:gdLst/>
                  <a:ahLst/>
                  <a:cxnLst/>
                  <a:rect l="l" t="t" r="r" b="b"/>
                  <a:pathLst>
                    <a:path w="1109" h="3670" extrusionOk="0">
                      <a:moveTo>
                        <a:pt x="950" y="0"/>
                      </a:moveTo>
                      <a:cubicBezTo>
                        <a:pt x="915" y="0"/>
                        <a:pt x="883" y="17"/>
                        <a:pt x="866" y="58"/>
                      </a:cubicBezTo>
                      <a:cubicBezTo>
                        <a:pt x="390" y="1161"/>
                        <a:pt x="114" y="2289"/>
                        <a:pt x="14" y="3492"/>
                      </a:cubicBezTo>
                      <a:cubicBezTo>
                        <a:pt x="0" y="3604"/>
                        <a:pt x="112" y="3669"/>
                        <a:pt x="218" y="3669"/>
                      </a:cubicBezTo>
                      <a:cubicBezTo>
                        <a:pt x="301" y="3669"/>
                        <a:pt x="379" y="3630"/>
                        <a:pt x="390" y="3542"/>
                      </a:cubicBezTo>
                      <a:cubicBezTo>
                        <a:pt x="540" y="2389"/>
                        <a:pt x="791" y="1261"/>
                        <a:pt x="1092" y="158"/>
                      </a:cubicBezTo>
                      <a:cubicBezTo>
                        <a:pt x="1109" y="74"/>
                        <a:pt x="1023" y="0"/>
                        <a:pt x="950"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02" name="Google Shape;1402;p42"/>
                <p:cNvSpPr/>
                <p:nvPr/>
              </p:nvSpPr>
              <p:spPr>
                <a:xfrm>
                  <a:off x="3911400" y="4219247"/>
                  <a:ext cx="11449" cy="23377"/>
                </a:xfrm>
                <a:custGeom>
                  <a:avLst/>
                  <a:gdLst/>
                  <a:ahLst/>
                  <a:cxnLst/>
                  <a:rect l="l" t="t" r="r" b="b"/>
                  <a:pathLst>
                    <a:path w="1264" h="2581" extrusionOk="0">
                      <a:moveTo>
                        <a:pt x="1076" y="1"/>
                      </a:moveTo>
                      <a:cubicBezTo>
                        <a:pt x="1036" y="1"/>
                        <a:pt x="996" y="19"/>
                        <a:pt x="967" y="63"/>
                      </a:cubicBezTo>
                      <a:cubicBezTo>
                        <a:pt x="491" y="790"/>
                        <a:pt x="115" y="1542"/>
                        <a:pt x="15" y="2394"/>
                      </a:cubicBezTo>
                      <a:cubicBezTo>
                        <a:pt x="1" y="2517"/>
                        <a:pt x="99" y="2580"/>
                        <a:pt x="199" y="2580"/>
                      </a:cubicBezTo>
                      <a:cubicBezTo>
                        <a:pt x="282" y="2580"/>
                        <a:pt x="368" y="2536"/>
                        <a:pt x="391" y="2444"/>
                      </a:cubicBezTo>
                      <a:cubicBezTo>
                        <a:pt x="566" y="1667"/>
                        <a:pt x="792" y="915"/>
                        <a:pt x="1193" y="213"/>
                      </a:cubicBezTo>
                      <a:cubicBezTo>
                        <a:pt x="1263" y="107"/>
                        <a:pt x="1171" y="1"/>
                        <a:pt x="1076"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03" name="Google Shape;1403;p42"/>
                <p:cNvSpPr/>
                <p:nvPr/>
              </p:nvSpPr>
              <p:spPr>
                <a:xfrm>
                  <a:off x="3929587" y="4229582"/>
                  <a:ext cx="9257" cy="17273"/>
                </a:xfrm>
                <a:custGeom>
                  <a:avLst/>
                  <a:gdLst/>
                  <a:ahLst/>
                  <a:cxnLst/>
                  <a:rect l="l" t="t" r="r" b="b"/>
                  <a:pathLst>
                    <a:path w="1022" h="1907" extrusionOk="0">
                      <a:moveTo>
                        <a:pt x="861" y="1"/>
                      </a:moveTo>
                      <a:cubicBezTo>
                        <a:pt x="820" y="1"/>
                        <a:pt x="781" y="23"/>
                        <a:pt x="764" y="75"/>
                      </a:cubicBezTo>
                      <a:cubicBezTo>
                        <a:pt x="513" y="601"/>
                        <a:pt x="262" y="1128"/>
                        <a:pt x="62" y="1679"/>
                      </a:cubicBezTo>
                      <a:cubicBezTo>
                        <a:pt x="1" y="1816"/>
                        <a:pt x="115" y="1906"/>
                        <a:pt x="231" y="1906"/>
                      </a:cubicBezTo>
                      <a:cubicBezTo>
                        <a:pt x="307" y="1906"/>
                        <a:pt x="383" y="1868"/>
                        <a:pt x="413" y="1779"/>
                      </a:cubicBezTo>
                      <a:cubicBezTo>
                        <a:pt x="638" y="1253"/>
                        <a:pt x="814" y="702"/>
                        <a:pt x="989" y="175"/>
                      </a:cubicBezTo>
                      <a:cubicBezTo>
                        <a:pt x="1022" y="77"/>
                        <a:pt x="937" y="1"/>
                        <a:pt x="861"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04" name="Google Shape;1404;p42"/>
                <p:cNvSpPr/>
                <p:nvPr/>
              </p:nvSpPr>
              <p:spPr>
                <a:xfrm>
                  <a:off x="3899081" y="4270087"/>
                  <a:ext cx="9547" cy="18858"/>
                </a:xfrm>
                <a:custGeom>
                  <a:avLst/>
                  <a:gdLst/>
                  <a:ahLst/>
                  <a:cxnLst/>
                  <a:rect l="l" t="t" r="r" b="b"/>
                  <a:pathLst>
                    <a:path w="1054" h="2082" extrusionOk="0">
                      <a:moveTo>
                        <a:pt x="894" y="0"/>
                      </a:moveTo>
                      <a:cubicBezTo>
                        <a:pt x="838" y="0"/>
                        <a:pt x="779" y="28"/>
                        <a:pt x="748" y="89"/>
                      </a:cubicBezTo>
                      <a:cubicBezTo>
                        <a:pt x="522" y="691"/>
                        <a:pt x="272" y="1242"/>
                        <a:pt x="46" y="1844"/>
                      </a:cubicBezTo>
                      <a:cubicBezTo>
                        <a:pt x="0" y="1982"/>
                        <a:pt x="123" y="2082"/>
                        <a:pt x="248" y="2082"/>
                      </a:cubicBezTo>
                      <a:cubicBezTo>
                        <a:pt x="328" y="2082"/>
                        <a:pt x="408" y="2041"/>
                        <a:pt x="447" y="1944"/>
                      </a:cubicBezTo>
                      <a:cubicBezTo>
                        <a:pt x="648" y="1367"/>
                        <a:pt x="823" y="766"/>
                        <a:pt x="1024" y="164"/>
                      </a:cubicBezTo>
                      <a:cubicBezTo>
                        <a:pt x="1054" y="60"/>
                        <a:pt x="977" y="0"/>
                        <a:pt x="894"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05" name="Google Shape;1405;p42"/>
                <p:cNvSpPr/>
                <p:nvPr/>
              </p:nvSpPr>
              <p:spPr>
                <a:xfrm>
                  <a:off x="3827536" y="4118627"/>
                  <a:ext cx="2962" cy="23676"/>
                </a:xfrm>
                <a:custGeom>
                  <a:avLst/>
                  <a:gdLst/>
                  <a:ahLst/>
                  <a:cxnLst/>
                  <a:rect l="l" t="t" r="r" b="b"/>
                  <a:pathLst>
                    <a:path w="327" h="2614" extrusionOk="0">
                      <a:moveTo>
                        <a:pt x="154" y="0"/>
                      </a:moveTo>
                      <a:cubicBezTo>
                        <a:pt x="101" y="0"/>
                        <a:pt x="51" y="32"/>
                        <a:pt x="51" y="94"/>
                      </a:cubicBezTo>
                      <a:cubicBezTo>
                        <a:pt x="51" y="896"/>
                        <a:pt x="0" y="1698"/>
                        <a:pt x="25" y="2500"/>
                      </a:cubicBezTo>
                      <a:cubicBezTo>
                        <a:pt x="38" y="2576"/>
                        <a:pt x="101" y="2613"/>
                        <a:pt x="163" y="2613"/>
                      </a:cubicBezTo>
                      <a:cubicBezTo>
                        <a:pt x="226" y="2613"/>
                        <a:pt x="289" y="2576"/>
                        <a:pt x="301" y="2500"/>
                      </a:cubicBezTo>
                      <a:cubicBezTo>
                        <a:pt x="326" y="1698"/>
                        <a:pt x="276" y="896"/>
                        <a:pt x="276" y="94"/>
                      </a:cubicBezTo>
                      <a:cubicBezTo>
                        <a:pt x="264" y="32"/>
                        <a:pt x="207" y="0"/>
                        <a:pt x="154"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06" name="Google Shape;1406;p42"/>
                <p:cNvSpPr/>
                <p:nvPr/>
              </p:nvSpPr>
              <p:spPr>
                <a:xfrm>
                  <a:off x="3851140" y="4125765"/>
                  <a:ext cx="3768" cy="13795"/>
                </a:xfrm>
                <a:custGeom>
                  <a:avLst/>
                  <a:gdLst/>
                  <a:ahLst/>
                  <a:cxnLst/>
                  <a:rect l="l" t="t" r="r" b="b"/>
                  <a:pathLst>
                    <a:path w="416" h="1523" extrusionOk="0">
                      <a:moveTo>
                        <a:pt x="106" y="1"/>
                      </a:moveTo>
                      <a:cubicBezTo>
                        <a:pt x="54" y="1"/>
                        <a:pt x="1" y="40"/>
                        <a:pt x="1" y="108"/>
                      </a:cubicBezTo>
                      <a:cubicBezTo>
                        <a:pt x="26" y="534"/>
                        <a:pt x="51" y="961"/>
                        <a:pt x="101" y="1387"/>
                      </a:cubicBezTo>
                      <a:cubicBezTo>
                        <a:pt x="113" y="1478"/>
                        <a:pt x="181" y="1523"/>
                        <a:pt x="250" y="1523"/>
                      </a:cubicBezTo>
                      <a:cubicBezTo>
                        <a:pt x="333" y="1523"/>
                        <a:pt x="416" y="1459"/>
                        <a:pt x="402" y="1336"/>
                      </a:cubicBezTo>
                      <a:cubicBezTo>
                        <a:pt x="327" y="910"/>
                        <a:pt x="252" y="509"/>
                        <a:pt x="201" y="83"/>
                      </a:cubicBezTo>
                      <a:cubicBezTo>
                        <a:pt x="190" y="27"/>
                        <a:pt x="148" y="1"/>
                        <a:pt x="106"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07" name="Google Shape;1407;p42"/>
                <p:cNvSpPr/>
                <p:nvPr/>
              </p:nvSpPr>
              <p:spPr>
                <a:xfrm>
                  <a:off x="3813379" y="4176161"/>
                  <a:ext cx="7880" cy="15724"/>
                </a:xfrm>
                <a:custGeom>
                  <a:avLst/>
                  <a:gdLst/>
                  <a:ahLst/>
                  <a:cxnLst/>
                  <a:rect l="l" t="t" r="r" b="b"/>
                  <a:pathLst>
                    <a:path w="870" h="1736" extrusionOk="0">
                      <a:moveTo>
                        <a:pt x="152" y="1"/>
                      </a:moveTo>
                      <a:cubicBezTo>
                        <a:pt x="81" y="1"/>
                        <a:pt x="1" y="74"/>
                        <a:pt x="35" y="158"/>
                      </a:cubicBezTo>
                      <a:cubicBezTo>
                        <a:pt x="185" y="660"/>
                        <a:pt x="360" y="1186"/>
                        <a:pt x="586" y="1662"/>
                      </a:cubicBezTo>
                      <a:cubicBezTo>
                        <a:pt x="612" y="1713"/>
                        <a:pt x="655" y="1736"/>
                        <a:pt x="698" y="1736"/>
                      </a:cubicBezTo>
                      <a:cubicBezTo>
                        <a:pt x="783" y="1736"/>
                        <a:pt x="870" y="1653"/>
                        <a:pt x="837" y="1537"/>
                      </a:cubicBezTo>
                      <a:cubicBezTo>
                        <a:pt x="686" y="1036"/>
                        <a:pt x="461" y="534"/>
                        <a:pt x="235" y="58"/>
                      </a:cubicBezTo>
                      <a:cubicBezTo>
                        <a:pt x="219" y="18"/>
                        <a:pt x="187" y="1"/>
                        <a:pt x="152"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08" name="Google Shape;1408;p42"/>
                <p:cNvSpPr/>
                <p:nvPr/>
              </p:nvSpPr>
              <p:spPr>
                <a:xfrm>
                  <a:off x="3847734" y="4171940"/>
                  <a:ext cx="4329" cy="21086"/>
                </a:xfrm>
                <a:custGeom>
                  <a:avLst/>
                  <a:gdLst/>
                  <a:ahLst/>
                  <a:cxnLst/>
                  <a:rect l="l" t="t" r="r" b="b"/>
                  <a:pathLst>
                    <a:path w="478" h="2328" extrusionOk="0">
                      <a:moveTo>
                        <a:pt x="368" y="1"/>
                      </a:moveTo>
                      <a:cubicBezTo>
                        <a:pt x="307" y="1"/>
                        <a:pt x="240" y="45"/>
                        <a:pt x="227" y="123"/>
                      </a:cubicBezTo>
                      <a:cubicBezTo>
                        <a:pt x="151" y="800"/>
                        <a:pt x="51" y="1502"/>
                        <a:pt x="1" y="2178"/>
                      </a:cubicBezTo>
                      <a:cubicBezTo>
                        <a:pt x="1" y="2276"/>
                        <a:pt x="87" y="2327"/>
                        <a:pt x="167" y="2327"/>
                      </a:cubicBezTo>
                      <a:cubicBezTo>
                        <a:pt x="230" y="2327"/>
                        <a:pt x="291" y="2295"/>
                        <a:pt x="302" y="2228"/>
                      </a:cubicBezTo>
                      <a:cubicBezTo>
                        <a:pt x="402" y="1527"/>
                        <a:pt x="427" y="825"/>
                        <a:pt x="477" y="123"/>
                      </a:cubicBezTo>
                      <a:cubicBezTo>
                        <a:pt x="477" y="39"/>
                        <a:pt x="425" y="1"/>
                        <a:pt x="368"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09" name="Google Shape;1409;p42"/>
                <p:cNvSpPr/>
                <p:nvPr/>
              </p:nvSpPr>
              <p:spPr>
                <a:xfrm>
                  <a:off x="3831847" y="4234174"/>
                  <a:ext cx="5588" cy="24174"/>
                </a:xfrm>
                <a:custGeom>
                  <a:avLst/>
                  <a:gdLst/>
                  <a:ahLst/>
                  <a:cxnLst/>
                  <a:rect l="l" t="t" r="r" b="b"/>
                  <a:pathLst>
                    <a:path w="617" h="2669" extrusionOk="0">
                      <a:moveTo>
                        <a:pt x="173" y="0"/>
                      </a:moveTo>
                      <a:cubicBezTo>
                        <a:pt x="120" y="0"/>
                        <a:pt x="63" y="32"/>
                        <a:pt x="51" y="94"/>
                      </a:cubicBezTo>
                      <a:cubicBezTo>
                        <a:pt x="1" y="921"/>
                        <a:pt x="51" y="1774"/>
                        <a:pt x="301" y="2550"/>
                      </a:cubicBezTo>
                      <a:cubicBezTo>
                        <a:pt x="322" y="2633"/>
                        <a:pt x="380" y="2668"/>
                        <a:pt x="440" y="2668"/>
                      </a:cubicBezTo>
                      <a:cubicBezTo>
                        <a:pt x="527" y="2668"/>
                        <a:pt x="617" y="2594"/>
                        <a:pt x="602" y="2475"/>
                      </a:cubicBezTo>
                      <a:cubicBezTo>
                        <a:pt x="452" y="1673"/>
                        <a:pt x="301" y="896"/>
                        <a:pt x="276" y="94"/>
                      </a:cubicBezTo>
                      <a:cubicBezTo>
                        <a:pt x="276" y="32"/>
                        <a:pt x="226" y="0"/>
                        <a:pt x="173"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10" name="Google Shape;1410;p42"/>
                <p:cNvSpPr/>
                <p:nvPr/>
              </p:nvSpPr>
              <p:spPr>
                <a:xfrm>
                  <a:off x="3847281" y="4244110"/>
                  <a:ext cx="4683" cy="16928"/>
                </a:xfrm>
                <a:custGeom>
                  <a:avLst/>
                  <a:gdLst/>
                  <a:ahLst/>
                  <a:cxnLst/>
                  <a:rect l="l" t="t" r="r" b="b"/>
                  <a:pathLst>
                    <a:path w="517" h="1869" extrusionOk="0">
                      <a:moveTo>
                        <a:pt x="206" y="0"/>
                      </a:moveTo>
                      <a:cubicBezTo>
                        <a:pt x="157" y="0"/>
                        <a:pt x="111" y="30"/>
                        <a:pt x="101" y="100"/>
                      </a:cubicBezTo>
                      <a:cubicBezTo>
                        <a:pt x="1" y="651"/>
                        <a:pt x="1" y="1228"/>
                        <a:pt x="201" y="1779"/>
                      </a:cubicBezTo>
                      <a:cubicBezTo>
                        <a:pt x="232" y="1840"/>
                        <a:pt x="291" y="1868"/>
                        <a:pt x="349" y="1868"/>
                      </a:cubicBezTo>
                      <a:cubicBezTo>
                        <a:pt x="435" y="1868"/>
                        <a:pt x="517" y="1808"/>
                        <a:pt x="502" y="1704"/>
                      </a:cubicBezTo>
                      <a:cubicBezTo>
                        <a:pt x="352" y="1178"/>
                        <a:pt x="277" y="702"/>
                        <a:pt x="352" y="175"/>
                      </a:cubicBezTo>
                      <a:cubicBezTo>
                        <a:pt x="367" y="70"/>
                        <a:pt x="282" y="0"/>
                        <a:pt x="206"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11" name="Google Shape;1411;p42"/>
                <p:cNvSpPr/>
                <p:nvPr/>
              </p:nvSpPr>
              <p:spPr>
                <a:xfrm>
                  <a:off x="4123100" y="4079780"/>
                  <a:ext cx="5987" cy="20035"/>
                </a:xfrm>
                <a:custGeom>
                  <a:avLst/>
                  <a:gdLst/>
                  <a:ahLst/>
                  <a:cxnLst/>
                  <a:rect l="l" t="t" r="r" b="b"/>
                  <a:pathLst>
                    <a:path w="661" h="2212" extrusionOk="0">
                      <a:moveTo>
                        <a:pt x="512" y="0"/>
                      </a:moveTo>
                      <a:cubicBezTo>
                        <a:pt x="476" y="0"/>
                        <a:pt x="443" y="14"/>
                        <a:pt x="426" y="47"/>
                      </a:cubicBezTo>
                      <a:cubicBezTo>
                        <a:pt x="151" y="699"/>
                        <a:pt x="0" y="1401"/>
                        <a:pt x="151" y="2103"/>
                      </a:cubicBezTo>
                      <a:cubicBezTo>
                        <a:pt x="161" y="2178"/>
                        <a:pt x="223" y="2212"/>
                        <a:pt x="288" y="2212"/>
                      </a:cubicBezTo>
                      <a:cubicBezTo>
                        <a:pt x="374" y="2212"/>
                        <a:pt x="466" y="2153"/>
                        <a:pt x="451" y="2053"/>
                      </a:cubicBezTo>
                      <a:cubicBezTo>
                        <a:pt x="401" y="1401"/>
                        <a:pt x="401" y="774"/>
                        <a:pt x="627" y="123"/>
                      </a:cubicBezTo>
                      <a:cubicBezTo>
                        <a:pt x="660" y="56"/>
                        <a:pt x="582" y="0"/>
                        <a:pt x="512"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12" name="Google Shape;1412;p42"/>
                <p:cNvSpPr/>
                <p:nvPr/>
              </p:nvSpPr>
              <p:spPr>
                <a:xfrm>
                  <a:off x="4144612" y="4078041"/>
                  <a:ext cx="7690" cy="17852"/>
                </a:xfrm>
                <a:custGeom>
                  <a:avLst/>
                  <a:gdLst/>
                  <a:ahLst/>
                  <a:cxnLst/>
                  <a:rect l="l" t="t" r="r" b="b"/>
                  <a:pathLst>
                    <a:path w="849" h="1971" extrusionOk="0">
                      <a:moveTo>
                        <a:pt x="718" y="0"/>
                      </a:moveTo>
                      <a:cubicBezTo>
                        <a:pt x="673" y="0"/>
                        <a:pt x="628" y="28"/>
                        <a:pt x="608" y="89"/>
                      </a:cubicBezTo>
                      <a:cubicBezTo>
                        <a:pt x="382" y="641"/>
                        <a:pt x="207" y="1192"/>
                        <a:pt x="31" y="1743"/>
                      </a:cubicBezTo>
                      <a:cubicBezTo>
                        <a:pt x="1" y="1880"/>
                        <a:pt x="109" y="1971"/>
                        <a:pt x="215" y="1971"/>
                      </a:cubicBezTo>
                      <a:cubicBezTo>
                        <a:pt x="284" y="1971"/>
                        <a:pt x="352" y="1932"/>
                        <a:pt x="382" y="1844"/>
                      </a:cubicBezTo>
                      <a:cubicBezTo>
                        <a:pt x="557" y="1292"/>
                        <a:pt x="708" y="716"/>
                        <a:pt x="833" y="164"/>
                      </a:cubicBezTo>
                      <a:cubicBezTo>
                        <a:pt x="848" y="60"/>
                        <a:pt x="783" y="0"/>
                        <a:pt x="718"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13" name="Google Shape;1413;p42"/>
                <p:cNvSpPr/>
                <p:nvPr/>
              </p:nvSpPr>
              <p:spPr>
                <a:xfrm>
                  <a:off x="4125537" y="4116825"/>
                  <a:ext cx="4610" cy="17046"/>
                </a:xfrm>
                <a:custGeom>
                  <a:avLst/>
                  <a:gdLst/>
                  <a:ahLst/>
                  <a:cxnLst/>
                  <a:rect l="l" t="t" r="r" b="b"/>
                  <a:pathLst>
                    <a:path w="509" h="1882" extrusionOk="0">
                      <a:moveTo>
                        <a:pt x="282" y="0"/>
                      </a:moveTo>
                      <a:cubicBezTo>
                        <a:pt x="221" y="0"/>
                        <a:pt x="157" y="47"/>
                        <a:pt x="157" y="118"/>
                      </a:cubicBezTo>
                      <a:cubicBezTo>
                        <a:pt x="207" y="644"/>
                        <a:pt x="157" y="1171"/>
                        <a:pt x="32" y="1672"/>
                      </a:cubicBezTo>
                      <a:cubicBezTo>
                        <a:pt x="1" y="1796"/>
                        <a:pt x="114" y="1881"/>
                        <a:pt x="216" y="1881"/>
                      </a:cubicBezTo>
                      <a:cubicBezTo>
                        <a:pt x="279" y="1881"/>
                        <a:pt x="339" y="1849"/>
                        <a:pt x="358" y="1772"/>
                      </a:cubicBezTo>
                      <a:cubicBezTo>
                        <a:pt x="483" y="1196"/>
                        <a:pt x="508" y="644"/>
                        <a:pt x="383" y="93"/>
                      </a:cubicBezTo>
                      <a:cubicBezTo>
                        <a:pt x="372" y="28"/>
                        <a:pt x="328" y="0"/>
                        <a:pt x="282"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14" name="Google Shape;1414;p42"/>
                <p:cNvSpPr/>
                <p:nvPr/>
              </p:nvSpPr>
              <p:spPr>
                <a:xfrm>
                  <a:off x="4143942" y="4124641"/>
                  <a:ext cx="4954" cy="10217"/>
                </a:xfrm>
                <a:custGeom>
                  <a:avLst/>
                  <a:gdLst/>
                  <a:ahLst/>
                  <a:cxnLst/>
                  <a:rect l="l" t="t" r="r" b="b"/>
                  <a:pathLst>
                    <a:path w="547" h="1128" extrusionOk="0">
                      <a:moveTo>
                        <a:pt x="391" y="0"/>
                      </a:moveTo>
                      <a:cubicBezTo>
                        <a:pt x="344" y="0"/>
                        <a:pt x="300" y="25"/>
                        <a:pt x="281" y="82"/>
                      </a:cubicBezTo>
                      <a:cubicBezTo>
                        <a:pt x="205" y="358"/>
                        <a:pt x="105" y="658"/>
                        <a:pt x="30" y="934"/>
                      </a:cubicBezTo>
                      <a:cubicBezTo>
                        <a:pt x="0" y="1053"/>
                        <a:pt x="93" y="1127"/>
                        <a:pt x="184" y="1127"/>
                      </a:cubicBezTo>
                      <a:cubicBezTo>
                        <a:pt x="248" y="1127"/>
                        <a:pt x="310" y="1091"/>
                        <a:pt x="331" y="1009"/>
                      </a:cubicBezTo>
                      <a:cubicBezTo>
                        <a:pt x="406" y="734"/>
                        <a:pt x="456" y="433"/>
                        <a:pt x="531" y="157"/>
                      </a:cubicBezTo>
                      <a:cubicBezTo>
                        <a:pt x="547" y="64"/>
                        <a:pt x="466" y="0"/>
                        <a:pt x="391"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15" name="Google Shape;1415;p42"/>
                <p:cNvSpPr/>
                <p:nvPr/>
              </p:nvSpPr>
              <p:spPr>
                <a:xfrm>
                  <a:off x="4136804" y="4151180"/>
                  <a:ext cx="4012" cy="14827"/>
                </a:xfrm>
                <a:custGeom>
                  <a:avLst/>
                  <a:gdLst/>
                  <a:ahLst/>
                  <a:cxnLst/>
                  <a:rect l="l" t="t" r="r" b="b"/>
                  <a:pathLst>
                    <a:path w="443" h="1637" extrusionOk="0">
                      <a:moveTo>
                        <a:pt x="135" y="1"/>
                      </a:moveTo>
                      <a:cubicBezTo>
                        <a:pt x="69" y="1"/>
                        <a:pt x="1" y="58"/>
                        <a:pt x="16" y="134"/>
                      </a:cubicBezTo>
                      <a:cubicBezTo>
                        <a:pt x="116" y="586"/>
                        <a:pt x="91" y="1037"/>
                        <a:pt x="16" y="1488"/>
                      </a:cubicBezTo>
                      <a:cubicBezTo>
                        <a:pt x="2" y="1586"/>
                        <a:pt x="81" y="1637"/>
                        <a:pt x="163" y="1637"/>
                      </a:cubicBezTo>
                      <a:cubicBezTo>
                        <a:pt x="228" y="1637"/>
                        <a:pt x="295" y="1605"/>
                        <a:pt x="317" y="1538"/>
                      </a:cubicBezTo>
                      <a:cubicBezTo>
                        <a:pt x="442" y="1037"/>
                        <a:pt x="367" y="561"/>
                        <a:pt x="242" y="84"/>
                      </a:cubicBezTo>
                      <a:cubicBezTo>
                        <a:pt x="222" y="25"/>
                        <a:pt x="179" y="1"/>
                        <a:pt x="135"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16" name="Google Shape;1416;p42"/>
                <p:cNvSpPr/>
                <p:nvPr/>
              </p:nvSpPr>
              <p:spPr>
                <a:xfrm>
                  <a:off x="4243085" y="4111245"/>
                  <a:ext cx="12608" cy="15525"/>
                </a:xfrm>
                <a:custGeom>
                  <a:avLst/>
                  <a:gdLst/>
                  <a:ahLst/>
                  <a:cxnLst/>
                  <a:rect l="l" t="t" r="r" b="b"/>
                  <a:pathLst>
                    <a:path w="1392" h="1714" extrusionOk="0">
                      <a:moveTo>
                        <a:pt x="1228" y="0"/>
                      </a:moveTo>
                      <a:cubicBezTo>
                        <a:pt x="1188" y="0"/>
                        <a:pt x="1146" y="18"/>
                        <a:pt x="1114" y="57"/>
                      </a:cubicBezTo>
                      <a:cubicBezTo>
                        <a:pt x="763" y="508"/>
                        <a:pt x="412" y="985"/>
                        <a:pt x="87" y="1461"/>
                      </a:cubicBezTo>
                      <a:cubicBezTo>
                        <a:pt x="0" y="1599"/>
                        <a:pt x="117" y="1714"/>
                        <a:pt x="238" y="1714"/>
                      </a:cubicBezTo>
                      <a:cubicBezTo>
                        <a:pt x="293" y="1714"/>
                        <a:pt x="348" y="1691"/>
                        <a:pt x="387" y="1636"/>
                      </a:cubicBezTo>
                      <a:cubicBezTo>
                        <a:pt x="713" y="1160"/>
                        <a:pt x="1039" y="684"/>
                        <a:pt x="1340" y="183"/>
                      </a:cubicBezTo>
                      <a:cubicBezTo>
                        <a:pt x="1391" y="80"/>
                        <a:pt x="1314" y="0"/>
                        <a:pt x="1228"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17" name="Google Shape;1417;p42"/>
                <p:cNvSpPr/>
                <p:nvPr/>
              </p:nvSpPr>
              <p:spPr>
                <a:xfrm>
                  <a:off x="4251029" y="4128944"/>
                  <a:ext cx="18514" cy="21765"/>
                </a:xfrm>
                <a:custGeom>
                  <a:avLst/>
                  <a:gdLst/>
                  <a:ahLst/>
                  <a:cxnLst/>
                  <a:rect l="l" t="t" r="r" b="b"/>
                  <a:pathLst>
                    <a:path w="2044" h="2403" extrusionOk="0">
                      <a:moveTo>
                        <a:pt x="1878" y="0"/>
                      </a:moveTo>
                      <a:cubicBezTo>
                        <a:pt x="1850" y="0"/>
                        <a:pt x="1820" y="10"/>
                        <a:pt x="1791" y="33"/>
                      </a:cubicBezTo>
                      <a:cubicBezTo>
                        <a:pt x="1114" y="610"/>
                        <a:pt x="538" y="1336"/>
                        <a:pt x="87" y="2138"/>
                      </a:cubicBezTo>
                      <a:cubicBezTo>
                        <a:pt x="1" y="2276"/>
                        <a:pt x="128" y="2402"/>
                        <a:pt x="256" y="2402"/>
                      </a:cubicBezTo>
                      <a:cubicBezTo>
                        <a:pt x="315" y="2402"/>
                        <a:pt x="373" y="2376"/>
                        <a:pt x="413" y="2314"/>
                      </a:cubicBezTo>
                      <a:cubicBezTo>
                        <a:pt x="889" y="1587"/>
                        <a:pt x="1415" y="885"/>
                        <a:pt x="1966" y="209"/>
                      </a:cubicBezTo>
                      <a:cubicBezTo>
                        <a:pt x="2044" y="112"/>
                        <a:pt x="1972" y="0"/>
                        <a:pt x="1878"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18" name="Google Shape;1418;p42"/>
                <p:cNvSpPr/>
                <p:nvPr/>
              </p:nvSpPr>
              <p:spPr>
                <a:xfrm>
                  <a:off x="4217308" y="4158616"/>
                  <a:ext cx="16159" cy="14791"/>
                </a:xfrm>
                <a:custGeom>
                  <a:avLst/>
                  <a:gdLst/>
                  <a:ahLst/>
                  <a:cxnLst/>
                  <a:rect l="l" t="t" r="r" b="b"/>
                  <a:pathLst>
                    <a:path w="1784" h="1633" extrusionOk="0">
                      <a:moveTo>
                        <a:pt x="1589" y="0"/>
                      </a:moveTo>
                      <a:cubicBezTo>
                        <a:pt x="1570" y="0"/>
                        <a:pt x="1550" y="5"/>
                        <a:pt x="1529" y="15"/>
                      </a:cubicBezTo>
                      <a:cubicBezTo>
                        <a:pt x="978" y="366"/>
                        <a:pt x="401" y="767"/>
                        <a:pt x="75" y="1344"/>
                      </a:cubicBezTo>
                      <a:cubicBezTo>
                        <a:pt x="1" y="1474"/>
                        <a:pt x="121" y="1633"/>
                        <a:pt x="249" y="1633"/>
                      </a:cubicBezTo>
                      <a:cubicBezTo>
                        <a:pt x="293" y="1633"/>
                        <a:pt x="338" y="1614"/>
                        <a:pt x="376" y="1569"/>
                      </a:cubicBezTo>
                      <a:cubicBezTo>
                        <a:pt x="777" y="1093"/>
                        <a:pt x="1153" y="617"/>
                        <a:pt x="1654" y="266"/>
                      </a:cubicBezTo>
                      <a:cubicBezTo>
                        <a:pt x="1784" y="179"/>
                        <a:pt x="1709" y="0"/>
                        <a:pt x="1589"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19" name="Google Shape;1419;p42"/>
                <p:cNvSpPr/>
                <p:nvPr/>
              </p:nvSpPr>
              <p:spPr>
                <a:xfrm>
                  <a:off x="4228566" y="4171297"/>
                  <a:ext cx="12988" cy="11132"/>
                </a:xfrm>
                <a:custGeom>
                  <a:avLst/>
                  <a:gdLst/>
                  <a:ahLst/>
                  <a:cxnLst/>
                  <a:rect l="l" t="t" r="r" b="b"/>
                  <a:pathLst>
                    <a:path w="1434" h="1229" extrusionOk="0">
                      <a:moveTo>
                        <a:pt x="1237" y="1"/>
                      </a:moveTo>
                      <a:cubicBezTo>
                        <a:pt x="1203" y="1"/>
                        <a:pt x="1169" y="13"/>
                        <a:pt x="1138" y="44"/>
                      </a:cubicBezTo>
                      <a:cubicBezTo>
                        <a:pt x="812" y="319"/>
                        <a:pt x="461" y="595"/>
                        <a:pt x="136" y="921"/>
                      </a:cubicBezTo>
                      <a:cubicBezTo>
                        <a:pt x="0" y="1037"/>
                        <a:pt x="134" y="1228"/>
                        <a:pt x="283" y="1228"/>
                      </a:cubicBezTo>
                      <a:cubicBezTo>
                        <a:pt x="326" y="1228"/>
                        <a:pt x="371" y="1212"/>
                        <a:pt x="411" y="1172"/>
                      </a:cubicBezTo>
                      <a:cubicBezTo>
                        <a:pt x="737" y="871"/>
                        <a:pt x="1013" y="545"/>
                        <a:pt x="1339" y="219"/>
                      </a:cubicBezTo>
                      <a:cubicBezTo>
                        <a:pt x="1434" y="124"/>
                        <a:pt x="1342" y="1"/>
                        <a:pt x="1237"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20" name="Google Shape;1420;p42"/>
                <p:cNvSpPr/>
                <p:nvPr/>
              </p:nvSpPr>
              <p:spPr>
                <a:xfrm>
                  <a:off x="4193387" y="4189720"/>
                  <a:ext cx="13686" cy="12318"/>
                </a:xfrm>
                <a:custGeom>
                  <a:avLst/>
                  <a:gdLst/>
                  <a:ahLst/>
                  <a:cxnLst/>
                  <a:rect l="l" t="t" r="r" b="b"/>
                  <a:pathLst>
                    <a:path w="1511" h="1360" extrusionOk="0">
                      <a:moveTo>
                        <a:pt x="1303" y="0"/>
                      </a:moveTo>
                      <a:cubicBezTo>
                        <a:pt x="1272" y="0"/>
                        <a:pt x="1241" y="12"/>
                        <a:pt x="1213" y="40"/>
                      </a:cubicBezTo>
                      <a:cubicBezTo>
                        <a:pt x="862" y="366"/>
                        <a:pt x="486" y="666"/>
                        <a:pt x="135" y="1017"/>
                      </a:cubicBezTo>
                      <a:cubicBezTo>
                        <a:pt x="1" y="1152"/>
                        <a:pt x="131" y="1359"/>
                        <a:pt x="289" y="1359"/>
                      </a:cubicBezTo>
                      <a:cubicBezTo>
                        <a:pt x="338" y="1359"/>
                        <a:pt x="389" y="1340"/>
                        <a:pt x="436" y="1293"/>
                      </a:cubicBezTo>
                      <a:cubicBezTo>
                        <a:pt x="761" y="967"/>
                        <a:pt x="1062" y="591"/>
                        <a:pt x="1413" y="240"/>
                      </a:cubicBezTo>
                      <a:cubicBezTo>
                        <a:pt x="1510" y="143"/>
                        <a:pt x="1411" y="0"/>
                        <a:pt x="1303"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21" name="Google Shape;1421;p42"/>
                <p:cNvSpPr/>
                <p:nvPr/>
              </p:nvSpPr>
              <p:spPr>
                <a:xfrm>
                  <a:off x="4191584" y="4057815"/>
                  <a:ext cx="9710" cy="17300"/>
                </a:xfrm>
                <a:custGeom>
                  <a:avLst/>
                  <a:gdLst/>
                  <a:ahLst/>
                  <a:cxnLst/>
                  <a:rect l="l" t="t" r="r" b="b"/>
                  <a:pathLst>
                    <a:path w="1072" h="1910" extrusionOk="0">
                      <a:moveTo>
                        <a:pt x="917" y="0"/>
                      </a:moveTo>
                      <a:cubicBezTo>
                        <a:pt x="886" y="0"/>
                        <a:pt x="857" y="13"/>
                        <a:pt x="835" y="41"/>
                      </a:cubicBezTo>
                      <a:cubicBezTo>
                        <a:pt x="559" y="618"/>
                        <a:pt x="259" y="1169"/>
                        <a:pt x="33" y="1746"/>
                      </a:cubicBezTo>
                      <a:cubicBezTo>
                        <a:pt x="1" y="1843"/>
                        <a:pt x="74" y="1909"/>
                        <a:pt x="149" y="1909"/>
                      </a:cubicBezTo>
                      <a:cubicBezTo>
                        <a:pt x="191" y="1909"/>
                        <a:pt x="232" y="1890"/>
                        <a:pt x="259" y="1846"/>
                      </a:cubicBezTo>
                      <a:cubicBezTo>
                        <a:pt x="559" y="1320"/>
                        <a:pt x="785" y="718"/>
                        <a:pt x="1036" y="167"/>
                      </a:cubicBezTo>
                      <a:cubicBezTo>
                        <a:pt x="1071" y="77"/>
                        <a:pt x="992" y="0"/>
                        <a:pt x="917"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22" name="Google Shape;1422;p42"/>
                <p:cNvSpPr/>
                <p:nvPr/>
              </p:nvSpPr>
              <p:spPr>
                <a:xfrm>
                  <a:off x="4214844" y="4062978"/>
                  <a:ext cx="5688" cy="10860"/>
                </a:xfrm>
                <a:custGeom>
                  <a:avLst/>
                  <a:gdLst/>
                  <a:ahLst/>
                  <a:cxnLst/>
                  <a:rect l="l" t="t" r="r" b="b"/>
                  <a:pathLst>
                    <a:path w="628" h="1199" extrusionOk="0">
                      <a:moveTo>
                        <a:pt x="511" y="0"/>
                      </a:moveTo>
                      <a:cubicBezTo>
                        <a:pt x="471" y="0"/>
                        <a:pt x="433" y="22"/>
                        <a:pt x="423" y="73"/>
                      </a:cubicBezTo>
                      <a:cubicBezTo>
                        <a:pt x="297" y="399"/>
                        <a:pt x="172" y="699"/>
                        <a:pt x="47" y="1000"/>
                      </a:cubicBezTo>
                      <a:cubicBezTo>
                        <a:pt x="1" y="1123"/>
                        <a:pt x="105" y="1199"/>
                        <a:pt x="204" y="1199"/>
                      </a:cubicBezTo>
                      <a:cubicBezTo>
                        <a:pt x="267" y="1199"/>
                        <a:pt x="328" y="1168"/>
                        <a:pt x="347" y="1100"/>
                      </a:cubicBezTo>
                      <a:cubicBezTo>
                        <a:pt x="423" y="775"/>
                        <a:pt x="523" y="449"/>
                        <a:pt x="598" y="123"/>
                      </a:cubicBezTo>
                      <a:cubicBezTo>
                        <a:pt x="628" y="48"/>
                        <a:pt x="569" y="0"/>
                        <a:pt x="511"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23" name="Google Shape;1423;p42"/>
                <p:cNvSpPr/>
                <p:nvPr/>
              </p:nvSpPr>
              <p:spPr>
                <a:xfrm>
                  <a:off x="4168950" y="4093620"/>
                  <a:ext cx="3188" cy="13251"/>
                </a:xfrm>
                <a:custGeom>
                  <a:avLst/>
                  <a:gdLst/>
                  <a:ahLst/>
                  <a:cxnLst/>
                  <a:rect l="l" t="t" r="r" b="b"/>
                  <a:pathLst>
                    <a:path w="352" h="1463" extrusionOk="0">
                      <a:moveTo>
                        <a:pt x="218" y="1"/>
                      </a:moveTo>
                      <a:cubicBezTo>
                        <a:pt x="175" y="1"/>
                        <a:pt x="136" y="23"/>
                        <a:pt x="126" y="73"/>
                      </a:cubicBezTo>
                      <a:cubicBezTo>
                        <a:pt x="76" y="499"/>
                        <a:pt x="1" y="926"/>
                        <a:pt x="1" y="1327"/>
                      </a:cubicBezTo>
                      <a:cubicBezTo>
                        <a:pt x="1" y="1410"/>
                        <a:pt x="78" y="1463"/>
                        <a:pt x="156" y="1463"/>
                      </a:cubicBezTo>
                      <a:cubicBezTo>
                        <a:pt x="218" y="1463"/>
                        <a:pt x="279" y="1429"/>
                        <a:pt x="302" y="1352"/>
                      </a:cubicBezTo>
                      <a:cubicBezTo>
                        <a:pt x="352" y="951"/>
                        <a:pt x="352" y="525"/>
                        <a:pt x="352" y="124"/>
                      </a:cubicBezTo>
                      <a:cubicBezTo>
                        <a:pt x="352" y="49"/>
                        <a:pt x="280" y="1"/>
                        <a:pt x="218"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24" name="Google Shape;1424;p42"/>
                <p:cNvSpPr/>
                <p:nvPr/>
              </p:nvSpPr>
              <p:spPr>
                <a:xfrm>
                  <a:off x="4188912" y="4102432"/>
                  <a:ext cx="10498" cy="14936"/>
                </a:xfrm>
                <a:custGeom>
                  <a:avLst/>
                  <a:gdLst/>
                  <a:ahLst/>
                  <a:cxnLst/>
                  <a:rect l="l" t="t" r="r" b="b"/>
                  <a:pathLst>
                    <a:path w="1159" h="1649" extrusionOk="0">
                      <a:moveTo>
                        <a:pt x="984" y="1"/>
                      </a:moveTo>
                      <a:cubicBezTo>
                        <a:pt x="947" y="1"/>
                        <a:pt x="909" y="16"/>
                        <a:pt x="880" y="53"/>
                      </a:cubicBezTo>
                      <a:cubicBezTo>
                        <a:pt x="604" y="504"/>
                        <a:pt x="303" y="955"/>
                        <a:pt x="52" y="1431"/>
                      </a:cubicBezTo>
                      <a:cubicBezTo>
                        <a:pt x="1" y="1552"/>
                        <a:pt x="91" y="1649"/>
                        <a:pt x="185" y="1649"/>
                      </a:cubicBezTo>
                      <a:cubicBezTo>
                        <a:pt x="228" y="1649"/>
                        <a:pt x="272" y="1629"/>
                        <a:pt x="303" y="1582"/>
                      </a:cubicBezTo>
                      <a:cubicBezTo>
                        <a:pt x="604" y="1130"/>
                        <a:pt x="829" y="654"/>
                        <a:pt x="1105" y="178"/>
                      </a:cubicBezTo>
                      <a:cubicBezTo>
                        <a:pt x="1158" y="89"/>
                        <a:pt x="1074" y="1"/>
                        <a:pt x="984"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25" name="Google Shape;1425;p42"/>
                <p:cNvSpPr/>
                <p:nvPr/>
              </p:nvSpPr>
              <p:spPr>
                <a:xfrm>
                  <a:off x="4158388" y="4140392"/>
                  <a:ext cx="8152" cy="18541"/>
                </a:xfrm>
                <a:custGeom>
                  <a:avLst/>
                  <a:gdLst/>
                  <a:ahLst/>
                  <a:cxnLst/>
                  <a:rect l="l" t="t" r="r" b="b"/>
                  <a:pathLst>
                    <a:path w="900" h="2047" extrusionOk="0">
                      <a:moveTo>
                        <a:pt x="748" y="1"/>
                      </a:moveTo>
                      <a:cubicBezTo>
                        <a:pt x="714" y="1"/>
                        <a:pt x="682" y="15"/>
                        <a:pt x="666" y="47"/>
                      </a:cubicBezTo>
                      <a:cubicBezTo>
                        <a:pt x="340" y="624"/>
                        <a:pt x="64" y="1250"/>
                        <a:pt x="14" y="1902"/>
                      </a:cubicBezTo>
                      <a:cubicBezTo>
                        <a:pt x="1" y="1996"/>
                        <a:pt x="73" y="2047"/>
                        <a:pt x="152" y="2047"/>
                      </a:cubicBezTo>
                      <a:cubicBezTo>
                        <a:pt x="219" y="2047"/>
                        <a:pt x="291" y="2008"/>
                        <a:pt x="315" y="1927"/>
                      </a:cubicBezTo>
                      <a:cubicBezTo>
                        <a:pt x="490" y="1325"/>
                        <a:pt x="615" y="724"/>
                        <a:pt x="866" y="148"/>
                      </a:cubicBezTo>
                      <a:cubicBezTo>
                        <a:pt x="900" y="63"/>
                        <a:pt x="819" y="1"/>
                        <a:pt x="748"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26" name="Google Shape;1426;p42"/>
                <p:cNvSpPr/>
                <p:nvPr/>
              </p:nvSpPr>
              <p:spPr>
                <a:xfrm>
                  <a:off x="4167817" y="4152611"/>
                  <a:ext cx="7011" cy="12943"/>
                </a:xfrm>
                <a:custGeom>
                  <a:avLst/>
                  <a:gdLst/>
                  <a:ahLst/>
                  <a:cxnLst/>
                  <a:rect l="l" t="t" r="r" b="b"/>
                  <a:pathLst>
                    <a:path w="774" h="1429" extrusionOk="0">
                      <a:moveTo>
                        <a:pt x="583" y="0"/>
                      </a:moveTo>
                      <a:cubicBezTo>
                        <a:pt x="545" y="0"/>
                        <a:pt x="505" y="16"/>
                        <a:pt x="477" y="52"/>
                      </a:cubicBezTo>
                      <a:cubicBezTo>
                        <a:pt x="226" y="428"/>
                        <a:pt x="26" y="854"/>
                        <a:pt x="1" y="1280"/>
                      </a:cubicBezTo>
                      <a:cubicBezTo>
                        <a:pt x="1" y="1378"/>
                        <a:pt x="78" y="1429"/>
                        <a:pt x="156" y="1429"/>
                      </a:cubicBezTo>
                      <a:cubicBezTo>
                        <a:pt x="218" y="1429"/>
                        <a:pt x="279" y="1396"/>
                        <a:pt x="301" y="1330"/>
                      </a:cubicBezTo>
                      <a:cubicBezTo>
                        <a:pt x="376" y="929"/>
                        <a:pt x="477" y="553"/>
                        <a:pt x="702" y="202"/>
                      </a:cubicBezTo>
                      <a:cubicBezTo>
                        <a:pt x="774" y="95"/>
                        <a:pt x="680" y="0"/>
                        <a:pt x="583" y="0"/>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grpSp>
          <p:sp>
            <p:nvSpPr>
              <p:cNvPr id="1427" name="Google Shape;1427;p42"/>
              <p:cNvSpPr/>
              <p:nvPr/>
            </p:nvSpPr>
            <p:spPr>
              <a:xfrm>
                <a:off x="4114016" y="4188488"/>
                <a:ext cx="69471" cy="94180"/>
              </a:xfrm>
              <a:custGeom>
                <a:avLst/>
                <a:gdLst/>
                <a:ahLst/>
                <a:cxnLst/>
                <a:rect l="l" t="t" r="r" b="b"/>
                <a:pathLst>
                  <a:path w="7670" h="10398" extrusionOk="0">
                    <a:moveTo>
                      <a:pt x="2682" y="0"/>
                    </a:moveTo>
                    <a:cubicBezTo>
                      <a:pt x="1680" y="1755"/>
                      <a:pt x="903" y="3760"/>
                      <a:pt x="427" y="5715"/>
                    </a:cubicBezTo>
                    <a:cubicBezTo>
                      <a:pt x="176" y="6742"/>
                      <a:pt x="1" y="7820"/>
                      <a:pt x="352" y="8797"/>
                    </a:cubicBezTo>
                    <a:cubicBezTo>
                      <a:pt x="658" y="9674"/>
                      <a:pt x="1483" y="10398"/>
                      <a:pt x="2372" y="10398"/>
                    </a:cubicBezTo>
                    <a:cubicBezTo>
                      <a:pt x="2500" y="10398"/>
                      <a:pt x="2629" y="10383"/>
                      <a:pt x="2758" y="10351"/>
                    </a:cubicBezTo>
                    <a:cubicBezTo>
                      <a:pt x="3384" y="10201"/>
                      <a:pt x="3860" y="9675"/>
                      <a:pt x="4261" y="9173"/>
                    </a:cubicBezTo>
                    <a:cubicBezTo>
                      <a:pt x="5790" y="7269"/>
                      <a:pt x="6918" y="5038"/>
                      <a:pt x="7570" y="2657"/>
                    </a:cubicBezTo>
                    <a:cubicBezTo>
                      <a:pt x="7620" y="2457"/>
                      <a:pt x="7670" y="2231"/>
                      <a:pt x="7545" y="2056"/>
                    </a:cubicBezTo>
                    <a:cubicBezTo>
                      <a:pt x="7469" y="1930"/>
                      <a:pt x="7319" y="1855"/>
                      <a:pt x="7169" y="1805"/>
                    </a:cubicBezTo>
                    <a:cubicBezTo>
                      <a:pt x="5665" y="1203"/>
                      <a:pt x="4186" y="602"/>
                      <a:pt x="2682" y="0"/>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28" name="Google Shape;1428;p42"/>
              <p:cNvSpPr/>
              <p:nvPr/>
            </p:nvSpPr>
            <p:spPr>
              <a:xfrm>
                <a:off x="4123780" y="4208034"/>
                <a:ext cx="25433" cy="56981"/>
              </a:xfrm>
              <a:custGeom>
                <a:avLst/>
                <a:gdLst/>
                <a:ahLst/>
                <a:cxnLst/>
                <a:rect l="l" t="t" r="r" b="b"/>
                <a:pathLst>
                  <a:path w="2808" h="6291" extrusionOk="0">
                    <a:moveTo>
                      <a:pt x="1712" y="0"/>
                    </a:moveTo>
                    <a:cubicBezTo>
                      <a:pt x="1675" y="0"/>
                      <a:pt x="1639" y="7"/>
                      <a:pt x="1604" y="23"/>
                    </a:cubicBezTo>
                    <a:cubicBezTo>
                      <a:pt x="777" y="1602"/>
                      <a:pt x="0" y="3206"/>
                      <a:pt x="226" y="4985"/>
                    </a:cubicBezTo>
                    <a:cubicBezTo>
                      <a:pt x="276" y="5286"/>
                      <a:pt x="351" y="5612"/>
                      <a:pt x="552" y="5888"/>
                    </a:cubicBezTo>
                    <a:cubicBezTo>
                      <a:pt x="716" y="6122"/>
                      <a:pt x="1012" y="6291"/>
                      <a:pt x="1316" y="6291"/>
                    </a:cubicBezTo>
                    <a:cubicBezTo>
                      <a:pt x="1337" y="6291"/>
                      <a:pt x="1358" y="6290"/>
                      <a:pt x="1379" y="6289"/>
                    </a:cubicBezTo>
                    <a:cubicBezTo>
                      <a:pt x="1805" y="6213"/>
                      <a:pt x="2081" y="5812"/>
                      <a:pt x="2281" y="5436"/>
                    </a:cubicBezTo>
                    <a:cubicBezTo>
                      <a:pt x="2456" y="5111"/>
                      <a:pt x="2607" y="4760"/>
                      <a:pt x="2657" y="4409"/>
                    </a:cubicBezTo>
                    <a:cubicBezTo>
                      <a:pt x="2807" y="3306"/>
                      <a:pt x="1905" y="2279"/>
                      <a:pt x="2055" y="1201"/>
                    </a:cubicBezTo>
                    <a:cubicBezTo>
                      <a:pt x="2106" y="925"/>
                      <a:pt x="2181" y="675"/>
                      <a:pt x="2156" y="424"/>
                    </a:cubicBezTo>
                    <a:cubicBezTo>
                      <a:pt x="2113" y="212"/>
                      <a:pt x="1910" y="0"/>
                      <a:pt x="171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grpSp>
      </p:grpSp>
      <p:grpSp>
        <p:nvGrpSpPr>
          <p:cNvPr id="1429" name="Google Shape;1429;p42"/>
          <p:cNvGrpSpPr/>
          <p:nvPr/>
        </p:nvGrpSpPr>
        <p:grpSpPr>
          <a:xfrm>
            <a:off x="308968" y="562927"/>
            <a:ext cx="11538555" cy="4110581"/>
            <a:chOff x="231726" y="422195"/>
            <a:chExt cx="8653916" cy="3082936"/>
          </a:xfrm>
        </p:grpSpPr>
        <p:sp>
          <p:nvSpPr>
            <p:cNvPr id="1430" name="Google Shape;1430;p42"/>
            <p:cNvSpPr/>
            <p:nvPr/>
          </p:nvSpPr>
          <p:spPr>
            <a:xfrm>
              <a:off x="7358624" y="422195"/>
              <a:ext cx="1072270" cy="1073294"/>
            </a:xfrm>
            <a:custGeom>
              <a:avLst/>
              <a:gdLst/>
              <a:ahLst/>
              <a:cxnLst/>
              <a:rect l="l" t="t" r="r" b="b"/>
              <a:pathLst>
                <a:path w="18057" h="18075" extrusionOk="0">
                  <a:moveTo>
                    <a:pt x="9028" y="0"/>
                  </a:moveTo>
                  <a:cubicBezTo>
                    <a:pt x="4050" y="0"/>
                    <a:pt x="0" y="4051"/>
                    <a:pt x="0" y="9029"/>
                  </a:cubicBezTo>
                  <a:cubicBezTo>
                    <a:pt x="0" y="14025"/>
                    <a:pt x="4050" y="18075"/>
                    <a:pt x="9028" y="18075"/>
                  </a:cubicBezTo>
                  <a:cubicBezTo>
                    <a:pt x="14024" y="18075"/>
                    <a:pt x="18057" y="14025"/>
                    <a:pt x="18057" y="9029"/>
                  </a:cubicBezTo>
                  <a:cubicBezTo>
                    <a:pt x="18057" y="4051"/>
                    <a:pt x="14024" y="0"/>
                    <a:pt x="9028" y="0"/>
                  </a:cubicBezTo>
                  <a:close/>
                </a:path>
              </a:pathLst>
            </a:custGeom>
            <a:solidFill>
              <a:srgbClr val="EF920F"/>
            </a:solidFill>
            <a:ln>
              <a:noFill/>
            </a:ln>
          </p:spPr>
          <p:txBody>
            <a:bodyPr spcFirstLastPara="1" wrap="square" lIns="91425" tIns="91425" rIns="91425" bIns="91425" anchor="ctr" anchorCtr="0">
              <a:noAutofit/>
            </a:bodyPr>
            <a:lstStyle/>
            <a:p>
              <a:endParaRPr sz="2400">
                <a:solidFill>
                  <a:srgbClr val="2A4849"/>
                </a:solidFill>
              </a:endParaRPr>
            </a:p>
          </p:txBody>
        </p:sp>
        <p:grpSp>
          <p:nvGrpSpPr>
            <p:cNvPr id="1431" name="Google Shape;1431;p42"/>
            <p:cNvGrpSpPr/>
            <p:nvPr/>
          </p:nvGrpSpPr>
          <p:grpSpPr>
            <a:xfrm>
              <a:off x="231726" y="521563"/>
              <a:ext cx="8653916" cy="2983568"/>
              <a:chOff x="231726" y="521563"/>
              <a:chExt cx="8653916" cy="2983568"/>
            </a:xfrm>
          </p:grpSpPr>
          <p:grpSp>
            <p:nvGrpSpPr>
              <p:cNvPr id="1432" name="Google Shape;1432;p42"/>
              <p:cNvGrpSpPr/>
              <p:nvPr/>
            </p:nvGrpSpPr>
            <p:grpSpPr>
              <a:xfrm>
                <a:off x="4303933" y="1107959"/>
                <a:ext cx="543053" cy="354885"/>
                <a:chOff x="7218550" y="1264450"/>
                <a:chExt cx="1810175" cy="1182950"/>
              </a:xfrm>
            </p:grpSpPr>
            <p:sp>
              <p:nvSpPr>
                <p:cNvPr id="1433" name="Google Shape;1433;p42"/>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34" name="Google Shape;1434;p42"/>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35" name="Google Shape;1435;p42"/>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36" name="Google Shape;1436;p42"/>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37" name="Google Shape;1437;p42"/>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38" name="Google Shape;1438;p42"/>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39" name="Google Shape;1439;p42"/>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40" name="Google Shape;1440;p42"/>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41" name="Google Shape;1441;p42"/>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42" name="Google Shape;1442;p42"/>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43" name="Google Shape;1443;p42"/>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44" name="Google Shape;1444;p42"/>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45" name="Google Shape;1445;p42"/>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446" name="Google Shape;1446;p42"/>
              <p:cNvGrpSpPr/>
              <p:nvPr/>
            </p:nvGrpSpPr>
            <p:grpSpPr>
              <a:xfrm>
                <a:off x="231726" y="1042995"/>
                <a:ext cx="399301" cy="416613"/>
                <a:chOff x="2105350" y="2220525"/>
                <a:chExt cx="1113500" cy="1161775"/>
              </a:xfrm>
            </p:grpSpPr>
            <p:sp>
              <p:nvSpPr>
                <p:cNvPr id="1447" name="Google Shape;1447;p42"/>
                <p:cNvSpPr/>
                <p:nvPr/>
              </p:nvSpPr>
              <p:spPr>
                <a:xfrm>
                  <a:off x="2105350" y="2220525"/>
                  <a:ext cx="939925" cy="1161775"/>
                </a:xfrm>
                <a:custGeom>
                  <a:avLst/>
                  <a:gdLst/>
                  <a:ahLst/>
                  <a:cxnLst/>
                  <a:rect l="l" t="t" r="r" b="b"/>
                  <a:pathLst>
                    <a:path w="37597" h="46471" extrusionOk="0">
                      <a:moveTo>
                        <a:pt x="12529" y="1"/>
                      </a:moveTo>
                      <a:cubicBezTo>
                        <a:pt x="3963" y="1"/>
                        <a:pt x="8949" y="11588"/>
                        <a:pt x="7847" y="13662"/>
                      </a:cubicBezTo>
                      <a:cubicBezTo>
                        <a:pt x="6594" y="16093"/>
                        <a:pt x="1983" y="15567"/>
                        <a:pt x="930" y="21456"/>
                      </a:cubicBezTo>
                      <a:cubicBezTo>
                        <a:pt x="1" y="26764"/>
                        <a:pt x="2914" y="31189"/>
                        <a:pt x="9252" y="31189"/>
                      </a:cubicBezTo>
                      <a:cubicBezTo>
                        <a:pt x="9409" y="31189"/>
                        <a:pt x="9567" y="31186"/>
                        <a:pt x="9727" y="31181"/>
                      </a:cubicBezTo>
                      <a:cubicBezTo>
                        <a:pt x="9836" y="31177"/>
                        <a:pt x="9942" y="31175"/>
                        <a:pt x="10045" y="31175"/>
                      </a:cubicBezTo>
                      <a:cubicBezTo>
                        <a:pt x="16284" y="31175"/>
                        <a:pt x="12949" y="37783"/>
                        <a:pt x="7747" y="39928"/>
                      </a:cubicBezTo>
                      <a:cubicBezTo>
                        <a:pt x="3626" y="41638"/>
                        <a:pt x="7285" y="46471"/>
                        <a:pt x="11333" y="46471"/>
                      </a:cubicBezTo>
                      <a:cubicBezTo>
                        <a:pt x="12504" y="46471"/>
                        <a:pt x="13708" y="46066"/>
                        <a:pt x="14765" y="45066"/>
                      </a:cubicBezTo>
                      <a:cubicBezTo>
                        <a:pt x="16434" y="43502"/>
                        <a:pt x="17400" y="43106"/>
                        <a:pt x="18188" y="43106"/>
                      </a:cubicBezTo>
                      <a:cubicBezTo>
                        <a:pt x="18997" y="43106"/>
                        <a:pt x="19619" y="43524"/>
                        <a:pt x="20622" y="43524"/>
                      </a:cubicBezTo>
                      <a:cubicBezTo>
                        <a:pt x="21413" y="43524"/>
                        <a:pt x="22442" y="43264"/>
                        <a:pt x="23988" y="42334"/>
                      </a:cubicBezTo>
                      <a:cubicBezTo>
                        <a:pt x="27779" y="40083"/>
                        <a:pt x="28210" y="31088"/>
                        <a:pt x="33986" y="31088"/>
                      </a:cubicBezTo>
                      <a:cubicBezTo>
                        <a:pt x="34319" y="31088"/>
                        <a:pt x="34670" y="31118"/>
                        <a:pt x="35040" y="31181"/>
                      </a:cubicBezTo>
                      <a:cubicBezTo>
                        <a:pt x="37246" y="27948"/>
                        <a:pt x="37597" y="24389"/>
                        <a:pt x="37597" y="24389"/>
                      </a:cubicBezTo>
                      <a:cubicBezTo>
                        <a:pt x="37597" y="24389"/>
                        <a:pt x="33311" y="5943"/>
                        <a:pt x="17772" y="980"/>
                      </a:cubicBezTo>
                      <a:cubicBezTo>
                        <a:pt x="15623" y="298"/>
                        <a:pt x="13902" y="1"/>
                        <a:pt x="1252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48" name="Google Shape;1448;p42"/>
                <p:cNvSpPr/>
                <p:nvPr/>
              </p:nvSpPr>
              <p:spPr>
                <a:xfrm>
                  <a:off x="2812175" y="2609475"/>
                  <a:ext cx="406675" cy="720250"/>
                </a:xfrm>
                <a:custGeom>
                  <a:avLst/>
                  <a:gdLst/>
                  <a:ahLst/>
                  <a:cxnLst/>
                  <a:rect l="l" t="t" r="r" b="b"/>
                  <a:pathLst>
                    <a:path w="16267" h="28810" extrusionOk="0">
                      <a:moveTo>
                        <a:pt x="9285" y="1"/>
                      </a:moveTo>
                      <a:cubicBezTo>
                        <a:pt x="9225" y="1"/>
                        <a:pt x="9162" y="3"/>
                        <a:pt x="9098" y="9"/>
                      </a:cubicBezTo>
                      <a:cubicBezTo>
                        <a:pt x="8397" y="59"/>
                        <a:pt x="8246" y="1162"/>
                        <a:pt x="8848" y="1412"/>
                      </a:cubicBezTo>
                      <a:cubicBezTo>
                        <a:pt x="8946" y="1449"/>
                        <a:pt x="9037" y="1466"/>
                        <a:pt x="9121" y="1466"/>
                      </a:cubicBezTo>
                      <a:cubicBezTo>
                        <a:pt x="9548" y="1466"/>
                        <a:pt x="9759" y="1025"/>
                        <a:pt x="9549" y="585"/>
                      </a:cubicBezTo>
                      <a:lnTo>
                        <a:pt x="9549" y="585"/>
                      </a:lnTo>
                      <a:cubicBezTo>
                        <a:pt x="9800" y="635"/>
                        <a:pt x="9900" y="710"/>
                        <a:pt x="10076" y="936"/>
                      </a:cubicBezTo>
                      <a:cubicBezTo>
                        <a:pt x="10226" y="1162"/>
                        <a:pt x="10351" y="1412"/>
                        <a:pt x="10452" y="1738"/>
                      </a:cubicBezTo>
                      <a:cubicBezTo>
                        <a:pt x="10527" y="2039"/>
                        <a:pt x="10602" y="2465"/>
                        <a:pt x="10627" y="2816"/>
                      </a:cubicBezTo>
                      <a:cubicBezTo>
                        <a:pt x="10727" y="3568"/>
                        <a:pt x="10752" y="4319"/>
                        <a:pt x="10778" y="5071"/>
                      </a:cubicBezTo>
                      <a:cubicBezTo>
                        <a:pt x="10502" y="5172"/>
                        <a:pt x="10301" y="5172"/>
                        <a:pt x="10051" y="5397"/>
                      </a:cubicBezTo>
                      <a:cubicBezTo>
                        <a:pt x="9148" y="6199"/>
                        <a:pt x="9173" y="7252"/>
                        <a:pt x="9900" y="8204"/>
                      </a:cubicBezTo>
                      <a:cubicBezTo>
                        <a:pt x="7544" y="9382"/>
                        <a:pt x="7143" y="11813"/>
                        <a:pt x="6667" y="14169"/>
                      </a:cubicBezTo>
                      <a:cubicBezTo>
                        <a:pt x="4838" y="14996"/>
                        <a:pt x="4136" y="16199"/>
                        <a:pt x="3359" y="18254"/>
                      </a:cubicBezTo>
                      <a:cubicBezTo>
                        <a:pt x="2231" y="21287"/>
                        <a:pt x="903" y="24921"/>
                        <a:pt x="51" y="28229"/>
                      </a:cubicBezTo>
                      <a:cubicBezTo>
                        <a:pt x="26" y="28405"/>
                        <a:pt x="1" y="28655"/>
                        <a:pt x="101" y="28806"/>
                      </a:cubicBezTo>
                      <a:cubicBezTo>
                        <a:pt x="118" y="28808"/>
                        <a:pt x="136" y="28809"/>
                        <a:pt x="153" y="28809"/>
                      </a:cubicBezTo>
                      <a:cubicBezTo>
                        <a:pt x="336" y="28809"/>
                        <a:pt x="513" y="28695"/>
                        <a:pt x="627" y="28580"/>
                      </a:cubicBezTo>
                      <a:cubicBezTo>
                        <a:pt x="3133" y="26199"/>
                        <a:pt x="5840" y="23442"/>
                        <a:pt x="8021" y="20961"/>
                      </a:cubicBezTo>
                      <a:cubicBezTo>
                        <a:pt x="9499" y="19282"/>
                        <a:pt x="10251" y="17753"/>
                        <a:pt x="9825" y="15673"/>
                      </a:cubicBezTo>
                      <a:cubicBezTo>
                        <a:pt x="11479" y="13543"/>
                        <a:pt x="12933" y="11462"/>
                        <a:pt x="11529" y="8806"/>
                      </a:cubicBezTo>
                      <a:cubicBezTo>
                        <a:pt x="12632" y="8330"/>
                        <a:pt x="13133" y="7553"/>
                        <a:pt x="12883" y="6249"/>
                      </a:cubicBezTo>
                      <a:cubicBezTo>
                        <a:pt x="12858" y="6099"/>
                        <a:pt x="12231" y="5247"/>
                        <a:pt x="11880" y="5197"/>
                      </a:cubicBezTo>
                      <a:cubicBezTo>
                        <a:pt x="12206" y="4595"/>
                        <a:pt x="12532" y="4044"/>
                        <a:pt x="12883" y="3492"/>
                      </a:cubicBezTo>
                      <a:cubicBezTo>
                        <a:pt x="13184" y="3016"/>
                        <a:pt x="13509" y="2590"/>
                        <a:pt x="13860" y="2189"/>
                      </a:cubicBezTo>
                      <a:cubicBezTo>
                        <a:pt x="13960" y="2039"/>
                        <a:pt x="14086" y="1913"/>
                        <a:pt x="14236" y="1788"/>
                      </a:cubicBezTo>
                      <a:cubicBezTo>
                        <a:pt x="14361" y="1688"/>
                        <a:pt x="14562" y="1588"/>
                        <a:pt x="14712" y="1487"/>
                      </a:cubicBezTo>
                      <a:lnTo>
                        <a:pt x="14712" y="1487"/>
                      </a:lnTo>
                      <a:cubicBezTo>
                        <a:pt x="14652" y="1911"/>
                        <a:pt x="14932" y="2253"/>
                        <a:pt x="15305" y="2253"/>
                      </a:cubicBezTo>
                      <a:cubicBezTo>
                        <a:pt x="15396" y="2253"/>
                        <a:pt x="15492" y="2233"/>
                        <a:pt x="15590" y="2189"/>
                      </a:cubicBezTo>
                      <a:cubicBezTo>
                        <a:pt x="16266" y="1888"/>
                        <a:pt x="16041" y="961"/>
                        <a:pt x="15364" y="786"/>
                      </a:cubicBezTo>
                      <a:cubicBezTo>
                        <a:pt x="15242" y="753"/>
                        <a:pt x="15124" y="739"/>
                        <a:pt x="15011" y="739"/>
                      </a:cubicBezTo>
                      <a:cubicBezTo>
                        <a:pt x="14241" y="739"/>
                        <a:pt x="13671" y="1424"/>
                        <a:pt x="13234" y="2014"/>
                      </a:cubicBezTo>
                      <a:cubicBezTo>
                        <a:pt x="12507" y="2991"/>
                        <a:pt x="11955" y="3969"/>
                        <a:pt x="11454" y="5046"/>
                      </a:cubicBezTo>
                      <a:cubicBezTo>
                        <a:pt x="11354" y="5046"/>
                        <a:pt x="11279" y="5021"/>
                        <a:pt x="11179" y="5021"/>
                      </a:cubicBezTo>
                      <a:cubicBezTo>
                        <a:pt x="11276" y="3412"/>
                        <a:pt x="11445" y="1"/>
                        <a:pt x="9285" y="1"/>
                      </a:cubicBezTo>
                      <a:close/>
                    </a:path>
                  </a:pathLst>
                </a:custGeom>
                <a:solidFill>
                  <a:schemeClr val="accent3"/>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49" name="Google Shape;1449;p42"/>
                <p:cNvSpPr/>
                <p:nvPr/>
              </p:nvSpPr>
              <p:spPr>
                <a:xfrm>
                  <a:off x="2363550" y="2366625"/>
                  <a:ext cx="620875" cy="445625"/>
                </a:xfrm>
                <a:custGeom>
                  <a:avLst/>
                  <a:gdLst/>
                  <a:ahLst/>
                  <a:cxnLst/>
                  <a:rect l="l" t="t" r="r" b="b"/>
                  <a:pathLst>
                    <a:path w="24835" h="17825" extrusionOk="0">
                      <a:moveTo>
                        <a:pt x="6775" y="0"/>
                      </a:moveTo>
                      <a:cubicBezTo>
                        <a:pt x="5596" y="0"/>
                        <a:pt x="4511" y="415"/>
                        <a:pt x="3660" y="1477"/>
                      </a:cubicBezTo>
                      <a:cubicBezTo>
                        <a:pt x="276" y="5713"/>
                        <a:pt x="7695" y="8570"/>
                        <a:pt x="10527" y="9397"/>
                      </a:cubicBezTo>
                      <a:cubicBezTo>
                        <a:pt x="10978" y="9522"/>
                        <a:pt x="11429" y="9647"/>
                        <a:pt x="11905" y="9798"/>
                      </a:cubicBezTo>
                      <a:cubicBezTo>
                        <a:pt x="10305" y="9509"/>
                        <a:pt x="8685" y="9338"/>
                        <a:pt x="7081" y="9338"/>
                      </a:cubicBezTo>
                      <a:cubicBezTo>
                        <a:pt x="6876" y="9338"/>
                        <a:pt x="6671" y="9341"/>
                        <a:pt x="6467" y="9347"/>
                      </a:cubicBezTo>
                      <a:cubicBezTo>
                        <a:pt x="4712" y="9397"/>
                        <a:pt x="2256" y="9522"/>
                        <a:pt x="1078" y="11001"/>
                      </a:cubicBezTo>
                      <a:cubicBezTo>
                        <a:pt x="1" y="12379"/>
                        <a:pt x="627" y="14184"/>
                        <a:pt x="1981" y="15111"/>
                      </a:cubicBezTo>
                      <a:cubicBezTo>
                        <a:pt x="3067" y="15846"/>
                        <a:pt x="4331" y="16025"/>
                        <a:pt x="5603" y="16025"/>
                      </a:cubicBezTo>
                      <a:cubicBezTo>
                        <a:pt x="6238" y="16025"/>
                        <a:pt x="6876" y="15980"/>
                        <a:pt x="7494" y="15938"/>
                      </a:cubicBezTo>
                      <a:cubicBezTo>
                        <a:pt x="10051" y="15813"/>
                        <a:pt x="12582" y="15663"/>
                        <a:pt x="15113" y="15512"/>
                      </a:cubicBezTo>
                      <a:cubicBezTo>
                        <a:pt x="15312" y="15499"/>
                        <a:pt x="15587" y="15486"/>
                        <a:pt x="15926" y="15486"/>
                      </a:cubicBezTo>
                      <a:cubicBezTo>
                        <a:pt x="17514" y="15486"/>
                        <a:pt x="20503" y="15776"/>
                        <a:pt x="23560" y="17718"/>
                      </a:cubicBezTo>
                      <a:cubicBezTo>
                        <a:pt x="23662" y="17782"/>
                        <a:pt x="23806" y="17824"/>
                        <a:pt x="23953" y="17824"/>
                      </a:cubicBezTo>
                      <a:cubicBezTo>
                        <a:pt x="24383" y="17824"/>
                        <a:pt x="24834" y="17459"/>
                        <a:pt x="24311" y="16189"/>
                      </a:cubicBezTo>
                      <a:cubicBezTo>
                        <a:pt x="22758" y="12480"/>
                        <a:pt x="20828" y="8871"/>
                        <a:pt x="15264" y="4259"/>
                      </a:cubicBezTo>
                      <a:cubicBezTo>
                        <a:pt x="13425" y="2726"/>
                        <a:pt x="9796" y="0"/>
                        <a:pt x="677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50" name="Google Shape;1450;p42"/>
                <p:cNvSpPr/>
                <p:nvPr/>
              </p:nvSpPr>
              <p:spPr>
                <a:xfrm>
                  <a:off x="2261600" y="2797650"/>
                  <a:ext cx="648350" cy="165350"/>
                </a:xfrm>
                <a:custGeom>
                  <a:avLst/>
                  <a:gdLst/>
                  <a:ahLst/>
                  <a:cxnLst/>
                  <a:rect l="l" t="t" r="r" b="b"/>
                  <a:pathLst>
                    <a:path w="25934" h="6614" extrusionOk="0">
                      <a:moveTo>
                        <a:pt x="18798" y="0"/>
                      </a:moveTo>
                      <a:cubicBezTo>
                        <a:pt x="14326" y="0"/>
                        <a:pt x="10474" y="1457"/>
                        <a:pt x="8089" y="1755"/>
                      </a:cubicBezTo>
                      <a:cubicBezTo>
                        <a:pt x="7831" y="1788"/>
                        <a:pt x="7580" y="1802"/>
                        <a:pt x="7336" y="1802"/>
                      </a:cubicBezTo>
                      <a:cubicBezTo>
                        <a:pt x="5866" y="1802"/>
                        <a:pt x="4629" y="1288"/>
                        <a:pt x="3563" y="1288"/>
                      </a:cubicBezTo>
                      <a:cubicBezTo>
                        <a:pt x="3065" y="1288"/>
                        <a:pt x="2604" y="1400"/>
                        <a:pt x="2174" y="1730"/>
                      </a:cubicBezTo>
                      <a:cubicBezTo>
                        <a:pt x="0" y="3372"/>
                        <a:pt x="2072" y="6613"/>
                        <a:pt x="6283" y="6613"/>
                      </a:cubicBezTo>
                      <a:cubicBezTo>
                        <a:pt x="6636" y="6613"/>
                        <a:pt x="7005" y="6590"/>
                        <a:pt x="7387" y="6542"/>
                      </a:cubicBezTo>
                      <a:cubicBezTo>
                        <a:pt x="13046" y="5863"/>
                        <a:pt x="17765" y="2301"/>
                        <a:pt x="22208" y="2301"/>
                      </a:cubicBezTo>
                      <a:cubicBezTo>
                        <a:pt x="22684" y="2301"/>
                        <a:pt x="23157" y="2342"/>
                        <a:pt x="23628" y="2432"/>
                      </a:cubicBezTo>
                      <a:cubicBezTo>
                        <a:pt x="24192" y="2529"/>
                        <a:pt x="24621" y="2672"/>
                        <a:pt x="25125" y="2672"/>
                      </a:cubicBezTo>
                      <a:cubicBezTo>
                        <a:pt x="25270" y="2672"/>
                        <a:pt x="25420" y="2660"/>
                        <a:pt x="25582" y="2632"/>
                      </a:cubicBezTo>
                      <a:cubicBezTo>
                        <a:pt x="25833" y="2607"/>
                        <a:pt x="25933" y="2281"/>
                        <a:pt x="25808" y="2081"/>
                      </a:cubicBezTo>
                      <a:cubicBezTo>
                        <a:pt x="25006" y="652"/>
                        <a:pt x="22725" y="351"/>
                        <a:pt x="21221" y="151"/>
                      </a:cubicBezTo>
                      <a:cubicBezTo>
                        <a:pt x="20397" y="46"/>
                        <a:pt x="19588" y="0"/>
                        <a:pt x="18798"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51" name="Google Shape;1451;p42"/>
                <p:cNvSpPr/>
                <p:nvPr/>
              </p:nvSpPr>
              <p:spPr>
                <a:xfrm>
                  <a:off x="2530850" y="2899275"/>
                  <a:ext cx="337125" cy="344800"/>
                </a:xfrm>
                <a:custGeom>
                  <a:avLst/>
                  <a:gdLst/>
                  <a:ahLst/>
                  <a:cxnLst/>
                  <a:rect l="l" t="t" r="r" b="b"/>
                  <a:pathLst>
                    <a:path w="13485" h="13792" extrusionOk="0">
                      <a:moveTo>
                        <a:pt x="10212" y="0"/>
                      </a:moveTo>
                      <a:cubicBezTo>
                        <a:pt x="7668" y="0"/>
                        <a:pt x="3928" y="872"/>
                        <a:pt x="1504" y="3655"/>
                      </a:cubicBezTo>
                      <a:cubicBezTo>
                        <a:pt x="426" y="4883"/>
                        <a:pt x="0" y="6537"/>
                        <a:pt x="852" y="8016"/>
                      </a:cubicBezTo>
                      <a:cubicBezTo>
                        <a:pt x="1279" y="8718"/>
                        <a:pt x="2081" y="9144"/>
                        <a:pt x="2507" y="9820"/>
                      </a:cubicBezTo>
                      <a:cubicBezTo>
                        <a:pt x="3033" y="10672"/>
                        <a:pt x="2381" y="11424"/>
                        <a:pt x="2582" y="12302"/>
                      </a:cubicBezTo>
                      <a:cubicBezTo>
                        <a:pt x="2824" y="13339"/>
                        <a:pt x="3627" y="13792"/>
                        <a:pt x="4513" y="13792"/>
                      </a:cubicBezTo>
                      <a:cubicBezTo>
                        <a:pt x="4911" y="13792"/>
                        <a:pt x="5326" y="13701"/>
                        <a:pt x="5715" y="13530"/>
                      </a:cubicBezTo>
                      <a:cubicBezTo>
                        <a:pt x="7970" y="12552"/>
                        <a:pt x="8622" y="10021"/>
                        <a:pt x="10978" y="5585"/>
                      </a:cubicBezTo>
                      <a:cubicBezTo>
                        <a:pt x="11780" y="4106"/>
                        <a:pt x="13208" y="3154"/>
                        <a:pt x="13259" y="1951"/>
                      </a:cubicBezTo>
                      <a:cubicBezTo>
                        <a:pt x="13484" y="1499"/>
                        <a:pt x="13309" y="1073"/>
                        <a:pt x="12958" y="723"/>
                      </a:cubicBezTo>
                      <a:cubicBezTo>
                        <a:pt x="12845" y="317"/>
                        <a:pt x="11746" y="0"/>
                        <a:pt x="10212"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52" name="Google Shape;1452;p42"/>
                <p:cNvSpPr/>
                <p:nvPr/>
              </p:nvSpPr>
              <p:spPr>
                <a:xfrm>
                  <a:off x="2332225" y="3165900"/>
                  <a:ext cx="245650" cy="169650"/>
                </a:xfrm>
                <a:custGeom>
                  <a:avLst/>
                  <a:gdLst/>
                  <a:ahLst/>
                  <a:cxnLst/>
                  <a:rect l="l" t="t" r="r" b="b"/>
                  <a:pathLst>
                    <a:path w="9826" h="6786" extrusionOk="0">
                      <a:moveTo>
                        <a:pt x="8195" y="0"/>
                      </a:moveTo>
                      <a:cubicBezTo>
                        <a:pt x="7669" y="0"/>
                        <a:pt x="7074" y="292"/>
                        <a:pt x="6667" y="433"/>
                      </a:cubicBezTo>
                      <a:cubicBezTo>
                        <a:pt x="5740" y="759"/>
                        <a:pt x="4762" y="1035"/>
                        <a:pt x="3835" y="1361"/>
                      </a:cubicBezTo>
                      <a:cubicBezTo>
                        <a:pt x="2381" y="1912"/>
                        <a:pt x="0" y="2764"/>
                        <a:pt x="201" y="4719"/>
                      </a:cubicBezTo>
                      <a:cubicBezTo>
                        <a:pt x="327" y="6069"/>
                        <a:pt x="1486" y="6785"/>
                        <a:pt x="2687" y="6785"/>
                      </a:cubicBezTo>
                      <a:cubicBezTo>
                        <a:pt x="3159" y="6785"/>
                        <a:pt x="3636" y="6675"/>
                        <a:pt x="4061" y="6449"/>
                      </a:cubicBezTo>
                      <a:cubicBezTo>
                        <a:pt x="4913" y="5997"/>
                        <a:pt x="5389" y="5246"/>
                        <a:pt x="5940" y="4494"/>
                      </a:cubicBezTo>
                      <a:cubicBezTo>
                        <a:pt x="7720" y="2188"/>
                        <a:pt x="9825" y="960"/>
                        <a:pt x="8797" y="183"/>
                      </a:cubicBezTo>
                      <a:cubicBezTo>
                        <a:pt x="8621" y="50"/>
                        <a:pt x="8414" y="0"/>
                        <a:pt x="81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453" name="Google Shape;1453;p42"/>
              <p:cNvGrpSpPr/>
              <p:nvPr/>
            </p:nvGrpSpPr>
            <p:grpSpPr>
              <a:xfrm>
                <a:off x="5463284" y="521563"/>
                <a:ext cx="929164" cy="543026"/>
                <a:chOff x="3973200" y="2218800"/>
                <a:chExt cx="1850925" cy="1081725"/>
              </a:xfrm>
            </p:grpSpPr>
            <p:sp>
              <p:nvSpPr>
                <p:cNvPr id="1454" name="Google Shape;1454;p42"/>
                <p:cNvSpPr/>
                <p:nvPr/>
              </p:nvSpPr>
              <p:spPr>
                <a:xfrm>
                  <a:off x="3973200" y="2218800"/>
                  <a:ext cx="886625" cy="1081725"/>
                </a:xfrm>
                <a:custGeom>
                  <a:avLst/>
                  <a:gdLst/>
                  <a:ahLst/>
                  <a:cxnLst/>
                  <a:rect l="l" t="t" r="r" b="b"/>
                  <a:pathLst>
                    <a:path w="35465" h="43269" extrusionOk="0">
                      <a:moveTo>
                        <a:pt x="14159" y="1"/>
                      </a:moveTo>
                      <a:cubicBezTo>
                        <a:pt x="12638" y="1"/>
                        <a:pt x="11181" y="333"/>
                        <a:pt x="9825" y="1024"/>
                      </a:cubicBezTo>
                      <a:cubicBezTo>
                        <a:pt x="1" y="6012"/>
                        <a:pt x="7620" y="16839"/>
                        <a:pt x="13735" y="20047"/>
                      </a:cubicBezTo>
                      <a:cubicBezTo>
                        <a:pt x="9806" y="22948"/>
                        <a:pt x="13686" y="27370"/>
                        <a:pt x="18466" y="27370"/>
                      </a:cubicBezTo>
                      <a:cubicBezTo>
                        <a:pt x="18929" y="27370"/>
                        <a:pt x="19401" y="27328"/>
                        <a:pt x="19876" y="27240"/>
                      </a:cubicBezTo>
                      <a:lnTo>
                        <a:pt x="19876" y="27240"/>
                      </a:lnTo>
                      <a:cubicBezTo>
                        <a:pt x="19851" y="27265"/>
                        <a:pt x="15916" y="28267"/>
                        <a:pt x="13384" y="30322"/>
                      </a:cubicBezTo>
                      <a:cubicBezTo>
                        <a:pt x="11054" y="32202"/>
                        <a:pt x="11680" y="35210"/>
                        <a:pt x="15916" y="37014"/>
                      </a:cubicBezTo>
                      <a:cubicBezTo>
                        <a:pt x="15916" y="37014"/>
                        <a:pt x="14862" y="43269"/>
                        <a:pt x="21893" y="43269"/>
                      </a:cubicBezTo>
                      <a:cubicBezTo>
                        <a:pt x="22296" y="43269"/>
                        <a:pt x="22726" y="43248"/>
                        <a:pt x="23184" y="43205"/>
                      </a:cubicBezTo>
                      <a:cubicBezTo>
                        <a:pt x="31655" y="42403"/>
                        <a:pt x="32683" y="33856"/>
                        <a:pt x="35465" y="30648"/>
                      </a:cubicBezTo>
                      <a:lnTo>
                        <a:pt x="35465" y="18042"/>
                      </a:lnTo>
                      <a:cubicBezTo>
                        <a:pt x="29322" y="6866"/>
                        <a:pt x="21074" y="1"/>
                        <a:pt x="14159"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55" name="Google Shape;1455;p42"/>
                <p:cNvSpPr/>
                <p:nvPr/>
              </p:nvSpPr>
              <p:spPr>
                <a:xfrm>
                  <a:off x="4214450" y="2311975"/>
                  <a:ext cx="542700" cy="382000"/>
                </a:xfrm>
                <a:custGeom>
                  <a:avLst/>
                  <a:gdLst/>
                  <a:ahLst/>
                  <a:cxnLst/>
                  <a:rect l="l" t="t" r="r" b="b"/>
                  <a:pathLst>
                    <a:path w="21708" h="15280" extrusionOk="0">
                      <a:moveTo>
                        <a:pt x="5991" y="0"/>
                      </a:moveTo>
                      <a:cubicBezTo>
                        <a:pt x="4867" y="0"/>
                        <a:pt x="3757" y="249"/>
                        <a:pt x="2757" y="856"/>
                      </a:cubicBezTo>
                      <a:cubicBezTo>
                        <a:pt x="752" y="2059"/>
                        <a:pt x="0" y="4465"/>
                        <a:pt x="902" y="6620"/>
                      </a:cubicBezTo>
                      <a:cubicBezTo>
                        <a:pt x="1615" y="8332"/>
                        <a:pt x="3339" y="9679"/>
                        <a:pt x="5170" y="9679"/>
                      </a:cubicBezTo>
                      <a:cubicBezTo>
                        <a:pt x="5592" y="9679"/>
                        <a:pt x="6019" y="9607"/>
                        <a:pt x="6441" y="9453"/>
                      </a:cubicBezTo>
                      <a:cubicBezTo>
                        <a:pt x="8973" y="8525"/>
                        <a:pt x="9499" y="5242"/>
                        <a:pt x="7519" y="3864"/>
                      </a:cubicBezTo>
                      <a:lnTo>
                        <a:pt x="7519" y="3864"/>
                      </a:lnTo>
                      <a:cubicBezTo>
                        <a:pt x="14186" y="4490"/>
                        <a:pt x="17569" y="11257"/>
                        <a:pt x="21128" y="15217"/>
                      </a:cubicBezTo>
                      <a:cubicBezTo>
                        <a:pt x="21172" y="15261"/>
                        <a:pt x="21225" y="15279"/>
                        <a:pt x="21280" y="15279"/>
                      </a:cubicBezTo>
                      <a:cubicBezTo>
                        <a:pt x="21479" y="15279"/>
                        <a:pt x="21708" y="15037"/>
                        <a:pt x="21629" y="14841"/>
                      </a:cubicBezTo>
                      <a:cubicBezTo>
                        <a:pt x="20552" y="11984"/>
                        <a:pt x="18446" y="9052"/>
                        <a:pt x="16642" y="6595"/>
                      </a:cubicBezTo>
                      <a:cubicBezTo>
                        <a:pt x="14912" y="4239"/>
                        <a:pt x="12707" y="2159"/>
                        <a:pt x="10025" y="931"/>
                      </a:cubicBezTo>
                      <a:cubicBezTo>
                        <a:pt x="8780" y="378"/>
                        <a:pt x="7375" y="0"/>
                        <a:pt x="599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56" name="Google Shape;1456;p42"/>
                <p:cNvSpPr/>
                <p:nvPr/>
              </p:nvSpPr>
              <p:spPr>
                <a:xfrm>
                  <a:off x="4367500" y="2677600"/>
                  <a:ext cx="328800" cy="160775"/>
                </a:xfrm>
                <a:custGeom>
                  <a:avLst/>
                  <a:gdLst/>
                  <a:ahLst/>
                  <a:cxnLst/>
                  <a:rect l="l" t="t" r="r" b="b"/>
                  <a:pathLst>
                    <a:path w="13152" h="6431" extrusionOk="0">
                      <a:moveTo>
                        <a:pt x="6691" y="0"/>
                      </a:moveTo>
                      <a:cubicBezTo>
                        <a:pt x="4026" y="0"/>
                        <a:pt x="1364" y="761"/>
                        <a:pt x="620" y="3123"/>
                      </a:cubicBezTo>
                      <a:cubicBezTo>
                        <a:pt x="1" y="5135"/>
                        <a:pt x="1924" y="6430"/>
                        <a:pt x="3681" y="6430"/>
                      </a:cubicBezTo>
                      <a:cubicBezTo>
                        <a:pt x="4768" y="6430"/>
                        <a:pt x="5792" y="5934"/>
                        <a:pt x="6109" y="4803"/>
                      </a:cubicBezTo>
                      <a:cubicBezTo>
                        <a:pt x="6560" y="3274"/>
                        <a:pt x="5231" y="2422"/>
                        <a:pt x="4028" y="2396"/>
                      </a:cubicBezTo>
                      <a:cubicBezTo>
                        <a:pt x="4524" y="2035"/>
                        <a:pt x="4997" y="1885"/>
                        <a:pt x="5460" y="1885"/>
                      </a:cubicBezTo>
                      <a:cubicBezTo>
                        <a:pt x="6472" y="1885"/>
                        <a:pt x="7433" y="2600"/>
                        <a:pt x="8465" y="3374"/>
                      </a:cubicBezTo>
                      <a:cubicBezTo>
                        <a:pt x="8527" y="3424"/>
                        <a:pt x="8625" y="3447"/>
                        <a:pt x="8750" y="3447"/>
                      </a:cubicBezTo>
                      <a:cubicBezTo>
                        <a:pt x="9625" y="3447"/>
                        <a:pt x="11810" y="2331"/>
                        <a:pt x="12249" y="1695"/>
                      </a:cubicBezTo>
                      <a:cubicBezTo>
                        <a:pt x="13151" y="442"/>
                        <a:pt x="9417" y="241"/>
                        <a:pt x="9392" y="241"/>
                      </a:cubicBezTo>
                      <a:cubicBezTo>
                        <a:pt x="8545" y="92"/>
                        <a:pt x="7618" y="0"/>
                        <a:pt x="669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57" name="Google Shape;1457;p42"/>
                <p:cNvSpPr/>
                <p:nvPr/>
              </p:nvSpPr>
              <p:spPr>
                <a:xfrm>
                  <a:off x="4307800" y="2488725"/>
                  <a:ext cx="342675" cy="173650"/>
                </a:xfrm>
                <a:custGeom>
                  <a:avLst/>
                  <a:gdLst/>
                  <a:ahLst/>
                  <a:cxnLst/>
                  <a:rect l="l" t="t" r="r" b="b"/>
                  <a:pathLst>
                    <a:path w="13707" h="6946" extrusionOk="0">
                      <a:moveTo>
                        <a:pt x="6900" y="0"/>
                      </a:moveTo>
                      <a:cubicBezTo>
                        <a:pt x="6547" y="0"/>
                        <a:pt x="6396" y="181"/>
                        <a:pt x="6366" y="327"/>
                      </a:cubicBezTo>
                      <a:cubicBezTo>
                        <a:pt x="5239" y="4964"/>
                        <a:pt x="1279" y="3886"/>
                        <a:pt x="727" y="4413"/>
                      </a:cubicBezTo>
                      <a:cubicBezTo>
                        <a:pt x="0" y="5164"/>
                        <a:pt x="1304" y="5992"/>
                        <a:pt x="2005" y="6242"/>
                      </a:cubicBezTo>
                      <a:cubicBezTo>
                        <a:pt x="2595" y="6431"/>
                        <a:pt x="3224" y="6495"/>
                        <a:pt x="3870" y="6495"/>
                      </a:cubicBezTo>
                      <a:cubicBezTo>
                        <a:pt x="5195" y="6495"/>
                        <a:pt x="6593" y="6228"/>
                        <a:pt x="7881" y="6228"/>
                      </a:cubicBezTo>
                      <a:cubicBezTo>
                        <a:pt x="8046" y="6228"/>
                        <a:pt x="8210" y="6232"/>
                        <a:pt x="8371" y="6242"/>
                      </a:cubicBezTo>
                      <a:cubicBezTo>
                        <a:pt x="9775" y="6317"/>
                        <a:pt x="11229" y="6944"/>
                        <a:pt x="12582" y="6944"/>
                      </a:cubicBezTo>
                      <a:cubicBezTo>
                        <a:pt x="12617" y="6945"/>
                        <a:pt x="12651" y="6945"/>
                        <a:pt x="12683" y="6945"/>
                      </a:cubicBezTo>
                      <a:cubicBezTo>
                        <a:pt x="13547" y="6945"/>
                        <a:pt x="13707" y="6636"/>
                        <a:pt x="13635" y="6443"/>
                      </a:cubicBezTo>
                      <a:cubicBezTo>
                        <a:pt x="13108" y="4914"/>
                        <a:pt x="11504" y="3260"/>
                        <a:pt x="10351" y="2157"/>
                      </a:cubicBezTo>
                      <a:cubicBezTo>
                        <a:pt x="8500" y="444"/>
                        <a:pt x="7452" y="0"/>
                        <a:pt x="6900"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58" name="Google Shape;1458;p42"/>
                <p:cNvSpPr/>
                <p:nvPr/>
              </p:nvSpPr>
              <p:spPr>
                <a:xfrm>
                  <a:off x="4500050" y="2753125"/>
                  <a:ext cx="277700" cy="187075"/>
                </a:xfrm>
                <a:custGeom>
                  <a:avLst/>
                  <a:gdLst/>
                  <a:ahLst/>
                  <a:cxnLst/>
                  <a:rect l="l" t="t" r="r" b="b"/>
                  <a:pathLst>
                    <a:path w="11108" h="7483" extrusionOk="0">
                      <a:moveTo>
                        <a:pt x="8659" y="1"/>
                      </a:moveTo>
                      <a:cubicBezTo>
                        <a:pt x="5432" y="1"/>
                        <a:pt x="0" y="2867"/>
                        <a:pt x="1809" y="6092"/>
                      </a:cubicBezTo>
                      <a:cubicBezTo>
                        <a:pt x="2293" y="6968"/>
                        <a:pt x="3242" y="7483"/>
                        <a:pt x="4229" y="7483"/>
                      </a:cubicBezTo>
                      <a:cubicBezTo>
                        <a:pt x="4316" y="7483"/>
                        <a:pt x="4404" y="7479"/>
                        <a:pt x="4491" y="7471"/>
                      </a:cubicBezTo>
                      <a:cubicBezTo>
                        <a:pt x="6020" y="7295"/>
                        <a:pt x="6521" y="6193"/>
                        <a:pt x="7273" y="5040"/>
                      </a:cubicBezTo>
                      <a:cubicBezTo>
                        <a:pt x="7925" y="4087"/>
                        <a:pt x="8752" y="3461"/>
                        <a:pt x="9729" y="2859"/>
                      </a:cubicBezTo>
                      <a:cubicBezTo>
                        <a:pt x="10130" y="2609"/>
                        <a:pt x="10581" y="2358"/>
                        <a:pt x="10757" y="1857"/>
                      </a:cubicBezTo>
                      <a:cubicBezTo>
                        <a:pt x="11107" y="954"/>
                        <a:pt x="10757" y="503"/>
                        <a:pt x="9930" y="203"/>
                      </a:cubicBezTo>
                      <a:cubicBezTo>
                        <a:pt x="9577" y="65"/>
                        <a:pt x="9142" y="1"/>
                        <a:pt x="865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59" name="Google Shape;1459;p42"/>
                <p:cNvSpPr/>
                <p:nvPr/>
              </p:nvSpPr>
              <p:spPr>
                <a:xfrm>
                  <a:off x="4308425" y="2902100"/>
                  <a:ext cx="507650" cy="196575"/>
                </a:xfrm>
                <a:custGeom>
                  <a:avLst/>
                  <a:gdLst/>
                  <a:ahLst/>
                  <a:cxnLst/>
                  <a:rect l="l" t="t" r="r" b="b"/>
                  <a:pathLst>
                    <a:path w="20306" h="7863" extrusionOk="0">
                      <a:moveTo>
                        <a:pt x="18049" y="0"/>
                      </a:moveTo>
                      <a:cubicBezTo>
                        <a:pt x="17391" y="0"/>
                        <a:pt x="16019" y="1812"/>
                        <a:pt x="14211" y="2640"/>
                      </a:cubicBezTo>
                      <a:cubicBezTo>
                        <a:pt x="13550" y="2952"/>
                        <a:pt x="12826" y="3091"/>
                        <a:pt x="12103" y="3091"/>
                      </a:cubicBezTo>
                      <a:cubicBezTo>
                        <a:pt x="11316" y="3091"/>
                        <a:pt x="10530" y="2927"/>
                        <a:pt x="9825" y="2640"/>
                      </a:cubicBezTo>
                      <a:cubicBezTo>
                        <a:pt x="8838" y="2251"/>
                        <a:pt x="7966" y="2030"/>
                        <a:pt x="7033" y="2030"/>
                      </a:cubicBezTo>
                      <a:cubicBezTo>
                        <a:pt x="6521" y="2030"/>
                        <a:pt x="5991" y="2097"/>
                        <a:pt x="5414" y="2239"/>
                      </a:cubicBezTo>
                      <a:cubicBezTo>
                        <a:pt x="3760" y="2640"/>
                        <a:pt x="0" y="4795"/>
                        <a:pt x="2081" y="6850"/>
                      </a:cubicBezTo>
                      <a:cubicBezTo>
                        <a:pt x="2796" y="7561"/>
                        <a:pt x="3964" y="7862"/>
                        <a:pt x="5356" y="7862"/>
                      </a:cubicBezTo>
                      <a:cubicBezTo>
                        <a:pt x="10989" y="7862"/>
                        <a:pt x="20306" y="2926"/>
                        <a:pt x="18296" y="133"/>
                      </a:cubicBezTo>
                      <a:cubicBezTo>
                        <a:pt x="18231" y="41"/>
                        <a:pt x="18148" y="0"/>
                        <a:pt x="18049"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60" name="Google Shape;1460;p42"/>
                <p:cNvSpPr/>
                <p:nvPr/>
              </p:nvSpPr>
              <p:spPr>
                <a:xfrm>
                  <a:off x="4484300" y="3070225"/>
                  <a:ext cx="253350" cy="166975"/>
                </a:xfrm>
                <a:custGeom>
                  <a:avLst/>
                  <a:gdLst/>
                  <a:ahLst/>
                  <a:cxnLst/>
                  <a:rect l="l" t="t" r="r" b="b"/>
                  <a:pathLst>
                    <a:path w="10134" h="6679" extrusionOk="0">
                      <a:moveTo>
                        <a:pt x="8838" y="1"/>
                      </a:moveTo>
                      <a:cubicBezTo>
                        <a:pt x="6655" y="1"/>
                        <a:pt x="1834" y="1343"/>
                        <a:pt x="835" y="3634"/>
                      </a:cubicBezTo>
                      <a:cubicBezTo>
                        <a:pt x="0" y="5543"/>
                        <a:pt x="1657" y="6679"/>
                        <a:pt x="3329" y="6679"/>
                      </a:cubicBezTo>
                      <a:cubicBezTo>
                        <a:pt x="3765" y="6679"/>
                        <a:pt x="4201" y="6602"/>
                        <a:pt x="4595" y="6441"/>
                      </a:cubicBezTo>
                      <a:cubicBezTo>
                        <a:pt x="5923" y="5940"/>
                        <a:pt x="7226" y="4687"/>
                        <a:pt x="8179" y="3659"/>
                      </a:cubicBezTo>
                      <a:cubicBezTo>
                        <a:pt x="8805" y="2982"/>
                        <a:pt x="10133" y="1403"/>
                        <a:pt x="9908" y="326"/>
                      </a:cubicBezTo>
                      <a:cubicBezTo>
                        <a:pt x="9853" y="106"/>
                        <a:pt x="9449" y="1"/>
                        <a:pt x="8838"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61" name="Google Shape;1461;p42"/>
                <p:cNvSpPr/>
                <p:nvPr/>
              </p:nvSpPr>
              <p:spPr>
                <a:xfrm>
                  <a:off x="4937500" y="2218800"/>
                  <a:ext cx="886625" cy="1081725"/>
                </a:xfrm>
                <a:custGeom>
                  <a:avLst/>
                  <a:gdLst/>
                  <a:ahLst/>
                  <a:cxnLst/>
                  <a:rect l="l" t="t" r="r" b="b"/>
                  <a:pathLst>
                    <a:path w="35465" h="43269" extrusionOk="0">
                      <a:moveTo>
                        <a:pt x="21316" y="1"/>
                      </a:moveTo>
                      <a:cubicBezTo>
                        <a:pt x="14408" y="1"/>
                        <a:pt x="6143" y="6866"/>
                        <a:pt x="1" y="18042"/>
                      </a:cubicBezTo>
                      <a:lnTo>
                        <a:pt x="1" y="30648"/>
                      </a:lnTo>
                      <a:cubicBezTo>
                        <a:pt x="2808" y="33856"/>
                        <a:pt x="3835" y="42403"/>
                        <a:pt x="12281" y="43205"/>
                      </a:cubicBezTo>
                      <a:cubicBezTo>
                        <a:pt x="12741" y="43248"/>
                        <a:pt x="13172" y="43269"/>
                        <a:pt x="13576" y="43269"/>
                      </a:cubicBezTo>
                      <a:cubicBezTo>
                        <a:pt x="20626" y="43269"/>
                        <a:pt x="19549" y="37014"/>
                        <a:pt x="19549" y="37014"/>
                      </a:cubicBezTo>
                      <a:cubicBezTo>
                        <a:pt x="23785" y="35210"/>
                        <a:pt x="24412" y="32202"/>
                        <a:pt x="22106" y="30322"/>
                      </a:cubicBezTo>
                      <a:cubicBezTo>
                        <a:pt x="19549" y="28267"/>
                        <a:pt x="15615" y="27265"/>
                        <a:pt x="15590" y="27240"/>
                      </a:cubicBezTo>
                      <a:lnTo>
                        <a:pt x="15590" y="27240"/>
                      </a:lnTo>
                      <a:cubicBezTo>
                        <a:pt x="16066" y="27328"/>
                        <a:pt x="16540" y="27370"/>
                        <a:pt x="17005" y="27370"/>
                      </a:cubicBezTo>
                      <a:cubicBezTo>
                        <a:pt x="21800" y="27370"/>
                        <a:pt x="25662" y="22948"/>
                        <a:pt x="21755" y="20047"/>
                      </a:cubicBezTo>
                      <a:cubicBezTo>
                        <a:pt x="27845" y="16839"/>
                        <a:pt x="35464" y="6012"/>
                        <a:pt x="25640" y="1024"/>
                      </a:cubicBezTo>
                      <a:cubicBezTo>
                        <a:pt x="24289" y="333"/>
                        <a:pt x="22835" y="1"/>
                        <a:pt x="21316"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62" name="Google Shape;1462;p42"/>
                <p:cNvSpPr/>
                <p:nvPr/>
              </p:nvSpPr>
              <p:spPr>
                <a:xfrm>
                  <a:off x="5040175" y="2311975"/>
                  <a:ext cx="542725" cy="382000"/>
                </a:xfrm>
                <a:custGeom>
                  <a:avLst/>
                  <a:gdLst/>
                  <a:ahLst/>
                  <a:cxnLst/>
                  <a:rect l="l" t="t" r="r" b="b"/>
                  <a:pathLst>
                    <a:path w="21709" h="15280" extrusionOk="0">
                      <a:moveTo>
                        <a:pt x="15717" y="0"/>
                      </a:moveTo>
                      <a:cubicBezTo>
                        <a:pt x="14333" y="0"/>
                        <a:pt x="12928" y="378"/>
                        <a:pt x="11683" y="931"/>
                      </a:cubicBezTo>
                      <a:cubicBezTo>
                        <a:pt x="9001" y="2159"/>
                        <a:pt x="6821" y="4239"/>
                        <a:pt x="5066" y="6595"/>
                      </a:cubicBezTo>
                      <a:cubicBezTo>
                        <a:pt x="3262" y="9052"/>
                        <a:pt x="1157" y="11984"/>
                        <a:pt x="79" y="14841"/>
                      </a:cubicBezTo>
                      <a:cubicBezTo>
                        <a:pt x="1" y="15037"/>
                        <a:pt x="229" y="15279"/>
                        <a:pt x="428" y="15279"/>
                      </a:cubicBezTo>
                      <a:cubicBezTo>
                        <a:pt x="484" y="15279"/>
                        <a:pt x="537" y="15261"/>
                        <a:pt x="580" y="15217"/>
                      </a:cubicBezTo>
                      <a:cubicBezTo>
                        <a:pt x="4139" y="11257"/>
                        <a:pt x="7523" y="4490"/>
                        <a:pt x="14189" y="3864"/>
                      </a:cubicBezTo>
                      <a:lnTo>
                        <a:pt x="14189" y="3864"/>
                      </a:lnTo>
                      <a:cubicBezTo>
                        <a:pt x="12209" y="5242"/>
                        <a:pt x="12736" y="8525"/>
                        <a:pt x="15267" y="9453"/>
                      </a:cubicBezTo>
                      <a:cubicBezTo>
                        <a:pt x="15694" y="9607"/>
                        <a:pt x="16124" y="9679"/>
                        <a:pt x="16547" y="9679"/>
                      </a:cubicBezTo>
                      <a:cubicBezTo>
                        <a:pt x="18386" y="9679"/>
                        <a:pt x="20093" y="8332"/>
                        <a:pt x="20806" y="6620"/>
                      </a:cubicBezTo>
                      <a:cubicBezTo>
                        <a:pt x="21708" y="4465"/>
                        <a:pt x="20956" y="2059"/>
                        <a:pt x="18951" y="856"/>
                      </a:cubicBezTo>
                      <a:cubicBezTo>
                        <a:pt x="17952" y="249"/>
                        <a:pt x="16841" y="0"/>
                        <a:pt x="15717"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63" name="Google Shape;1463;p42"/>
                <p:cNvSpPr/>
                <p:nvPr/>
              </p:nvSpPr>
              <p:spPr>
                <a:xfrm>
                  <a:off x="5101025" y="2677600"/>
                  <a:ext cx="328800" cy="160775"/>
                </a:xfrm>
                <a:custGeom>
                  <a:avLst/>
                  <a:gdLst/>
                  <a:ahLst/>
                  <a:cxnLst/>
                  <a:rect l="l" t="t" r="r" b="b"/>
                  <a:pathLst>
                    <a:path w="13152" h="6431" extrusionOk="0">
                      <a:moveTo>
                        <a:pt x="6486" y="0"/>
                      </a:moveTo>
                      <a:cubicBezTo>
                        <a:pt x="5559" y="0"/>
                        <a:pt x="4632" y="92"/>
                        <a:pt x="3785" y="241"/>
                      </a:cubicBezTo>
                      <a:cubicBezTo>
                        <a:pt x="3735" y="241"/>
                        <a:pt x="1" y="442"/>
                        <a:pt x="903" y="1695"/>
                      </a:cubicBezTo>
                      <a:cubicBezTo>
                        <a:pt x="1342" y="2331"/>
                        <a:pt x="3527" y="3447"/>
                        <a:pt x="4402" y="3447"/>
                      </a:cubicBezTo>
                      <a:cubicBezTo>
                        <a:pt x="4527" y="3447"/>
                        <a:pt x="4625" y="3424"/>
                        <a:pt x="4688" y="3374"/>
                      </a:cubicBezTo>
                      <a:cubicBezTo>
                        <a:pt x="5719" y="2600"/>
                        <a:pt x="6681" y="1885"/>
                        <a:pt x="7692" y="1885"/>
                      </a:cubicBezTo>
                      <a:cubicBezTo>
                        <a:pt x="8155" y="1885"/>
                        <a:pt x="8628" y="2035"/>
                        <a:pt x="9124" y="2396"/>
                      </a:cubicBezTo>
                      <a:cubicBezTo>
                        <a:pt x="7921" y="2422"/>
                        <a:pt x="6592" y="3274"/>
                        <a:pt x="7044" y="4803"/>
                      </a:cubicBezTo>
                      <a:cubicBezTo>
                        <a:pt x="7369" y="5934"/>
                        <a:pt x="8396" y="6430"/>
                        <a:pt x="9483" y="6430"/>
                      </a:cubicBezTo>
                      <a:cubicBezTo>
                        <a:pt x="11238" y="6430"/>
                        <a:pt x="13151" y="5135"/>
                        <a:pt x="12532" y="3123"/>
                      </a:cubicBezTo>
                      <a:cubicBezTo>
                        <a:pt x="11807" y="761"/>
                        <a:pt x="9150" y="0"/>
                        <a:pt x="6486"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64" name="Google Shape;1464;p42"/>
                <p:cNvSpPr/>
                <p:nvPr/>
              </p:nvSpPr>
              <p:spPr>
                <a:xfrm>
                  <a:off x="5147450" y="2488725"/>
                  <a:ext cx="342075" cy="173650"/>
                </a:xfrm>
                <a:custGeom>
                  <a:avLst/>
                  <a:gdLst/>
                  <a:ahLst/>
                  <a:cxnLst/>
                  <a:rect l="l" t="t" r="r" b="b"/>
                  <a:pathLst>
                    <a:path w="13683" h="6946" extrusionOk="0">
                      <a:moveTo>
                        <a:pt x="6791" y="0"/>
                      </a:moveTo>
                      <a:cubicBezTo>
                        <a:pt x="6235" y="0"/>
                        <a:pt x="5193" y="444"/>
                        <a:pt x="3357" y="2157"/>
                      </a:cubicBezTo>
                      <a:cubicBezTo>
                        <a:pt x="2179" y="3260"/>
                        <a:pt x="600" y="4914"/>
                        <a:pt x="49" y="6443"/>
                      </a:cubicBezTo>
                      <a:cubicBezTo>
                        <a:pt x="0" y="6636"/>
                        <a:pt x="138" y="6945"/>
                        <a:pt x="1000" y="6945"/>
                      </a:cubicBezTo>
                      <a:cubicBezTo>
                        <a:pt x="1033" y="6945"/>
                        <a:pt x="1066" y="6945"/>
                        <a:pt x="1101" y="6944"/>
                      </a:cubicBezTo>
                      <a:cubicBezTo>
                        <a:pt x="2480" y="6944"/>
                        <a:pt x="3908" y="6317"/>
                        <a:pt x="5312" y="6242"/>
                      </a:cubicBezTo>
                      <a:cubicBezTo>
                        <a:pt x="5473" y="6232"/>
                        <a:pt x="5637" y="6228"/>
                        <a:pt x="5803" y="6228"/>
                      </a:cubicBezTo>
                      <a:cubicBezTo>
                        <a:pt x="7090" y="6228"/>
                        <a:pt x="8488" y="6495"/>
                        <a:pt x="9813" y="6495"/>
                      </a:cubicBezTo>
                      <a:cubicBezTo>
                        <a:pt x="10459" y="6495"/>
                        <a:pt x="11088" y="6431"/>
                        <a:pt x="11678" y="6242"/>
                      </a:cubicBezTo>
                      <a:cubicBezTo>
                        <a:pt x="12380" y="5992"/>
                        <a:pt x="13683" y="5164"/>
                        <a:pt x="12956" y="4413"/>
                      </a:cubicBezTo>
                      <a:cubicBezTo>
                        <a:pt x="12430" y="3886"/>
                        <a:pt x="8470" y="4964"/>
                        <a:pt x="7342" y="327"/>
                      </a:cubicBezTo>
                      <a:cubicBezTo>
                        <a:pt x="7303" y="181"/>
                        <a:pt x="7146" y="0"/>
                        <a:pt x="6791"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65" name="Google Shape;1465;p42"/>
                <p:cNvSpPr/>
                <p:nvPr/>
              </p:nvSpPr>
              <p:spPr>
                <a:xfrm>
                  <a:off x="5019575" y="2753125"/>
                  <a:ext cx="277800" cy="187075"/>
                </a:xfrm>
                <a:custGeom>
                  <a:avLst/>
                  <a:gdLst/>
                  <a:ahLst/>
                  <a:cxnLst/>
                  <a:rect l="l" t="t" r="r" b="b"/>
                  <a:pathLst>
                    <a:path w="11112" h="7483" extrusionOk="0">
                      <a:moveTo>
                        <a:pt x="2466" y="1"/>
                      </a:moveTo>
                      <a:cubicBezTo>
                        <a:pt x="1985" y="1"/>
                        <a:pt x="1553" y="65"/>
                        <a:pt x="1204" y="203"/>
                      </a:cubicBezTo>
                      <a:cubicBezTo>
                        <a:pt x="352" y="503"/>
                        <a:pt x="1" y="954"/>
                        <a:pt x="352" y="1857"/>
                      </a:cubicBezTo>
                      <a:cubicBezTo>
                        <a:pt x="527" y="2358"/>
                        <a:pt x="978" y="2609"/>
                        <a:pt x="1379" y="2859"/>
                      </a:cubicBezTo>
                      <a:cubicBezTo>
                        <a:pt x="2382" y="3461"/>
                        <a:pt x="3184" y="4087"/>
                        <a:pt x="3835" y="5040"/>
                      </a:cubicBezTo>
                      <a:cubicBezTo>
                        <a:pt x="4587" y="6193"/>
                        <a:pt x="5114" y="7295"/>
                        <a:pt x="6617" y="7471"/>
                      </a:cubicBezTo>
                      <a:cubicBezTo>
                        <a:pt x="6705" y="7479"/>
                        <a:pt x="6792" y="7483"/>
                        <a:pt x="6879" y="7483"/>
                      </a:cubicBezTo>
                      <a:cubicBezTo>
                        <a:pt x="7866" y="7483"/>
                        <a:pt x="8817" y="6968"/>
                        <a:pt x="9324" y="6092"/>
                      </a:cubicBezTo>
                      <a:cubicBezTo>
                        <a:pt x="11111" y="2867"/>
                        <a:pt x="5677" y="1"/>
                        <a:pt x="246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66" name="Google Shape;1466;p42"/>
                <p:cNvSpPr/>
                <p:nvPr/>
              </p:nvSpPr>
              <p:spPr>
                <a:xfrm>
                  <a:off x="4981250" y="2902100"/>
                  <a:ext cx="507650" cy="196575"/>
                </a:xfrm>
                <a:custGeom>
                  <a:avLst/>
                  <a:gdLst/>
                  <a:ahLst/>
                  <a:cxnLst/>
                  <a:rect l="l" t="t" r="r" b="b"/>
                  <a:pathLst>
                    <a:path w="20306" h="7863" extrusionOk="0">
                      <a:moveTo>
                        <a:pt x="2259" y="0"/>
                      </a:moveTo>
                      <a:cubicBezTo>
                        <a:pt x="2159" y="0"/>
                        <a:pt x="2076" y="41"/>
                        <a:pt x="2010" y="133"/>
                      </a:cubicBezTo>
                      <a:cubicBezTo>
                        <a:pt x="0" y="2926"/>
                        <a:pt x="9333" y="7862"/>
                        <a:pt x="14959" y="7862"/>
                      </a:cubicBezTo>
                      <a:cubicBezTo>
                        <a:pt x="16351" y="7862"/>
                        <a:pt x="17515" y="7561"/>
                        <a:pt x="18226" y="6850"/>
                      </a:cubicBezTo>
                      <a:cubicBezTo>
                        <a:pt x="20306" y="4795"/>
                        <a:pt x="16546" y="2640"/>
                        <a:pt x="14892" y="2239"/>
                      </a:cubicBezTo>
                      <a:cubicBezTo>
                        <a:pt x="14315" y="2097"/>
                        <a:pt x="13785" y="2030"/>
                        <a:pt x="13275" y="2030"/>
                      </a:cubicBezTo>
                      <a:cubicBezTo>
                        <a:pt x="12344" y="2030"/>
                        <a:pt x="11477" y="2251"/>
                        <a:pt x="10506" y="2640"/>
                      </a:cubicBezTo>
                      <a:cubicBezTo>
                        <a:pt x="9788" y="2927"/>
                        <a:pt x="8996" y="3091"/>
                        <a:pt x="8206" y="3091"/>
                      </a:cubicBezTo>
                      <a:cubicBezTo>
                        <a:pt x="7480" y="3091"/>
                        <a:pt x="6756" y="2952"/>
                        <a:pt x="6095" y="2640"/>
                      </a:cubicBezTo>
                      <a:cubicBezTo>
                        <a:pt x="4309" y="1812"/>
                        <a:pt x="2921" y="0"/>
                        <a:pt x="2259"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67" name="Google Shape;1467;p42"/>
                <p:cNvSpPr/>
                <p:nvPr/>
              </p:nvSpPr>
              <p:spPr>
                <a:xfrm>
                  <a:off x="5059675" y="3070225"/>
                  <a:ext cx="254000" cy="166975"/>
                </a:xfrm>
                <a:custGeom>
                  <a:avLst/>
                  <a:gdLst/>
                  <a:ahLst/>
                  <a:cxnLst/>
                  <a:rect l="l" t="t" r="r" b="b"/>
                  <a:pathLst>
                    <a:path w="10160" h="6679" extrusionOk="0">
                      <a:moveTo>
                        <a:pt x="1309" y="1"/>
                      </a:moveTo>
                      <a:cubicBezTo>
                        <a:pt x="701" y="1"/>
                        <a:pt x="301" y="106"/>
                        <a:pt x="251" y="326"/>
                      </a:cubicBezTo>
                      <a:cubicBezTo>
                        <a:pt x="1" y="1403"/>
                        <a:pt x="1329" y="2982"/>
                        <a:pt x="1981" y="3659"/>
                      </a:cubicBezTo>
                      <a:cubicBezTo>
                        <a:pt x="2933" y="4687"/>
                        <a:pt x="4236" y="5940"/>
                        <a:pt x="5540" y="6441"/>
                      </a:cubicBezTo>
                      <a:cubicBezTo>
                        <a:pt x="5933" y="6602"/>
                        <a:pt x="6371" y="6679"/>
                        <a:pt x="6808" y="6679"/>
                      </a:cubicBezTo>
                      <a:cubicBezTo>
                        <a:pt x="8486" y="6679"/>
                        <a:pt x="10159" y="5543"/>
                        <a:pt x="9324" y="3634"/>
                      </a:cubicBezTo>
                      <a:cubicBezTo>
                        <a:pt x="8306" y="1343"/>
                        <a:pt x="3480" y="1"/>
                        <a:pt x="1309" y="1"/>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68" name="Google Shape;1468;p42"/>
                <p:cNvSpPr/>
                <p:nvPr/>
              </p:nvSpPr>
              <p:spPr>
                <a:xfrm>
                  <a:off x="4782725" y="2452975"/>
                  <a:ext cx="232500" cy="740700"/>
                </a:xfrm>
                <a:custGeom>
                  <a:avLst/>
                  <a:gdLst/>
                  <a:ahLst/>
                  <a:cxnLst/>
                  <a:rect l="l" t="t" r="r" b="b"/>
                  <a:pathLst>
                    <a:path w="9300" h="29628" extrusionOk="0">
                      <a:moveTo>
                        <a:pt x="1216" y="0"/>
                      </a:moveTo>
                      <a:cubicBezTo>
                        <a:pt x="984" y="0"/>
                        <a:pt x="745" y="78"/>
                        <a:pt x="502" y="254"/>
                      </a:cubicBezTo>
                      <a:cubicBezTo>
                        <a:pt x="1" y="604"/>
                        <a:pt x="1" y="1657"/>
                        <a:pt x="753" y="1732"/>
                      </a:cubicBezTo>
                      <a:cubicBezTo>
                        <a:pt x="774" y="1734"/>
                        <a:pt x="794" y="1735"/>
                        <a:pt x="814" y="1735"/>
                      </a:cubicBezTo>
                      <a:cubicBezTo>
                        <a:pt x="1414" y="1735"/>
                        <a:pt x="1541" y="1020"/>
                        <a:pt x="1129" y="705"/>
                      </a:cubicBezTo>
                      <a:cubicBezTo>
                        <a:pt x="1171" y="693"/>
                        <a:pt x="1215" y="686"/>
                        <a:pt x="1261" y="686"/>
                      </a:cubicBezTo>
                      <a:cubicBezTo>
                        <a:pt x="1405" y="686"/>
                        <a:pt x="1566" y="747"/>
                        <a:pt x="1755" y="880"/>
                      </a:cubicBezTo>
                      <a:cubicBezTo>
                        <a:pt x="1981" y="1056"/>
                        <a:pt x="2181" y="1256"/>
                        <a:pt x="2357" y="1507"/>
                      </a:cubicBezTo>
                      <a:cubicBezTo>
                        <a:pt x="2557" y="1807"/>
                        <a:pt x="2733" y="2158"/>
                        <a:pt x="2883" y="2484"/>
                      </a:cubicBezTo>
                      <a:cubicBezTo>
                        <a:pt x="3234" y="3186"/>
                        <a:pt x="3485" y="3863"/>
                        <a:pt x="3735" y="4564"/>
                      </a:cubicBezTo>
                      <a:cubicBezTo>
                        <a:pt x="3535" y="4690"/>
                        <a:pt x="3334" y="4865"/>
                        <a:pt x="3159" y="5091"/>
                      </a:cubicBezTo>
                      <a:cubicBezTo>
                        <a:pt x="2407" y="5993"/>
                        <a:pt x="2808" y="7321"/>
                        <a:pt x="3760" y="7848"/>
                      </a:cubicBezTo>
                      <a:cubicBezTo>
                        <a:pt x="1806" y="9276"/>
                        <a:pt x="2181" y="11983"/>
                        <a:pt x="2908" y="14489"/>
                      </a:cubicBezTo>
                      <a:cubicBezTo>
                        <a:pt x="1605" y="15291"/>
                        <a:pt x="1580" y="17672"/>
                        <a:pt x="1906" y="19051"/>
                      </a:cubicBezTo>
                      <a:cubicBezTo>
                        <a:pt x="2382" y="21081"/>
                        <a:pt x="3084" y="25091"/>
                        <a:pt x="4312" y="29151"/>
                      </a:cubicBezTo>
                      <a:cubicBezTo>
                        <a:pt x="4362" y="29352"/>
                        <a:pt x="4462" y="29552"/>
                        <a:pt x="4638" y="29627"/>
                      </a:cubicBezTo>
                      <a:cubicBezTo>
                        <a:pt x="4813" y="29552"/>
                        <a:pt x="4913" y="29352"/>
                        <a:pt x="4988" y="29151"/>
                      </a:cubicBezTo>
                      <a:cubicBezTo>
                        <a:pt x="6192" y="25091"/>
                        <a:pt x="6893" y="21081"/>
                        <a:pt x="7369" y="19051"/>
                      </a:cubicBezTo>
                      <a:cubicBezTo>
                        <a:pt x="7695" y="17672"/>
                        <a:pt x="7670" y="15291"/>
                        <a:pt x="6367" y="14489"/>
                      </a:cubicBezTo>
                      <a:cubicBezTo>
                        <a:pt x="7094" y="11983"/>
                        <a:pt x="7495" y="9276"/>
                        <a:pt x="5515" y="7848"/>
                      </a:cubicBezTo>
                      <a:cubicBezTo>
                        <a:pt x="6467" y="7321"/>
                        <a:pt x="6868" y="5993"/>
                        <a:pt x="6141" y="5091"/>
                      </a:cubicBezTo>
                      <a:cubicBezTo>
                        <a:pt x="5941" y="4865"/>
                        <a:pt x="5740" y="4690"/>
                        <a:pt x="5540" y="4564"/>
                      </a:cubicBezTo>
                      <a:cubicBezTo>
                        <a:pt x="5790" y="3863"/>
                        <a:pt x="6041" y="3186"/>
                        <a:pt x="6392" y="2484"/>
                      </a:cubicBezTo>
                      <a:cubicBezTo>
                        <a:pt x="6567" y="2158"/>
                        <a:pt x="6718" y="1807"/>
                        <a:pt x="6918" y="1507"/>
                      </a:cubicBezTo>
                      <a:cubicBezTo>
                        <a:pt x="7094" y="1256"/>
                        <a:pt x="7294" y="1056"/>
                        <a:pt x="7545" y="880"/>
                      </a:cubicBezTo>
                      <a:cubicBezTo>
                        <a:pt x="7716" y="747"/>
                        <a:pt x="7872" y="686"/>
                        <a:pt x="8014" y="686"/>
                      </a:cubicBezTo>
                      <a:cubicBezTo>
                        <a:pt x="8060" y="686"/>
                        <a:pt x="8104" y="693"/>
                        <a:pt x="8146" y="705"/>
                      </a:cubicBezTo>
                      <a:cubicBezTo>
                        <a:pt x="7734" y="1020"/>
                        <a:pt x="7862" y="1735"/>
                        <a:pt x="8461" y="1735"/>
                      </a:cubicBezTo>
                      <a:cubicBezTo>
                        <a:pt x="8481" y="1735"/>
                        <a:pt x="8501" y="1734"/>
                        <a:pt x="8522" y="1732"/>
                      </a:cubicBezTo>
                      <a:cubicBezTo>
                        <a:pt x="9299" y="1657"/>
                        <a:pt x="9299" y="604"/>
                        <a:pt x="8773" y="254"/>
                      </a:cubicBezTo>
                      <a:cubicBezTo>
                        <a:pt x="8530" y="78"/>
                        <a:pt x="8292" y="0"/>
                        <a:pt x="8061" y="0"/>
                      </a:cubicBezTo>
                      <a:cubicBezTo>
                        <a:pt x="6675" y="0"/>
                        <a:pt x="5554" y="2824"/>
                        <a:pt x="5189" y="4414"/>
                      </a:cubicBezTo>
                      <a:cubicBezTo>
                        <a:pt x="5014" y="4364"/>
                        <a:pt x="4813" y="4339"/>
                        <a:pt x="4638" y="4339"/>
                      </a:cubicBezTo>
                      <a:cubicBezTo>
                        <a:pt x="4462" y="4339"/>
                        <a:pt x="4287" y="4364"/>
                        <a:pt x="4086" y="4414"/>
                      </a:cubicBezTo>
                      <a:cubicBezTo>
                        <a:pt x="3742" y="2824"/>
                        <a:pt x="2607" y="0"/>
                        <a:pt x="121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1469" name="Google Shape;1469;p42"/>
              <p:cNvGrpSpPr/>
              <p:nvPr/>
            </p:nvGrpSpPr>
            <p:grpSpPr>
              <a:xfrm flipH="1">
                <a:off x="8486317" y="3244172"/>
                <a:ext cx="399325" cy="260959"/>
                <a:chOff x="7218550" y="1264450"/>
                <a:chExt cx="1810175" cy="1182950"/>
              </a:xfrm>
            </p:grpSpPr>
            <p:sp>
              <p:nvSpPr>
                <p:cNvPr id="1470" name="Google Shape;1470;p42"/>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71" name="Google Shape;1471;p42"/>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72" name="Google Shape;1472;p42"/>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73" name="Google Shape;1473;p42"/>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74" name="Google Shape;1474;p42"/>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75" name="Google Shape;1475;p42"/>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76" name="Google Shape;1476;p42"/>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77" name="Google Shape;1477;p42"/>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78" name="Google Shape;1478;p42"/>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79" name="Google Shape;1479;p42"/>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80" name="Google Shape;1480;p42"/>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81" name="Google Shape;1481;p42"/>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482" name="Google Shape;1482;p42"/>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2A4849"/>
                    </a:solidFill>
                  </a:endParaRPr>
                </a:p>
              </p:txBody>
            </p:sp>
          </p:grpSp>
        </p:grpSp>
      </p:grpSp>
    </p:spTree>
    <p:extLst>
      <p:ext uri="{BB962C8B-B14F-4D97-AF65-F5344CB8AC3E}">
        <p14:creationId xmlns:p14="http://schemas.microsoft.com/office/powerpoint/2010/main" val="99745737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244000" y="3644143"/>
            <a:ext cx="9704000" cy="13908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8533" b="1">
                <a:latin typeface="Gochi Hand"/>
                <a:ea typeface="Gochi Hand"/>
                <a:cs typeface="Gochi Hand"/>
                <a:sym typeface="Gochi Hand"/>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269933" y="5513567"/>
            <a:ext cx="5652000" cy="568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solidFill>
                  <a:schemeClr val="lt2"/>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grpSp>
        <p:nvGrpSpPr>
          <p:cNvPr id="11" name="Google Shape;11;p2"/>
          <p:cNvGrpSpPr/>
          <p:nvPr/>
        </p:nvGrpSpPr>
        <p:grpSpPr>
          <a:xfrm rot="-2241120">
            <a:off x="9980546" y="499493"/>
            <a:ext cx="223377" cy="314312"/>
            <a:chOff x="5248950" y="2607450"/>
            <a:chExt cx="27575" cy="38800"/>
          </a:xfrm>
        </p:grpSpPr>
        <p:sp>
          <p:nvSpPr>
            <p:cNvPr id="12" name="Google Shape;12;p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 name="Google Shape;14;p2"/>
          <p:cNvGrpSpPr/>
          <p:nvPr/>
        </p:nvGrpSpPr>
        <p:grpSpPr>
          <a:xfrm rot="1583875">
            <a:off x="11416248" y="5923791"/>
            <a:ext cx="213065" cy="299803"/>
            <a:chOff x="5248950" y="2607450"/>
            <a:chExt cx="27575" cy="38800"/>
          </a:xfrm>
        </p:grpSpPr>
        <p:sp>
          <p:nvSpPr>
            <p:cNvPr id="15" name="Google Shape;15;p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 name="Google Shape;17;p2"/>
          <p:cNvGrpSpPr/>
          <p:nvPr/>
        </p:nvGrpSpPr>
        <p:grpSpPr>
          <a:xfrm rot="-2700000">
            <a:off x="2068219" y="869897"/>
            <a:ext cx="139484" cy="196264"/>
            <a:chOff x="5248950" y="2607450"/>
            <a:chExt cx="27575" cy="38800"/>
          </a:xfrm>
        </p:grpSpPr>
        <p:sp>
          <p:nvSpPr>
            <p:cNvPr id="18" name="Google Shape;18;p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 name="Google Shape;20;p2"/>
          <p:cNvGrpSpPr/>
          <p:nvPr/>
        </p:nvGrpSpPr>
        <p:grpSpPr>
          <a:xfrm rot="3320916">
            <a:off x="11453326" y="1044893"/>
            <a:ext cx="139487" cy="196267"/>
            <a:chOff x="5248950" y="2607450"/>
            <a:chExt cx="27575" cy="38800"/>
          </a:xfrm>
        </p:grpSpPr>
        <p:sp>
          <p:nvSpPr>
            <p:cNvPr id="21" name="Google Shape;21;p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 name="Google Shape;23;p2"/>
          <p:cNvGrpSpPr/>
          <p:nvPr/>
        </p:nvGrpSpPr>
        <p:grpSpPr>
          <a:xfrm rot="7179494">
            <a:off x="10922676" y="2477017"/>
            <a:ext cx="1201005" cy="1656601"/>
            <a:chOff x="330281" y="38723"/>
            <a:chExt cx="1614914" cy="2227176"/>
          </a:xfrm>
        </p:grpSpPr>
        <p:sp>
          <p:nvSpPr>
            <p:cNvPr id="24" name="Google Shape;24;p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 name="Google Shape;27;p2"/>
          <p:cNvGrpSpPr/>
          <p:nvPr/>
        </p:nvGrpSpPr>
        <p:grpSpPr>
          <a:xfrm>
            <a:off x="264158" y="379318"/>
            <a:ext cx="1232287" cy="1640092"/>
            <a:chOff x="330281" y="38723"/>
            <a:chExt cx="1614914" cy="2227176"/>
          </a:xfrm>
        </p:grpSpPr>
        <p:sp>
          <p:nvSpPr>
            <p:cNvPr id="28" name="Google Shape;28;p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 name="Google Shape;31;p2"/>
          <p:cNvSpPr/>
          <p:nvPr/>
        </p:nvSpPr>
        <p:spPr>
          <a:xfrm>
            <a:off x="-1309766" y="-5432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9429784" y="1684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1493033" y="5014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2042067" y="54128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 name="Google Shape;36;p2"/>
          <p:cNvGrpSpPr/>
          <p:nvPr/>
        </p:nvGrpSpPr>
        <p:grpSpPr>
          <a:xfrm rot="-263120">
            <a:off x="-975708" y="2896597"/>
            <a:ext cx="2444421" cy="5036641"/>
            <a:chOff x="6239025" y="396475"/>
            <a:chExt cx="480900" cy="990825"/>
          </a:xfrm>
        </p:grpSpPr>
        <p:sp>
          <p:nvSpPr>
            <p:cNvPr id="37" name="Google Shape;37;p2"/>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 name="Google Shape;46;p2"/>
          <p:cNvSpPr/>
          <p:nvPr/>
        </p:nvSpPr>
        <p:spPr>
          <a:xfrm>
            <a:off x="11684834" y="18560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1244000" y="33463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8" name="Google Shape;48;p2"/>
          <p:cNvGrpSpPr/>
          <p:nvPr/>
        </p:nvGrpSpPr>
        <p:grpSpPr>
          <a:xfrm rot="288696" flipH="1">
            <a:off x="10490395" y="4368594"/>
            <a:ext cx="2022676" cy="4167959"/>
            <a:chOff x="6239025" y="396475"/>
            <a:chExt cx="480900" cy="990825"/>
          </a:xfrm>
        </p:grpSpPr>
        <p:sp>
          <p:nvSpPr>
            <p:cNvPr id="49" name="Google Shape;49;p2"/>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5727849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8"/>
        <p:cNvGrpSpPr/>
        <p:nvPr/>
      </p:nvGrpSpPr>
      <p:grpSpPr>
        <a:xfrm>
          <a:off x="0" y="0"/>
          <a:ext cx="0" cy="0"/>
          <a:chOff x="0" y="0"/>
          <a:chExt cx="0" cy="0"/>
        </a:xfrm>
      </p:grpSpPr>
      <p:sp>
        <p:nvSpPr>
          <p:cNvPr id="59" name="Google Shape;59;p3"/>
          <p:cNvSpPr txBox="1">
            <a:spLocks noGrp="1"/>
          </p:cNvSpPr>
          <p:nvPr>
            <p:ph type="title" hasCustomPrompt="1"/>
          </p:nvPr>
        </p:nvSpPr>
        <p:spPr>
          <a:xfrm>
            <a:off x="1536557" y="994460"/>
            <a:ext cx="1691600" cy="1258000"/>
          </a:xfrm>
          <a:prstGeom prst="rect">
            <a:avLst/>
          </a:prstGeom>
        </p:spPr>
        <p:txBody>
          <a:bodyPr spcFirstLastPara="1" wrap="square" lIns="91425" tIns="91425" rIns="91425" bIns="91425" anchor="ctr" anchorCtr="0">
            <a:noAutofit/>
          </a:bodyPr>
          <a:lstStyle>
            <a:lvl1pPr lvl="0" rtl="0">
              <a:spcBef>
                <a:spcPts val="0"/>
              </a:spcBef>
              <a:spcAft>
                <a:spcPts val="0"/>
              </a:spcAft>
              <a:buSzPts val="6900"/>
              <a:buNone/>
              <a:defRPr sz="10266" b="0">
                <a:solidFill>
                  <a:schemeClr val="lt2"/>
                </a:solidFill>
              </a:defRPr>
            </a:lvl1pPr>
            <a:lvl2pPr lvl="1" rtl="0">
              <a:spcBef>
                <a:spcPts val="0"/>
              </a:spcBef>
              <a:spcAft>
                <a:spcPts val="0"/>
              </a:spcAft>
              <a:buSzPts val="6900"/>
              <a:buNone/>
              <a:defRPr sz="9200"/>
            </a:lvl2pPr>
            <a:lvl3pPr lvl="2" rtl="0">
              <a:spcBef>
                <a:spcPts val="0"/>
              </a:spcBef>
              <a:spcAft>
                <a:spcPts val="0"/>
              </a:spcAft>
              <a:buSzPts val="6900"/>
              <a:buNone/>
              <a:defRPr sz="9200"/>
            </a:lvl3pPr>
            <a:lvl4pPr lvl="3" rtl="0">
              <a:spcBef>
                <a:spcPts val="0"/>
              </a:spcBef>
              <a:spcAft>
                <a:spcPts val="0"/>
              </a:spcAft>
              <a:buSzPts val="6900"/>
              <a:buNone/>
              <a:defRPr sz="9200"/>
            </a:lvl4pPr>
            <a:lvl5pPr lvl="4" rtl="0">
              <a:spcBef>
                <a:spcPts val="0"/>
              </a:spcBef>
              <a:spcAft>
                <a:spcPts val="0"/>
              </a:spcAft>
              <a:buSzPts val="6900"/>
              <a:buNone/>
              <a:defRPr sz="9200"/>
            </a:lvl5pPr>
            <a:lvl6pPr lvl="5" rtl="0">
              <a:spcBef>
                <a:spcPts val="0"/>
              </a:spcBef>
              <a:spcAft>
                <a:spcPts val="0"/>
              </a:spcAft>
              <a:buSzPts val="6900"/>
              <a:buNone/>
              <a:defRPr sz="9200"/>
            </a:lvl6pPr>
            <a:lvl7pPr lvl="6" rtl="0">
              <a:spcBef>
                <a:spcPts val="0"/>
              </a:spcBef>
              <a:spcAft>
                <a:spcPts val="0"/>
              </a:spcAft>
              <a:buSzPts val="6900"/>
              <a:buNone/>
              <a:defRPr sz="9200"/>
            </a:lvl7pPr>
            <a:lvl8pPr lvl="7" rtl="0">
              <a:spcBef>
                <a:spcPts val="0"/>
              </a:spcBef>
              <a:spcAft>
                <a:spcPts val="0"/>
              </a:spcAft>
              <a:buSzPts val="6900"/>
              <a:buNone/>
              <a:defRPr sz="9200"/>
            </a:lvl8pPr>
            <a:lvl9pPr lvl="8" rtl="0">
              <a:spcBef>
                <a:spcPts val="0"/>
              </a:spcBef>
              <a:spcAft>
                <a:spcPts val="0"/>
              </a:spcAft>
              <a:buSzPts val="6900"/>
              <a:buNone/>
              <a:defRPr sz="9200"/>
            </a:lvl9pPr>
          </a:lstStyle>
          <a:p>
            <a:r>
              <a:t>xx%</a:t>
            </a:r>
          </a:p>
        </p:txBody>
      </p:sp>
      <p:sp>
        <p:nvSpPr>
          <p:cNvPr id="60" name="Google Shape;60;p3"/>
          <p:cNvSpPr txBox="1">
            <a:spLocks noGrp="1"/>
          </p:cNvSpPr>
          <p:nvPr>
            <p:ph type="title" idx="2"/>
          </p:nvPr>
        </p:nvSpPr>
        <p:spPr>
          <a:xfrm>
            <a:off x="1166067" y="2405900"/>
            <a:ext cx="6040400" cy="21804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7733">
                <a:solidFill>
                  <a:schemeClr val="dk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1" name="Google Shape;61;p3"/>
          <p:cNvSpPr txBox="1">
            <a:spLocks noGrp="1"/>
          </p:cNvSpPr>
          <p:nvPr>
            <p:ph type="subTitle" idx="1"/>
          </p:nvPr>
        </p:nvSpPr>
        <p:spPr>
          <a:xfrm>
            <a:off x="1166067" y="5012367"/>
            <a:ext cx="3452400" cy="95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2133"/>
            </a:lvl1pPr>
            <a:lvl2pPr lvl="1" rtl="0">
              <a:spcBef>
                <a:spcPts val="0"/>
              </a:spcBef>
              <a:spcAft>
                <a:spcPts val="0"/>
              </a:spcAft>
              <a:buClr>
                <a:schemeClr val="dk2"/>
              </a:buClr>
              <a:buSzPts val="1400"/>
              <a:buNone/>
              <a:defRPr>
                <a:solidFill>
                  <a:schemeClr val="dk2"/>
                </a:solidFill>
              </a:defRPr>
            </a:lvl2pPr>
            <a:lvl3pPr lvl="2" rtl="0">
              <a:spcBef>
                <a:spcPts val="2133"/>
              </a:spcBef>
              <a:spcAft>
                <a:spcPts val="0"/>
              </a:spcAft>
              <a:buClr>
                <a:schemeClr val="dk2"/>
              </a:buClr>
              <a:buSzPts val="1400"/>
              <a:buNone/>
              <a:defRPr>
                <a:solidFill>
                  <a:schemeClr val="dk2"/>
                </a:solidFill>
              </a:defRPr>
            </a:lvl3pPr>
            <a:lvl4pPr lvl="3" rtl="0">
              <a:spcBef>
                <a:spcPts val="2133"/>
              </a:spcBef>
              <a:spcAft>
                <a:spcPts val="0"/>
              </a:spcAft>
              <a:buClr>
                <a:schemeClr val="dk2"/>
              </a:buClr>
              <a:buSzPts val="1400"/>
              <a:buNone/>
              <a:defRPr>
                <a:solidFill>
                  <a:schemeClr val="dk2"/>
                </a:solidFill>
              </a:defRPr>
            </a:lvl4pPr>
            <a:lvl5pPr lvl="4" rtl="0">
              <a:spcBef>
                <a:spcPts val="2133"/>
              </a:spcBef>
              <a:spcAft>
                <a:spcPts val="0"/>
              </a:spcAft>
              <a:buClr>
                <a:schemeClr val="dk2"/>
              </a:buClr>
              <a:buSzPts val="1400"/>
              <a:buNone/>
              <a:defRPr>
                <a:solidFill>
                  <a:schemeClr val="dk2"/>
                </a:solidFill>
              </a:defRPr>
            </a:lvl5pPr>
            <a:lvl6pPr lvl="5" rtl="0">
              <a:spcBef>
                <a:spcPts val="2133"/>
              </a:spcBef>
              <a:spcAft>
                <a:spcPts val="0"/>
              </a:spcAft>
              <a:buClr>
                <a:schemeClr val="dk2"/>
              </a:buClr>
              <a:buSzPts val="1400"/>
              <a:buNone/>
              <a:defRPr>
                <a:solidFill>
                  <a:schemeClr val="dk2"/>
                </a:solidFill>
              </a:defRPr>
            </a:lvl6pPr>
            <a:lvl7pPr lvl="6" rtl="0">
              <a:spcBef>
                <a:spcPts val="2133"/>
              </a:spcBef>
              <a:spcAft>
                <a:spcPts val="0"/>
              </a:spcAft>
              <a:buClr>
                <a:schemeClr val="dk2"/>
              </a:buClr>
              <a:buSzPts val="1400"/>
              <a:buNone/>
              <a:defRPr>
                <a:solidFill>
                  <a:schemeClr val="dk2"/>
                </a:solidFill>
              </a:defRPr>
            </a:lvl7pPr>
            <a:lvl8pPr lvl="7" rtl="0">
              <a:spcBef>
                <a:spcPts val="2133"/>
              </a:spcBef>
              <a:spcAft>
                <a:spcPts val="0"/>
              </a:spcAft>
              <a:buClr>
                <a:schemeClr val="dk2"/>
              </a:buClr>
              <a:buSzPts val="1400"/>
              <a:buNone/>
              <a:defRPr>
                <a:solidFill>
                  <a:schemeClr val="dk2"/>
                </a:solidFill>
              </a:defRPr>
            </a:lvl8pPr>
            <a:lvl9pPr lvl="8" rtl="0">
              <a:spcBef>
                <a:spcPts val="2133"/>
              </a:spcBef>
              <a:spcAft>
                <a:spcPts val="2133"/>
              </a:spcAft>
              <a:buClr>
                <a:schemeClr val="dk2"/>
              </a:buClr>
              <a:buSzPts val="1400"/>
              <a:buNone/>
              <a:defRPr>
                <a:solidFill>
                  <a:schemeClr val="dk2"/>
                </a:solidFill>
              </a:defRPr>
            </a:lvl9pPr>
          </a:lstStyle>
          <a:p>
            <a:endParaRPr/>
          </a:p>
        </p:txBody>
      </p:sp>
      <p:grpSp>
        <p:nvGrpSpPr>
          <p:cNvPr id="62" name="Google Shape;62;p3"/>
          <p:cNvGrpSpPr/>
          <p:nvPr/>
        </p:nvGrpSpPr>
        <p:grpSpPr>
          <a:xfrm rot="7179494">
            <a:off x="10423076" y="218550"/>
            <a:ext cx="1201005" cy="1656601"/>
            <a:chOff x="330281" y="38723"/>
            <a:chExt cx="1614914" cy="2227176"/>
          </a:xfrm>
        </p:grpSpPr>
        <p:sp>
          <p:nvSpPr>
            <p:cNvPr id="63" name="Google Shape;63;p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 name="Google Shape;66;p3"/>
          <p:cNvGrpSpPr/>
          <p:nvPr/>
        </p:nvGrpSpPr>
        <p:grpSpPr>
          <a:xfrm rot="-4940312">
            <a:off x="5328917" y="5226733"/>
            <a:ext cx="1232307" cy="1640169"/>
            <a:chOff x="330281" y="38723"/>
            <a:chExt cx="1614914" cy="2227176"/>
          </a:xfrm>
        </p:grpSpPr>
        <p:sp>
          <p:nvSpPr>
            <p:cNvPr id="67" name="Google Shape;67;p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 name="Google Shape;70;p3"/>
          <p:cNvSpPr/>
          <p:nvPr/>
        </p:nvSpPr>
        <p:spPr>
          <a:xfrm>
            <a:off x="4683667" y="-9288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 name="Google Shape;71;p3"/>
          <p:cNvSpPr/>
          <p:nvPr/>
        </p:nvSpPr>
        <p:spPr>
          <a:xfrm>
            <a:off x="7366700" y="6141901"/>
            <a:ext cx="2458781" cy="158877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2" name="Google Shape;72;p3"/>
          <p:cNvGrpSpPr/>
          <p:nvPr/>
        </p:nvGrpSpPr>
        <p:grpSpPr>
          <a:xfrm rot="-5856778">
            <a:off x="4115731" y="795177"/>
            <a:ext cx="1201101" cy="1656475"/>
            <a:chOff x="330281" y="38723"/>
            <a:chExt cx="1614914" cy="2227176"/>
          </a:xfrm>
        </p:grpSpPr>
        <p:sp>
          <p:nvSpPr>
            <p:cNvPr id="73" name="Google Shape;73;p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 name="Google Shape;76;p3"/>
          <p:cNvGrpSpPr/>
          <p:nvPr/>
        </p:nvGrpSpPr>
        <p:grpSpPr>
          <a:xfrm rot="-2241120">
            <a:off x="9980546" y="499493"/>
            <a:ext cx="223377" cy="314312"/>
            <a:chOff x="5248950" y="2607450"/>
            <a:chExt cx="27575" cy="38800"/>
          </a:xfrm>
        </p:grpSpPr>
        <p:sp>
          <p:nvSpPr>
            <p:cNvPr id="77" name="Google Shape;77;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 name="Google Shape;79;p3"/>
          <p:cNvGrpSpPr/>
          <p:nvPr/>
        </p:nvGrpSpPr>
        <p:grpSpPr>
          <a:xfrm rot="1583875">
            <a:off x="11416248" y="5923791"/>
            <a:ext cx="213065" cy="299803"/>
            <a:chOff x="5248950" y="2607450"/>
            <a:chExt cx="27575" cy="38800"/>
          </a:xfrm>
        </p:grpSpPr>
        <p:sp>
          <p:nvSpPr>
            <p:cNvPr id="80" name="Google Shape;80;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 name="Google Shape;82;p3"/>
          <p:cNvGrpSpPr/>
          <p:nvPr/>
        </p:nvGrpSpPr>
        <p:grpSpPr>
          <a:xfrm rot="4025085">
            <a:off x="935031" y="6259682"/>
            <a:ext cx="140875" cy="198223"/>
            <a:chOff x="5248950" y="2607450"/>
            <a:chExt cx="27575" cy="38800"/>
          </a:xfrm>
        </p:grpSpPr>
        <p:sp>
          <p:nvSpPr>
            <p:cNvPr id="83" name="Google Shape;83;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 name="Google Shape;85;p3"/>
          <p:cNvGrpSpPr/>
          <p:nvPr/>
        </p:nvGrpSpPr>
        <p:grpSpPr>
          <a:xfrm rot="-5243946">
            <a:off x="-112494" y="3732874"/>
            <a:ext cx="223379" cy="314309"/>
            <a:chOff x="5248950" y="2607450"/>
            <a:chExt cx="27575" cy="38800"/>
          </a:xfrm>
        </p:grpSpPr>
        <p:sp>
          <p:nvSpPr>
            <p:cNvPr id="86" name="Google Shape;86;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 name="Google Shape;88;p3"/>
          <p:cNvGrpSpPr/>
          <p:nvPr/>
        </p:nvGrpSpPr>
        <p:grpSpPr>
          <a:xfrm rot="-2700000">
            <a:off x="2632853" y="617964"/>
            <a:ext cx="139484" cy="196264"/>
            <a:chOff x="5248950" y="2607450"/>
            <a:chExt cx="27575" cy="38800"/>
          </a:xfrm>
        </p:grpSpPr>
        <p:sp>
          <p:nvSpPr>
            <p:cNvPr id="89" name="Google Shape;89;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 name="Google Shape;91;p3"/>
          <p:cNvGrpSpPr/>
          <p:nvPr/>
        </p:nvGrpSpPr>
        <p:grpSpPr>
          <a:xfrm rot="3320916">
            <a:off x="11519175" y="731127"/>
            <a:ext cx="139487" cy="196267"/>
            <a:chOff x="5248950" y="2607450"/>
            <a:chExt cx="27575" cy="38800"/>
          </a:xfrm>
        </p:grpSpPr>
        <p:sp>
          <p:nvSpPr>
            <p:cNvPr id="92" name="Google Shape;92;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 name="Google Shape;94;p3"/>
          <p:cNvSpPr/>
          <p:nvPr/>
        </p:nvSpPr>
        <p:spPr>
          <a:xfrm>
            <a:off x="415600" y="5518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11643467" y="2609985"/>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588167" y="1096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8348956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98"/>
        <p:cNvGrpSpPr/>
        <p:nvPr/>
      </p:nvGrpSpPr>
      <p:grpSpPr>
        <a:xfrm>
          <a:off x="0" y="0"/>
          <a:ext cx="0" cy="0"/>
          <a:chOff x="0" y="0"/>
          <a:chExt cx="0" cy="0"/>
        </a:xfrm>
      </p:grpSpPr>
      <p:sp>
        <p:nvSpPr>
          <p:cNvPr id="99" name="Google Shape;99;p4"/>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a:spcBef>
                <a:spcPts val="0"/>
              </a:spcBef>
              <a:spcAft>
                <a:spcPts val="0"/>
              </a:spcAft>
              <a:buSzPts val="3200"/>
              <a:buNone/>
              <a:defRPr b="1"/>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100" name="Google Shape;100;p4"/>
          <p:cNvSpPr txBox="1">
            <a:spLocks noGrp="1"/>
          </p:cNvSpPr>
          <p:nvPr>
            <p:ph type="body" idx="1"/>
          </p:nvPr>
        </p:nvSpPr>
        <p:spPr>
          <a:xfrm>
            <a:off x="913467" y="1536633"/>
            <a:ext cx="10365200" cy="47704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4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101" name="Google Shape;101;p4"/>
          <p:cNvGrpSpPr/>
          <p:nvPr/>
        </p:nvGrpSpPr>
        <p:grpSpPr>
          <a:xfrm rot="-2241120">
            <a:off x="9980546" y="499493"/>
            <a:ext cx="223377" cy="314312"/>
            <a:chOff x="5248950" y="2607450"/>
            <a:chExt cx="27575" cy="38800"/>
          </a:xfrm>
        </p:grpSpPr>
        <p:sp>
          <p:nvSpPr>
            <p:cNvPr id="102" name="Google Shape;102;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 name="Google Shape;104;p4"/>
          <p:cNvGrpSpPr/>
          <p:nvPr/>
        </p:nvGrpSpPr>
        <p:grpSpPr>
          <a:xfrm rot="1583875">
            <a:off x="11507814" y="6028591"/>
            <a:ext cx="213065" cy="299803"/>
            <a:chOff x="5248950" y="2607450"/>
            <a:chExt cx="27575" cy="38800"/>
          </a:xfrm>
        </p:grpSpPr>
        <p:sp>
          <p:nvSpPr>
            <p:cNvPr id="105" name="Google Shape;105;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7" name="Google Shape;107;p4"/>
          <p:cNvGrpSpPr/>
          <p:nvPr/>
        </p:nvGrpSpPr>
        <p:grpSpPr>
          <a:xfrm rot="4025085">
            <a:off x="1094364" y="6311382"/>
            <a:ext cx="140875" cy="198223"/>
            <a:chOff x="5248950" y="2607450"/>
            <a:chExt cx="27575" cy="38800"/>
          </a:xfrm>
        </p:grpSpPr>
        <p:sp>
          <p:nvSpPr>
            <p:cNvPr id="108" name="Google Shape;108;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 name="Google Shape;110;p4"/>
          <p:cNvGrpSpPr/>
          <p:nvPr/>
        </p:nvGrpSpPr>
        <p:grpSpPr>
          <a:xfrm rot="-5243946">
            <a:off x="-112494" y="2989240"/>
            <a:ext cx="223379" cy="314309"/>
            <a:chOff x="5248950" y="2607450"/>
            <a:chExt cx="27575" cy="38800"/>
          </a:xfrm>
        </p:grpSpPr>
        <p:sp>
          <p:nvSpPr>
            <p:cNvPr id="111" name="Google Shape;111;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3" name="Google Shape;113;p4"/>
          <p:cNvGrpSpPr/>
          <p:nvPr/>
        </p:nvGrpSpPr>
        <p:grpSpPr>
          <a:xfrm rot="-2700000">
            <a:off x="2632853" y="617964"/>
            <a:ext cx="139484" cy="196264"/>
            <a:chOff x="5248950" y="2607450"/>
            <a:chExt cx="27575" cy="38800"/>
          </a:xfrm>
        </p:grpSpPr>
        <p:sp>
          <p:nvSpPr>
            <p:cNvPr id="114" name="Google Shape;114;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 name="Google Shape;116;p4"/>
          <p:cNvGrpSpPr/>
          <p:nvPr/>
        </p:nvGrpSpPr>
        <p:grpSpPr>
          <a:xfrm rot="3320916">
            <a:off x="11502893" y="1444260"/>
            <a:ext cx="139487" cy="196267"/>
            <a:chOff x="5248950" y="2607450"/>
            <a:chExt cx="27575" cy="38800"/>
          </a:xfrm>
        </p:grpSpPr>
        <p:sp>
          <p:nvSpPr>
            <p:cNvPr id="117" name="Google Shape;117;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9" name="Google Shape;119;p4"/>
          <p:cNvSpPr/>
          <p:nvPr/>
        </p:nvSpPr>
        <p:spPr>
          <a:xfrm>
            <a:off x="415600" y="57604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4"/>
          <p:cNvSpPr/>
          <p:nvPr/>
        </p:nvSpPr>
        <p:spPr>
          <a:xfrm>
            <a:off x="10359000" y="6360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1" name="Google Shape;121;p4"/>
          <p:cNvSpPr/>
          <p:nvPr/>
        </p:nvSpPr>
        <p:spPr>
          <a:xfrm>
            <a:off x="11145900" y="6062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 name="Google Shape;122;p4"/>
          <p:cNvSpPr/>
          <p:nvPr/>
        </p:nvSpPr>
        <p:spPr>
          <a:xfrm>
            <a:off x="11643467" y="48626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3" name="Google Shape;123;p4"/>
          <p:cNvSpPr/>
          <p:nvPr/>
        </p:nvSpPr>
        <p:spPr>
          <a:xfrm>
            <a:off x="854300" y="6657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431493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24"/>
        <p:cNvGrpSpPr/>
        <p:nvPr/>
      </p:nvGrpSpPr>
      <p:grpSpPr>
        <a:xfrm>
          <a:off x="0" y="0"/>
          <a:ext cx="0" cy="0"/>
          <a:chOff x="0" y="0"/>
          <a:chExt cx="0" cy="0"/>
        </a:xfrm>
      </p:grpSpPr>
      <p:sp>
        <p:nvSpPr>
          <p:cNvPr id="125" name="Google Shape;125;p5"/>
          <p:cNvSpPr txBox="1">
            <a:spLocks noGrp="1"/>
          </p:cNvSpPr>
          <p:nvPr>
            <p:ph type="subTitle" idx="1"/>
          </p:nvPr>
        </p:nvSpPr>
        <p:spPr>
          <a:xfrm>
            <a:off x="2326233" y="4228029"/>
            <a:ext cx="3336400" cy="5016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126" name="Google Shape;126;p5"/>
          <p:cNvSpPr txBox="1">
            <a:spLocks noGrp="1"/>
          </p:cNvSpPr>
          <p:nvPr>
            <p:ph type="subTitle" idx="2"/>
          </p:nvPr>
        </p:nvSpPr>
        <p:spPr>
          <a:xfrm>
            <a:off x="2326233" y="4784833"/>
            <a:ext cx="3336400" cy="124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33"/>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27" name="Google Shape;127;p5"/>
          <p:cNvSpPr txBox="1">
            <a:spLocks noGrp="1"/>
          </p:cNvSpPr>
          <p:nvPr>
            <p:ph type="subTitle" idx="3"/>
          </p:nvPr>
        </p:nvSpPr>
        <p:spPr>
          <a:xfrm>
            <a:off x="6788788" y="4228029"/>
            <a:ext cx="3336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128" name="Google Shape;128;p5"/>
          <p:cNvSpPr txBox="1">
            <a:spLocks noGrp="1"/>
          </p:cNvSpPr>
          <p:nvPr>
            <p:ph type="subTitle" idx="4"/>
          </p:nvPr>
        </p:nvSpPr>
        <p:spPr>
          <a:xfrm>
            <a:off x="6788800" y="4784833"/>
            <a:ext cx="3336400" cy="124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33"/>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29" name="Google Shape;129;p5"/>
          <p:cNvGrpSpPr/>
          <p:nvPr/>
        </p:nvGrpSpPr>
        <p:grpSpPr>
          <a:xfrm rot="-2241120">
            <a:off x="11651330" y="499493"/>
            <a:ext cx="223377" cy="314312"/>
            <a:chOff x="5248950" y="2607450"/>
            <a:chExt cx="27575" cy="38800"/>
          </a:xfrm>
        </p:grpSpPr>
        <p:sp>
          <p:nvSpPr>
            <p:cNvPr id="130" name="Google Shape;130;p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2" name="Google Shape;132;p5"/>
          <p:cNvGrpSpPr/>
          <p:nvPr/>
        </p:nvGrpSpPr>
        <p:grpSpPr>
          <a:xfrm rot="-2700000">
            <a:off x="656353" y="613931"/>
            <a:ext cx="139484" cy="196264"/>
            <a:chOff x="5248950" y="2607450"/>
            <a:chExt cx="27575" cy="38800"/>
          </a:xfrm>
        </p:grpSpPr>
        <p:sp>
          <p:nvSpPr>
            <p:cNvPr id="133" name="Google Shape;133;p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5" name="Google Shape;135;p5"/>
          <p:cNvGrpSpPr/>
          <p:nvPr/>
        </p:nvGrpSpPr>
        <p:grpSpPr>
          <a:xfrm rot="3488692">
            <a:off x="5226950" y="5477400"/>
            <a:ext cx="1201097" cy="1656627"/>
            <a:chOff x="330281" y="38723"/>
            <a:chExt cx="1614914" cy="2227176"/>
          </a:xfrm>
        </p:grpSpPr>
        <p:sp>
          <p:nvSpPr>
            <p:cNvPr id="136" name="Google Shape;136;p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9" name="Google Shape;139;p5"/>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 name="Google Shape;140;p5"/>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1" name="Google Shape;141;p5"/>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 name="Google Shape;142;p5"/>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3" name="Google Shape;143;p5"/>
          <p:cNvGrpSpPr/>
          <p:nvPr/>
        </p:nvGrpSpPr>
        <p:grpSpPr>
          <a:xfrm rot="3488692">
            <a:off x="-568350" y="1653316"/>
            <a:ext cx="1201097" cy="1656627"/>
            <a:chOff x="330281" y="38723"/>
            <a:chExt cx="1614914" cy="2227176"/>
          </a:xfrm>
        </p:grpSpPr>
        <p:sp>
          <p:nvSpPr>
            <p:cNvPr id="144" name="Google Shape;144;p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 name="Google Shape;147;p5"/>
          <p:cNvGrpSpPr/>
          <p:nvPr/>
        </p:nvGrpSpPr>
        <p:grpSpPr>
          <a:xfrm rot="3488692">
            <a:off x="11664383" y="1111983"/>
            <a:ext cx="1201097" cy="1656627"/>
            <a:chOff x="330281" y="38723"/>
            <a:chExt cx="1614914" cy="2227176"/>
          </a:xfrm>
        </p:grpSpPr>
        <p:sp>
          <p:nvSpPr>
            <p:cNvPr id="148" name="Google Shape;148;p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1" name="Google Shape;151;p5"/>
          <p:cNvSpPr/>
          <p:nvPr/>
        </p:nvSpPr>
        <p:spPr>
          <a:xfrm>
            <a:off x="-1337299" y="5680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 name="Google Shape;152;p5"/>
          <p:cNvSpPr/>
          <p:nvPr/>
        </p:nvSpPr>
        <p:spPr>
          <a:xfrm>
            <a:off x="11241801" y="5680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3" name="Google Shape;153;p5"/>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301077056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4"/>
        <p:cNvGrpSpPr/>
        <p:nvPr/>
      </p:nvGrpSpPr>
      <p:grpSpPr>
        <a:xfrm>
          <a:off x="0" y="0"/>
          <a:ext cx="0" cy="0"/>
          <a:chOff x="0" y="0"/>
          <a:chExt cx="0" cy="0"/>
        </a:xfrm>
      </p:grpSpPr>
      <p:grpSp>
        <p:nvGrpSpPr>
          <p:cNvPr id="155" name="Google Shape;155;p6"/>
          <p:cNvGrpSpPr/>
          <p:nvPr/>
        </p:nvGrpSpPr>
        <p:grpSpPr>
          <a:xfrm rot="-2241120">
            <a:off x="11651330" y="499493"/>
            <a:ext cx="223377" cy="314312"/>
            <a:chOff x="5248950" y="2607450"/>
            <a:chExt cx="27575" cy="38800"/>
          </a:xfrm>
        </p:grpSpPr>
        <p:sp>
          <p:nvSpPr>
            <p:cNvPr id="156" name="Google Shape;156;p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 name="Google Shape;158;p6"/>
          <p:cNvGrpSpPr/>
          <p:nvPr/>
        </p:nvGrpSpPr>
        <p:grpSpPr>
          <a:xfrm rot="-2700000">
            <a:off x="656353" y="613931"/>
            <a:ext cx="139484" cy="196264"/>
            <a:chOff x="5248950" y="2607450"/>
            <a:chExt cx="27575" cy="38800"/>
          </a:xfrm>
        </p:grpSpPr>
        <p:sp>
          <p:nvSpPr>
            <p:cNvPr id="159" name="Google Shape;159;p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 name="Google Shape;161;p6"/>
          <p:cNvGrpSpPr/>
          <p:nvPr/>
        </p:nvGrpSpPr>
        <p:grpSpPr>
          <a:xfrm rot="3488692">
            <a:off x="11664383" y="1111983"/>
            <a:ext cx="1201097" cy="1656627"/>
            <a:chOff x="330281" y="38723"/>
            <a:chExt cx="1614914" cy="2227176"/>
          </a:xfrm>
        </p:grpSpPr>
        <p:sp>
          <p:nvSpPr>
            <p:cNvPr id="162" name="Google Shape;162;p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5" name="Google Shape;165;p6"/>
          <p:cNvGrpSpPr/>
          <p:nvPr/>
        </p:nvGrpSpPr>
        <p:grpSpPr>
          <a:xfrm rot="3488692">
            <a:off x="-568350" y="1653316"/>
            <a:ext cx="1201097" cy="1656627"/>
            <a:chOff x="330281" y="38723"/>
            <a:chExt cx="1614914" cy="2227176"/>
          </a:xfrm>
        </p:grpSpPr>
        <p:sp>
          <p:nvSpPr>
            <p:cNvPr id="166" name="Google Shape;166;p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 name="Google Shape;169;p6"/>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0" name="Google Shape;170;p6"/>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1" name="Google Shape;171;p6"/>
          <p:cNvGrpSpPr/>
          <p:nvPr/>
        </p:nvGrpSpPr>
        <p:grpSpPr>
          <a:xfrm rot="3488692">
            <a:off x="5226950" y="5477400"/>
            <a:ext cx="1201097" cy="1656627"/>
            <a:chOff x="330281" y="38723"/>
            <a:chExt cx="1614914" cy="2227176"/>
          </a:xfrm>
        </p:grpSpPr>
        <p:sp>
          <p:nvSpPr>
            <p:cNvPr id="172" name="Google Shape;172;p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5" name="Google Shape;175;p6"/>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6" name="Google Shape;176;p6"/>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7" name="Google Shape;177;p6"/>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1006833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78"/>
        <p:cNvGrpSpPr/>
        <p:nvPr/>
      </p:nvGrpSpPr>
      <p:grpSpPr>
        <a:xfrm>
          <a:off x="0" y="0"/>
          <a:ext cx="0" cy="0"/>
          <a:chOff x="0" y="0"/>
          <a:chExt cx="0" cy="0"/>
        </a:xfrm>
      </p:grpSpPr>
      <p:sp>
        <p:nvSpPr>
          <p:cNvPr id="179" name="Google Shape;179;p7"/>
          <p:cNvSpPr txBox="1">
            <a:spLocks noGrp="1"/>
          </p:cNvSpPr>
          <p:nvPr>
            <p:ph type="title"/>
          </p:nvPr>
        </p:nvSpPr>
        <p:spPr>
          <a:xfrm>
            <a:off x="2524567" y="1818760"/>
            <a:ext cx="7142800" cy="225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1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80" name="Google Shape;180;p7"/>
          <p:cNvSpPr txBox="1">
            <a:spLocks noGrp="1"/>
          </p:cNvSpPr>
          <p:nvPr>
            <p:ph type="subTitle" idx="1"/>
          </p:nvPr>
        </p:nvSpPr>
        <p:spPr>
          <a:xfrm>
            <a:off x="3034233" y="4050440"/>
            <a:ext cx="6123600" cy="98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33"/>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81" name="Google Shape;181;p7"/>
          <p:cNvGrpSpPr/>
          <p:nvPr/>
        </p:nvGrpSpPr>
        <p:grpSpPr>
          <a:xfrm rot="7179494">
            <a:off x="9871760" y="4381968"/>
            <a:ext cx="1201005" cy="1656601"/>
            <a:chOff x="330281" y="38723"/>
            <a:chExt cx="1614914" cy="2227176"/>
          </a:xfrm>
        </p:grpSpPr>
        <p:sp>
          <p:nvSpPr>
            <p:cNvPr id="182" name="Google Shape;182;p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 name="Google Shape;185;p7"/>
          <p:cNvGrpSpPr/>
          <p:nvPr/>
        </p:nvGrpSpPr>
        <p:grpSpPr>
          <a:xfrm>
            <a:off x="914807" y="547402"/>
            <a:ext cx="1232287" cy="1640092"/>
            <a:chOff x="330281" y="38723"/>
            <a:chExt cx="1614914" cy="2227176"/>
          </a:xfrm>
        </p:grpSpPr>
        <p:sp>
          <p:nvSpPr>
            <p:cNvPr id="186" name="Google Shape;186;p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 name="Google Shape;189;p7"/>
          <p:cNvGrpSpPr/>
          <p:nvPr/>
        </p:nvGrpSpPr>
        <p:grpSpPr>
          <a:xfrm rot="-2241120">
            <a:off x="9980546" y="499493"/>
            <a:ext cx="223377" cy="314312"/>
            <a:chOff x="5248950" y="2607450"/>
            <a:chExt cx="27575" cy="38800"/>
          </a:xfrm>
        </p:grpSpPr>
        <p:sp>
          <p:nvSpPr>
            <p:cNvPr id="190" name="Google Shape;190;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2" name="Google Shape;192;p7"/>
          <p:cNvGrpSpPr/>
          <p:nvPr/>
        </p:nvGrpSpPr>
        <p:grpSpPr>
          <a:xfrm rot="1583875">
            <a:off x="11416248" y="5923791"/>
            <a:ext cx="213065" cy="299803"/>
            <a:chOff x="5248950" y="2607450"/>
            <a:chExt cx="27575" cy="38800"/>
          </a:xfrm>
        </p:grpSpPr>
        <p:sp>
          <p:nvSpPr>
            <p:cNvPr id="193" name="Google Shape;193;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5" name="Google Shape;195;p7"/>
          <p:cNvGrpSpPr/>
          <p:nvPr/>
        </p:nvGrpSpPr>
        <p:grpSpPr>
          <a:xfrm rot="4025085">
            <a:off x="720415" y="6196649"/>
            <a:ext cx="140875" cy="198223"/>
            <a:chOff x="5248950" y="2607450"/>
            <a:chExt cx="27575" cy="38800"/>
          </a:xfrm>
        </p:grpSpPr>
        <p:sp>
          <p:nvSpPr>
            <p:cNvPr id="196" name="Google Shape;196;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8" name="Google Shape;198;p7"/>
          <p:cNvGrpSpPr/>
          <p:nvPr/>
        </p:nvGrpSpPr>
        <p:grpSpPr>
          <a:xfrm rot="-5243946">
            <a:off x="617107" y="677640"/>
            <a:ext cx="223379" cy="314309"/>
            <a:chOff x="5248950" y="2607450"/>
            <a:chExt cx="27575" cy="38800"/>
          </a:xfrm>
        </p:grpSpPr>
        <p:sp>
          <p:nvSpPr>
            <p:cNvPr id="199" name="Google Shape;199;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 name="Google Shape;201;p7"/>
          <p:cNvGrpSpPr/>
          <p:nvPr/>
        </p:nvGrpSpPr>
        <p:grpSpPr>
          <a:xfrm rot="-2700000">
            <a:off x="2573519" y="383864"/>
            <a:ext cx="139484" cy="196264"/>
            <a:chOff x="5248950" y="2607450"/>
            <a:chExt cx="27575" cy="38800"/>
          </a:xfrm>
        </p:grpSpPr>
        <p:sp>
          <p:nvSpPr>
            <p:cNvPr id="202" name="Google Shape;202;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4" name="Google Shape;204;p7"/>
          <p:cNvGrpSpPr/>
          <p:nvPr/>
        </p:nvGrpSpPr>
        <p:grpSpPr>
          <a:xfrm rot="3320916">
            <a:off x="11453326" y="1044893"/>
            <a:ext cx="139487" cy="196267"/>
            <a:chOff x="5248950" y="2607450"/>
            <a:chExt cx="27575" cy="38800"/>
          </a:xfrm>
        </p:grpSpPr>
        <p:sp>
          <p:nvSpPr>
            <p:cNvPr id="205" name="Google Shape;205;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 name="Google Shape;207;p7"/>
          <p:cNvSpPr/>
          <p:nvPr/>
        </p:nvSpPr>
        <p:spPr>
          <a:xfrm>
            <a:off x="374933" y="5058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8" name="Google Shape;208;p7"/>
          <p:cNvSpPr/>
          <p:nvPr/>
        </p:nvSpPr>
        <p:spPr>
          <a:xfrm>
            <a:off x="8364800" y="8493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9" name="Google Shape;209;p7"/>
          <p:cNvSpPr/>
          <p:nvPr/>
        </p:nvSpPr>
        <p:spPr>
          <a:xfrm>
            <a:off x="7439533" y="64325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 name="Google Shape;210;p7"/>
          <p:cNvSpPr/>
          <p:nvPr/>
        </p:nvSpPr>
        <p:spPr>
          <a:xfrm>
            <a:off x="11277133" y="19186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 name="Google Shape;211;p7"/>
          <p:cNvSpPr/>
          <p:nvPr/>
        </p:nvSpPr>
        <p:spPr>
          <a:xfrm>
            <a:off x="5571500" y="6091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7"/>
          <p:cNvSpPr/>
          <p:nvPr/>
        </p:nvSpPr>
        <p:spPr>
          <a:xfrm>
            <a:off x="2124900" y="2019400"/>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8267527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13"/>
        <p:cNvGrpSpPr/>
        <p:nvPr/>
      </p:nvGrpSpPr>
      <p:grpSpPr>
        <a:xfrm>
          <a:off x="0" y="0"/>
          <a:ext cx="0" cy="0"/>
          <a:chOff x="0" y="0"/>
          <a:chExt cx="0" cy="0"/>
        </a:xfrm>
      </p:grpSpPr>
      <p:sp>
        <p:nvSpPr>
          <p:cNvPr id="214" name="Google Shape;214;p8"/>
          <p:cNvSpPr txBox="1">
            <a:spLocks noGrp="1"/>
          </p:cNvSpPr>
          <p:nvPr>
            <p:ph type="title"/>
          </p:nvPr>
        </p:nvSpPr>
        <p:spPr>
          <a:xfrm>
            <a:off x="7002000" y="1857600"/>
            <a:ext cx="4060800" cy="314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667"/>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960863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15"/>
        <p:cNvGrpSpPr/>
        <p:nvPr/>
      </p:nvGrpSpPr>
      <p:grpSpPr>
        <a:xfrm>
          <a:off x="0" y="0"/>
          <a:ext cx="0" cy="0"/>
          <a:chOff x="0" y="0"/>
          <a:chExt cx="0" cy="0"/>
        </a:xfrm>
      </p:grpSpPr>
      <p:sp>
        <p:nvSpPr>
          <p:cNvPr id="216" name="Google Shape;216;p9"/>
          <p:cNvSpPr txBox="1">
            <a:spLocks noGrp="1"/>
          </p:cNvSpPr>
          <p:nvPr>
            <p:ph type="title"/>
          </p:nvPr>
        </p:nvSpPr>
        <p:spPr>
          <a:xfrm>
            <a:off x="6088233" y="1534267"/>
            <a:ext cx="4751600" cy="2273200"/>
          </a:xfrm>
          <a:prstGeom prst="rect">
            <a:avLst/>
          </a:prstGeom>
        </p:spPr>
        <p:txBody>
          <a:bodyPr spcFirstLastPara="1" wrap="square" lIns="91425" tIns="91425" rIns="91425" bIns="91425" anchor="b" anchorCtr="0">
            <a:noAutofit/>
          </a:bodyPr>
          <a:lstStyle>
            <a:lvl1pPr lvl="0">
              <a:spcBef>
                <a:spcPts val="0"/>
              </a:spcBef>
              <a:spcAft>
                <a:spcPts val="0"/>
              </a:spcAft>
              <a:buSzPts val="4200"/>
              <a:buNone/>
              <a:defRPr sz="4667"/>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217" name="Google Shape;217;p9"/>
          <p:cNvSpPr txBox="1">
            <a:spLocks noGrp="1"/>
          </p:cNvSpPr>
          <p:nvPr>
            <p:ph type="subTitle" idx="1"/>
          </p:nvPr>
        </p:nvSpPr>
        <p:spPr>
          <a:xfrm>
            <a:off x="6088233" y="3924433"/>
            <a:ext cx="4751600" cy="1264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grpSp>
        <p:nvGrpSpPr>
          <p:cNvPr id="218" name="Google Shape;218;p9"/>
          <p:cNvGrpSpPr/>
          <p:nvPr/>
        </p:nvGrpSpPr>
        <p:grpSpPr>
          <a:xfrm rot="-2241120">
            <a:off x="11651330" y="499493"/>
            <a:ext cx="223377" cy="314312"/>
            <a:chOff x="5248950" y="2607450"/>
            <a:chExt cx="27575" cy="38800"/>
          </a:xfrm>
        </p:grpSpPr>
        <p:sp>
          <p:nvSpPr>
            <p:cNvPr id="219" name="Google Shape;219;p9"/>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9"/>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 name="Google Shape;221;p9"/>
          <p:cNvGrpSpPr/>
          <p:nvPr/>
        </p:nvGrpSpPr>
        <p:grpSpPr>
          <a:xfrm rot="-2700000">
            <a:off x="656353" y="613931"/>
            <a:ext cx="139484" cy="196264"/>
            <a:chOff x="5248950" y="2607450"/>
            <a:chExt cx="27575" cy="38800"/>
          </a:xfrm>
        </p:grpSpPr>
        <p:sp>
          <p:nvSpPr>
            <p:cNvPr id="222" name="Google Shape;222;p9"/>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9"/>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4" name="Google Shape;224;p9"/>
          <p:cNvGrpSpPr/>
          <p:nvPr/>
        </p:nvGrpSpPr>
        <p:grpSpPr>
          <a:xfrm rot="3488692">
            <a:off x="5226950" y="5477400"/>
            <a:ext cx="1201097" cy="1656627"/>
            <a:chOff x="330281" y="38723"/>
            <a:chExt cx="1614914" cy="2227176"/>
          </a:xfrm>
        </p:grpSpPr>
        <p:sp>
          <p:nvSpPr>
            <p:cNvPr id="225" name="Google Shape;225;p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8" name="Google Shape;228;p9"/>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9"/>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0" name="Google Shape;230;p9"/>
          <p:cNvSpPr/>
          <p:nvPr/>
        </p:nvSpPr>
        <p:spPr>
          <a:xfrm>
            <a:off x="3840333" y="62553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1" name="Google Shape;231;p9"/>
          <p:cNvSpPr/>
          <p:nvPr/>
        </p:nvSpPr>
        <p:spPr>
          <a:xfrm>
            <a:off x="653000" y="17437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2" name="Google Shape;232;p9"/>
          <p:cNvGrpSpPr/>
          <p:nvPr/>
        </p:nvGrpSpPr>
        <p:grpSpPr>
          <a:xfrm rot="3488692">
            <a:off x="-568350" y="1653316"/>
            <a:ext cx="1201097" cy="1656627"/>
            <a:chOff x="330281" y="38723"/>
            <a:chExt cx="1614914" cy="2227176"/>
          </a:xfrm>
        </p:grpSpPr>
        <p:sp>
          <p:nvSpPr>
            <p:cNvPr id="233" name="Google Shape;233;p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 name="Google Shape;236;p9"/>
          <p:cNvGrpSpPr/>
          <p:nvPr/>
        </p:nvGrpSpPr>
        <p:grpSpPr>
          <a:xfrm rot="3488692">
            <a:off x="11664383" y="1111983"/>
            <a:ext cx="1201097" cy="1656627"/>
            <a:chOff x="330281" y="38723"/>
            <a:chExt cx="1614914" cy="2227176"/>
          </a:xfrm>
        </p:grpSpPr>
        <p:sp>
          <p:nvSpPr>
            <p:cNvPr id="237" name="Google Shape;237;p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0" name="Google Shape;240;p9"/>
          <p:cNvSpPr/>
          <p:nvPr/>
        </p:nvSpPr>
        <p:spPr>
          <a:xfrm>
            <a:off x="4325134" y="-916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1" name="Google Shape;241;p9"/>
          <p:cNvSpPr/>
          <p:nvPr/>
        </p:nvSpPr>
        <p:spPr>
          <a:xfrm>
            <a:off x="11650901" y="38659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840096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08B246-6A68-46BE-9DBD-614FA8CF4E2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E47706-8D18-4093-A7C1-F30D7543CED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EC7C8FC-AAEA-4AB6-9DB5-2503F58F0E69}"/>
              </a:ext>
            </a:extLst>
          </p:cNvPr>
          <p:cNvSpPr>
            <a:spLocks noGrp="1"/>
          </p:cNvSpPr>
          <p:nvPr>
            <p:ph type="dt" sz="half" idx="10"/>
          </p:nvPr>
        </p:nvSpPr>
        <p:spPr/>
        <p:txBody>
          <a:bodyPr/>
          <a:lstStyle/>
          <a:p>
            <a:fld id="{0D4E46AA-1EC0-4433-9956-E798E94A6FB7}" type="datetimeFigureOut">
              <a:rPr lang="en-US" smtClean="0"/>
              <a:t>12/4/2023</a:t>
            </a:fld>
            <a:endParaRPr lang="en-US"/>
          </a:p>
        </p:txBody>
      </p:sp>
      <p:sp>
        <p:nvSpPr>
          <p:cNvPr id="5" name="Footer Placeholder 4">
            <a:extLst>
              <a:ext uri="{FF2B5EF4-FFF2-40B4-BE49-F238E27FC236}">
                <a16:creationId xmlns:a16="http://schemas.microsoft.com/office/drawing/2014/main" id="{E8B1616B-3F08-4869-A522-773C38940F6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E030CE6-9124-4B3A-A912-AE16B5C34003}"/>
              </a:ext>
            </a:extLst>
          </p:cNvPr>
          <p:cNvSpPr>
            <a:spLocks noGrp="1"/>
          </p:cNvSpPr>
          <p:nvPr>
            <p:ph type="sldNum" sz="quarter" idx="12"/>
          </p:nvPr>
        </p:nvSpPr>
        <p:spPr/>
        <p:txBody>
          <a:bodyPr/>
          <a:lstStyle/>
          <a:p>
            <a:fld id="{70C38C08-47C7-4847-B0BE-B9D8DEEB3D1B}" type="slidenum">
              <a:rPr lang="en-US" smtClean="0"/>
              <a:t>‹#›</a:t>
            </a:fld>
            <a:endParaRPr lang="en-US"/>
          </a:p>
        </p:txBody>
      </p:sp>
    </p:spTree>
    <p:extLst>
      <p:ext uri="{BB962C8B-B14F-4D97-AF65-F5344CB8AC3E}">
        <p14:creationId xmlns:p14="http://schemas.microsoft.com/office/powerpoint/2010/main" val="21273622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42"/>
        <p:cNvGrpSpPr/>
        <p:nvPr/>
      </p:nvGrpSpPr>
      <p:grpSpPr>
        <a:xfrm>
          <a:off x="0" y="0"/>
          <a:ext cx="0" cy="0"/>
          <a:chOff x="0" y="0"/>
          <a:chExt cx="0" cy="0"/>
        </a:xfrm>
      </p:grpSpPr>
      <p:sp>
        <p:nvSpPr>
          <p:cNvPr id="243" name="Google Shape;243;p10"/>
          <p:cNvSpPr txBox="1">
            <a:spLocks noGrp="1"/>
          </p:cNvSpPr>
          <p:nvPr>
            <p:ph type="title"/>
          </p:nvPr>
        </p:nvSpPr>
        <p:spPr>
          <a:xfrm>
            <a:off x="1850800" y="1572800"/>
            <a:ext cx="8490400" cy="276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10533"/>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grpSp>
        <p:nvGrpSpPr>
          <p:cNvPr id="244" name="Google Shape;244;p10"/>
          <p:cNvGrpSpPr/>
          <p:nvPr/>
        </p:nvGrpSpPr>
        <p:grpSpPr>
          <a:xfrm rot="-2241120">
            <a:off x="10779830" y="480927"/>
            <a:ext cx="223377" cy="314312"/>
            <a:chOff x="5248950" y="2607450"/>
            <a:chExt cx="27575" cy="38800"/>
          </a:xfrm>
        </p:grpSpPr>
        <p:sp>
          <p:nvSpPr>
            <p:cNvPr id="245" name="Google Shape;245;p1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1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7" name="Google Shape;247;p10"/>
          <p:cNvGrpSpPr/>
          <p:nvPr/>
        </p:nvGrpSpPr>
        <p:grpSpPr>
          <a:xfrm rot="-8254088">
            <a:off x="3920013" y="734861"/>
            <a:ext cx="139484" cy="196264"/>
            <a:chOff x="5248950" y="2607450"/>
            <a:chExt cx="27575" cy="38800"/>
          </a:xfrm>
        </p:grpSpPr>
        <p:sp>
          <p:nvSpPr>
            <p:cNvPr id="248" name="Google Shape;248;p1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1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0" name="Google Shape;250;p10"/>
          <p:cNvGrpSpPr/>
          <p:nvPr/>
        </p:nvGrpSpPr>
        <p:grpSpPr>
          <a:xfrm rot="3488692">
            <a:off x="5226950" y="5477400"/>
            <a:ext cx="1201097" cy="1656627"/>
            <a:chOff x="330281" y="38723"/>
            <a:chExt cx="1614914" cy="2227176"/>
          </a:xfrm>
        </p:grpSpPr>
        <p:sp>
          <p:nvSpPr>
            <p:cNvPr id="251" name="Google Shape;251;p1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1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1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4" name="Google Shape;254;p10"/>
          <p:cNvSpPr/>
          <p:nvPr/>
        </p:nvSpPr>
        <p:spPr>
          <a:xfrm>
            <a:off x="2518633" y="39142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5" name="Google Shape;255;p10"/>
          <p:cNvSpPr/>
          <p:nvPr/>
        </p:nvSpPr>
        <p:spPr>
          <a:xfrm>
            <a:off x="7162917" y="53583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6" name="Google Shape;256;p10"/>
          <p:cNvSpPr/>
          <p:nvPr/>
        </p:nvSpPr>
        <p:spPr>
          <a:xfrm>
            <a:off x="11538433" y="39142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7" name="Google Shape;257;p10"/>
          <p:cNvSpPr/>
          <p:nvPr/>
        </p:nvSpPr>
        <p:spPr>
          <a:xfrm>
            <a:off x="630200" y="59403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8" name="Google Shape;258;p10"/>
          <p:cNvGrpSpPr/>
          <p:nvPr/>
        </p:nvGrpSpPr>
        <p:grpSpPr>
          <a:xfrm rot="3488692">
            <a:off x="1241883" y="294283"/>
            <a:ext cx="1201097" cy="1656627"/>
            <a:chOff x="330281" y="38723"/>
            <a:chExt cx="1614914" cy="2227176"/>
          </a:xfrm>
        </p:grpSpPr>
        <p:sp>
          <p:nvSpPr>
            <p:cNvPr id="259" name="Google Shape;259;p1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1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1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2" name="Google Shape;262;p10"/>
          <p:cNvGrpSpPr/>
          <p:nvPr/>
        </p:nvGrpSpPr>
        <p:grpSpPr>
          <a:xfrm rot="3488692">
            <a:off x="10641250" y="1070649"/>
            <a:ext cx="1201097" cy="1656627"/>
            <a:chOff x="330281" y="38723"/>
            <a:chExt cx="1614914" cy="2227176"/>
          </a:xfrm>
        </p:grpSpPr>
        <p:sp>
          <p:nvSpPr>
            <p:cNvPr id="263" name="Google Shape;263;p1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1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1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 name="Google Shape;266;p10"/>
          <p:cNvGrpSpPr/>
          <p:nvPr/>
        </p:nvGrpSpPr>
        <p:grpSpPr>
          <a:xfrm>
            <a:off x="8023493" y="5688091"/>
            <a:ext cx="4367064" cy="1537619"/>
            <a:chOff x="5142175" y="4369850"/>
            <a:chExt cx="1625700" cy="572400"/>
          </a:xfrm>
        </p:grpSpPr>
        <p:sp>
          <p:nvSpPr>
            <p:cNvPr id="267" name="Google Shape;267;p10"/>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10"/>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10"/>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10"/>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rgbClr val="CC7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10"/>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2" name="Google Shape;272;p10"/>
          <p:cNvGrpSpPr/>
          <p:nvPr/>
        </p:nvGrpSpPr>
        <p:grpSpPr>
          <a:xfrm>
            <a:off x="-735579" y="5536889"/>
            <a:ext cx="4367064" cy="1537619"/>
            <a:chOff x="5142175" y="4369850"/>
            <a:chExt cx="1625700" cy="572400"/>
          </a:xfrm>
        </p:grpSpPr>
        <p:sp>
          <p:nvSpPr>
            <p:cNvPr id="273" name="Google Shape;273;p10"/>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10"/>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10"/>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10"/>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rgbClr val="CC7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10"/>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8" name="Google Shape;278;p10"/>
          <p:cNvGrpSpPr/>
          <p:nvPr/>
        </p:nvGrpSpPr>
        <p:grpSpPr>
          <a:xfrm>
            <a:off x="8944581" y="3429001"/>
            <a:ext cx="2394689" cy="4934176"/>
            <a:chOff x="6239025" y="396475"/>
            <a:chExt cx="480900" cy="990825"/>
          </a:xfrm>
        </p:grpSpPr>
        <p:sp>
          <p:nvSpPr>
            <p:cNvPr id="279" name="Google Shape;279;p10"/>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10"/>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10"/>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10"/>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10"/>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10"/>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10"/>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10"/>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10"/>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8" name="Google Shape;288;p10"/>
          <p:cNvGrpSpPr/>
          <p:nvPr/>
        </p:nvGrpSpPr>
        <p:grpSpPr>
          <a:xfrm>
            <a:off x="315748" y="3674801"/>
            <a:ext cx="2394689" cy="4934176"/>
            <a:chOff x="6239025" y="396475"/>
            <a:chExt cx="480900" cy="990825"/>
          </a:xfrm>
        </p:grpSpPr>
        <p:sp>
          <p:nvSpPr>
            <p:cNvPr id="289" name="Google Shape;289;p10"/>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10"/>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10"/>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10"/>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10"/>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10"/>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10"/>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10"/>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10"/>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8" name="Google Shape;298;p10"/>
          <p:cNvSpPr/>
          <p:nvPr/>
        </p:nvSpPr>
        <p:spPr>
          <a:xfrm>
            <a:off x="4640134" y="-1127533"/>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9" name="Google Shape;299;p10"/>
          <p:cNvSpPr/>
          <p:nvPr/>
        </p:nvSpPr>
        <p:spPr>
          <a:xfrm>
            <a:off x="315733" y="34290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0" name="Google Shape;300;p10"/>
          <p:cNvGrpSpPr/>
          <p:nvPr/>
        </p:nvGrpSpPr>
        <p:grpSpPr>
          <a:xfrm rot="-1447079">
            <a:off x="4452805" y="5379823"/>
            <a:ext cx="139484" cy="196264"/>
            <a:chOff x="5248950" y="2607450"/>
            <a:chExt cx="27575" cy="38800"/>
          </a:xfrm>
        </p:grpSpPr>
        <p:sp>
          <p:nvSpPr>
            <p:cNvPr id="301" name="Google Shape;301;p1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1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250832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03"/>
        <p:cNvGrpSpPr/>
        <p:nvPr/>
      </p:nvGrpSpPr>
      <p:grpSpPr>
        <a:xfrm>
          <a:off x="0" y="0"/>
          <a:ext cx="0" cy="0"/>
          <a:chOff x="0" y="0"/>
          <a:chExt cx="0" cy="0"/>
        </a:xfrm>
      </p:grpSpPr>
      <p:sp>
        <p:nvSpPr>
          <p:cNvPr id="304" name="Google Shape;304;p11"/>
          <p:cNvSpPr txBox="1">
            <a:spLocks noGrp="1"/>
          </p:cNvSpPr>
          <p:nvPr>
            <p:ph type="title" hasCustomPrompt="1"/>
          </p:nvPr>
        </p:nvSpPr>
        <p:spPr>
          <a:xfrm>
            <a:off x="415600" y="1716833"/>
            <a:ext cx="11360800" cy="1918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3066"/>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05" name="Google Shape;305;p11"/>
          <p:cNvSpPr txBox="1">
            <a:spLocks noGrp="1"/>
          </p:cNvSpPr>
          <p:nvPr>
            <p:ph type="subTitle" idx="1"/>
          </p:nvPr>
        </p:nvSpPr>
        <p:spPr>
          <a:xfrm>
            <a:off x="3399200" y="3839033"/>
            <a:ext cx="5393600" cy="5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grpSp>
        <p:nvGrpSpPr>
          <p:cNvPr id="306" name="Google Shape;306;p11"/>
          <p:cNvGrpSpPr/>
          <p:nvPr/>
        </p:nvGrpSpPr>
        <p:grpSpPr>
          <a:xfrm>
            <a:off x="7409327" y="5688091"/>
            <a:ext cx="4367064" cy="1537619"/>
            <a:chOff x="5142175" y="4369850"/>
            <a:chExt cx="1625700" cy="572400"/>
          </a:xfrm>
        </p:grpSpPr>
        <p:sp>
          <p:nvSpPr>
            <p:cNvPr id="307" name="Google Shape;307;p11"/>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11"/>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11"/>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11"/>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11"/>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rgbClr val="CC7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2" name="Google Shape;312;p11"/>
          <p:cNvGrpSpPr/>
          <p:nvPr/>
        </p:nvGrpSpPr>
        <p:grpSpPr>
          <a:xfrm>
            <a:off x="-735579" y="5536889"/>
            <a:ext cx="4367064" cy="1537619"/>
            <a:chOff x="5142175" y="4369850"/>
            <a:chExt cx="1625700" cy="572400"/>
          </a:xfrm>
        </p:grpSpPr>
        <p:sp>
          <p:nvSpPr>
            <p:cNvPr id="313" name="Google Shape;313;p11"/>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11"/>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11"/>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rgbClr val="CC7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11"/>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11"/>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8" name="Google Shape;318;p11"/>
          <p:cNvGrpSpPr/>
          <p:nvPr/>
        </p:nvGrpSpPr>
        <p:grpSpPr>
          <a:xfrm rot="-2241120">
            <a:off x="11651330" y="499493"/>
            <a:ext cx="223377" cy="314312"/>
            <a:chOff x="5248950" y="2607450"/>
            <a:chExt cx="27575" cy="38800"/>
          </a:xfrm>
        </p:grpSpPr>
        <p:sp>
          <p:nvSpPr>
            <p:cNvPr id="319" name="Google Shape;319;p11"/>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11"/>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 name="Google Shape;321;p11"/>
          <p:cNvGrpSpPr/>
          <p:nvPr/>
        </p:nvGrpSpPr>
        <p:grpSpPr>
          <a:xfrm rot="-2700000">
            <a:off x="656353" y="613931"/>
            <a:ext cx="139484" cy="196264"/>
            <a:chOff x="5248950" y="2607450"/>
            <a:chExt cx="27575" cy="38800"/>
          </a:xfrm>
        </p:grpSpPr>
        <p:sp>
          <p:nvSpPr>
            <p:cNvPr id="322" name="Google Shape;322;p11"/>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11"/>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4" name="Google Shape;324;p11"/>
          <p:cNvGrpSpPr/>
          <p:nvPr/>
        </p:nvGrpSpPr>
        <p:grpSpPr>
          <a:xfrm rot="3488692">
            <a:off x="5226950" y="5477400"/>
            <a:ext cx="1201097" cy="1656627"/>
            <a:chOff x="330281" y="38723"/>
            <a:chExt cx="1614914" cy="2227176"/>
          </a:xfrm>
        </p:grpSpPr>
        <p:sp>
          <p:nvSpPr>
            <p:cNvPr id="325" name="Google Shape;325;p1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1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1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 name="Google Shape;328;p11"/>
          <p:cNvSpPr/>
          <p:nvPr/>
        </p:nvSpPr>
        <p:spPr>
          <a:xfrm>
            <a:off x="9947233" y="5321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9" name="Google Shape;329;p11"/>
          <p:cNvSpPr/>
          <p:nvPr/>
        </p:nvSpPr>
        <p:spPr>
          <a:xfrm>
            <a:off x="3951251" y="6255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 name="Google Shape;330;p11"/>
          <p:cNvSpPr/>
          <p:nvPr/>
        </p:nvSpPr>
        <p:spPr>
          <a:xfrm>
            <a:off x="1090400" y="4883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1" name="Google Shape;331;p11"/>
          <p:cNvGrpSpPr/>
          <p:nvPr/>
        </p:nvGrpSpPr>
        <p:grpSpPr>
          <a:xfrm rot="3488692">
            <a:off x="125550" y="1388149"/>
            <a:ext cx="1201097" cy="1656627"/>
            <a:chOff x="330281" y="38723"/>
            <a:chExt cx="1614914" cy="2227176"/>
          </a:xfrm>
        </p:grpSpPr>
        <p:sp>
          <p:nvSpPr>
            <p:cNvPr id="332" name="Google Shape;332;p1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1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 name="Google Shape;335;p11"/>
          <p:cNvGrpSpPr/>
          <p:nvPr/>
        </p:nvGrpSpPr>
        <p:grpSpPr>
          <a:xfrm rot="3488692">
            <a:off x="11333850" y="1249683"/>
            <a:ext cx="1201097" cy="1656627"/>
            <a:chOff x="330281" y="38723"/>
            <a:chExt cx="1614914" cy="2227176"/>
          </a:xfrm>
        </p:grpSpPr>
        <p:sp>
          <p:nvSpPr>
            <p:cNvPr id="336" name="Google Shape;336;p1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1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1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9" name="Google Shape;339;p11"/>
          <p:cNvGrpSpPr/>
          <p:nvPr/>
        </p:nvGrpSpPr>
        <p:grpSpPr>
          <a:xfrm>
            <a:off x="10469281" y="3467101"/>
            <a:ext cx="2394689" cy="4934176"/>
            <a:chOff x="6239025" y="396475"/>
            <a:chExt cx="480900" cy="990825"/>
          </a:xfrm>
        </p:grpSpPr>
        <p:sp>
          <p:nvSpPr>
            <p:cNvPr id="340" name="Google Shape;340;p11"/>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1"/>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1"/>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1"/>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1"/>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1"/>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11"/>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9" name="Google Shape;349;p11"/>
          <p:cNvGrpSpPr/>
          <p:nvPr/>
        </p:nvGrpSpPr>
        <p:grpSpPr>
          <a:xfrm>
            <a:off x="-1410919" y="3744985"/>
            <a:ext cx="2394689" cy="4934176"/>
            <a:chOff x="6239025" y="396475"/>
            <a:chExt cx="480900" cy="990825"/>
          </a:xfrm>
        </p:grpSpPr>
        <p:sp>
          <p:nvSpPr>
            <p:cNvPr id="350" name="Google Shape;350;p11"/>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11"/>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11"/>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11"/>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11"/>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11"/>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11"/>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11"/>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8691440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59"/>
        <p:cNvGrpSpPr/>
        <p:nvPr/>
      </p:nvGrpSpPr>
      <p:grpSpPr>
        <a:xfrm>
          <a:off x="0" y="0"/>
          <a:ext cx="0" cy="0"/>
          <a:chOff x="0" y="0"/>
          <a:chExt cx="0" cy="0"/>
        </a:xfrm>
      </p:grpSpPr>
    </p:spTree>
    <p:extLst>
      <p:ext uri="{BB962C8B-B14F-4D97-AF65-F5344CB8AC3E}">
        <p14:creationId xmlns:p14="http://schemas.microsoft.com/office/powerpoint/2010/main" val="920093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60"/>
        <p:cNvGrpSpPr/>
        <p:nvPr/>
      </p:nvGrpSpPr>
      <p:grpSpPr>
        <a:xfrm>
          <a:off x="0" y="0"/>
          <a:ext cx="0" cy="0"/>
          <a:chOff x="0" y="0"/>
          <a:chExt cx="0" cy="0"/>
        </a:xfrm>
      </p:grpSpPr>
      <p:sp>
        <p:nvSpPr>
          <p:cNvPr id="361" name="Google Shape;361;p13"/>
          <p:cNvSpPr txBox="1">
            <a:spLocks noGrp="1"/>
          </p:cNvSpPr>
          <p:nvPr>
            <p:ph type="subTitle" idx="1"/>
          </p:nvPr>
        </p:nvSpPr>
        <p:spPr>
          <a:xfrm>
            <a:off x="3305948" y="2667833"/>
            <a:ext cx="2610400" cy="952000"/>
          </a:xfrm>
          <a:prstGeom prst="rect">
            <a:avLst/>
          </a:prstGeom>
        </p:spPr>
        <p:txBody>
          <a:bodyPr spcFirstLastPara="1" wrap="square" lIns="91425" tIns="91425" rIns="91425" bIns="91425" anchor="t" anchorCtr="0">
            <a:noAutofit/>
          </a:bodyPr>
          <a:lstStyle>
            <a:lvl1pPr lvl="0" rtl="0">
              <a:lnSpc>
                <a:spcPct val="100000"/>
              </a:lnSpc>
              <a:spcBef>
                <a:spcPts val="40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62" name="Google Shape;362;p13"/>
          <p:cNvSpPr txBox="1">
            <a:spLocks noGrp="1"/>
          </p:cNvSpPr>
          <p:nvPr>
            <p:ph type="subTitle" idx="2"/>
          </p:nvPr>
        </p:nvSpPr>
        <p:spPr>
          <a:xfrm>
            <a:off x="8237081" y="2658933"/>
            <a:ext cx="2610400" cy="952000"/>
          </a:xfrm>
          <a:prstGeom prst="rect">
            <a:avLst/>
          </a:prstGeom>
        </p:spPr>
        <p:txBody>
          <a:bodyPr spcFirstLastPara="1" wrap="square" lIns="91425" tIns="91425" rIns="91425" bIns="91425" anchor="t" anchorCtr="0">
            <a:noAutofit/>
          </a:bodyPr>
          <a:lstStyle>
            <a:lvl1pPr lvl="0" rtl="0">
              <a:lnSpc>
                <a:spcPct val="100000"/>
              </a:lnSpc>
              <a:spcBef>
                <a:spcPts val="40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63" name="Google Shape;363;p13"/>
          <p:cNvSpPr txBox="1">
            <a:spLocks noGrp="1"/>
          </p:cNvSpPr>
          <p:nvPr>
            <p:ph type="subTitle" idx="3"/>
          </p:nvPr>
        </p:nvSpPr>
        <p:spPr>
          <a:xfrm>
            <a:off x="3305948" y="4702900"/>
            <a:ext cx="2610400" cy="952000"/>
          </a:xfrm>
          <a:prstGeom prst="rect">
            <a:avLst/>
          </a:prstGeom>
        </p:spPr>
        <p:txBody>
          <a:bodyPr spcFirstLastPara="1" wrap="square" lIns="91425" tIns="91425" rIns="91425" bIns="91425" anchor="t" anchorCtr="0">
            <a:noAutofit/>
          </a:bodyPr>
          <a:lstStyle>
            <a:lvl1pPr lvl="0" rtl="0">
              <a:lnSpc>
                <a:spcPct val="100000"/>
              </a:lnSpc>
              <a:spcBef>
                <a:spcPts val="40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64" name="Google Shape;364;p13"/>
          <p:cNvSpPr txBox="1">
            <a:spLocks noGrp="1"/>
          </p:cNvSpPr>
          <p:nvPr>
            <p:ph type="subTitle" idx="4"/>
          </p:nvPr>
        </p:nvSpPr>
        <p:spPr>
          <a:xfrm>
            <a:off x="3305975" y="2179867"/>
            <a:ext cx="2216400" cy="6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Font typeface="Gochi Hand"/>
              <a:buNone/>
              <a:defRPr sz="3200">
                <a:latin typeface="Gochi Hand"/>
                <a:ea typeface="Gochi Hand"/>
                <a:cs typeface="Gochi Hand"/>
                <a:sym typeface="Gochi Hand"/>
              </a:defRPr>
            </a:lvl1pPr>
            <a:lvl2pPr lvl="1" rtl="0">
              <a:spcBef>
                <a:spcPts val="0"/>
              </a:spcBef>
              <a:spcAft>
                <a:spcPts val="0"/>
              </a:spcAft>
              <a:buSzPts val="2100"/>
              <a:buFont typeface="Gochi Hand"/>
              <a:buNone/>
              <a:defRPr sz="2800" b="1">
                <a:latin typeface="Gochi Hand"/>
                <a:ea typeface="Gochi Hand"/>
                <a:cs typeface="Gochi Hand"/>
                <a:sym typeface="Gochi Hand"/>
              </a:defRPr>
            </a:lvl2pPr>
            <a:lvl3pPr lvl="2" rtl="0">
              <a:spcBef>
                <a:spcPts val="2133"/>
              </a:spcBef>
              <a:spcAft>
                <a:spcPts val="0"/>
              </a:spcAft>
              <a:buSzPts val="2100"/>
              <a:buFont typeface="Gochi Hand"/>
              <a:buNone/>
              <a:defRPr sz="2800" b="1">
                <a:latin typeface="Gochi Hand"/>
                <a:ea typeface="Gochi Hand"/>
                <a:cs typeface="Gochi Hand"/>
                <a:sym typeface="Gochi Hand"/>
              </a:defRPr>
            </a:lvl3pPr>
            <a:lvl4pPr lvl="3" rtl="0">
              <a:spcBef>
                <a:spcPts val="2133"/>
              </a:spcBef>
              <a:spcAft>
                <a:spcPts val="0"/>
              </a:spcAft>
              <a:buSzPts val="2100"/>
              <a:buFont typeface="Gochi Hand"/>
              <a:buNone/>
              <a:defRPr sz="2800" b="1">
                <a:latin typeface="Gochi Hand"/>
                <a:ea typeface="Gochi Hand"/>
                <a:cs typeface="Gochi Hand"/>
                <a:sym typeface="Gochi Hand"/>
              </a:defRPr>
            </a:lvl4pPr>
            <a:lvl5pPr lvl="4" rtl="0">
              <a:spcBef>
                <a:spcPts val="2133"/>
              </a:spcBef>
              <a:spcAft>
                <a:spcPts val="0"/>
              </a:spcAft>
              <a:buSzPts val="2100"/>
              <a:buFont typeface="Gochi Hand"/>
              <a:buNone/>
              <a:defRPr sz="2800" b="1">
                <a:latin typeface="Gochi Hand"/>
                <a:ea typeface="Gochi Hand"/>
                <a:cs typeface="Gochi Hand"/>
                <a:sym typeface="Gochi Hand"/>
              </a:defRPr>
            </a:lvl5pPr>
            <a:lvl6pPr lvl="5" rtl="0">
              <a:spcBef>
                <a:spcPts val="2133"/>
              </a:spcBef>
              <a:spcAft>
                <a:spcPts val="0"/>
              </a:spcAft>
              <a:buSzPts val="2100"/>
              <a:buFont typeface="Gochi Hand"/>
              <a:buNone/>
              <a:defRPr sz="2800" b="1">
                <a:latin typeface="Gochi Hand"/>
                <a:ea typeface="Gochi Hand"/>
                <a:cs typeface="Gochi Hand"/>
                <a:sym typeface="Gochi Hand"/>
              </a:defRPr>
            </a:lvl6pPr>
            <a:lvl7pPr lvl="6" rtl="0">
              <a:spcBef>
                <a:spcPts val="2133"/>
              </a:spcBef>
              <a:spcAft>
                <a:spcPts val="0"/>
              </a:spcAft>
              <a:buSzPts val="2100"/>
              <a:buFont typeface="Gochi Hand"/>
              <a:buNone/>
              <a:defRPr sz="2800" b="1">
                <a:latin typeface="Gochi Hand"/>
                <a:ea typeface="Gochi Hand"/>
                <a:cs typeface="Gochi Hand"/>
                <a:sym typeface="Gochi Hand"/>
              </a:defRPr>
            </a:lvl7pPr>
            <a:lvl8pPr lvl="7" rtl="0">
              <a:spcBef>
                <a:spcPts val="2133"/>
              </a:spcBef>
              <a:spcAft>
                <a:spcPts val="0"/>
              </a:spcAft>
              <a:buSzPts val="2100"/>
              <a:buFont typeface="Gochi Hand"/>
              <a:buNone/>
              <a:defRPr sz="2800" b="1">
                <a:latin typeface="Gochi Hand"/>
                <a:ea typeface="Gochi Hand"/>
                <a:cs typeface="Gochi Hand"/>
                <a:sym typeface="Gochi Hand"/>
              </a:defRPr>
            </a:lvl8pPr>
            <a:lvl9pPr lvl="8" rtl="0">
              <a:spcBef>
                <a:spcPts val="2133"/>
              </a:spcBef>
              <a:spcAft>
                <a:spcPts val="2133"/>
              </a:spcAft>
              <a:buSzPts val="2100"/>
              <a:buFont typeface="Gochi Hand"/>
              <a:buNone/>
              <a:defRPr sz="2800" b="1">
                <a:latin typeface="Gochi Hand"/>
                <a:ea typeface="Gochi Hand"/>
                <a:cs typeface="Gochi Hand"/>
                <a:sym typeface="Gochi Hand"/>
              </a:defRPr>
            </a:lvl9pPr>
          </a:lstStyle>
          <a:p>
            <a:endParaRPr/>
          </a:p>
        </p:txBody>
      </p:sp>
      <p:sp>
        <p:nvSpPr>
          <p:cNvPr id="365" name="Google Shape;365;p13"/>
          <p:cNvSpPr txBox="1">
            <a:spLocks noGrp="1"/>
          </p:cNvSpPr>
          <p:nvPr>
            <p:ph type="subTitle" idx="5"/>
          </p:nvPr>
        </p:nvSpPr>
        <p:spPr>
          <a:xfrm>
            <a:off x="8237108" y="2179867"/>
            <a:ext cx="2216400" cy="6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Font typeface="Gochi Hand"/>
              <a:buNone/>
              <a:defRPr sz="3200">
                <a:latin typeface="Gochi Hand"/>
                <a:ea typeface="Gochi Hand"/>
                <a:cs typeface="Gochi Hand"/>
                <a:sym typeface="Gochi Hand"/>
              </a:defRPr>
            </a:lvl1pPr>
            <a:lvl2pPr lvl="1" rtl="0">
              <a:spcBef>
                <a:spcPts val="0"/>
              </a:spcBef>
              <a:spcAft>
                <a:spcPts val="0"/>
              </a:spcAft>
              <a:buSzPts val="2100"/>
              <a:buFont typeface="Gochi Hand"/>
              <a:buNone/>
              <a:defRPr sz="2800" b="1">
                <a:latin typeface="Gochi Hand"/>
                <a:ea typeface="Gochi Hand"/>
                <a:cs typeface="Gochi Hand"/>
                <a:sym typeface="Gochi Hand"/>
              </a:defRPr>
            </a:lvl2pPr>
            <a:lvl3pPr lvl="2" rtl="0">
              <a:spcBef>
                <a:spcPts val="2133"/>
              </a:spcBef>
              <a:spcAft>
                <a:spcPts val="0"/>
              </a:spcAft>
              <a:buSzPts val="2100"/>
              <a:buFont typeface="Gochi Hand"/>
              <a:buNone/>
              <a:defRPr sz="2800" b="1">
                <a:latin typeface="Gochi Hand"/>
                <a:ea typeface="Gochi Hand"/>
                <a:cs typeface="Gochi Hand"/>
                <a:sym typeface="Gochi Hand"/>
              </a:defRPr>
            </a:lvl3pPr>
            <a:lvl4pPr lvl="3" rtl="0">
              <a:spcBef>
                <a:spcPts val="2133"/>
              </a:spcBef>
              <a:spcAft>
                <a:spcPts val="0"/>
              </a:spcAft>
              <a:buSzPts val="2100"/>
              <a:buFont typeface="Gochi Hand"/>
              <a:buNone/>
              <a:defRPr sz="2800" b="1">
                <a:latin typeface="Gochi Hand"/>
                <a:ea typeface="Gochi Hand"/>
                <a:cs typeface="Gochi Hand"/>
                <a:sym typeface="Gochi Hand"/>
              </a:defRPr>
            </a:lvl4pPr>
            <a:lvl5pPr lvl="4" rtl="0">
              <a:spcBef>
                <a:spcPts val="2133"/>
              </a:spcBef>
              <a:spcAft>
                <a:spcPts val="0"/>
              </a:spcAft>
              <a:buSzPts val="2100"/>
              <a:buFont typeface="Gochi Hand"/>
              <a:buNone/>
              <a:defRPr sz="2800" b="1">
                <a:latin typeface="Gochi Hand"/>
                <a:ea typeface="Gochi Hand"/>
                <a:cs typeface="Gochi Hand"/>
                <a:sym typeface="Gochi Hand"/>
              </a:defRPr>
            </a:lvl5pPr>
            <a:lvl6pPr lvl="5" rtl="0">
              <a:spcBef>
                <a:spcPts val="2133"/>
              </a:spcBef>
              <a:spcAft>
                <a:spcPts val="0"/>
              </a:spcAft>
              <a:buSzPts val="2100"/>
              <a:buFont typeface="Gochi Hand"/>
              <a:buNone/>
              <a:defRPr sz="2800" b="1">
                <a:latin typeface="Gochi Hand"/>
                <a:ea typeface="Gochi Hand"/>
                <a:cs typeface="Gochi Hand"/>
                <a:sym typeface="Gochi Hand"/>
              </a:defRPr>
            </a:lvl6pPr>
            <a:lvl7pPr lvl="6" rtl="0">
              <a:spcBef>
                <a:spcPts val="2133"/>
              </a:spcBef>
              <a:spcAft>
                <a:spcPts val="0"/>
              </a:spcAft>
              <a:buSzPts val="2100"/>
              <a:buFont typeface="Gochi Hand"/>
              <a:buNone/>
              <a:defRPr sz="2800" b="1">
                <a:latin typeface="Gochi Hand"/>
                <a:ea typeface="Gochi Hand"/>
                <a:cs typeface="Gochi Hand"/>
                <a:sym typeface="Gochi Hand"/>
              </a:defRPr>
            </a:lvl7pPr>
            <a:lvl8pPr lvl="7" rtl="0">
              <a:spcBef>
                <a:spcPts val="2133"/>
              </a:spcBef>
              <a:spcAft>
                <a:spcPts val="0"/>
              </a:spcAft>
              <a:buSzPts val="2100"/>
              <a:buFont typeface="Gochi Hand"/>
              <a:buNone/>
              <a:defRPr sz="2800" b="1">
                <a:latin typeface="Gochi Hand"/>
                <a:ea typeface="Gochi Hand"/>
                <a:cs typeface="Gochi Hand"/>
                <a:sym typeface="Gochi Hand"/>
              </a:defRPr>
            </a:lvl8pPr>
            <a:lvl9pPr lvl="8" rtl="0">
              <a:spcBef>
                <a:spcPts val="2133"/>
              </a:spcBef>
              <a:spcAft>
                <a:spcPts val="2133"/>
              </a:spcAft>
              <a:buSzPts val="2100"/>
              <a:buFont typeface="Gochi Hand"/>
              <a:buNone/>
              <a:defRPr sz="2800" b="1">
                <a:latin typeface="Gochi Hand"/>
                <a:ea typeface="Gochi Hand"/>
                <a:cs typeface="Gochi Hand"/>
                <a:sym typeface="Gochi Hand"/>
              </a:defRPr>
            </a:lvl9pPr>
          </a:lstStyle>
          <a:p>
            <a:endParaRPr/>
          </a:p>
        </p:txBody>
      </p:sp>
      <p:sp>
        <p:nvSpPr>
          <p:cNvPr id="366" name="Google Shape;366;p13"/>
          <p:cNvSpPr txBox="1">
            <a:spLocks noGrp="1"/>
          </p:cNvSpPr>
          <p:nvPr>
            <p:ph type="subTitle" idx="6"/>
          </p:nvPr>
        </p:nvSpPr>
        <p:spPr>
          <a:xfrm>
            <a:off x="3305975" y="4189855"/>
            <a:ext cx="2216400" cy="6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Font typeface="Gochi Hand"/>
              <a:buNone/>
              <a:defRPr sz="3200">
                <a:latin typeface="Gochi Hand"/>
                <a:ea typeface="Gochi Hand"/>
                <a:cs typeface="Gochi Hand"/>
                <a:sym typeface="Gochi Hand"/>
              </a:defRPr>
            </a:lvl1pPr>
            <a:lvl2pPr lvl="1" rtl="0">
              <a:spcBef>
                <a:spcPts val="0"/>
              </a:spcBef>
              <a:spcAft>
                <a:spcPts val="0"/>
              </a:spcAft>
              <a:buSzPts val="2100"/>
              <a:buFont typeface="Gochi Hand"/>
              <a:buNone/>
              <a:defRPr sz="2800" b="1">
                <a:latin typeface="Gochi Hand"/>
                <a:ea typeface="Gochi Hand"/>
                <a:cs typeface="Gochi Hand"/>
                <a:sym typeface="Gochi Hand"/>
              </a:defRPr>
            </a:lvl2pPr>
            <a:lvl3pPr lvl="2" rtl="0">
              <a:spcBef>
                <a:spcPts val="2133"/>
              </a:spcBef>
              <a:spcAft>
                <a:spcPts val="0"/>
              </a:spcAft>
              <a:buSzPts val="2100"/>
              <a:buFont typeface="Gochi Hand"/>
              <a:buNone/>
              <a:defRPr sz="2800" b="1">
                <a:latin typeface="Gochi Hand"/>
                <a:ea typeface="Gochi Hand"/>
                <a:cs typeface="Gochi Hand"/>
                <a:sym typeface="Gochi Hand"/>
              </a:defRPr>
            </a:lvl3pPr>
            <a:lvl4pPr lvl="3" rtl="0">
              <a:spcBef>
                <a:spcPts val="2133"/>
              </a:spcBef>
              <a:spcAft>
                <a:spcPts val="0"/>
              </a:spcAft>
              <a:buSzPts val="2100"/>
              <a:buFont typeface="Gochi Hand"/>
              <a:buNone/>
              <a:defRPr sz="2800" b="1">
                <a:latin typeface="Gochi Hand"/>
                <a:ea typeface="Gochi Hand"/>
                <a:cs typeface="Gochi Hand"/>
                <a:sym typeface="Gochi Hand"/>
              </a:defRPr>
            </a:lvl4pPr>
            <a:lvl5pPr lvl="4" rtl="0">
              <a:spcBef>
                <a:spcPts val="2133"/>
              </a:spcBef>
              <a:spcAft>
                <a:spcPts val="0"/>
              </a:spcAft>
              <a:buSzPts val="2100"/>
              <a:buFont typeface="Gochi Hand"/>
              <a:buNone/>
              <a:defRPr sz="2800" b="1">
                <a:latin typeface="Gochi Hand"/>
                <a:ea typeface="Gochi Hand"/>
                <a:cs typeface="Gochi Hand"/>
                <a:sym typeface="Gochi Hand"/>
              </a:defRPr>
            </a:lvl5pPr>
            <a:lvl6pPr lvl="5" rtl="0">
              <a:spcBef>
                <a:spcPts val="2133"/>
              </a:spcBef>
              <a:spcAft>
                <a:spcPts val="0"/>
              </a:spcAft>
              <a:buSzPts val="2100"/>
              <a:buFont typeface="Gochi Hand"/>
              <a:buNone/>
              <a:defRPr sz="2800" b="1">
                <a:latin typeface="Gochi Hand"/>
                <a:ea typeface="Gochi Hand"/>
                <a:cs typeface="Gochi Hand"/>
                <a:sym typeface="Gochi Hand"/>
              </a:defRPr>
            </a:lvl6pPr>
            <a:lvl7pPr lvl="6" rtl="0">
              <a:spcBef>
                <a:spcPts val="2133"/>
              </a:spcBef>
              <a:spcAft>
                <a:spcPts val="0"/>
              </a:spcAft>
              <a:buSzPts val="2100"/>
              <a:buFont typeface="Gochi Hand"/>
              <a:buNone/>
              <a:defRPr sz="2800" b="1">
                <a:latin typeface="Gochi Hand"/>
                <a:ea typeface="Gochi Hand"/>
                <a:cs typeface="Gochi Hand"/>
                <a:sym typeface="Gochi Hand"/>
              </a:defRPr>
            </a:lvl7pPr>
            <a:lvl8pPr lvl="7" rtl="0">
              <a:spcBef>
                <a:spcPts val="2133"/>
              </a:spcBef>
              <a:spcAft>
                <a:spcPts val="0"/>
              </a:spcAft>
              <a:buSzPts val="2100"/>
              <a:buFont typeface="Gochi Hand"/>
              <a:buNone/>
              <a:defRPr sz="2800" b="1">
                <a:latin typeface="Gochi Hand"/>
                <a:ea typeface="Gochi Hand"/>
                <a:cs typeface="Gochi Hand"/>
                <a:sym typeface="Gochi Hand"/>
              </a:defRPr>
            </a:lvl8pPr>
            <a:lvl9pPr lvl="8" rtl="0">
              <a:spcBef>
                <a:spcPts val="2133"/>
              </a:spcBef>
              <a:spcAft>
                <a:spcPts val="2133"/>
              </a:spcAft>
              <a:buSzPts val="2100"/>
              <a:buFont typeface="Gochi Hand"/>
              <a:buNone/>
              <a:defRPr sz="2800" b="1">
                <a:latin typeface="Gochi Hand"/>
                <a:ea typeface="Gochi Hand"/>
                <a:cs typeface="Gochi Hand"/>
                <a:sym typeface="Gochi Hand"/>
              </a:defRPr>
            </a:lvl9pPr>
          </a:lstStyle>
          <a:p>
            <a:endParaRPr/>
          </a:p>
        </p:txBody>
      </p:sp>
      <p:sp>
        <p:nvSpPr>
          <p:cNvPr id="367" name="Google Shape;367;p13"/>
          <p:cNvSpPr txBox="1">
            <a:spLocks noGrp="1"/>
          </p:cNvSpPr>
          <p:nvPr>
            <p:ph type="subTitle" idx="7"/>
          </p:nvPr>
        </p:nvSpPr>
        <p:spPr>
          <a:xfrm>
            <a:off x="8237081" y="4697764"/>
            <a:ext cx="2610400" cy="952000"/>
          </a:xfrm>
          <a:prstGeom prst="rect">
            <a:avLst/>
          </a:prstGeom>
        </p:spPr>
        <p:txBody>
          <a:bodyPr spcFirstLastPara="1" wrap="square" lIns="91425" tIns="91425" rIns="91425" bIns="91425" anchor="t" anchorCtr="0">
            <a:noAutofit/>
          </a:bodyPr>
          <a:lstStyle>
            <a:lvl1pPr lvl="0" rtl="0">
              <a:lnSpc>
                <a:spcPct val="100000"/>
              </a:lnSpc>
              <a:spcBef>
                <a:spcPts val="40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68" name="Google Shape;368;p13"/>
          <p:cNvSpPr txBox="1">
            <a:spLocks noGrp="1"/>
          </p:cNvSpPr>
          <p:nvPr>
            <p:ph type="subTitle" idx="8"/>
          </p:nvPr>
        </p:nvSpPr>
        <p:spPr>
          <a:xfrm>
            <a:off x="8237108" y="4184716"/>
            <a:ext cx="2216400" cy="6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Font typeface="Gochi Hand"/>
              <a:buNone/>
              <a:defRPr sz="3200">
                <a:latin typeface="Gochi Hand"/>
                <a:ea typeface="Gochi Hand"/>
                <a:cs typeface="Gochi Hand"/>
                <a:sym typeface="Gochi Hand"/>
              </a:defRPr>
            </a:lvl1pPr>
            <a:lvl2pPr lvl="1" rtl="0">
              <a:spcBef>
                <a:spcPts val="0"/>
              </a:spcBef>
              <a:spcAft>
                <a:spcPts val="0"/>
              </a:spcAft>
              <a:buSzPts val="2100"/>
              <a:buFont typeface="Gochi Hand"/>
              <a:buNone/>
              <a:defRPr sz="2800" b="1">
                <a:latin typeface="Gochi Hand"/>
                <a:ea typeface="Gochi Hand"/>
                <a:cs typeface="Gochi Hand"/>
                <a:sym typeface="Gochi Hand"/>
              </a:defRPr>
            </a:lvl2pPr>
            <a:lvl3pPr lvl="2" rtl="0">
              <a:spcBef>
                <a:spcPts val="2133"/>
              </a:spcBef>
              <a:spcAft>
                <a:spcPts val="0"/>
              </a:spcAft>
              <a:buSzPts val="2100"/>
              <a:buFont typeface="Gochi Hand"/>
              <a:buNone/>
              <a:defRPr sz="2800" b="1">
                <a:latin typeface="Gochi Hand"/>
                <a:ea typeface="Gochi Hand"/>
                <a:cs typeface="Gochi Hand"/>
                <a:sym typeface="Gochi Hand"/>
              </a:defRPr>
            </a:lvl3pPr>
            <a:lvl4pPr lvl="3" rtl="0">
              <a:spcBef>
                <a:spcPts val="2133"/>
              </a:spcBef>
              <a:spcAft>
                <a:spcPts val="0"/>
              </a:spcAft>
              <a:buSzPts val="2100"/>
              <a:buFont typeface="Gochi Hand"/>
              <a:buNone/>
              <a:defRPr sz="2800" b="1">
                <a:latin typeface="Gochi Hand"/>
                <a:ea typeface="Gochi Hand"/>
                <a:cs typeface="Gochi Hand"/>
                <a:sym typeface="Gochi Hand"/>
              </a:defRPr>
            </a:lvl4pPr>
            <a:lvl5pPr lvl="4" rtl="0">
              <a:spcBef>
                <a:spcPts val="2133"/>
              </a:spcBef>
              <a:spcAft>
                <a:spcPts val="0"/>
              </a:spcAft>
              <a:buSzPts val="2100"/>
              <a:buFont typeface="Gochi Hand"/>
              <a:buNone/>
              <a:defRPr sz="2800" b="1">
                <a:latin typeface="Gochi Hand"/>
                <a:ea typeface="Gochi Hand"/>
                <a:cs typeface="Gochi Hand"/>
                <a:sym typeface="Gochi Hand"/>
              </a:defRPr>
            </a:lvl5pPr>
            <a:lvl6pPr lvl="5" rtl="0">
              <a:spcBef>
                <a:spcPts val="2133"/>
              </a:spcBef>
              <a:spcAft>
                <a:spcPts val="0"/>
              </a:spcAft>
              <a:buSzPts val="2100"/>
              <a:buFont typeface="Gochi Hand"/>
              <a:buNone/>
              <a:defRPr sz="2800" b="1">
                <a:latin typeface="Gochi Hand"/>
                <a:ea typeface="Gochi Hand"/>
                <a:cs typeface="Gochi Hand"/>
                <a:sym typeface="Gochi Hand"/>
              </a:defRPr>
            </a:lvl6pPr>
            <a:lvl7pPr lvl="6" rtl="0">
              <a:spcBef>
                <a:spcPts val="2133"/>
              </a:spcBef>
              <a:spcAft>
                <a:spcPts val="0"/>
              </a:spcAft>
              <a:buSzPts val="2100"/>
              <a:buFont typeface="Gochi Hand"/>
              <a:buNone/>
              <a:defRPr sz="2800" b="1">
                <a:latin typeface="Gochi Hand"/>
                <a:ea typeface="Gochi Hand"/>
                <a:cs typeface="Gochi Hand"/>
                <a:sym typeface="Gochi Hand"/>
              </a:defRPr>
            </a:lvl7pPr>
            <a:lvl8pPr lvl="7" rtl="0">
              <a:spcBef>
                <a:spcPts val="2133"/>
              </a:spcBef>
              <a:spcAft>
                <a:spcPts val="0"/>
              </a:spcAft>
              <a:buSzPts val="2100"/>
              <a:buFont typeface="Gochi Hand"/>
              <a:buNone/>
              <a:defRPr sz="2800" b="1">
                <a:latin typeface="Gochi Hand"/>
                <a:ea typeface="Gochi Hand"/>
                <a:cs typeface="Gochi Hand"/>
                <a:sym typeface="Gochi Hand"/>
              </a:defRPr>
            </a:lvl8pPr>
            <a:lvl9pPr lvl="8" rtl="0">
              <a:spcBef>
                <a:spcPts val="2133"/>
              </a:spcBef>
              <a:spcAft>
                <a:spcPts val="2133"/>
              </a:spcAft>
              <a:buSzPts val="2100"/>
              <a:buFont typeface="Gochi Hand"/>
              <a:buNone/>
              <a:defRPr sz="2800" b="1">
                <a:latin typeface="Gochi Hand"/>
                <a:ea typeface="Gochi Hand"/>
                <a:cs typeface="Gochi Hand"/>
                <a:sym typeface="Gochi Hand"/>
              </a:defRPr>
            </a:lvl9pPr>
          </a:lstStyle>
          <a:p>
            <a:endParaRPr/>
          </a:p>
        </p:txBody>
      </p:sp>
      <p:sp>
        <p:nvSpPr>
          <p:cNvPr id="369" name="Google Shape;369;p13"/>
          <p:cNvSpPr txBox="1">
            <a:spLocks noGrp="1"/>
          </p:cNvSpPr>
          <p:nvPr>
            <p:ph type="title" hasCustomPrompt="1"/>
          </p:nvPr>
        </p:nvSpPr>
        <p:spPr>
          <a:xfrm>
            <a:off x="1578757" y="2352157"/>
            <a:ext cx="1388400" cy="10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8266">
                <a:solidFill>
                  <a:schemeClr val="lt2"/>
                </a:solidFill>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t>xx%</a:t>
            </a:r>
          </a:p>
        </p:txBody>
      </p:sp>
      <p:sp>
        <p:nvSpPr>
          <p:cNvPr id="370" name="Google Shape;370;p13"/>
          <p:cNvSpPr txBox="1">
            <a:spLocks noGrp="1"/>
          </p:cNvSpPr>
          <p:nvPr>
            <p:ph type="title" idx="9" hasCustomPrompt="1"/>
          </p:nvPr>
        </p:nvSpPr>
        <p:spPr>
          <a:xfrm>
            <a:off x="1578757" y="4432533"/>
            <a:ext cx="1388400" cy="108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8266">
                <a:solidFill>
                  <a:schemeClr val="lt2"/>
                </a:solidFill>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t>xx%</a:t>
            </a:r>
          </a:p>
        </p:txBody>
      </p:sp>
      <p:sp>
        <p:nvSpPr>
          <p:cNvPr id="371" name="Google Shape;371;p13"/>
          <p:cNvSpPr txBox="1">
            <a:spLocks noGrp="1"/>
          </p:cNvSpPr>
          <p:nvPr>
            <p:ph type="title" idx="13" hasCustomPrompt="1"/>
          </p:nvPr>
        </p:nvSpPr>
        <p:spPr>
          <a:xfrm>
            <a:off x="6509957" y="2352151"/>
            <a:ext cx="1388400" cy="10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8266">
                <a:solidFill>
                  <a:schemeClr val="lt2"/>
                </a:solidFill>
              </a:defRPr>
            </a:lvl1pPr>
            <a:lvl2pPr lvl="1" algn="ctr" rtl="0">
              <a:spcBef>
                <a:spcPts val="1333"/>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t>xx%</a:t>
            </a:r>
          </a:p>
        </p:txBody>
      </p:sp>
      <p:sp>
        <p:nvSpPr>
          <p:cNvPr id="372" name="Google Shape;372;p13"/>
          <p:cNvSpPr txBox="1">
            <a:spLocks noGrp="1"/>
          </p:cNvSpPr>
          <p:nvPr>
            <p:ph type="title" idx="14" hasCustomPrompt="1"/>
          </p:nvPr>
        </p:nvSpPr>
        <p:spPr>
          <a:xfrm>
            <a:off x="6509957" y="4433224"/>
            <a:ext cx="1388400" cy="108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8266">
                <a:solidFill>
                  <a:schemeClr val="lt2"/>
                </a:solidFill>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t>xx%</a:t>
            </a:r>
          </a:p>
        </p:txBody>
      </p:sp>
      <p:grpSp>
        <p:nvGrpSpPr>
          <p:cNvPr id="373" name="Google Shape;373;p13"/>
          <p:cNvGrpSpPr/>
          <p:nvPr/>
        </p:nvGrpSpPr>
        <p:grpSpPr>
          <a:xfrm rot="7179494">
            <a:off x="10423076" y="218550"/>
            <a:ext cx="1201005" cy="1656601"/>
            <a:chOff x="330281" y="38723"/>
            <a:chExt cx="1614914" cy="2227176"/>
          </a:xfrm>
        </p:grpSpPr>
        <p:sp>
          <p:nvSpPr>
            <p:cNvPr id="374" name="Google Shape;374;p1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1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1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7" name="Google Shape;377;p13"/>
          <p:cNvGrpSpPr/>
          <p:nvPr/>
        </p:nvGrpSpPr>
        <p:grpSpPr>
          <a:xfrm rot="-4940312">
            <a:off x="5328917" y="5226733"/>
            <a:ext cx="1232307" cy="1640169"/>
            <a:chOff x="330281" y="38723"/>
            <a:chExt cx="1614914" cy="2227176"/>
          </a:xfrm>
        </p:grpSpPr>
        <p:sp>
          <p:nvSpPr>
            <p:cNvPr id="378" name="Google Shape;378;p1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1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 name="Google Shape;381;p13"/>
          <p:cNvGrpSpPr/>
          <p:nvPr/>
        </p:nvGrpSpPr>
        <p:grpSpPr>
          <a:xfrm rot="-5856778">
            <a:off x="2022531" y="234977"/>
            <a:ext cx="1201101" cy="1656475"/>
            <a:chOff x="330281" y="38723"/>
            <a:chExt cx="1614914" cy="2227176"/>
          </a:xfrm>
        </p:grpSpPr>
        <p:sp>
          <p:nvSpPr>
            <p:cNvPr id="382" name="Google Shape;382;p1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1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1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5" name="Google Shape;385;p13"/>
          <p:cNvGrpSpPr/>
          <p:nvPr/>
        </p:nvGrpSpPr>
        <p:grpSpPr>
          <a:xfrm rot="-2241120">
            <a:off x="9980546" y="499493"/>
            <a:ext cx="223377" cy="314312"/>
            <a:chOff x="5248950" y="2607450"/>
            <a:chExt cx="27575" cy="38800"/>
          </a:xfrm>
        </p:grpSpPr>
        <p:sp>
          <p:nvSpPr>
            <p:cNvPr id="386" name="Google Shape;386;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8" name="Google Shape;388;p13"/>
          <p:cNvGrpSpPr/>
          <p:nvPr/>
        </p:nvGrpSpPr>
        <p:grpSpPr>
          <a:xfrm rot="1583875">
            <a:off x="11416248" y="5923791"/>
            <a:ext cx="213065" cy="299803"/>
            <a:chOff x="5248950" y="2607450"/>
            <a:chExt cx="27575" cy="38800"/>
          </a:xfrm>
        </p:grpSpPr>
        <p:sp>
          <p:nvSpPr>
            <p:cNvPr id="389" name="Google Shape;389;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1" name="Google Shape;391;p13"/>
          <p:cNvGrpSpPr/>
          <p:nvPr/>
        </p:nvGrpSpPr>
        <p:grpSpPr>
          <a:xfrm rot="4025085">
            <a:off x="935031" y="6259682"/>
            <a:ext cx="140875" cy="198223"/>
            <a:chOff x="5248950" y="2607450"/>
            <a:chExt cx="27575" cy="38800"/>
          </a:xfrm>
        </p:grpSpPr>
        <p:sp>
          <p:nvSpPr>
            <p:cNvPr id="392" name="Google Shape;392;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4" name="Google Shape;394;p13"/>
          <p:cNvGrpSpPr/>
          <p:nvPr/>
        </p:nvGrpSpPr>
        <p:grpSpPr>
          <a:xfrm rot="-5243946">
            <a:off x="-112494" y="3732874"/>
            <a:ext cx="223379" cy="314309"/>
            <a:chOff x="5248950" y="2607450"/>
            <a:chExt cx="27575" cy="38800"/>
          </a:xfrm>
        </p:grpSpPr>
        <p:sp>
          <p:nvSpPr>
            <p:cNvPr id="395" name="Google Shape;395;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7" name="Google Shape;397;p13"/>
          <p:cNvGrpSpPr/>
          <p:nvPr/>
        </p:nvGrpSpPr>
        <p:grpSpPr>
          <a:xfrm rot="-2700000">
            <a:off x="2632853" y="617964"/>
            <a:ext cx="139484" cy="196264"/>
            <a:chOff x="5248950" y="2607450"/>
            <a:chExt cx="27575" cy="38800"/>
          </a:xfrm>
        </p:grpSpPr>
        <p:sp>
          <p:nvSpPr>
            <p:cNvPr id="398" name="Google Shape;398;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0" name="Google Shape;400;p13"/>
          <p:cNvGrpSpPr/>
          <p:nvPr/>
        </p:nvGrpSpPr>
        <p:grpSpPr>
          <a:xfrm rot="3320916">
            <a:off x="11519175" y="731127"/>
            <a:ext cx="139487" cy="196267"/>
            <a:chOff x="5248950" y="2607450"/>
            <a:chExt cx="27575" cy="38800"/>
          </a:xfrm>
        </p:grpSpPr>
        <p:sp>
          <p:nvSpPr>
            <p:cNvPr id="401" name="Google Shape;401;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3" name="Google Shape;403;p13"/>
          <p:cNvSpPr/>
          <p:nvPr/>
        </p:nvSpPr>
        <p:spPr>
          <a:xfrm>
            <a:off x="415600" y="5518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4" name="Google Shape;404;p13"/>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5" name="Google Shape;405;p13"/>
          <p:cNvSpPr/>
          <p:nvPr/>
        </p:nvSpPr>
        <p:spPr>
          <a:xfrm>
            <a:off x="11643467" y="2609985"/>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6" name="Google Shape;406;p13"/>
          <p:cNvSpPr/>
          <p:nvPr/>
        </p:nvSpPr>
        <p:spPr>
          <a:xfrm>
            <a:off x="11493033" y="5014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7" name="Google Shape;407;p13"/>
          <p:cNvSpPr/>
          <p:nvPr/>
        </p:nvSpPr>
        <p:spPr>
          <a:xfrm>
            <a:off x="588167" y="1096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 name="Google Shape;408;p13"/>
          <p:cNvSpPr txBox="1">
            <a:spLocks noGrp="1"/>
          </p:cNvSpPr>
          <p:nvPr>
            <p:ph type="title" idx="15"/>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355982400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409"/>
        <p:cNvGrpSpPr/>
        <p:nvPr/>
      </p:nvGrpSpPr>
      <p:grpSpPr>
        <a:xfrm>
          <a:off x="0" y="0"/>
          <a:ext cx="0" cy="0"/>
          <a:chOff x="0" y="0"/>
          <a:chExt cx="0" cy="0"/>
        </a:xfrm>
      </p:grpSpPr>
      <p:sp>
        <p:nvSpPr>
          <p:cNvPr id="410" name="Google Shape;410;p14"/>
          <p:cNvSpPr txBox="1">
            <a:spLocks noGrp="1"/>
          </p:cNvSpPr>
          <p:nvPr>
            <p:ph type="title" hasCustomPrompt="1"/>
          </p:nvPr>
        </p:nvSpPr>
        <p:spPr>
          <a:xfrm>
            <a:off x="8460467" y="1400860"/>
            <a:ext cx="1691600" cy="125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900"/>
              <a:buNone/>
              <a:defRPr sz="10266" b="0">
                <a:solidFill>
                  <a:schemeClr val="lt2"/>
                </a:solidFill>
              </a:defRPr>
            </a:lvl1pPr>
            <a:lvl2pPr lvl="1" algn="r" rtl="0">
              <a:spcBef>
                <a:spcPts val="0"/>
              </a:spcBef>
              <a:spcAft>
                <a:spcPts val="0"/>
              </a:spcAft>
              <a:buSzPts val="6900"/>
              <a:buNone/>
              <a:defRPr sz="9200"/>
            </a:lvl2pPr>
            <a:lvl3pPr lvl="2" algn="r" rtl="0">
              <a:spcBef>
                <a:spcPts val="0"/>
              </a:spcBef>
              <a:spcAft>
                <a:spcPts val="0"/>
              </a:spcAft>
              <a:buSzPts val="6900"/>
              <a:buNone/>
              <a:defRPr sz="9200"/>
            </a:lvl3pPr>
            <a:lvl4pPr lvl="3" algn="r" rtl="0">
              <a:spcBef>
                <a:spcPts val="0"/>
              </a:spcBef>
              <a:spcAft>
                <a:spcPts val="0"/>
              </a:spcAft>
              <a:buSzPts val="6900"/>
              <a:buNone/>
              <a:defRPr sz="9200"/>
            </a:lvl4pPr>
            <a:lvl5pPr lvl="4" algn="r" rtl="0">
              <a:spcBef>
                <a:spcPts val="0"/>
              </a:spcBef>
              <a:spcAft>
                <a:spcPts val="0"/>
              </a:spcAft>
              <a:buSzPts val="6900"/>
              <a:buNone/>
              <a:defRPr sz="9200"/>
            </a:lvl5pPr>
            <a:lvl6pPr lvl="5" algn="r" rtl="0">
              <a:spcBef>
                <a:spcPts val="0"/>
              </a:spcBef>
              <a:spcAft>
                <a:spcPts val="0"/>
              </a:spcAft>
              <a:buSzPts val="6900"/>
              <a:buNone/>
              <a:defRPr sz="9200"/>
            </a:lvl6pPr>
            <a:lvl7pPr lvl="6" algn="r" rtl="0">
              <a:spcBef>
                <a:spcPts val="0"/>
              </a:spcBef>
              <a:spcAft>
                <a:spcPts val="0"/>
              </a:spcAft>
              <a:buSzPts val="6900"/>
              <a:buNone/>
              <a:defRPr sz="9200"/>
            </a:lvl7pPr>
            <a:lvl8pPr lvl="7" algn="r" rtl="0">
              <a:spcBef>
                <a:spcPts val="0"/>
              </a:spcBef>
              <a:spcAft>
                <a:spcPts val="0"/>
              </a:spcAft>
              <a:buSzPts val="6900"/>
              <a:buNone/>
              <a:defRPr sz="9200"/>
            </a:lvl8pPr>
            <a:lvl9pPr lvl="8" algn="r" rtl="0">
              <a:spcBef>
                <a:spcPts val="0"/>
              </a:spcBef>
              <a:spcAft>
                <a:spcPts val="0"/>
              </a:spcAft>
              <a:buSzPts val="6900"/>
              <a:buNone/>
              <a:defRPr sz="9200"/>
            </a:lvl9pPr>
          </a:lstStyle>
          <a:p>
            <a:r>
              <a:t>xx%</a:t>
            </a:r>
          </a:p>
        </p:txBody>
      </p:sp>
      <p:sp>
        <p:nvSpPr>
          <p:cNvPr id="411" name="Google Shape;411;p14"/>
          <p:cNvSpPr txBox="1">
            <a:spLocks noGrp="1"/>
          </p:cNvSpPr>
          <p:nvPr>
            <p:ph type="title" idx="2"/>
          </p:nvPr>
        </p:nvSpPr>
        <p:spPr>
          <a:xfrm>
            <a:off x="4074400" y="3065933"/>
            <a:ext cx="6383200" cy="1235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200"/>
              <a:buNone/>
              <a:defRPr sz="7733"/>
            </a:lvl1pPr>
            <a:lvl2pPr lvl="1" algn="r" rtl="0">
              <a:spcBef>
                <a:spcPts val="0"/>
              </a:spcBef>
              <a:spcAft>
                <a:spcPts val="0"/>
              </a:spcAft>
              <a:buSzPts val="3200"/>
              <a:buNone/>
              <a:defRPr/>
            </a:lvl2pPr>
            <a:lvl3pPr lvl="2" algn="r" rtl="0">
              <a:spcBef>
                <a:spcPts val="0"/>
              </a:spcBef>
              <a:spcAft>
                <a:spcPts val="0"/>
              </a:spcAft>
              <a:buSzPts val="3200"/>
              <a:buNone/>
              <a:defRPr/>
            </a:lvl3pPr>
            <a:lvl4pPr lvl="3" algn="r" rtl="0">
              <a:spcBef>
                <a:spcPts val="0"/>
              </a:spcBef>
              <a:spcAft>
                <a:spcPts val="0"/>
              </a:spcAft>
              <a:buSzPts val="3200"/>
              <a:buNone/>
              <a:defRPr/>
            </a:lvl4pPr>
            <a:lvl5pPr lvl="4" algn="r" rtl="0">
              <a:spcBef>
                <a:spcPts val="0"/>
              </a:spcBef>
              <a:spcAft>
                <a:spcPts val="0"/>
              </a:spcAft>
              <a:buSzPts val="3200"/>
              <a:buNone/>
              <a:defRPr/>
            </a:lvl5pPr>
            <a:lvl6pPr lvl="5" algn="r" rtl="0">
              <a:spcBef>
                <a:spcPts val="0"/>
              </a:spcBef>
              <a:spcAft>
                <a:spcPts val="0"/>
              </a:spcAft>
              <a:buSzPts val="3200"/>
              <a:buNone/>
              <a:defRPr/>
            </a:lvl6pPr>
            <a:lvl7pPr lvl="6" algn="r" rtl="0">
              <a:spcBef>
                <a:spcPts val="0"/>
              </a:spcBef>
              <a:spcAft>
                <a:spcPts val="0"/>
              </a:spcAft>
              <a:buSzPts val="3200"/>
              <a:buNone/>
              <a:defRPr/>
            </a:lvl7pPr>
            <a:lvl8pPr lvl="7" algn="r" rtl="0">
              <a:spcBef>
                <a:spcPts val="0"/>
              </a:spcBef>
              <a:spcAft>
                <a:spcPts val="0"/>
              </a:spcAft>
              <a:buSzPts val="3200"/>
              <a:buNone/>
              <a:defRPr/>
            </a:lvl8pPr>
            <a:lvl9pPr lvl="8" algn="r" rtl="0">
              <a:spcBef>
                <a:spcPts val="0"/>
              </a:spcBef>
              <a:spcAft>
                <a:spcPts val="0"/>
              </a:spcAft>
              <a:buSzPts val="3200"/>
              <a:buNone/>
              <a:defRPr/>
            </a:lvl9pPr>
          </a:lstStyle>
          <a:p>
            <a:endParaRPr/>
          </a:p>
        </p:txBody>
      </p:sp>
      <p:sp>
        <p:nvSpPr>
          <p:cNvPr id="412" name="Google Shape;412;p14"/>
          <p:cNvSpPr txBox="1">
            <a:spLocks noGrp="1"/>
          </p:cNvSpPr>
          <p:nvPr>
            <p:ph type="subTitle" idx="1"/>
          </p:nvPr>
        </p:nvSpPr>
        <p:spPr>
          <a:xfrm>
            <a:off x="6835800" y="4385933"/>
            <a:ext cx="3621600" cy="125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2133"/>
            </a:lvl1pPr>
            <a:lvl2pPr lvl="1" algn="r" rtl="0">
              <a:spcBef>
                <a:spcPts val="0"/>
              </a:spcBef>
              <a:spcAft>
                <a:spcPts val="0"/>
              </a:spcAft>
              <a:buClr>
                <a:schemeClr val="dk2"/>
              </a:buClr>
              <a:buSzPts val="1400"/>
              <a:buNone/>
              <a:defRPr>
                <a:solidFill>
                  <a:schemeClr val="dk2"/>
                </a:solidFill>
              </a:defRPr>
            </a:lvl2pPr>
            <a:lvl3pPr lvl="2" algn="r" rtl="0">
              <a:spcBef>
                <a:spcPts val="2133"/>
              </a:spcBef>
              <a:spcAft>
                <a:spcPts val="0"/>
              </a:spcAft>
              <a:buClr>
                <a:schemeClr val="dk2"/>
              </a:buClr>
              <a:buSzPts val="1400"/>
              <a:buNone/>
              <a:defRPr>
                <a:solidFill>
                  <a:schemeClr val="dk2"/>
                </a:solidFill>
              </a:defRPr>
            </a:lvl3pPr>
            <a:lvl4pPr lvl="3" algn="r" rtl="0">
              <a:spcBef>
                <a:spcPts val="2133"/>
              </a:spcBef>
              <a:spcAft>
                <a:spcPts val="0"/>
              </a:spcAft>
              <a:buClr>
                <a:schemeClr val="dk2"/>
              </a:buClr>
              <a:buSzPts val="1400"/>
              <a:buNone/>
              <a:defRPr>
                <a:solidFill>
                  <a:schemeClr val="dk2"/>
                </a:solidFill>
              </a:defRPr>
            </a:lvl4pPr>
            <a:lvl5pPr lvl="4" algn="r" rtl="0">
              <a:spcBef>
                <a:spcPts val="2133"/>
              </a:spcBef>
              <a:spcAft>
                <a:spcPts val="0"/>
              </a:spcAft>
              <a:buClr>
                <a:schemeClr val="dk2"/>
              </a:buClr>
              <a:buSzPts val="1400"/>
              <a:buNone/>
              <a:defRPr>
                <a:solidFill>
                  <a:schemeClr val="dk2"/>
                </a:solidFill>
              </a:defRPr>
            </a:lvl5pPr>
            <a:lvl6pPr lvl="5" algn="r" rtl="0">
              <a:spcBef>
                <a:spcPts val="2133"/>
              </a:spcBef>
              <a:spcAft>
                <a:spcPts val="0"/>
              </a:spcAft>
              <a:buClr>
                <a:schemeClr val="dk2"/>
              </a:buClr>
              <a:buSzPts val="1400"/>
              <a:buNone/>
              <a:defRPr>
                <a:solidFill>
                  <a:schemeClr val="dk2"/>
                </a:solidFill>
              </a:defRPr>
            </a:lvl6pPr>
            <a:lvl7pPr lvl="6" algn="r" rtl="0">
              <a:spcBef>
                <a:spcPts val="2133"/>
              </a:spcBef>
              <a:spcAft>
                <a:spcPts val="0"/>
              </a:spcAft>
              <a:buClr>
                <a:schemeClr val="dk2"/>
              </a:buClr>
              <a:buSzPts val="1400"/>
              <a:buNone/>
              <a:defRPr>
                <a:solidFill>
                  <a:schemeClr val="dk2"/>
                </a:solidFill>
              </a:defRPr>
            </a:lvl7pPr>
            <a:lvl8pPr lvl="7" algn="r" rtl="0">
              <a:spcBef>
                <a:spcPts val="2133"/>
              </a:spcBef>
              <a:spcAft>
                <a:spcPts val="0"/>
              </a:spcAft>
              <a:buClr>
                <a:schemeClr val="dk2"/>
              </a:buClr>
              <a:buSzPts val="1400"/>
              <a:buNone/>
              <a:defRPr>
                <a:solidFill>
                  <a:schemeClr val="dk2"/>
                </a:solidFill>
              </a:defRPr>
            </a:lvl8pPr>
            <a:lvl9pPr lvl="8" algn="r" rtl="0">
              <a:spcBef>
                <a:spcPts val="2133"/>
              </a:spcBef>
              <a:spcAft>
                <a:spcPts val="2133"/>
              </a:spcAft>
              <a:buClr>
                <a:schemeClr val="dk2"/>
              </a:buClr>
              <a:buSzPts val="1400"/>
              <a:buNone/>
              <a:defRPr>
                <a:solidFill>
                  <a:schemeClr val="dk2"/>
                </a:solidFill>
              </a:defRPr>
            </a:lvl9pPr>
          </a:lstStyle>
          <a:p>
            <a:endParaRPr/>
          </a:p>
        </p:txBody>
      </p:sp>
      <p:grpSp>
        <p:nvGrpSpPr>
          <p:cNvPr id="413" name="Google Shape;413;p14"/>
          <p:cNvGrpSpPr/>
          <p:nvPr/>
        </p:nvGrpSpPr>
        <p:grpSpPr>
          <a:xfrm rot="7179494">
            <a:off x="10423076" y="218550"/>
            <a:ext cx="1201005" cy="1656601"/>
            <a:chOff x="330281" y="38723"/>
            <a:chExt cx="1614914" cy="2227176"/>
          </a:xfrm>
        </p:grpSpPr>
        <p:sp>
          <p:nvSpPr>
            <p:cNvPr id="414" name="Google Shape;414;p1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1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1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7" name="Google Shape;417;p14"/>
          <p:cNvGrpSpPr/>
          <p:nvPr/>
        </p:nvGrpSpPr>
        <p:grpSpPr>
          <a:xfrm rot="-4940312">
            <a:off x="5328917" y="5226733"/>
            <a:ext cx="1232307" cy="1640169"/>
            <a:chOff x="330281" y="38723"/>
            <a:chExt cx="1614914" cy="2227176"/>
          </a:xfrm>
        </p:grpSpPr>
        <p:sp>
          <p:nvSpPr>
            <p:cNvPr id="418" name="Google Shape;418;p1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1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1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1" name="Google Shape;421;p14"/>
          <p:cNvSpPr/>
          <p:nvPr/>
        </p:nvSpPr>
        <p:spPr>
          <a:xfrm>
            <a:off x="4683667" y="-9288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 name="Google Shape;422;p14"/>
          <p:cNvSpPr/>
          <p:nvPr/>
        </p:nvSpPr>
        <p:spPr>
          <a:xfrm>
            <a:off x="7366700" y="6141901"/>
            <a:ext cx="2458781" cy="158877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23" name="Google Shape;423;p14"/>
          <p:cNvGrpSpPr/>
          <p:nvPr/>
        </p:nvGrpSpPr>
        <p:grpSpPr>
          <a:xfrm rot="-5856778">
            <a:off x="5344531" y="1074244"/>
            <a:ext cx="1201101" cy="1656475"/>
            <a:chOff x="330281" y="38723"/>
            <a:chExt cx="1614914" cy="2227176"/>
          </a:xfrm>
        </p:grpSpPr>
        <p:sp>
          <p:nvSpPr>
            <p:cNvPr id="424" name="Google Shape;424;p1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1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1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7" name="Google Shape;427;p14"/>
          <p:cNvGrpSpPr/>
          <p:nvPr/>
        </p:nvGrpSpPr>
        <p:grpSpPr>
          <a:xfrm rot="-2241120">
            <a:off x="9980546" y="499493"/>
            <a:ext cx="223377" cy="314312"/>
            <a:chOff x="5248950" y="2607450"/>
            <a:chExt cx="27575" cy="38800"/>
          </a:xfrm>
        </p:grpSpPr>
        <p:sp>
          <p:nvSpPr>
            <p:cNvPr id="428" name="Google Shape;428;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0" name="Google Shape;430;p14"/>
          <p:cNvGrpSpPr/>
          <p:nvPr/>
        </p:nvGrpSpPr>
        <p:grpSpPr>
          <a:xfrm rot="1583875">
            <a:off x="11416248" y="5923791"/>
            <a:ext cx="213065" cy="299803"/>
            <a:chOff x="5248950" y="2607450"/>
            <a:chExt cx="27575" cy="38800"/>
          </a:xfrm>
        </p:grpSpPr>
        <p:sp>
          <p:nvSpPr>
            <p:cNvPr id="431" name="Google Shape;431;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 name="Google Shape;433;p14"/>
          <p:cNvGrpSpPr/>
          <p:nvPr/>
        </p:nvGrpSpPr>
        <p:grpSpPr>
          <a:xfrm rot="4025085">
            <a:off x="935031" y="6259682"/>
            <a:ext cx="140875" cy="198223"/>
            <a:chOff x="5248950" y="2607450"/>
            <a:chExt cx="27575" cy="38800"/>
          </a:xfrm>
        </p:grpSpPr>
        <p:sp>
          <p:nvSpPr>
            <p:cNvPr id="434" name="Google Shape;434;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6" name="Google Shape;436;p14"/>
          <p:cNvGrpSpPr/>
          <p:nvPr/>
        </p:nvGrpSpPr>
        <p:grpSpPr>
          <a:xfrm rot="-5243946">
            <a:off x="-112494" y="3732874"/>
            <a:ext cx="223379" cy="314309"/>
            <a:chOff x="5248950" y="2607450"/>
            <a:chExt cx="27575" cy="38800"/>
          </a:xfrm>
        </p:grpSpPr>
        <p:sp>
          <p:nvSpPr>
            <p:cNvPr id="437" name="Google Shape;437;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9" name="Google Shape;439;p14"/>
          <p:cNvGrpSpPr/>
          <p:nvPr/>
        </p:nvGrpSpPr>
        <p:grpSpPr>
          <a:xfrm rot="-2700000">
            <a:off x="2632853" y="617964"/>
            <a:ext cx="139484" cy="196264"/>
            <a:chOff x="5248950" y="2607450"/>
            <a:chExt cx="27575" cy="38800"/>
          </a:xfrm>
        </p:grpSpPr>
        <p:sp>
          <p:nvSpPr>
            <p:cNvPr id="440" name="Google Shape;440;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2" name="Google Shape;442;p14"/>
          <p:cNvGrpSpPr/>
          <p:nvPr/>
        </p:nvGrpSpPr>
        <p:grpSpPr>
          <a:xfrm rot="3320916">
            <a:off x="11519175" y="731127"/>
            <a:ext cx="139487" cy="196267"/>
            <a:chOff x="5248950" y="2607450"/>
            <a:chExt cx="27575" cy="38800"/>
          </a:xfrm>
        </p:grpSpPr>
        <p:sp>
          <p:nvSpPr>
            <p:cNvPr id="443" name="Google Shape;443;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5" name="Google Shape;445;p14"/>
          <p:cNvSpPr/>
          <p:nvPr/>
        </p:nvSpPr>
        <p:spPr>
          <a:xfrm>
            <a:off x="415600" y="5518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6" name="Google Shape;446;p14"/>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7" name="Google Shape;447;p14"/>
          <p:cNvSpPr/>
          <p:nvPr/>
        </p:nvSpPr>
        <p:spPr>
          <a:xfrm>
            <a:off x="11643467" y="2609985"/>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8" name="Google Shape;448;p14"/>
          <p:cNvSpPr/>
          <p:nvPr/>
        </p:nvSpPr>
        <p:spPr>
          <a:xfrm>
            <a:off x="588167" y="1096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05173232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49"/>
        <p:cNvGrpSpPr/>
        <p:nvPr/>
      </p:nvGrpSpPr>
      <p:grpSpPr>
        <a:xfrm>
          <a:off x="0" y="0"/>
          <a:ext cx="0" cy="0"/>
          <a:chOff x="0" y="0"/>
          <a:chExt cx="0" cy="0"/>
        </a:xfrm>
      </p:grpSpPr>
      <p:sp>
        <p:nvSpPr>
          <p:cNvPr id="450" name="Google Shape;450;p15"/>
          <p:cNvSpPr txBox="1">
            <a:spLocks noGrp="1"/>
          </p:cNvSpPr>
          <p:nvPr>
            <p:ph type="body" idx="1"/>
          </p:nvPr>
        </p:nvSpPr>
        <p:spPr>
          <a:xfrm>
            <a:off x="3153000" y="1745367"/>
            <a:ext cx="5886000" cy="4239600"/>
          </a:xfrm>
          <a:prstGeom prst="rect">
            <a:avLst/>
          </a:prstGeom>
        </p:spPr>
        <p:txBody>
          <a:bodyPr spcFirstLastPara="1" wrap="square" lIns="91425" tIns="91425" rIns="91425" bIns="91425" anchor="t" anchorCtr="0">
            <a:noAutofit/>
          </a:bodyPr>
          <a:lstStyle>
            <a:lvl1pPr marL="609585" lvl="0" indent="-431789" rtl="0">
              <a:lnSpc>
                <a:spcPct val="100000"/>
              </a:lnSpc>
              <a:spcBef>
                <a:spcPts val="0"/>
              </a:spcBef>
              <a:spcAft>
                <a:spcPts val="0"/>
              </a:spcAft>
              <a:buSzPts val="1500"/>
              <a:buChar char="●"/>
              <a:defRPr sz="1733"/>
            </a:lvl1pPr>
            <a:lvl2pPr marL="1219170" lvl="1" indent="-431789" rtl="0">
              <a:lnSpc>
                <a:spcPct val="100000"/>
              </a:lnSpc>
              <a:spcBef>
                <a:spcPts val="0"/>
              </a:spcBef>
              <a:spcAft>
                <a:spcPts val="0"/>
              </a:spcAft>
              <a:buSzPts val="1500"/>
              <a:buChar char="○"/>
              <a:defRPr sz="2000"/>
            </a:lvl2pPr>
            <a:lvl3pPr marL="1828754" lvl="2" indent="-431789" rtl="0">
              <a:lnSpc>
                <a:spcPct val="100000"/>
              </a:lnSpc>
              <a:spcBef>
                <a:spcPts val="2133"/>
              </a:spcBef>
              <a:spcAft>
                <a:spcPts val="0"/>
              </a:spcAft>
              <a:buSzPts val="1500"/>
              <a:buChar char="■"/>
              <a:defRPr sz="2000"/>
            </a:lvl3pPr>
            <a:lvl4pPr marL="2438339" lvl="3" indent="-431789" rtl="0">
              <a:lnSpc>
                <a:spcPct val="100000"/>
              </a:lnSpc>
              <a:spcBef>
                <a:spcPts val="2133"/>
              </a:spcBef>
              <a:spcAft>
                <a:spcPts val="0"/>
              </a:spcAft>
              <a:buSzPts val="1500"/>
              <a:buChar char="●"/>
              <a:defRPr sz="2000"/>
            </a:lvl4pPr>
            <a:lvl5pPr marL="3047924" lvl="4" indent="-431789" rtl="0">
              <a:lnSpc>
                <a:spcPct val="100000"/>
              </a:lnSpc>
              <a:spcBef>
                <a:spcPts val="2133"/>
              </a:spcBef>
              <a:spcAft>
                <a:spcPts val="0"/>
              </a:spcAft>
              <a:buSzPts val="1500"/>
              <a:buChar char="○"/>
              <a:defRPr sz="2000"/>
            </a:lvl5pPr>
            <a:lvl6pPr marL="3657509" lvl="5" indent="-431789" rtl="0">
              <a:lnSpc>
                <a:spcPct val="100000"/>
              </a:lnSpc>
              <a:spcBef>
                <a:spcPts val="2133"/>
              </a:spcBef>
              <a:spcAft>
                <a:spcPts val="0"/>
              </a:spcAft>
              <a:buSzPts val="1500"/>
              <a:buChar char="■"/>
              <a:defRPr sz="2000"/>
            </a:lvl6pPr>
            <a:lvl7pPr marL="4267093" lvl="6" indent="-431789" rtl="0">
              <a:lnSpc>
                <a:spcPct val="100000"/>
              </a:lnSpc>
              <a:spcBef>
                <a:spcPts val="2133"/>
              </a:spcBef>
              <a:spcAft>
                <a:spcPts val="0"/>
              </a:spcAft>
              <a:buSzPts val="1500"/>
              <a:buChar char="●"/>
              <a:defRPr sz="2000"/>
            </a:lvl7pPr>
            <a:lvl8pPr marL="4876678" lvl="7" indent="-431789" rtl="0">
              <a:lnSpc>
                <a:spcPct val="100000"/>
              </a:lnSpc>
              <a:spcBef>
                <a:spcPts val="2133"/>
              </a:spcBef>
              <a:spcAft>
                <a:spcPts val="0"/>
              </a:spcAft>
              <a:buSzPts val="1500"/>
              <a:buChar char="○"/>
              <a:defRPr sz="2000"/>
            </a:lvl8pPr>
            <a:lvl9pPr marL="5486263" lvl="8" indent="-431789" rtl="0">
              <a:lnSpc>
                <a:spcPct val="100000"/>
              </a:lnSpc>
              <a:spcBef>
                <a:spcPts val="2133"/>
              </a:spcBef>
              <a:spcAft>
                <a:spcPts val="2133"/>
              </a:spcAft>
              <a:buSzPts val="1500"/>
              <a:buChar char="■"/>
              <a:defRPr sz="2000"/>
            </a:lvl9pPr>
          </a:lstStyle>
          <a:p>
            <a:endParaRPr/>
          </a:p>
        </p:txBody>
      </p:sp>
      <p:grpSp>
        <p:nvGrpSpPr>
          <p:cNvPr id="451" name="Google Shape;451;p15"/>
          <p:cNvGrpSpPr/>
          <p:nvPr/>
        </p:nvGrpSpPr>
        <p:grpSpPr>
          <a:xfrm rot="-2241120">
            <a:off x="11651330" y="499493"/>
            <a:ext cx="223377" cy="314312"/>
            <a:chOff x="5248950" y="2607450"/>
            <a:chExt cx="27575" cy="38800"/>
          </a:xfrm>
        </p:grpSpPr>
        <p:sp>
          <p:nvSpPr>
            <p:cNvPr id="452" name="Google Shape;452;p1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1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4" name="Google Shape;454;p15"/>
          <p:cNvGrpSpPr/>
          <p:nvPr/>
        </p:nvGrpSpPr>
        <p:grpSpPr>
          <a:xfrm rot="-2700000">
            <a:off x="656353" y="613931"/>
            <a:ext cx="139484" cy="196264"/>
            <a:chOff x="5248950" y="2607450"/>
            <a:chExt cx="27575" cy="38800"/>
          </a:xfrm>
        </p:grpSpPr>
        <p:sp>
          <p:nvSpPr>
            <p:cNvPr id="455" name="Google Shape;455;p1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1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7" name="Google Shape;457;p15"/>
          <p:cNvGrpSpPr/>
          <p:nvPr/>
        </p:nvGrpSpPr>
        <p:grpSpPr>
          <a:xfrm rot="3488692">
            <a:off x="11664383" y="1111983"/>
            <a:ext cx="1201097" cy="1656627"/>
            <a:chOff x="330281" y="38723"/>
            <a:chExt cx="1614914" cy="2227176"/>
          </a:xfrm>
        </p:grpSpPr>
        <p:sp>
          <p:nvSpPr>
            <p:cNvPr id="458" name="Google Shape;458;p1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1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1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1" name="Google Shape;461;p15"/>
          <p:cNvGrpSpPr/>
          <p:nvPr/>
        </p:nvGrpSpPr>
        <p:grpSpPr>
          <a:xfrm rot="3488692">
            <a:off x="-568350" y="1653316"/>
            <a:ext cx="1201097" cy="1656627"/>
            <a:chOff x="330281" y="38723"/>
            <a:chExt cx="1614914" cy="2227176"/>
          </a:xfrm>
        </p:grpSpPr>
        <p:sp>
          <p:nvSpPr>
            <p:cNvPr id="462" name="Google Shape;462;p1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1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5" name="Google Shape;465;p15"/>
          <p:cNvSpPr/>
          <p:nvPr/>
        </p:nvSpPr>
        <p:spPr>
          <a:xfrm>
            <a:off x="1513033" y="37386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6" name="Google Shape;466;p15"/>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7" name="Google Shape;467;p15"/>
          <p:cNvGrpSpPr/>
          <p:nvPr/>
        </p:nvGrpSpPr>
        <p:grpSpPr>
          <a:xfrm rot="3488692">
            <a:off x="5226950" y="5477400"/>
            <a:ext cx="1201097" cy="1656627"/>
            <a:chOff x="330281" y="38723"/>
            <a:chExt cx="1614914" cy="2227176"/>
          </a:xfrm>
        </p:grpSpPr>
        <p:sp>
          <p:nvSpPr>
            <p:cNvPr id="468" name="Google Shape;468;p1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1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1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1" name="Google Shape;471;p15"/>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2" name="Google Shape;472;p15"/>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73" name="Google Shape;473;p15"/>
          <p:cNvGrpSpPr/>
          <p:nvPr/>
        </p:nvGrpSpPr>
        <p:grpSpPr>
          <a:xfrm>
            <a:off x="10814981" y="3495468"/>
            <a:ext cx="2394689" cy="4934176"/>
            <a:chOff x="6239025" y="396475"/>
            <a:chExt cx="480900" cy="990825"/>
          </a:xfrm>
        </p:grpSpPr>
        <p:sp>
          <p:nvSpPr>
            <p:cNvPr id="474" name="Google Shape;474;p15"/>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15"/>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15"/>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15"/>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15"/>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15"/>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15"/>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15"/>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15"/>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3" name="Google Shape;483;p15"/>
          <p:cNvGrpSpPr/>
          <p:nvPr/>
        </p:nvGrpSpPr>
        <p:grpSpPr>
          <a:xfrm>
            <a:off x="-1251453" y="3606301"/>
            <a:ext cx="2394689" cy="4934176"/>
            <a:chOff x="6239025" y="396475"/>
            <a:chExt cx="480900" cy="990825"/>
          </a:xfrm>
        </p:grpSpPr>
        <p:sp>
          <p:nvSpPr>
            <p:cNvPr id="484" name="Google Shape;484;p15"/>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15"/>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15"/>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15"/>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15"/>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15"/>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15"/>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15"/>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15"/>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3" name="Google Shape;493;p15"/>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93661861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533"/>
        <p:cNvGrpSpPr/>
        <p:nvPr/>
      </p:nvGrpSpPr>
      <p:grpSpPr>
        <a:xfrm>
          <a:off x="0" y="0"/>
          <a:ext cx="0" cy="0"/>
          <a:chOff x="0" y="0"/>
          <a:chExt cx="0" cy="0"/>
        </a:xfrm>
      </p:grpSpPr>
      <p:sp>
        <p:nvSpPr>
          <p:cNvPr id="534" name="Google Shape;534;p17"/>
          <p:cNvSpPr txBox="1">
            <a:spLocks noGrp="1"/>
          </p:cNvSpPr>
          <p:nvPr>
            <p:ph type="subTitle" idx="1"/>
          </p:nvPr>
        </p:nvSpPr>
        <p:spPr>
          <a:xfrm>
            <a:off x="1942767" y="3568700"/>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535" name="Google Shape;535;p17"/>
          <p:cNvSpPr txBox="1">
            <a:spLocks noGrp="1"/>
          </p:cNvSpPr>
          <p:nvPr>
            <p:ph type="subTitle" idx="2"/>
          </p:nvPr>
        </p:nvSpPr>
        <p:spPr>
          <a:xfrm>
            <a:off x="1942783" y="4213333"/>
            <a:ext cx="2388400" cy="94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536" name="Google Shape;536;p17"/>
          <p:cNvSpPr txBox="1">
            <a:spLocks noGrp="1"/>
          </p:cNvSpPr>
          <p:nvPr>
            <p:ph type="subTitle" idx="3"/>
          </p:nvPr>
        </p:nvSpPr>
        <p:spPr>
          <a:xfrm>
            <a:off x="4906849" y="3568700"/>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537" name="Google Shape;537;p17"/>
          <p:cNvSpPr txBox="1">
            <a:spLocks noGrp="1"/>
          </p:cNvSpPr>
          <p:nvPr>
            <p:ph type="subTitle" idx="4"/>
          </p:nvPr>
        </p:nvSpPr>
        <p:spPr>
          <a:xfrm>
            <a:off x="4901800" y="4213333"/>
            <a:ext cx="2388400" cy="94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538" name="Google Shape;538;p17"/>
          <p:cNvSpPr txBox="1">
            <a:spLocks noGrp="1"/>
          </p:cNvSpPr>
          <p:nvPr>
            <p:ph type="subTitle" idx="5"/>
          </p:nvPr>
        </p:nvSpPr>
        <p:spPr>
          <a:xfrm>
            <a:off x="7870932" y="3568700"/>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539" name="Google Shape;539;p17"/>
          <p:cNvSpPr txBox="1">
            <a:spLocks noGrp="1"/>
          </p:cNvSpPr>
          <p:nvPr>
            <p:ph type="subTitle" idx="6"/>
          </p:nvPr>
        </p:nvSpPr>
        <p:spPr>
          <a:xfrm>
            <a:off x="7860833" y="4213333"/>
            <a:ext cx="2388400" cy="94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540" name="Google Shape;540;p17"/>
          <p:cNvGrpSpPr/>
          <p:nvPr/>
        </p:nvGrpSpPr>
        <p:grpSpPr>
          <a:xfrm>
            <a:off x="7409327" y="5688091"/>
            <a:ext cx="4367064" cy="1537619"/>
            <a:chOff x="5142175" y="4369850"/>
            <a:chExt cx="1625700" cy="572400"/>
          </a:xfrm>
        </p:grpSpPr>
        <p:sp>
          <p:nvSpPr>
            <p:cNvPr id="541" name="Google Shape;541;p17"/>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17"/>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7"/>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7"/>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7"/>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rgbClr val="CC7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6" name="Google Shape;546;p17"/>
          <p:cNvGrpSpPr/>
          <p:nvPr/>
        </p:nvGrpSpPr>
        <p:grpSpPr>
          <a:xfrm>
            <a:off x="-735579" y="5536889"/>
            <a:ext cx="4367064" cy="1537619"/>
            <a:chOff x="5142175" y="4369850"/>
            <a:chExt cx="1625700" cy="572400"/>
          </a:xfrm>
        </p:grpSpPr>
        <p:sp>
          <p:nvSpPr>
            <p:cNvPr id="547" name="Google Shape;547;p17"/>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7"/>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7"/>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rgbClr val="CC7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7"/>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7"/>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2" name="Google Shape;552;p17"/>
          <p:cNvGrpSpPr/>
          <p:nvPr/>
        </p:nvGrpSpPr>
        <p:grpSpPr>
          <a:xfrm rot="-2241120">
            <a:off x="11651330" y="499493"/>
            <a:ext cx="223377" cy="314312"/>
            <a:chOff x="5248950" y="2607450"/>
            <a:chExt cx="27575" cy="38800"/>
          </a:xfrm>
        </p:grpSpPr>
        <p:sp>
          <p:nvSpPr>
            <p:cNvPr id="553" name="Google Shape;553;p1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5" name="Google Shape;555;p17"/>
          <p:cNvGrpSpPr/>
          <p:nvPr/>
        </p:nvGrpSpPr>
        <p:grpSpPr>
          <a:xfrm rot="-2700000">
            <a:off x="656353" y="613931"/>
            <a:ext cx="139484" cy="196264"/>
            <a:chOff x="5248950" y="2607450"/>
            <a:chExt cx="27575" cy="38800"/>
          </a:xfrm>
        </p:grpSpPr>
        <p:sp>
          <p:nvSpPr>
            <p:cNvPr id="556" name="Google Shape;556;p1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8" name="Google Shape;558;p17"/>
          <p:cNvGrpSpPr/>
          <p:nvPr/>
        </p:nvGrpSpPr>
        <p:grpSpPr>
          <a:xfrm rot="3488692">
            <a:off x="5226950" y="5477400"/>
            <a:ext cx="1201097" cy="1656627"/>
            <a:chOff x="330281" y="38723"/>
            <a:chExt cx="1614914" cy="2227176"/>
          </a:xfrm>
        </p:grpSpPr>
        <p:sp>
          <p:nvSpPr>
            <p:cNvPr id="559" name="Google Shape;559;p1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1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2" name="Google Shape;562;p17"/>
          <p:cNvSpPr/>
          <p:nvPr/>
        </p:nvSpPr>
        <p:spPr>
          <a:xfrm>
            <a:off x="9947233" y="5321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3" name="Google Shape;563;p17"/>
          <p:cNvSpPr/>
          <p:nvPr/>
        </p:nvSpPr>
        <p:spPr>
          <a:xfrm>
            <a:off x="10913951" y="51965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4" name="Google Shape;564;p17"/>
          <p:cNvSpPr/>
          <p:nvPr/>
        </p:nvSpPr>
        <p:spPr>
          <a:xfrm>
            <a:off x="3951251" y="6255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5" name="Google Shape;565;p17"/>
          <p:cNvSpPr/>
          <p:nvPr/>
        </p:nvSpPr>
        <p:spPr>
          <a:xfrm>
            <a:off x="1090400" y="4883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6" name="Google Shape;566;p17"/>
          <p:cNvGrpSpPr/>
          <p:nvPr/>
        </p:nvGrpSpPr>
        <p:grpSpPr>
          <a:xfrm rot="3488692">
            <a:off x="125550" y="1388149"/>
            <a:ext cx="1201097" cy="1656627"/>
            <a:chOff x="330281" y="38723"/>
            <a:chExt cx="1614914" cy="2227176"/>
          </a:xfrm>
        </p:grpSpPr>
        <p:sp>
          <p:nvSpPr>
            <p:cNvPr id="567" name="Google Shape;567;p1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1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0" name="Google Shape;570;p17"/>
          <p:cNvGrpSpPr/>
          <p:nvPr/>
        </p:nvGrpSpPr>
        <p:grpSpPr>
          <a:xfrm>
            <a:off x="10469281" y="3467101"/>
            <a:ext cx="2394689" cy="4934176"/>
            <a:chOff x="6239025" y="396475"/>
            <a:chExt cx="480900" cy="990825"/>
          </a:xfrm>
        </p:grpSpPr>
        <p:sp>
          <p:nvSpPr>
            <p:cNvPr id="571" name="Google Shape;571;p17"/>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7"/>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17"/>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17"/>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17"/>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17"/>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17"/>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17"/>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17"/>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0" name="Google Shape;580;p17"/>
          <p:cNvGrpSpPr/>
          <p:nvPr/>
        </p:nvGrpSpPr>
        <p:grpSpPr>
          <a:xfrm>
            <a:off x="-1410919" y="3744985"/>
            <a:ext cx="2394689" cy="4934176"/>
            <a:chOff x="6239025" y="396475"/>
            <a:chExt cx="480900" cy="990825"/>
          </a:xfrm>
        </p:grpSpPr>
        <p:sp>
          <p:nvSpPr>
            <p:cNvPr id="581" name="Google Shape;581;p17"/>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17"/>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17"/>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17"/>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17"/>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17"/>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17"/>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17"/>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17"/>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0" name="Google Shape;590;p17"/>
          <p:cNvGrpSpPr/>
          <p:nvPr/>
        </p:nvGrpSpPr>
        <p:grpSpPr>
          <a:xfrm rot="3488692">
            <a:off x="11333850" y="1249683"/>
            <a:ext cx="1201097" cy="1656627"/>
            <a:chOff x="330281" y="38723"/>
            <a:chExt cx="1614914" cy="2227176"/>
          </a:xfrm>
        </p:grpSpPr>
        <p:sp>
          <p:nvSpPr>
            <p:cNvPr id="591" name="Google Shape;591;p1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1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1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94" name="Google Shape;594;p17"/>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376697939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638"/>
        <p:cNvGrpSpPr/>
        <p:nvPr/>
      </p:nvGrpSpPr>
      <p:grpSpPr>
        <a:xfrm>
          <a:off x="0" y="0"/>
          <a:ext cx="0" cy="0"/>
          <a:chOff x="0" y="0"/>
          <a:chExt cx="0" cy="0"/>
        </a:xfrm>
      </p:grpSpPr>
      <p:sp>
        <p:nvSpPr>
          <p:cNvPr id="639" name="Google Shape;639;p19"/>
          <p:cNvSpPr txBox="1">
            <a:spLocks noGrp="1"/>
          </p:cNvSpPr>
          <p:nvPr>
            <p:ph type="subTitle" idx="1"/>
          </p:nvPr>
        </p:nvSpPr>
        <p:spPr>
          <a:xfrm>
            <a:off x="1937717" y="2494457"/>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40" name="Google Shape;640;p19"/>
          <p:cNvSpPr txBox="1">
            <a:spLocks noGrp="1"/>
          </p:cNvSpPr>
          <p:nvPr>
            <p:ph type="subTitle" idx="2"/>
          </p:nvPr>
        </p:nvSpPr>
        <p:spPr>
          <a:xfrm>
            <a:off x="1937733" y="3042699"/>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41" name="Google Shape;641;p19"/>
          <p:cNvSpPr txBox="1">
            <a:spLocks noGrp="1"/>
          </p:cNvSpPr>
          <p:nvPr>
            <p:ph type="subTitle" idx="3"/>
          </p:nvPr>
        </p:nvSpPr>
        <p:spPr>
          <a:xfrm>
            <a:off x="4896751" y="2494457"/>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42" name="Google Shape;642;p19"/>
          <p:cNvSpPr txBox="1">
            <a:spLocks noGrp="1"/>
          </p:cNvSpPr>
          <p:nvPr>
            <p:ph type="subTitle" idx="4"/>
          </p:nvPr>
        </p:nvSpPr>
        <p:spPr>
          <a:xfrm>
            <a:off x="4896756" y="3042699"/>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43" name="Google Shape;643;p19"/>
          <p:cNvSpPr txBox="1">
            <a:spLocks noGrp="1"/>
          </p:cNvSpPr>
          <p:nvPr>
            <p:ph type="subTitle" idx="5"/>
          </p:nvPr>
        </p:nvSpPr>
        <p:spPr>
          <a:xfrm>
            <a:off x="7865883" y="2494457"/>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44" name="Google Shape;644;p19"/>
          <p:cNvSpPr txBox="1">
            <a:spLocks noGrp="1"/>
          </p:cNvSpPr>
          <p:nvPr>
            <p:ph type="subTitle" idx="6"/>
          </p:nvPr>
        </p:nvSpPr>
        <p:spPr>
          <a:xfrm>
            <a:off x="7855795" y="3042699"/>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45" name="Google Shape;645;p19"/>
          <p:cNvSpPr txBox="1">
            <a:spLocks noGrp="1"/>
          </p:cNvSpPr>
          <p:nvPr>
            <p:ph type="subTitle" idx="7"/>
          </p:nvPr>
        </p:nvSpPr>
        <p:spPr>
          <a:xfrm>
            <a:off x="1937717" y="4625491"/>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46" name="Google Shape;646;p19"/>
          <p:cNvSpPr txBox="1">
            <a:spLocks noGrp="1"/>
          </p:cNvSpPr>
          <p:nvPr>
            <p:ph type="subTitle" idx="8"/>
          </p:nvPr>
        </p:nvSpPr>
        <p:spPr>
          <a:xfrm>
            <a:off x="1937733" y="5173733"/>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47" name="Google Shape;647;p19"/>
          <p:cNvSpPr txBox="1">
            <a:spLocks noGrp="1"/>
          </p:cNvSpPr>
          <p:nvPr>
            <p:ph type="subTitle" idx="9"/>
          </p:nvPr>
        </p:nvSpPr>
        <p:spPr>
          <a:xfrm>
            <a:off x="4896751" y="4625491"/>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48" name="Google Shape;648;p19"/>
          <p:cNvSpPr txBox="1">
            <a:spLocks noGrp="1"/>
          </p:cNvSpPr>
          <p:nvPr>
            <p:ph type="subTitle" idx="13"/>
          </p:nvPr>
        </p:nvSpPr>
        <p:spPr>
          <a:xfrm>
            <a:off x="4896757" y="5173733"/>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49" name="Google Shape;649;p19"/>
          <p:cNvSpPr txBox="1">
            <a:spLocks noGrp="1"/>
          </p:cNvSpPr>
          <p:nvPr>
            <p:ph type="subTitle" idx="14"/>
          </p:nvPr>
        </p:nvSpPr>
        <p:spPr>
          <a:xfrm>
            <a:off x="7865883" y="4625491"/>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50" name="Google Shape;650;p19"/>
          <p:cNvSpPr txBox="1">
            <a:spLocks noGrp="1"/>
          </p:cNvSpPr>
          <p:nvPr>
            <p:ph type="subTitle" idx="15"/>
          </p:nvPr>
        </p:nvSpPr>
        <p:spPr>
          <a:xfrm>
            <a:off x="7855799" y="5173733"/>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651" name="Google Shape;651;p19"/>
          <p:cNvGrpSpPr/>
          <p:nvPr/>
        </p:nvGrpSpPr>
        <p:grpSpPr>
          <a:xfrm rot="-2241120">
            <a:off x="11610030" y="1007227"/>
            <a:ext cx="223377" cy="314312"/>
            <a:chOff x="5248950" y="2607450"/>
            <a:chExt cx="27575" cy="38800"/>
          </a:xfrm>
        </p:grpSpPr>
        <p:sp>
          <p:nvSpPr>
            <p:cNvPr id="652" name="Google Shape;652;p19"/>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19"/>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4" name="Google Shape;654;p19"/>
          <p:cNvGrpSpPr/>
          <p:nvPr/>
        </p:nvGrpSpPr>
        <p:grpSpPr>
          <a:xfrm rot="-2700000">
            <a:off x="656353" y="613931"/>
            <a:ext cx="139484" cy="196264"/>
            <a:chOff x="5248950" y="2607450"/>
            <a:chExt cx="27575" cy="38800"/>
          </a:xfrm>
        </p:grpSpPr>
        <p:sp>
          <p:nvSpPr>
            <p:cNvPr id="655" name="Google Shape;655;p19"/>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19"/>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 name="Google Shape;657;p19"/>
          <p:cNvSpPr/>
          <p:nvPr/>
        </p:nvSpPr>
        <p:spPr>
          <a:xfrm>
            <a:off x="7950400" y="63561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8" name="Google Shape;658;p19"/>
          <p:cNvSpPr/>
          <p:nvPr/>
        </p:nvSpPr>
        <p:spPr>
          <a:xfrm>
            <a:off x="11464351"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9" name="Google Shape;659;p19"/>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60" name="Google Shape;660;p19"/>
          <p:cNvGrpSpPr/>
          <p:nvPr/>
        </p:nvGrpSpPr>
        <p:grpSpPr>
          <a:xfrm rot="6049710">
            <a:off x="316836" y="4985927"/>
            <a:ext cx="1201136" cy="1656523"/>
            <a:chOff x="330281" y="38723"/>
            <a:chExt cx="1614914" cy="2227176"/>
          </a:xfrm>
        </p:grpSpPr>
        <p:sp>
          <p:nvSpPr>
            <p:cNvPr id="661" name="Google Shape;661;p1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1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1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4" name="Google Shape;664;p19"/>
          <p:cNvGrpSpPr/>
          <p:nvPr/>
        </p:nvGrpSpPr>
        <p:grpSpPr>
          <a:xfrm rot="3488692">
            <a:off x="11254850" y="1653316"/>
            <a:ext cx="1201097" cy="1656627"/>
            <a:chOff x="330281" y="38723"/>
            <a:chExt cx="1614914" cy="2227176"/>
          </a:xfrm>
        </p:grpSpPr>
        <p:sp>
          <p:nvSpPr>
            <p:cNvPr id="665" name="Google Shape;665;p1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1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1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 name="Google Shape;668;p19"/>
          <p:cNvSpPr/>
          <p:nvPr/>
        </p:nvSpPr>
        <p:spPr>
          <a:xfrm rot="10386966">
            <a:off x="-1890488" y="2900701"/>
            <a:ext cx="2522797" cy="157293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9" name="Google Shape;669;p19"/>
          <p:cNvSpPr/>
          <p:nvPr/>
        </p:nvSpPr>
        <p:spPr>
          <a:xfrm>
            <a:off x="11464367" y="39287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0" name="Google Shape;670;p19"/>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98884142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
  <p:cSld name="Title and four columns ">
    <p:spTree>
      <p:nvGrpSpPr>
        <p:cNvPr id="1" name="Shape 671"/>
        <p:cNvGrpSpPr/>
        <p:nvPr/>
      </p:nvGrpSpPr>
      <p:grpSpPr>
        <a:xfrm>
          <a:off x="0" y="0"/>
          <a:ext cx="0" cy="0"/>
          <a:chOff x="0" y="0"/>
          <a:chExt cx="0" cy="0"/>
        </a:xfrm>
      </p:grpSpPr>
      <p:sp>
        <p:nvSpPr>
          <p:cNvPr id="672" name="Google Shape;672;p20"/>
          <p:cNvSpPr txBox="1">
            <a:spLocks noGrp="1"/>
          </p:cNvSpPr>
          <p:nvPr>
            <p:ph type="subTitle" idx="1"/>
          </p:nvPr>
        </p:nvSpPr>
        <p:spPr>
          <a:xfrm>
            <a:off x="4050300" y="2093267"/>
            <a:ext cx="2005200" cy="5016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73" name="Google Shape;673;p20"/>
          <p:cNvSpPr txBox="1">
            <a:spLocks noGrp="1"/>
          </p:cNvSpPr>
          <p:nvPr>
            <p:ph type="subTitle" idx="2"/>
          </p:nvPr>
        </p:nvSpPr>
        <p:spPr>
          <a:xfrm>
            <a:off x="4050300" y="2737900"/>
            <a:ext cx="2245200" cy="6912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74" name="Google Shape;674;p20"/>
          <p:cNvSpPr txBox="1">
            <a:spLocks noGrp="1"/>
          </p:cNvSpPr>
          <p:nvPr>
            <p:ph type="subTitle" idx="3"/>
          </p:nvPr>
        </p:nvSpPr>
        <p:spPr>
          <a:xfrm>
            <a:off x="6497367" y="2093267"/>
            <a:ext cx="2005200" cy="501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75" name="Google Shape;675;p20"/>
          <p:cNvSpPr txBox="1">
            <a:spLocks noGrp="1"/>
          </p:cNvSpPr>
          <p:nvPr>
            <p:ph type="subTitle" idx="4"/>
          </p:nvPr>
        </p:nvSpPr>
        <p:spPr>
          <a:xfrm>
            <a:off x="6257400" y="2737900"/>
            <a:ext cx="2245200" cy="69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76" name="Google Shape;676;p20"/>
          <p:cNvSpPr txBox="1">
            <a:spLocks noGrp="1"/>
          </p:cNvSpPr>
          <p:nvPr>
            <p:ph type="subTitle" idx="5"/>
          </p:nvPr>
        </p:nvSpPr>
        <p:spPr>
          <a:xfrm>
            <a:off x="4050300" y="4529095"/>
            <a:ext cx="2005200" cy="5016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77" name="Google Shape;677;p20"/>
          <p:cNvSpPr txBox="1">
            <a:spLocks noGrp="1"/>
          </p:cNvSpPr>
          <p:nvPr>
            <p:ph type="subTitle" idx="6"/>
          </p:nvPr>
        </p:nvSpPr>
        <p:spPr>
          <a:xfrm>
            <a:off x="4050315" y="5173733"/>
            <a:ext cx="2245200" cy="6912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78" name="Google Shape;678;p20"/>
          <p:cNvSpPr txBox="1">
            <a:spLocks noGrp="1"/>
          </p:cNvSpPr>
          <p:nvPr>
            <p:ph type="subTitle" idx="7"/>
          </p:nvPr>
        </p:nvSpPr>
        <p:spPr>
          <a:xfrm>
            <a:off x="6497400" y="4529100"/>
            <a:ext cx="2005200" cy="501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79" name="Google Shape;679;p20"/>
          <p:cNvSpPr txBox="1">
            <a:spLocks noGrp="1"/>
          </p:cNvSpPr>
          <p:nvPr>
            <p:ph type="subTitle" idx="8"/>
          </p:nvPr>
        </p:nvSpPr>
        <p:spPr>
          <a:xfrm>
            <a:off x="6257439" y="5173733"/>
            <a:ext cx="2245200" cy="69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680" name="Google Shape;680;p20"/>
          <p:cNvGrpSpPr/>
          <p:nvPr/>
        </p:nvGrpSpPr>
        <p:grpSpPr>
          <a:xfrm rot="-2241120">
            <a:off x="11651330" y="499493"/>
            <a:ext cx="223377" cy="314312"/>
            <a:chOff x="5248950" y="2607450"/>
            <a:chExt cx="27575" cy="38800"/>
          </a:xfrm>
        </p:grpSpPr>
        <p:sp>
          <p:nvSpPr>
            <p:cNvPr id="681" name="Google Shape;681;p2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3" name="Google Shape;683;p20"/>
          <p:cNvGrpSpPr/>
          <p:nvPr/>
        </p:nvGrpSpPr>
        <p:grpSpPr>
          <a:xfrm rot="-2700000">
            <a:off x="656353" y="613931"/>
            <a:ext cx="139484" cy="196264"/>
            <a:chOff x="5248950" y="2607450"/>
            <a:chExt cx="27575" cy="38800"/>
          </a:xfrm>
        </p:grpSpPr>
        <p:sp>
          <p:nvSpPr>
            <p:cNvPr id="684" name="Google Shape;684;p2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6" name="Google Shape;686;p20"/>
          <p:cNvGrpSpPr/>
          <p:nvPr/>
        </p:nvGrpSpPr>
        <p:grpSpPr>
          <a:xfrm rot="3488692">
            <a:off x="5226950" y="5477400"/>
            <a:ext cx="1201097" cy="1656627"/>
            <a:chOff x="330281" y="38723"/>
            <a:chExt cx="1614914" cy="2227176"/>
          </a:xfrm>
        </p:grpSpPr>
        <p:sp>
          <p:nvSpPr>
            <p:cNvPr id="687" name="Google Shape;687;p2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0" name="Google Shape;690;p20"/>
          <p:cNvSpPr/>
          <p:nvPr/>
        </p:nvSpPr>
        <p:spPr>
          <a:xfrm>
            <a:off x="10913951" y="51965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1" name="Google Shape;691;p20"/>
          <p:cNvSpPr/>
          <p:nvPr/>
        </p:nvSpPr>
        <p:spPr>
          <a:xfrm>
            <a:off x="3951251" y="6255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2" name="Google Shape;692;p20"/>
          <p:cNvSpPr/>
          <p:nvPr/>
        </p:nvSpPr>
        <p:spPr>
          <a:xfrm>
            <a:off x="1090400" y="4883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93" name="Google Shape;693;p20"/>
          <p:cNvGrpSpPr/>
          <p:nvPr/>
        </p:nvGrpSpPr>
        <p:grpSpPr>
          <a:xfrm rot="3488692">
            <a:off x="125550" y="1388149"/>
            <a:ext cx="1201097" cy="1656627"/>
            <a:chOff x="330281" y="38723"/>
            <a:chExt cx="1614914" cy="2227176"/>
          </a:xfrm>
        </p:grpSpPr>
        <p:sp>
          <p:nvSpPr>
            <p:cNvPr id="694" name="Google Shape;694;p2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7" name="Google Shape;697;p20"/>
          <p:cNvGrpSpPr/>
          <p:nvPr/>
        </p:nvGrpSpPr>
        <p:grpSpPr>
          <a:xfrm rot="3488692">
            <a:off x="11333850" y="1249683"/>
            <a:ext cx="1201097" cy="1656627"/>
            <a:chOff x="330281" y="38723"/>
            <a:chExt cx="1614914" cy="2227176"/>
          </a:xfrm>
        </p:grpSpPr>
        <p:sp>
          <p:nvSpPr>
            <p:cNvPr id="698" name="Google Shape;698;p2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1" name="Google Shape;701;p20"/>
          <p:cNvGrpSpPr/>
          <p:nvPr/>
        </p:nvGrpSpPr>
        <p:grpSpPr>
          <a:xfrm>
            <a:off x="10882593" y="2823724"/>
            <a:ext cx="4367064" cy="1537619"/>
            <a:chOff x="5142175" y="4369850"/>
            <a:chExt cx="1625700" cy="572400"/>
          </a:xfrm>
        </p:grpSpPr>
        <p:sp>
          <p:nvSpPr>
            <p:cNvPr id="702" name="Google Shape;702;p20"/>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0"/>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0"/>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0"/>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0"/>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rgbClr val="CC7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7" name="Google Shape;707;p20"/>
          <p:cNvGrpSpPr/>
          <p:nvPr/>
        </p:nvGrpSpPr>
        <p:grpSpPr>
          <a:xfrm>
            <a:off x="-2869812" y="3099123"/>
            <a:ext cx="4367064" cy="1537619"/>
            <a:chOff x="5142175" y="4369850"/>
            <a:chExt cx="1625700" cy="572400"/>
          </a:xfrm>
        </p:grpSpPr>
        <p:sp>
          <p:nvSpPr>
            <p:cNvPr id="708" name="Google Shape;708;p20"/>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0"/>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0"/>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rgbClr val="CC7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0"/>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0"/>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3" name="Google Shape;713;p20"/>
          <p:cNvGrpSpPr/>
          <p:nvPr/>
        </p:nvGrpSpPr>
        <p:grpSpPr>
          <a:xfrm>
            <a:off x="10799781" y="3496235"/>
            <a:ext cx="2394689" cy="4934176"/>
            <a:chOff x="6239025" y="396475"/>
            <a:chExt cx="480900" cy="990825"/>
          </a:xfrm>
        </p:grpSpPr>
        <p:sp>
          <p:nvSpPr>
            <p:cNvPr id="714" name="Google Shape;714;p20"/>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0"/>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0"/>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0"/>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0"/>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0"/>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0"/>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0"/>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0"/>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3" name="Google Shape;723;p20"/>
          <p:cNvGrpSpPr/>
          <p:nvPr/>
        </p:nvGrpSpPr>
        <p:grpSpPr>
          <a:xfrm>
            <a:off x="-1410919" y="3744985"/>
            <a:ext cx="2394689" cy="4934176"/>
            <a:chOff x="6239025" y="396475"/>
            <a:chExt cx="480900" cy="990825"/>
          </a:xfrm>
        </p:grpSpPr>
        <p:sp>
          <p:nvSpPr>
            <p:cNvPr id="724" name="Google Shape;724;p20"/>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0"/>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0"/>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0"/>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0"/>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0"/>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0"/>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0"/>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0"/>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3" name="Google Shape;733;p20"/>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215834824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758"/>
        <p:cNvGrpSpPr/>
        <p:nvPr/>
      </p:nvGrpSpPr>
      <p:grpSpPr>
        <a:xfrm>
          <a:off x="0" y="0"/>
          <a:ext cx="0" cy="0"/>
          <a:chOff x="0" y="0"/>
          <a:chExt cx="0" cy="0"/>
        </a:xfrm>
      </p:grpSpPr>
      <p:grpSp>
        <p:nvGrpSpPr>
          <p:cNvPr id="759" name="Google Shape;759;p22"/>
          <p:cNvGrpSpPr/>
          <p:nvPr/>
        </p:nvGrpSpPr>
        <p:grpSpPr>
          <a:xfrm rot="-2241120">
            <a:off x="11651330" y="499493"/>
            <a:ext cx="223377" cy="314312"/>
            <a:chOff x="5248950" y="2607450"/>
            <a:chExt cx="27575" cy="38800"/>
          </a:xfrm>
        </p:grpSpPr>
        <p:sp>
          <p:nvSpPr>
            <p:cNvPr id="760" name="Google Shape;760;p2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2" name="Google Shape;762;p22"/>
          <p:cNvGrpSpPr/>
          <p:nvPr/>
        </p:nvGrpSpPr>
        <p:grpSpPr>
          <a:xfrm rot="-2700000">
            <a:off x="656353" y="613931"/>
            <a:ext cx="139484" cy="196264"/>
            <a:chOff x="5248950" y="2607450"/>
            <a:chExt cx="27575" cy="38800"/>
          </a:xfrm>
        </p:grpSpPr>
        <p:sp>
          <p:nvSpPr>
            <p:cNvPr id="763" name="Google Shape;763;p2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5" name="Google Shape;765;p22"/>
          <p:cNvGrpSpPr/>
          <p:nvPr/>
        </p:nvGrpSpPr>
        <p:grpSpPr>
          <a:xfrm rot="3488692">
            <a:off x="11664383" y="1111983"/>
            <a:ext cx="1201097" cy="1656627"/>
            <a:chOff x="330281" y="38723"/>
            <a:chExt cx="1614914" cy="2227176"/>
          </a:xfrm>
        </p:grpSpPr>
        <p:sp>
          <p:nvSpPr>
            <p:cNvPr id="766" name="Google Shape;766;p2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9" name="Google Shape;769;p22"/>
          <p:cNvGrpSpPr/>
          <p:nvPr/>
        </p:nvGrpSpPr>
        <p:grpSpPr>
          <a:xfrm rot="3488692">
            <a:off x="-568350" y="1653316"/>
            <a:ext cx="1201097" cy="1656627"/>
            <a:chOff x="330281" y="38723"/>
            <a:chExt cx="1614914" cy="2227176"/>
          </a:xfrm>
        </p:grpSpPr>
        <p:sp>
          <p:nvSpPr>
            <p:cNvPr id="770" name="Google Shape;770;p2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73" name="Google Shape;773;p22"/>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4" name="Google Shape;774;p22"/>
          <p:cNvSpPr/>
          <p:nvPr/>
        </p:nvSpPr>
        <p:spPr>
          <a:xfrm>
            <a:off x="-1337299" y="5680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5" name="Google Shape;775;p22"/>
          <p:cNvSpPr/>
          <p:nvPr/>
        </p:nvSpPr>
        <p:spPr>
          <a:xfrm>
            <a:off x="11241801" y="5680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6" name="Google Shape;776;p22"/>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77" name="Google Shape;777;p22"/>
          <p:cNvGrpSpPr/>
          <p:nvPr/>
        </p:nvGrpSpPr>
        <p:grpSpPr>
          <a:xfrm rot="3488692">
            <a:off x="5226950" y="5477400"/>
            <a:ext cx="1201097" cy="1656627"/>
            <a:chOff x="330281" y="38723"/>
            <a:chExt cx="1614914" cy="2227176"/>
          </a:xfrm>
        </p:grpSpPr>
        <p:sp>
          <p:nvSpPr>
            <p:cNvPr id="778" name="Google Shape;778;p2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81" name="Google Shape;781;p22"/>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2" name="Google Shape;782;p22"/>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3" name="Google Shape;783;p22"/>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5910957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C78885-57B2-4930-BD7D-CBF916EDF1C6}"/>
              </a:ext>
            </a:extLst>
          </p:cNvPr>
          <p:cNvSpPr>
            <a:spLocks noGrp="1"/>
          </p:cNvSpPr>
          <p:nvPr>
            <p:ph type="title"/>
          </p:nvPr>
        </p:nvSpPr>
        <p:spPr>
          <a:xfrm>
            <a:off x="912629" y="1709738"/>
            <a:ext cx="9214884" cy="3159974"/>
          </a:xfrm>
        </p:spPr>
        <p:txBody>
          <a:bodyPr anchor="b">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9BE495E4-2F8B-4CC7-88AC-A312067E60D2}"/>
              </a:ext>
            </a:extLst>
          </p:cNvPr>
          <p:cNvSpPr>
            <a:spLocks noGrp="1"/>
          </p:cNvSpPr>
          <p:nvPr>
            <p:ph type="body" idx="1"/>
          </p:nvPr>
        </p:nvSpPr>
        <p:spPr>
          <a:xfrm>
            <a:off x="912628" y="5018567"/>
            <a:ext cx="7907079" cy="1073889"/>
          </a:xfrm>
        </p:spPr>
        <p:txBody>
          <a:bodyPr>
            <a:normAutofit/>
          </a:bodyPr>
          <a:lstStyle>
            <a:lvl1pPr marL="0" indent="0">
              <a:buNone/>
              <a:defRPr sz="20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4" name="Date Placeholder 3">
            <a:extLst>
              <a:ext uri="{FF2B5EF4-FFF2-40B4-BE49-F238E27FC236}">
                <a16:creationId xmlns:a16="http://schemas.microsoft.com/office/drawing/2014/main" id="{F8585CC9-BAD3-4807-90BB-97DA2D6A6BE2}"/>
              </a:ext>
            </a:extLst>
          </p:cNvPr>
          <p:cNvSpPr>
            <a:spLocks noGrp="1"/>
          </p:cNvSpPr>
          <p:nvPr>
            <p:ph type="dt" sz="half" idx="10"/>
          </p:nvPr>
        </p:nvSpPr>
        <p:spPr/>
        <p:txBody>
          <a:bodyPr/>
          <a:lstStyle/>
          <a:p>
            <a:fld id="{0D4E46AA-1EC0-4433-9956-E798E94A6FB7}" type="datetimeFigureOut">
              <a:rPr lang="en-US" smtClean="0"/>
              <a:t>12/4/2023</a:t>
            </a:fld>
            <a:endParaRPr lang="en-US"/>
          </a:p>
        </p:txBody>
      </p:sp>
      <p:sp>
        <p:nvSpPr>
          <p:cNvPr id="5" name="Footer Placeholder 4">
            <a:extLst>
              <a:ext uri="{FF2B5EF4-FFF2-40B4-BE49-F238E27FC236}">
                <a16:creationId xmlns:a16="http://schemas.microsoft.com/office/drawing/2014/main" id="{5F108CEF-165F-4D7E-9666-5CD0156B497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E0EBC3D-3277-4D34-9F67-71040C21E3B3}"/>
              </a:ext>
            </a:extLst>
          </p:cNvPr>
          <p:cNvSpPr>
            <a:spLocks noGrp="1"/>
          </p:cNvSpPr>
          <p:nvPr>
            <p:ph type="sldNum" sz="quarter" idx="12"/>
          </p:nvPr>
        </p:nvSpPr>
        <p:spPr/>
        <p:txBody>
          <a:bodyPr/>
          <a:lstStyle/>
          <a:p>
            <a:fld id="{70C38C08-47C7-4847-B0BE-B9D8DEEB3D1B}" type="slidenum">
              <a:rPr lang="en-US" smtClean="0"/>
              <a:t>‹#›</a:t>
            </a:fld>
            <a:endParaRPr lang="en-US"/>
          </a:p>
        </p:txBody>
      </p:sp>
    </p:spTree>
    <p:extLst>
      <p:ext uri="{BB962C8B-B14F-4D97-AF65-F5344CB8AC3E}">
        <p14:creationId xmlns:p14="http://schemas.microsoft.com/office/powerpoint/2010/main" val="246813261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784"/>
        <p:cNvGrpSpPr/>
        <p:nvPr/>
      </p:nvGrpSpPr>
      <p:grpSpPr>
        <a:xfrm>
          <a:off x="0" y="0"/>
          <a:ext cx="0" cy="0"/>
          <a:chOff x="0" y="0"/>
          <a:chExt cx="0" cy="0"/>
        </a:xfrm>
      </p:grpSpPr>
      <p:grpSp>
        <p:nvGrpSpPr>
          <p:cNvPr id="785" name="Google Shape;785;p23"/>
          <p:cNvGrpSpPr/>
          <p:nvPr/>
        </p:nvGrpSpPr>
        <p:grpSpPr>
          <a:xfrm rot="-2241120">
            <a:off x="11651330" y="499493"/>
            <a:ext cx="223377" cy="314312"/>
            <a:chOff x="5248950" y="2607450"/>
            <a:chExt cx="27575" cy="38800"/>
          </a:xfrm>
        </p:grpSpPr>
        <p:sp>
          <p:nvSpPr>
            <p:cNvPr id="786" name="Google Shape;786;p2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8" name="Google Shape;788;p23"/>
          <p:cNvGrpSpPr/>
          <p:nvPr/>
        </p:nvGrpSpPr>
        <p:grpSpPr>
          <a:xfrm rot="-2700000">
            <a:off x="656353" y="613931"/>
            <a:ext cx="139484" cy="196264"/>
            <a:chOff x="5248950" y="2607450"/>
            <a:chExt cx="27575" cy="38800"/>
          </a:xfrm>
        </p:grpSpPr>
        <p:sp>
          <p:nvSpPr>
            <p:cNvPr id="789" name="Google Shape;789;p2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1" name="Google Shape;791;p23"/>
          <p:cNvGrpSpPr/>
          <p:nvPr/>
        </p:nvGrpSpPr>
        <p:grpSpPr>
          <a:xfrm rot="3488692">
            <a:off x="7926084" y="5477416"/>
            <a:ext cx="1201097" cy="1656627"/>
            <a:chOff x="330281" y="38723"/>
            <a:chExt cx="1614914" cy="2227176"/>
          </a:xfrm>
        </p:grpSpPr>
        <p:sp>
          <p:nvSpPr>
            <p:cNvPr id="792" name="Google Shape;792;p2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5" name="Google Shape;795;p23"/>
          <p:cNvSpPr/>
          <p:nvPr/>
        </p:nvSpPr>
        <p:spPr>
          <a:xfrm>
            <a:off x="10911167" y="62553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6" name="Google Shape;796;p23"/>
          <p:cNvSpPr/>
          <p:nvPr/>
        </p:nvSpPr>
        <p:spPr>
          <a:xfrm>
            <a:off x="10073917" y="6062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7" name="Google Shape;797;p23"/>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8" name="Google Shape;798;p23"/>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99" name="Google Shape;799;p23"/>
          <p:cNvGrpSpPr/>
          <p:nvPr/>
        </p:nvGrpSpPr>
        <p:grpSpPr>
          <a:xfrm rot="3488692">
            <a:off x="-568350" y="1653316"/>
            <a:ext cx="1201097" cy="1656627"/>
            <a:chOff x="330281" y="38723"/>
            <a:chExt cx="1614914" cy="2227176"/>
          </a:xfrm>
        </p:grpSpPr>
        <p:sp>
          <p:nvSpPr>
            <p:cNvPr id="800" name="Google Shape;800;p2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3" name="Google Shape;803;p23"/>
          <p:cNvGrpSpPr/>
          <p:nvPr/>
        </p:nvGrpSpPr>
        <p:grpSpPr>
          <a:xfrm rot="3488692">
            <a:off x="11661684" y="949816"/>
            <a:ext cx="1201097" cy="1656627"/>
            <a:chOff x="330281" y="38723"/>
            <a:chExt cx="1614914" cy="2227176"/>
          </a:xfrm>
        </p:grpSpPr>
        <p:sp>
          <p:nvSpPr>
            <p:cNvPr id="804" name="Google Shape;804;p2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07" name="Google Shape;807;p23"/>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332428651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808"/>
        <p:cNvGrpSpPr/>
        <p:nvPr/>
      </p:nvGrpSpPr>
      <p:grpSpPr>
        <a:xfrm>
          <a:off x="0" y="0"/>
          <a:ext cx="0" cy="0"/>
          <a:chOff x="0" y="0"/>
          <a:chExt cx="0" cy="0"/>
        </a:xfrm>
      </p:grpSpPr>
      <p:grpSp>
        <p:nvGrpSpPr>
          <p:cNvPr id="809" name="Google Shape;809;p24"/>
          <p:cNvGrpSpPr/>
          <p:nvPr/>
        </p:nvGrpSpPr>
        <p:grpSpPr>
          <a:xfrm rot="-2241120">
            <a:off x="10848697" y="818009"/>
            <a:ext cx="223377" cy="314312"/>
            <a:chOff x="5248950" y="2607450"/>
            <a:chExt cx="27575" cy="38800"/>
          </a:xfrm>
        </p:grpSpPr>
        <p:sp>
          <p:nvSpPr>
            <p:cNvPr id="810" name="Google Shape;810;p2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2" name="Google Shape;812;p24"/>
          <p:cNvGrpSpPr/>
          <p:nvPr/>
        </p:nvGrpSpPr>
        <p:grpSpPr>
          <a:xfrm rot="3488692">
            <a:off x="5226950" y="5477400"/>
            <a:ext cx="1201097" cy="1656627"/>
            <a:chOff x="330281" y="38723"/>
            <a:chExt cx="1614914" cy="2227176"/>
          </a:xfrm>
        </p:grpSpPr>
        <p:sp>
          <p:nvSpPr>
            <p:cNvPr id="813" name="Google Shape;813;p2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16" name="Google Shape;816;p24"/>
          <p:cNvSpPr/>
          <p:nvPr/>
        </p:nvSpPr>
        <p:spPr>
          <a:xfrm>
            <a:off x="2768067" y="47734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7" name="Google Shape;817;p24"/>
          <p:cNvSpPr/>
          <p:nvPr/>
        </p:nvSpPr>
        <p:spPr>
          <a:xfrm>
            <a:off x="7162917" y="53583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8" name="Google Shape;818;p24"/>
          <p:cNvSpPr/>
          <p:nvPr/>
        </p:nvSpPr>
        <p:spPr>
          <a:xfrm>
            <a:off x="11538433" y="39142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9" name="Google Shape;819;p24"/>
          <p:cNvSpPr/>
          <p:nvPr/>
        </p:nvSpPr>
        <p:spPr>
          <a:xfrm>
            <a:off x="630200" y="59403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20" name="Google Shape;820;p24"/>
          <p:cNvGrpSpPr/>
          <p:nvPr/>
        </p:nvGrpSpPr>
        <p:grpSpPr>
          <a:xfrm rot="3488692">
            <a:off x="1241883" y="294283"/>
            <a:ext cx="1201097" cy="1656627"/>
            <a:chOff x="330281" y="38723"/>
            <a:chExt cx="1614914" cy="2227176"/>
          </a:xfrm>
        </p:grpSpPr>
        <p:sp>
          <p:nvSpPr>
            <p:cNvPr id="821" name="Google Shape;821;p2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4" name="Google Shape;824;p24"/>
          <p:cNvGrpSpPr/>
          <p:nvPr/>
        </p:nvGrpSpPr>
        <p:grpSpPr>
          <a:xfrm>
            <a:off x="-735579" y="5536889"/>
            <a:ext cx="4367064" cy="1537619"/>
            <a:chOff x="5142175" y="4369850"/>
            <a:chExt cx="1625700" cy="572400"/>
          </a:xfrm>
        </p:grpSpPr>
        <p:sp>
          <p:nvSpPr>
            <p:cNvPr id="825" name="Google Shape;825;p24"/>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4"/>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4"/>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4"/>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4"/>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30" name="Google Shape;830;p24"/>
          <p:cNvGrpSpPr/>
          <p:nvPr/>
        </p:nvGrpSpPr>
        <p:grpSpPr>
          <a:xfrm>
            <a:off x="527555" y="4014994"/>
            <a:ext cx="1840821" cy="3792879"/>
            <a:chOff x="6239025" y="396475"/>
            <a:chExt cx="480900" cy="990825"/>
          </a:xfrm>
        </p:grpSpPr>
        <p:sp>
          <p:nvSpPr>
            <p:cNvPr id="831" name="Google Shape;831;p24"/>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4"/>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4"/>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4"/>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4"/>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4"/>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4"/>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4"/>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4"/>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0" name="Google Shape;840;p24"/>
          <p:cNvSpPr/>
          <p:nvPr/>
        </p:nvSpPr>
        <p:spPr>
          <a:xfrm>
            <a:off x="315733" y="34290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41" name="Google Shape;841;p24"/>
          <p:cNvGrpSpPr/>
          <p:nvPr/>
        </p:nvGrpSpPr>
        <p:grpSpPr>
          <a:xfrm rot="-1447079">
            <a:off x="11556738" y="6043756"/>
            <a:ext cx="139484" cy="196264"/>
            <a:chOff x="5248950" y="2607450"/>
            <a:chExt cx="27575" cy="38800"/>
          </a:xfrm>
        </p:grpSpPr>
        <p:sp>
          <p:nvSpPr>
            <p:cNvPr id="842" name="Google Shape;842;p2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4" name="Google Shape;844;p24"/>
          <p:cNvSpPr/>
          <p:nvPr/>
        </p:nvSpPr>
        <p:spPr>
          <a:xfrm>
            <a:off x="9421667" y="14629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5" name="Google Shape;845;p24"/>
          <p:cNvSpPr/>
          <p:nvPr/>
        </p:nvSpPr>
        <p:spPr>
          <a:xfrm>
            <a:off x="10444100" y="21928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6" name="Google Shape;846;p24"/>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120070329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847"/>
        <p:cNvGrpSpPr/>
        <p:nvPr/>
      </p:nvGrpSpPr>
      <p:grpSpPr>
        <a:xfrm>
          <a:off x="0" y="0"/>
          <a:ext cx="0" cy="0"/>
          <a:chOff x="0" y="0"/>
          <a:chExt cx="0" cy="0"/>
        </a:xfrm>
      </p:grpSpPr>
      <p:grpSp>
        <p:nvGrpSpPr>
          <p:cNvPr id="848" name="Google Shape;848;p25"/>
          <p:cNvGrpSpPr/>
          <p:nvPr/>
        </p:nvGrpSpPr>
        <p:grpSpPr>
          <a:xfrm rot="-2241120">
            <a:off x="11651330" y="499493"/>
            <a:ext cx="223377" cy="314312"/>
            <a:chOff x="5248950" y="2607450"/>
            <a:chExt cx="27575" cy="38800"/>
          </a:xfrm>
        </p:grpSpPr>
        <p:sp>
          <p:nvSpPr>
            <p:cNvPr id="849" name="Google Shape;849;p2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1" name="Google Shape;851;p25"/>
          <p:cNvGrpSpPr/>
          <p:nvPr/>
        </p:nvGrpSpPr>
        <p:grpSpPr>
          <a:xfrm rot="-2700000">
            <a:off x="656353" y="613931"/>
            <a:ext cx="139484" cy="196264"/>
            <a:chOff x="5248950" y="2607450"/>
            <a:chExt cx="27575" cy="38800"/>
          </a:xfrm>
        </p:grpSpPr>
        <p:sp>
          <p:nvSpPr>
            <p:cNvPr id="852" name="Google Shape;852;p2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4" name="Google Shape;854;p25"/>
          <p:cNvGrpSpPr/>
          <p:nvPr/>
        </p:nvGrpSpPr>
        <p:grpSpPr>
          <a:xfrm rot="3488692">
            <a:off x="5226950" y="5477400"/>
            <a:ext cx="1201097" cy="1656627"/>
            <a:chOff x="330281" y="38723"/>
            <a:chExt cx="1614914" cy="2227176"/>
          </a:xfrm>
        </p:grpSpPr>
        <p:sp>
          <p:nvSpPr>
            <p:cNvPr id="855" name="Google Shape;855;p2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8" name="Google Shape;858;p25"/>
          <p:cNvSpPr/>
          <p:nvPr/>
        </p:nvSpPr>
        <p:spPr>
          <a:xfrm>
            <a:off x="97819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9" name="Google Shape;859;p25"/>
          <p:cNvSpPr/>
          <p:nvPr/>
        </p:nvSpPr>
        <p:spPr>
          <a:xfrm>
            <a:off x="3951251" y="6255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0" name="Google Shape;860;p25"/>
          <p:cNvSpPr/>
          <p:nvPr/>
        </p:nvSpPr>
        <p:spPr>
          <a:xfrm>
            <a:off x="630200" y="48803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61" name="Google Shape;861;p25"/>
          <p:cNvGrpSpPr/>
          <p:nvPr/>
        </p:nvGrpSpPr>
        <p:grpSpPr>
          <a:xfrm rot="3488692">
            <a:off x="-507917" y="1388149"/>
            <a:ext cx="1201097" cy="1656627"/>
            <a:chOff x="330281" y="38723"/>
            <a:chExt cx="1614914" cy="2227176"/>
          </a:xfrm>
        </p:grpSpPr>
        <p:sp>
          <p:nvSpPr>
            <p:cNvPr id="862" name="Google Shape;862;p2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5" name="Google Shape;865;p25"/>
          <p:cNvGrpSpPr/>
          <p:nvPr/>
        </p:nvGrpSpPr>
        <p:grpSpPr>
          <a:xfrm rot="3488692">
            <a:off x="11333850" y="1249683"/>
            <a:ext cx="1201097" cy="1656627"/>
            <a:chOff x="330281" y="38723"/>
            <a:chExt cx="1614914" cy="2227176"/>
          </a:xfrm>
        </p:grpSpPr>
        <p:sp>
          <p:nvSpPr>
            <p:cNvPr id="866" name="Google Shape;866;p2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9" name="Google Shape;869;p25"/>
          <p:cNvGrpSpPr/>
          <p:nvPr/>
        </p:nvGrpSpPr>
        <p:grpSpPr>
          <a:xfrm>
            <a:off x="10737048" y="3740385"/>
            <a:ext cx="2394689" cy="4934176"/>
            <a:chOff x="6239025" y="396475"/>
            <a:chExt cx="480900" cy="990825"/>
          </a:xfrm>
        </p:grpSpPr>
        <p:sp>
          <p:nvSpPr>
            <p:cNvPr id="870" name="Google Shape;870;p25"/>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5"/>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5"/>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5"/>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5"/>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5"/>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5"/>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5"/>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5"/>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9" name="Google Shape;879;p25"/>
          <p:cNvGrpSpPr/>
          <p:nvPr/>
        </p:nvGrpSpPr>
        <p:grpSpPr>
          <a:xfrm>
            <a:off x="-1360370" y="5329319"/>
            <a:ext cx="2394689" cy="4934176"/>
            <a:chOff x="6239025" y="396475"/>
            <a:chExt cx="480900" cy="990825"/>
          </a:xfrm>
        </p:grpSpPr>
        <p:sp>
          <p:nvSpPr>
            <p:cNvPr id="880" name="Google Shape;880;p25"/>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5"/>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5"/>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5"/>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5"/>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5"/>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5"/>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5"/>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5"/>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9" name="Google Shape;889;p25"/>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271910170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90"/>
        <p:cNvGrpSpPr/>
        <p:nvPr/>
      </p:nvGrpSpPr>
      <p:grpSpPr>
        <a:xfrm>
          <a:off x="0" y="0"/>
          <a:ext cx="0" cy="0"/>
          <a:chOff x="0" y="0"/>
          <a:chExt cx="0" cy="0"/>
        </a:xfrm>
      </p:grpSpPr>
      <p:sp>
        <p:nvSpPr>
          <p:cNvPr id="891" name="Google Shape;891;p26"/>
          <p:cNvSpPr txBox="1">
            <a:spLocks noGrp="1"/>
          </p:cNvSpPr>
          <p:nvPr>
            <p:ph type="title"/>
          </p:nvPr>
        </p:nvSpPr>
        <p:spPr>
          <a:xfrm>
            <a:off x="3911067" y="3340799"/>
            <a:ext cx="4370000" cy="110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000" b="0">
                <a:solidFill>
                  <a:schemeClr val="lt2"/>
                </a:solidFill>
              </a:defRPr>
            </a:lvl1pPr>
            <a:lvl2pPr lvl="1" rtl="0">
              <a:spcBef>
                <a:spcPts val="0"/>
              </a:spcBef>
              <a:spcAft>
                <a:spcPts val="0"/>
              </a:spcAft>
              <a:buSzPts val="3200"/>
              <a:buNone/>
              <a:defRPr>
                <a:latin typeface="Nunito SemiBold"/>
                <a:ea typeface="Nunito SemiBold"/>
                <a:cs typeface="Nunito SemiBold"/>
                <a:sym typeface="Nunito SemiBold"/>
              </a:defRPr>
            </a:lvl2pPr>
            <a:lvl3pPr lvl="2" rtl="0">
              <a:spcBef>
                <a:spcPts val="0"/>
              </a:spcBef>
              <a:spcAft>
                <a:spcPts val="0"/>
              </a:spcAft>
              <a:buSzPts val="3200"/>
              <a:buNone/>
              <a:defRPr>
                <a:latin typeface="Nunito SemiBold"/>
                <a:ea typeface="Nunito SemiBold"/>
                <a:cs typeface="Nunito SemiBold"/>
                <a:sym typeface="Nunito SemiBold"/>
              </a:defRPr>
            </a:lvl3pPr>
            <a:lvl4pPr lvl="3" rtl="0">
              <a:spcBef>
                <a:spcPts val="0"/>
              </a:spcBef>
              <a:spcAft>
                <a:spcPts val="0"/>
              </a:spcAft>
              <a:buSzPts val="3200"/>
              <a:buNone/>
              <a:defRPr>
                <a:latin typeface="Nunito SemiBold"/>
                <a:ea typeface="Nunito SemiBold"/>
                <a:cs typeface="Nunito SemiBold"/>
                <a:sym typeface="Nunito SemiBold"/>
              </a:defRPr>
            </a:lvl4pPr>
            <a:lvl5pPr lvl="4" rtl="0">
              <a:spcBef>
                <a:spcPts val="0"/>
              </a:spcBef>
              <a:spcAft>
                <a:spcPts val="0"/>
              </a:spcAft>
              <a:buSzPts val="3200"/>
              <a:buNone/>
              <a:defRPr>
                <a:latin typeface="Nunito SemiBold"/>
                <a:ea typeface="Nunito SemiBold"/>
                <a:cs typeface="Nunito SemiBold"/>
                <a:sym typeface="Nunito SemiBold"/>
              </a:defRPr>
            </a:lvl5pPr>
            <a:lvl6pPr lvl="5" rtl="0">
              <a:spcBef>
                <a:spcPts val="0"/>
              </a:spcBef>
              <a:spcAft>
                <a:spcPts val="0"/>
              </a:spcAft>
              <a:buSzPts val="3200"/>
              <a:buNone/>
              <a:defRPr>
                <a:latin typeface="Nunito SemiBold"/>
                <a:ea typeface="Nunito SemiBold"/>
                <a:cs typeface="Nunito SemiBold"/>
                <a:sym typeface="Nunito SemiBold"/>
              </a:defRPr>
            </a:lvl6pPr>
            <a:lvl7pPr lvl="6" rtl="0">
              <a:spcBef>
                <a:spcPts val="0"/>
              </a:spcBef>
              <a:spcAft>
                <a:spcPts val="0"/>
              </a:spcAft>
              <a:buSzPts val="3200"/>
              <a:buNone/>
              <a:defRPr>
                <a:latin typeface="Nunito SemiBold"/>
                <a:ea typeface="Nunito SemiBold"/>
                <a:cs typeface="Nunito SemiBold"/>
                <a:sym typeface="Nunito SemiBold"/>
              </a:defRPr>
            </a:lvl7pPr>
            <a:lvl8pPr lvl="7" rtl="0">
              <a:spcBef>
                <a:spcPts val="0"/>
              </a:spcBef>
              <a:spcAft>
                <a:spcPts val="0"/>
              </a:spcAft>
              <a:buSzPts val="3200"/>
              <a:buNone/>
              <a:defRPr>
                <a:latin typeface="Nunito SemiBold"/>
                <a:ea typeface="Nunito SemiBold"/>
                <a:cs typeface="Nunito SemiBold"/>
                <a:sym typeface="Nunito SemiBold"/>
              </a:defRPr>
            </a:lvl8pPr>
            <a:lvl9pPr lvl="8" rtl="0">
              <a:spcBef>
                <a:spcPts val="0"/>
              </a:spcBef>
              <a:spcAft>
                <a:spcPts val="0"/>
              </a:spcAft>
              <a:buSzPts val="3200"/>
              <a:buNone/>
              <a:defRPr>
                <a:latin typeface="Nunito SemiBold"/>
                <a:ea typeface="Nunito SemiBold"/>
                <a:cs typeface="Nunito SemiBold"/>
                <a:sym typeface="Nunito SemiBold"/>
              </a:defRPr>
            </a:lvl9pPr>
          </a:lstStyle>
          <a:p>
            <a:endParaRPr/>
          </a:p>
        </p:txBody>
      </p:sp>
      <p:sp>
        <p:nvSpPr>
          <p:cNvPr id="892" name="Google Shape;892;p26"/>
          <p:cNvSpPr txBox="1">
            <a:spLocks noGrp="1"/>
          </p:cNvSpPr>
          <p:nvPr>
            <p:ph type="subTitle" idx="1"/>
          </p:nvPr>
        </p:nvSpPr>
        <p:spPr>
          <a:xfrm>
            <a:off x="3089000" y="1689483"/>
            <a:ext cx="6014000" cy="166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4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893" name="Google Shape;893;p26"/>
          <p:cNvGrpSpPr/>
          <p:nvPr/>
        </p:nvGrpSpPr>
        <p:grpSpPr>
          <a:xfrm rot="3320949">
            <a:off x="12115232" y="3117335"/>
            <a:ext cx="205731" cy="289477"/>
            <a:chOff x="5248950" y="2607450"/>
            <a:chExt cx="27575" cy="38800"/>
          </a:xfrm>
        </p:grpSpPr>
        <p:sp>
          <p:nvSpPr>
            <p:cNvPr id="894" name="Google Shape;894;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6" name="Google Shape;896;p26"/>
          <p:cNvGrpSpPr/>
          <p:nvPr/>
        </p:nvGrpSpPr>
        <p:grpSpPr>
          <a:xfrm rot="7179494">
            <a:off x="10274243" y="3188283"/>
            <a:ext cx="1201005" cy="1656601"/>
            <a:chOff x="330281" y="38723"/>
            <a:chExt cx="1614914" cy="2227176"/>
          </a:xfrm>
        </p:grpSpPr>
        <p:sp>
          <p:nvSpPr>
            <p:cNvPr id="897" name="Google Shape;897;p2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0" name="Google Shape;900;p26"/>
          <p:cNvGrpSpPr/>
          <p:nvPr/>
        </p:nvGrpSpPr>
        <p:grpSpPr>
          <a:xfrm>
            <a:off x="1124191" y="-177931"/>
            <a:ext cx="1232287" cy="1640092"/>
            <a:chOff x="330281" y="38723"/>
            <a:chExt cx="1614914" cy="2227176"/>
          </a:xfrm>
        </p:grpSpPr>
        <p:sp>
          <p:nvSpPr>
            <p:cNvPr id="901" name="Google Shape;901;p2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4" name="Google Shape;904;p26"/>
          <p:cNvSpPr/>
          <p:nvPr/>
        </p:nvSpPr>
        <p:spPr>
          <a:xfrm>
            <a:off x="-1287366" y="-568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26"/>
          <p:cNvSpPr/>
          <p:nvPr/>
        </p:nvSpPr>
        <p:spPr>
          <a:xfrm>
            <a:off x="11277134" y="2225934"/>
            <a:ext cx="2458781" cy="158877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6" name="Google Shape;906;p26"/>
          <p:cNvGrpSpPr/>
          <p:nvPr/>
        </p:nvGrpSpPr>
        <p:grpSpPr>
          <a:xfrm rot="-5118020">
            <a:off x="965833" y="3453556"/>
            <a:ext cx="1201012" cy="1656648"/>
            <a:chOff x="330281" y="38723"/>
            <a:chExt cx="1614914" cy="2227176"/>
          </a:xfrm>
        </p:grpSpPr>
        <p:sp>
          <p:nvSpPr>
            <p:cNvPr id="907" name="Google Shape;907;p2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0" name="Google Shape;910;p26"/>
          <p:cNvGrpSpPr/>
          <p:nvPr/>
        </p:nvGrpSpPr>
        <p:grpSpPr>
          <a:xfrm rot="-2241120">
            <a:off x="9175380" y="484960"/>
            <a:ext cx="223377" cy="314312"/>
            <a:chOff x="5248950" y="2607450"/>
            <a:chExt cx="27575" cy="38800"/>
          </a:xfrm>
        </p:grpSpPr>
        <p:sp>
          <p:nvSpPr>
            <p:cNvPr id="911" name="Google Shape;911;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3" name="Google Shape;913;p26"/>
          <p:cNvGrpSpPr/>
          <p:nvPr/>
        </p:nvGrpSpPr>
        <p:grpSpPr>
          <a:xfrm rot="1583875">
            <a:off x="11416248" y="5923791"/>
            <a:ext cx="213065" cy="299803"/>
            <a:chOff x="5248950" y="2607450"/>
            <a:chExt cx="27575" cy="38800"/>
          </a:xfrm>
        </p:grpSpPr>
        <p:sp>
          <p:nvSpPr>
            <p:cNvPr id="914" name="Google Shape;914;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6" name="Google Shape;916;p26"/>
          <p:cNvGrpSpPr/>
          <p:nvPr/>
        </p:nvGrpSpPr>
        <p:grpSpPr>
          <a:xfrm rot="4025085">
            <a:off x="935031" y="6259682"/>
            <a:ext cx="140875" cy="198223"/>
            <a:chOff x="5248950" y="2607450"/>
            <a:chExt cx="27575" cy="38800"/>
          </a:xfrm>
        </p:grpSpPr>
        <p:sp>
          <p:nvSpPr>
            <p:cNvPr id="917" name="Google Shape;917;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9" name="Google Shape;919;p26"/>
          <p:cNvGrpSpPr/>
          <p:nvPr/>
        </p:nvGrpSpPr>
        <p:grpSpPr>
          <a:xfrm rot="-5243946">
            <a:off x="-112494" y="3732874"/>
            <a:ext cx="223379" cy="314309"/>
            <a:chOff x="5248950" y="2607450"/>
            <a:chExt cx="27575" cy="38800"/>
          </a:xfrm>
        </p:grpSpPr>
        <p:sp>
          <p:nvSpPr>
            <p:cNvPr id="920" name="Google Shape;920;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2" name="Google Shape;922;p26"/>
          <p:cNvGrpSpPr/>
          <p:nvPr/>
        </p:nvGrpSpPr>
        <p:grpSpPr>
          <a:xfrm rot="-2700000">
            <a:off x="2632853" y="617964"/>
            <a:ext cx="139484" cy="196264"/>
            <a:chOff x="5248950" y="2607450"/>
            <a:chExt cx="27575" cy="38800"/>
          </a:xfrm>
        </p:grpSpPr>
        <p:sp>
          <p:nvSpPr>
            <p:cNvPr id="923" name="Google Shape;923;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5" name="Google Shape;925;p26"/>
          <p:cNvGrpSpPr/>
          <p:nvPr/>
        </p:nvGrpSpPr>
        <p:grpSpPr>
          <a:xfrm rot="3320916">
            <a:off x="11519193" y="1527693"/>
            <a:ext cx="139487" cy="196267"/>
            <a:chOff x="5248950" y="2607450"/>
            <a:chExt cx="27575" cy="38800"/>
          </a:xfrm>
        </p:grpSpPr>
        <p:sp>
          <p:nvSpPr>
            <p:cNvPr id="926" name="Google Shape;926;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28" name="Google Shape;928;p26"/>
          <p:cNvSpPr/>
          <p:nvPr/>
        </p:nvSpPr>
        <p:spPr>
          <a:xfrm>
            <a:off x="607400" y="52346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9" name="Google Shape;929;p26"/>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0" name="Google Shape;930;p26"/>
          <p:cNvSpPr/>
          <p:nvPr/>
        </p:nvSpPr>
        <p:spPr>
          <a:xfrm>
            <a:off x="10276367" y="10047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1" name="Google Shape;931;p26"/>
          <p:cNvSpPr/>
          <p:nvPr/>
        </p:nvSpPr>
        <p:spPr>
          <a:xfrm>
            <a:off x="11493033" y="5014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 name="Google Shape;932;p26"/>
          <p:cNvSpPr/>
          <p:nvPr/>
        </p:nvSpPr>
        <p:spPr>
          <a:xfrm>
            <a:off x="607400" y="15754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3" name="Google Shape;933;p26"/>
          <p:cNvSpPr/>
          <p:nvPr/>
        </p:nvSpPr>
        <p:spPr>
          <a:xfrm>
            <a:off x="6521167" y="61545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4" name="Google Shape;934;p26"/>
          <p:cNvSpPr/>
          <p:nvPr/>
        </p:nvSpPr>
        <p:spPr>
          <a:xfrm>
            <a:off x="7727067" y="56608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0298375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982"/>
        <p:cNvGrpSpPr/>
        <p:nvPr/>
      </p:nvGrpSpPr>
      <p:grpSpPr>
        <a:xfrm>
          <a:off x="0" y="0"/>
          <a:ext cx="0" cy="0"/>
          <a:chOff x="0" y="0"/>
          <a:chExt cx="0" cy="0"/>
        </a:xfrm>
      </p:grpSpPr>
      <p:grpSp>
        <p:nvGrpSpPr>
          <p:cNvPr id="983" name="Google Shape;983;p28"/>
          <p:cNvGrpSpPr/>
          <p:nvPr/>
        </p:nvGrpSpPr>
        <p:grpSpPr>
          <a:xfrm>
            <a:off x="8827760" y="2734040"/>
            <a:ext cx="4367064" cy="1537619"/>
            <a:chOff x="5142175" y="4369850"/>
            <a:chExt cx="1625700" cy="572400"/>
          </a:xfrm>
        </p:grpSpPr>
        <p:sp>
          <p:nvSpPr>
            <p:cNvPr id="984" name="Google Shape;984;p28"/>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8"/>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8"/>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8"/>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8"/>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89" name="Google Shape;989;p28"/>
          <p:cNvGrpSpPr/>
          <p:nvPr/>
        </p:nvGrpSpPr>
        <p:grpSpPr>
          <a:xfrm>
            <a:off x="-1002845" y="2770373"/>
            <a:ext cx="4367064" cy="1537619"/>
            <a:chOff x="5142175" y="4369850"/>
            <a:chExt cx="1625700" cy="572400"/>
          </a:xfrm>
        </p:grpSpPr>
        <p:sp>
          <p:nvSpPr>
            <p:cNvPr id="990" name="Google Shape;990;p28"/>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8"/>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8"/>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8"/>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rgbClr val="CC7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8"/>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95" name="Google Shape;995;p28"/>
          <p:cNvGrpSpPr/>
          <p:nvPr/>
        </p:nvGrpSpPr>
        <p:grpSpPr>
          <a:xfrm rot="-2241120">
            <a:off x="11651330" y="499493"/>
            <a:ext cx="223377" cy="314312"/>
            <a:chOff x="5248950" y="2607450"/>
            <a:chExt cx="27575" cy="38800"/>
          </a:xfrm>
        </p:grpSpPr>
        <p:sp>
          <p:nvSpPr>
            <p:cNvPr id="996" name="Google Shape;996;p28"/>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8"/>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98" name="Google Shape;998;p28"/>
          <p:cNvGrpSpPr/>
          <p:nvPr/>
        </p:nvGrpSpPr>
        <p:grpSpPr>
          <a:xfrm rot="-2700000">
            <a:off x="656353" y="613931"/>
            <a:ext cx="139484" cy="196264"/>
            <a:chOff x="5248950" y="2607450"/>
            <a:chExt cx="27575" cy="38800"/>
          </a:xfrm>
        </p:grpSpPr>
        <p:sp>
          <p:nvSpPr>
            <p:cNvPr id="999" name="Google Shape;999;p28"/>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8"/>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01" name="Google Shape;1001;p28"/>
          <p:cNvGrpSpPr/>
          <p:nvPr/>
        </p:nvGrpSpPr>
        <p:grpSpPr>
          <a:xfrm rot="3488692">
            <a:off x="5226950" y="5477400"/>
            <a:ext cx="1201097" cy="1656627"/>
            <a:chOff x="330281" y="38723"/>
            <a:chExt cx="1614914" cy="2227176"/>
          </a:xfrm>
        </p:grpSpPr>
        <p:sp>
          <p:nvSpPr>
            <p:cNvPr id="1002" name="Google Shape;1002;p28"/>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8"/>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8"/>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05" name="Google Shape;1005;p28"/>
          <p:cNvSpPr/>
          <p:nvPr/>
        </p:nvSpPr>
        <p:spPr>
          <a:xfrm>
            <a:off x="8827767" y="57258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6" name="Google Shape;1006;p28"/>
          <p:cNvSpPr/>
          <p:nvPr/>
        </p:nvSpPr>
        <p:spPr>
          <a:xfrm>
            <a:off x="2613367" y="58838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7" name="Google Shape;1007;p28"/>
          <p:cNvSpPr/>
          <p:nvPr/>
        </p:nvSpPr>
        <p:spPr>
          <a:xfrm>
            <a:off x="1090400" y="4883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08" name="Google Shape;1008;p28"/>
          <p:cNvGrpSpPr/>
          <p:nvPr/>
        </p:nvGrpSpPr>
        <p:grpSpPr>
          <a:xfrm rot="3488692">
            <a:off x="125550" y="1388149"/>
            <a:ext cx="1201097" cy="1656627"/>
            <a:chOff x="330281" y="38723"/>
            <a:chExt cx="1614914" cy="2227176"/>
          </a:xfrm>
        </p:grpSpPr>
        <p:sp>
          <p:nvSpPr>
            <p:cNvPr id="1009" name="Google Shape;1009;p28"/>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8"/>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8"/>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2" name="Google Shape;1012;p28"/>
          <p:cNvGrpSpPr/>
          <p:nvPr/>
        </p:nvGrpSpPr>
        <p:grpSpPr>
          <a:xfrm rot="3488692">
            <a:off x="11333850" y="1249683"/>
            <a:ext cx="1201097" cy="1656627"/>
            <a:chOff x="330281" y="38723"/>
            <a:chExt cx="1614914" cy="2227176"/>
          </a:xfrm>
        </p:grpSpPr>
        <p:sp>
          <p:nvSpPr>
            <p:cNvPr id="1013" name="Google Shape;1013;p28"/>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8"/>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8"/>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6" name="Google Shape;1016;p28"/>
          <p:cNvGrpSpPr/>
          <p:nvPr/>
        </p:nvGrpSpPr>
        <p:grpSpPr>
          <a:xfrm>
            <a:off x="9712148" y="3306668"/>
            <a:ext cx="2394689" cy="4934176"/>
            <a:chOff x="6239025" y="396475"/>
            <a:chExt cx="480900" cy="990825"/>
          </a:xfrm>
        </p:grpSpPr>
        <p:sp>
          <p:nvSpPr>
            <p:cNvPr id="1017" name="Google Shape;1017;p28"/>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8"/>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8"/>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8"/>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8"/>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8"/>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8"/>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8"/>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8"/>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6" name="Google Shape;1026;p28"/>
          <p:cNvGrpSpPr/>
          <p:nvPr/>
        </p:nvGrpSpPr>
        <p:grpSpPr>
          <a:xfrm>
            <a:off x="-983924" y="2150527"/>
            <a:ext cx="3228699" cy="6652663"/>
            <a:chOff x="6239025" y="396475"/>
            <a:chExt cx="480900" cy="990825"/>
          </a:xfrm>
        </p:grpSpPr>
        <p:sp>
          <p:nvSpPr>
            <p:cNvPr id="1027" name="Google Shape;1027;p28"/>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8"/>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8"/>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8"/>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8"/>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8"/>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8"/>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8"/>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8"/>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6" name="Google Shape;1036;p28"/>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49128164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1037"/>
        <p:cNvGrpSpPr/>
        <p:nvPr/>
      </p:nvGrpSpPr>
      <p:grpSpPr>
        <a:xfrm>
          <a:off x="0" y="0"/>
          <a:ext cx="0" cy="0"/>
          <a:chOff x="0" y="0"/>
          <a:chExt cx="0" cy="0"/>
        </a:xfrm>
      </p:grpSpPr>
      <p:grpSp>
        <p:nvGrpSpPr>
          <p:cNvPr id="1038" name="Google Shape;1038;p29"/>
          <p:cNvGrpSpPr/>
          <p:nvPr/>
        </p:nvGrpSpPr>
        <p:grpSpPr>
          <a:xfrm rot="-2700000">
            <a:off x="656353" y="613931"/>
            <a:ext cx="139484" cy="196264"/>
            <a:chOff x="5248950" y="2607450"/>
            <a:chExt cx="27575" cy="38800"/>
          </a:xfrm>
        </p:grpSpPr>
        <p:sp>
          <p:nvSpPr>
            <p:cNvPr id="1039" name="Google Shape;1039;p29"/>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9"/>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1" name="Google Shape;1041;p29"/>
          <p:cNvGrpSpPr/>
          <p:nvPr/>
        </p:nvGrpSpPr>
        <p:grpSpPr>
          <a:xfrm rot="3488692">
            <a:off x="5226950" y="5477400"/>
            <a:ext cx="1201097" cy="1656627"/>
            <a:chOff x="330281" y="38723"/>
            <a:chExt cx="1614914" cy="2227176"/>
          </a:xfrm>
        </p:grpSpPr>
        <p:sp>
          <p:nvSpPr>
            <p:cNvPr id="1042" name="Google Shape;1042;p2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5" name="Google Shape;1045;p29"/>
          <p:cNvSpPr/>
          <p:nvPr/>
        </p:nvSpPr>
        <p:spPr>
          <a:xfrm>
            <a:off x="10629133" y="6364785"/>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6" name="Google Shape;1046;p29"/>
          <p:cNvSpPr/>
          <p:nvPr/>
        </p:nvSpPr>
        <p:spPr>
          <a:xfrm>
            <a:off x="2434333" y="6091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7" name="Google Shape;1047;p29"/>
          <p:cNvSpPr/>
          <p:nvPr/>
        </p:nvSpPr>
        <p:spPr>
          <a:xfrm>
            <a:off x="1090400" y="4883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48" name="Google Shape;1048;p29"/>
          <p:cNvGrpSpPr/>
          <p:nvPr/>
        </p:nvGrpSpPr>
        <p:grpSpPr>
          <a:xfrm rot="3488692">
            <a:off x="125550" y="1388149"/>
            <a:ext cx="1201097" cy="1656627"/>
            <a:chOff x="330281" y="38723"/>
            <a:chExt cx="1614914" cy="2227176"/>
          </a:xfrm>
        </p:grpSpPr>
        <p:sp>
          <p:nvSpPr>
            <p:cNvPr id="1049" name="Google Shape;1049;p2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52" name="Google Shape;1052;p29"/>
          <p:cNvGrpSpPr/>
          <p:nvPr/>
        </p:nvGrpSpPr>
        <p:grpSpPr>
          <a:xfrm rot="3488692">
            <a:off x="11333850" y="1249683"/>
            <a:ext cx="1201097" cy="1656627"/>
            <a:chOff x="330281" y="38723"/>
            <a:chExt cx="1614914" cy="2227176"/>
          </a:xfrm>
        </p:grpSpPr>
        <p:sp>
          <p:nvSpPr>
            <p:cNvPr id="1053" name="Google Shape;1053;p2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56" name="Google Shape;1056;p29"/>
          <p:cNvGrpSpPr/>
          <p:nvPr/>
        </p:nvGrpSpPr>
        <p:grpSpPr>
          <a:xfrm>
            <a:off x="-1085680" y="3602153"/>
            <a:ext cx="2730487" cy="5626036"/>
            <a:chOff x="6239025" y="396475"/>
            <a:chExt cx="480900" cy="990825"/>
          </a:xfrm>
        </p:grpSpPr>
        <p:sp>
          <p:nvSpPr>
            <p:cNvPr id="1057" name="Google Shape;1057;p29"/>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9"/>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9"/>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9"/>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9"/>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9"/>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9"/>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9"/>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9"/>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66" name="Google Shape;1066;p29"/>
          <p:cNvSpPr/>
          <p:nvPr/>
        </p:nvSpPr>
        <p:spPr>
          <a:xfrm>
            <a:off x="10820933" y="9232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7" name="Google Shape;1067;p29"/>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173459825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068"/>
        <p:cNvGrpSpPr/>
        <p:nvPr/>
      </p:nvGrpSpPr>
      <p:grpSpPr>
        <a:xfrm>
          <a:off x="0" y="0"/>
          <a:ext cx="0" cy="0"/>
          <a:chOff x="0" y="0"/>
          <a:chExt cx="0" cy="0"/>
        </a:xfrm>
      </p:grpSpPr>
      <p:sp>
        <p:nvSpPr>
          <p:cNvPr id="1069" name="Google Shape;1069;p30"/>
          <p:cNvSpPr txBox="1">
            <a:spLocks noGrp="1"/>
          </p:cNvSpPr>
          <p:nvPr>
            <p:ph type="subTitle" idx="1"/>
          </p:nvPr>
        </p:nvSpPr>
        <p:spPr>
          <a:xfrm>
            <a:off x="2600200" y="4378551"/>
            <a:ext cx="3274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1070" name="Google Shape;1070;p30"/>
          <p:cNvSpPr txBox="1">
            <a:spLocks noGrp="1"/>
          </p:cNvSpPr>
          <p:nvPr>
            <p:ph type="subTitle" idx="2"/>
          </p:nvPr>
        </p:nvSpPr>
        <p:spPr>
          <a:xfrm>
            <a:off x="2600200" y="4935351"/>
            <a:ext cx="327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1" name="Google Shape;1071;p30"/>
          <p:cNvSpPr txBox="1">
            <a:spLocks noGrp="1"/>
          </p:cNvSpPr>
          <p:nvPr>
            <p:ph type="subTitle" idx="3"/>
          </p:nvPr>
        </p:nvSpPr>
        <p:spPr>
          <a:xfrm>
            <a:off x="6317400" y="4378551"/>
            <a:ext cx="3274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1072" name="Google Shape;1072;p30"/>
          <p:cNvSpPr txBox="1">
            <a:spLocks noGrp="1"/>
          </p:cNvSpPr>
          <p:nvPr>
            <p:ph type="subTitle" idx="4"/>
          </p:nvPr>
        </p:nvSpPr>
        <p:spPr>
          <a:xfrm>
            <a:off x="6317396" y="4935351"/>
            <a:ext cx="327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073" name="Google Shape;1073;p30"/>
          <p:cNvGrpSpPr/>
          <p:nvPr/>
        </p:nvGrpSpPr>
        <p:grpSpPr>
          <a:xfrm rot="-2241120">
            <a:off x="11651330" y="499493"/>
            <a:ext cx="223377" cy="314312"/>
            <a:chOff x="5248950" y="2607450"/>
            <a:chExt cx="27575" cy="38800"/>
          </a:xfrm>
        </p:grpSpPr>
        <p:sp>
          <p:nvSpPr>
            <p:cNvPr id="1074" name="Google Shape;1074;p3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3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76" name="Google Shape;1076;p30"/>
          <p:cNvGrpSpPr/>
          <p:nvPr/>
        </p:nvGrpSpPr>
        <p:grpSpPr>
          <a:xfrm rot="-2700000">
            <a:off x="656353" y="613931"/>
            <a:ext cx="139484" cy="196264"/>
            <a:chOff x="5248950" y="2607450"/>
            <a:chExt cx="27575" cy="38800"/>
          </a:xfrm>
        </p:grpSpPr>
        <p:sp>
          <p:nvSpPr>
            <p:cNvPr id="1077" name="Google Shape;1077;p3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3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79" name="Google Shape;1079;p30"/>
          <p:cNvGrpSpPr/>
          <p:nvPr/>
        </p:nvGrpSpPr>
        <p:grpSpPr>
          <a:xfrm rot="3488692">
            <a:off x="4108250" y="5638333"/>
            <a:ext cx="1201097" cy="1656627"/>
            <a:chOff x="330281" y="38723"/>
            <a:chExt cx="1614914" cy="2227176"/>
          </a:xfrm>
        </p:grpSpPr>
        <p:sp>
          <p:nvSpPr>
            <p:cNvPr id="1080" name="Google Shape;1080;p3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3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3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83" name="Google Shape;1083;p30"/>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4" name="Google Shape;1084;p30"/>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5" name="Google Shape;1085;p30"/>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6" name="Google Shape;1086;p30"/>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87" name="Google Shape;1087;p30"/>
          <p:cNvGrpSpPr/>
          <p:nvPr/>
        </p:nvGrpSpPr>
        <p:grpSpPr>
          <a:xfrm rot="3488692">
            <a:off x="-568350" y="1653316"/>
            <a:ext cx="1201097" cy="1656627"/>
            <a:chOff x="330281" y="38723"/>
            <a:chExt cx="1614914" cy="2227176"/>
          </a:xfrm>
        </p:grpSpPr>
        <p:sp>
          <p:nvSpPr>
            <p:cNvPr id="1088" name="Google Shape;1088;p3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3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3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1" name="Google Shape;1091;p30"/>
          <p:cNvGrpSpPr/>
          <p:nvPr/>
        </p:nvGrpSpPr>
        <p:grpSpPr>
          <a:xfrm rot="3488692">
            <a:off x="11664383" y="1111983"/>
            <a:ext cx="1201097" cy="1656627"/>
            <a:chOff x="330281" y="38723"/>
            <a:chExt cx="1614914" cy="2227176"/>
          </a:xfrm>
        </p:grpSpPr>
        <p:sp>
          <p:nvSpPr>
            <p:cNvPr id="1092" name="Google Shape;1092;p3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3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3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95" name="Google Shape;1095;p30"/>
          <p:cNvSpPr/>
          <p:nvPr/>
        </p:nvSpPr>
        <p:spPr>
          <a:xfrm>
            <a:off x="-1096933" y="5680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96" name="Google Shape;1096;p30"/>
          <p:cNvSpPr/>
          <p:nvPr/>
        </p:nvSpPr>
        <p:spPr>
          <a:xfrm>
            <a:off x="11241801" y="35381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97" name="Google Shape;1097;p30"/>
          <p:cNvSpPr/>
          <p:nvPr/>
        </p:nvSpPr>
        <p:spPr>
          <a:xfrm>
            <a:off x="1615834" y="-9795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98" name="Google Shape;1098;p30"/>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105978648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099"/>
        <p:cNvGrpSpPr/>
        <p:nvPr/>
      </p:nvGrpSpPr>
      <p:grpSpPr>
        <a:xfrm>
          <a:off x="0" y="0"/>
          <a:ext cx="0" cy="0"/>
          <a:chOff x="0" y="0"/>
          <a:chExt cx="0" cy="0"/>
        </a:xfrm>
      </p:grpSpPr>
      <p:sp>
        <p:nvSpPr>
          <p:cNvPr id="1100" name="Google Shape;1100;p31"/>
          <p:cNvSpPr txBox="1">
            <a:spLocks noGrp="1"/>
          </p:cNvSpPr>
          <p:nvPr>
            <p:ph type="title"/>
          </p:nvPr>
        </p:nvSpPr>
        <p:spPr>
          <a:xfrm>
            <a:off x="1140333" y="1635671"/>
            <a:ext cx="2586800" cy="13392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solidFill>
                  <a:schemeClr val="lt2"/>
                </a:solidFill>
              </a:defRPr>
            </a:lvl1pPr>
            <a:lvl2pPr lvl="1" rtl="0">
              <a:spcBef>
                <a:spcPts val="0"/>
              </a:spcBef>
              <a:spcAft>
                <a:spcPts val="0"/>
              </a:spcAft>
              <a:buSzPts val="3200"/>
              <a:buNone/>
              <a:defRPr>
                <a:latin typeface="Nunito"/>
                <a:ea typeface="Nunito"/>
                <a:cs typeface="Nunito"/>
                <a:sym typeface="Nunito"/>
              </a:defRPr>
            </a:lvl2pPr>
            <a:lvl3pPr lvl="2" rtl="0">
              <a:spcBef>
                <a:spcPts val="0"/>
              </a:spcBef>
              <a:spcAft>
                <a:spcPts val="0"/>
              </a:spcAft>
              <a:buSzPts val="3200"/>
              <a:buNone/>
              <a:defRPr>
                <a:latin typeface="Nunito"/>
                <a:ea typeface="Nunito"/>
                <a:cs typeface="Nunito"/>
                <a:sym typeface="Nunito"/>
              </a:defRPr>
            </a:lvl3pPr>
            <a:lvl4pPr lvl="3" rtl="0">
              <a:spcBef>
                <a:spcPts val="0"/>
              </a:spcBef>
              <a:spcAft>
                <a:spcPts val="0"/>
              </a:spcAft>
              <a:buSzPts val="3200"/>
              <a:buNone/>
              <a:defRPr>
                <a:latin typeface="Nunito"/>
                <a:ea typeface="Nunito"/>
                <a:cs typeface="Nunito"/>
                <a:sym typeface="Nunito"/>
              </a:defRPr>
            </a:lvl4pPr>
            <a:lvl5pPr lvl="4" rtl="0">
              <a:spcBef>
                <a:spcPts val="0"/>
              </a:spcBef>
              <a:spcAft>
                <a:spcPts val="0"/>
              </a:spcAft>
              <a:buSzPts val="3200"/>
              <a:buNone/>
              <a:defRPr>
                <a:latin typeface="Nunito"/>
                <a:ea typeface="Nunito"/>
                <a:cs typeface="Nunito"/>
                <a:sym typeface="Nunito"/>
              </a:defRPr>
            </a:lvl5pPr>
            <a:lvl6pPr lvl="5" rtl="0">
              <a:spcBef>
                <a:spcPts val="0"/>
              </a:spcBef>
              <a:spcAft>
                <a:spcPts val="0"/>
              </a:spcAft>
              <a:buSzPts val="3200"/>
              <a:buNone/>
              <a:defRPr>
                <a:latin typeface="Nunito"/>
                <a:ea typeface="Nunito"/>
                <a:cs typeface="Nunito"/>
                <a:sym typeface="Nunito"/>
              </a:defRPr>
            </a:lvl6pPr>
            <a:lvl7pPr lvl="6" rtl="0">
              <a:spcBef>
                <a:spcPts val="0"/>
              </a:spcBef>
              <a:spcAft>
                <a:spcPts val="0"/>
              </a:spcAft>
              <a:buSzPts val="3200"/>
              <a:buNone/>
              <a:defRPr>
                <a:latin typeface="Nunito"/>
                <a:ea typeface="Nunito"/>
                <a:cs typeface="Nunito"/>
                <a:sym typeface="Nunito"/>
              </a:defRPr>
            </a:lvl7pPr>
            <a:lvl8pPr lvl="7" rtl="0">
              <a:spcBef>
                <a:spcPts val="0"/>
              </a:spcBef>
              <a:spcAft>
                <a:spcPts val="0"/>
              </a:spcAft>
              <a:buSzPts val="3200"/>
              <a:buNone/>
              <a:defRPr>
                <a:latin typeface="Nunito"/>
                <a:ea typeface="Nunito"/>
                <a:cs typeface="Nunito"/>
                <a:sym typeface="Nunito"/>
              </a:defRPr>
            </a:lvl8pPr>
            <a:lvl9pPr lvl="8" rtl="0">
              <a:spcBef>
                <a:spcPts val="0"/>
              </a:spcBef>
              <a:spcAft>
                <a:spcPts val="0"/>
              </a:spcAft>
              <a:buSzPts val="3200"/>
              <a:buNone/>
              <a:defRPr>
                <a:latin typeface="Nunito"/>
                <a:ea typeface="Nunito"/>
                <a:cs typeface="Nunito"/>
                <a:sym typeface="Nunito"/>
              </a:defRPr>
            </a:lvl9pPr>
          </a:lstStyle>
          <a:p>
            <a:endParaRPr/>
          </a:p>
        </p:txBody>
      </p:sp>
      <p:sp>
        <p:nvSpPr>
          <p:cNvPr id="1101" name="Google Shape;1101;p31"/>
          <p:cNvSpPr txBox="1">
            <a:spLocks noGrp="1"/>
          </p:cNvSpPr>
          <p:nvPr>
            <p:ph type="subTitle" idx="1"/>
          </p:nvPr>
        </p:nvSpPr>
        <p:spPr>
          <a:xfrm>
            <a:off x="1140333" y="3627300"/>
            <a:ext cx="4629600" cy="1339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102" name="Google Shape;1102;p31"/>
          <p:cNvGrpSpPr/>
          <p:nvPr/>
        </p:nvGrpSpPr>
        <p:grpSpPr>
          <a:xfrm rot="-2241120">
            <a:off x="11651330" y="499493"/>
            <a:ext cx="223377" cy="314312"/>
            <a:chOff x="5248950" y="2607450"/>
            <a:chExt cx="27575" cy="38800"/>
          </a:xfrm>
        </p:grpSpPr>
        <p:sp>
          <p:nvSpPr>
            <p:cNvPr id="1103" name="Google Shape;1103;p31"/>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31"/>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5" name="Google Shape;1105;p31"/>
          <p:cNvGrpSpPr/>
          <p:nvPr/>
        </p:nvGrpSpPr>
        <p:grpSpPr>
          <a:xfrm rot="-2700000">
            <a:off x="656353" y="613931"/>
            <a:ext cx="139484" cy="196264"/>
            <a:chOff x="5248950" y="2607450"/>
            <a:chExt cx="27575" cy="38800"/>
          </a:xfrm>
        </p:grpSpPr>
        <p:sp>
          <p:nvSpPr>
            <p:cNvPr id="1106" name="Google Shape;1106;p31"/>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31"/>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8" name="Google Shape;1108;p31"/>
          <p:cNvGrpSpPr/>
          <p:nvPr/>
        </p:nvGrpSpPr>
        <p:grpSpPr>
          <a:xfrm rot="3488692">
            <a:off x="5226950" y="5477400"/>
            <a:ext cx="1201097" cy="1656627"/>
            <a:chOff x="330281" y="38723"/>
            <a:chExt cx="1614914" cy="2227176"/>
          </a:xfrm>
        </p:grpSpPr>
        <p:sp>
          <p:nvSpPr>
            <p:cNvPr id="1109" name="Google Shape;1109;p3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3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3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12" name="Google Shape;1112;p31"/>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13" name="Google Shape;1113;p31"/>
          <p:cNvSpPr/>
          <p:nvPr/>
        </p:nvSpPr>
        <p:spPr>
          <a:xfrm>
            <a:off x="88207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14" name="Google Shape;1114;p31"/>
          <p:cNvSpPr/>
          <p:nvPr/>
        </p:nvSpPr>
        <p:spPr>
          <a:xfrm>
            <a:off x="5245000" y="52575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15" name="Google Shape;1115;p31"/>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16" name="Google Shape;1116;p31"/>
          <p:cNvGrpSpPr/>
          <p:nvPr/>
        </p:nvGrpSpPr>
        <p:grpSpPr>
          <a:xfrm rot="3488692">
            <a:off x="4816117" y="119049"/>
            <a:ext cx="1201097" cy="1656627"/>
            <a:chOff x="330281" y="38723"/>
            <a:chExt cx="1614914" cy="2227176"/>
          </a:xfrm>
        </p:grpSpPr>
        <p:sp>
          <p:nvSpPr>
            <p:cNvPr id="1117" name="Google Shape;1117;p3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3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3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0" name="Google Shape;1120;p31"/>
          <p:cNvGrpSpPr/>
          <p:nvPr/>
        </p:nvGrpSpPr>
        <p:grpSpPr>
          <a:xfrm rot="3488692">
            <a:off x="11664383" y="1111983"/>
            <a:ext cx="1201097" cy="1656627"/>
            <a:chOff x="330281" y="38723"/>
            <a:chExt cx="1614914" cy="2227176"/>
          </a:xfrm>
        </p:grpSpPr>
        <p:sp>
          <p:nvSpPr>
            <p:cNvPr id="1121" name="Google Shape;1121;p3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3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3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4" name="Google Shape;1124;p31"/>
          <p:cNvGrpSpPr/>
          <p:nvPr/>
        </p:nvGrpSpPr>
        <p:grpSpPr>
          <a:xfrm>
            <a:off x="-665724" y="5474691"/>
            <a:ext cx="4367064" cy="1537619"/>
            <a:chOff x="5142175" y="4369850"/>
            <a:chExt cx="1625700" cy="572400"/>
          </a:xfrm>
        </p:grpSpPr>
        <p:sp>
          <p:nvSpPr>
            <p:cNvPr id="1125" name="Google Shape;1125;p31"/>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31"/>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31"/>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31"/>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31"/>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30" name="Google Shape;1130;p31"/>
          <p:cNvGrpSpPr/>
          <p:nvPr/>
        </p:nvGrpSpPr>
        <p:grpSpPr>
          <a:xfrm rot="295930">
            <a:off x="9636835" y="3443928"/>
            <a:ext cx="3544727" cy="7303792"/>
            <a:chOff x="6239025" y="396475"/>
            <a:chExt cx="480900" cy="990825"/>
          </a:xfrm>
        </p:grpSpPr>
        <p:sp>
          <p:nvSpPr>
            <p:cNvPr id="1131" name="Google Shape;1131;p31"/>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31"/>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31"/>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31"/>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31"/>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31"/>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31"/>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31"/>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31"/>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4200392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140"/>
        <p:cNvGrpSpPr/>
        <p:nvPr/>
      </p:nvGrpSpPr>
      <p:grpSpPr>
        <a:xfrm>
          <a:off x="0" y="0"/>
          <a:ext cx="0" cy="0"/>
          <a:chOff x="0" y="0"/>
          <a:chExt cx="0" cy="0"/>
        </a:xfrm>
      </p:grpSpPr>
      <p:sp>
        <p:nvSpPr>
          <p:cNvPr id="1141" name="Google Shape;1141;p32"/>
          <p:cNvSpPr txBox="1">
            <a:spLocks noGrp="1"/>
          </p:cNvSpPr>
          <p:nvPr>
            <p:ph type="title"/>
          </p:nvPr>
        </p:nvSpPr>
        <p:spPr>
          <a:xfrm>
            <a:off x="7411500" y="2010947"/>
            <a:ext cx="3390400" cy="1421200"/>
          </a:xfrm>
          <a:prstGeom prst="rect">
            <a:avLst/>
          </a:prstGeom>
        </p:spPr>
        <p:txBody>
          <a:bodyPr spcFirstLastPara="1" wrap="square" lIns="91425" tIns="91425" rIns="91425" bIns="91425" anchor="ctr" anchorCtr="0">
            <a:noAutofit/>
          </a:bodyPr>
          <a:lstStyle>
            <a:lvl1pPr lvl="0" algn="r" rtl="0">
              <a:lnSpc>
                <a:spcPct val="97900"/>
              </a:lnSpc>
              <a:spcBef>
                <a:spcPts val="0"/>
              </a:spcBef>
              <a:spcAft>
                <a:spcPts val="0"/>
              </a:spcAft>
              <a:buSzPts val="3200"/>
              <a:buNone/>
              <a:defRPr>
                <a:solidFill>
                  <a:schemeClr val="lt2"/>
                </a:solidFill>
              </a:defRPr>
            </a:lvl1pPr>
            <a:lvl2pPr lvl="1" rtl="0">
              <a:spcBef>
                <a:spcPts val="0"/>
              </a:spcBef>
              <a:spcAft>
                <a:spcPts val="0"/>
              </a:spcAft>
              <a:buSzPts val="3200"/>
              <a:buNone/>
              <a:defRPr>
                <a:latin typeface="Nunito"/>
                <a:ea typeface="Nunito"/>
                <a:cs typeface="Nunito"/>
                <a:sym typeface="Nunito"/>
              </a:defRPr>
            </a:lvl2pPr>
            <a:lvl3pPr lvl="2" rtl="0">
              <a:spcBef>
                <a:spcPts val="0"/>
              </a:spcBef>
              <a:spcAft>
                <a:spcPts val="0"/>
              </a:spcAft>
              <a:buSzPts val="3200"/>
              <a:buNone/>
              <a:defRPr>
                <a:latin typeface="Nunito"/>
                <a:ea typeface="Nunito"/>
                <a:cs typeface="Nunito"/>
                <a:sym typeface="Nunito"/>
              </a:defRPr>
            </a:lvl3pPr>
            <a:lvl4pPr lvl="3" rtl="0">
              <a:spcBef>
                <a:spcPts val="0"/>
              </a:spcBef>
              <a:spcAft>
                <a:spcPts val="0"/>
              </a:spcAft>
              <a:buSzPts val="3200"/>
              <a:buNone/>
              <a:defRPr>
                <a:latin typeface="Nunito"/>
                <a:ea typeface="Nunito"/>
                <a:cs typeface="Nunito"/>
                <a:sym typeface="Nunito"/>
              </a:defRPr>
            </a:lvl4pPr>
            <a:lvl5pPr lvl="4" rtl="0">
              <a:spcBef>
                <a:spcPts val="0"/>
              </a:spcBef>
              <a:spcAft>
                <a:spcPts val="0"/>
              </a:spcAft>
              <a:buSzPts val="3200"/>
              <a:buNone/>
              <a:defRPr>
                <a:latin typeface="Nunito"/>
                <a:ea typeface="Nunito"/>
                <a:cs typeface="Nunito"/>
                <a:sym typeface="Nunito"/>
              </a:defRPr>
            </a:lvl5pPr>
            <a:lvl6pPr lvl="5" rtl="0">
              <a:spcBef>
                <a:spcPts val="0"/>
              </a:spcBef>
              <a:spcAft>
                <a:spcPts val="0"/>
              </a:spcAft>
              <a:buSzPts val="3200"/>
              <a:buNone/>
              <a:defRPr>
                <a:latin typeface="Nunito"/>
                <a:ea typeface="Nunito"/>
                <a:cs typeface="Nunito"/>
                <a:sym typeface="Nunito"/>
              </a:defRPr>
            </a:lvl6pPr>
            <a:lvl7pPr lvl="6" rtl="0">
              <a:spcBef>
                <a:spcPts val="0"/>
              </a:spcBef>
              <a:spcAft>
                <a:spcPts val="0"/>
              </a:spcAft>
              <a:buSzPts val="3200"/>
              <a:buNone/>
              <a:defRPr>
                <a:latin typeface="Nunito"/>
                <a:ea typeface="Nunito"/>
                <a:cs typeface="Nunito"/>
                <a:sym typeface="Nunito"/>
              </a:defRPr>
            </a:lvl7pPr>
            <a:lvl8pPr lvl="7" rtl="0">
              <a:spcBef>
                <a:spcPts val="0"/>
              </a:spcBef>
              <a:spcAft>
                <a:spcPts val="0"/>
              </a:spcAft>
              <a:buSzPts val="3200"/>
              <a:buNone/>
              <a:defRPr>
                <a:latin typeface="Nunito"/>
                <a:ea typeface="Nunito"/>
                <a:cs typeface="Nunito"/>
                <a:sym typeface="Nunito"/>
              </a:defRPr>
            </a:lvl8pPr>
            <a:lvl9pPr lvl="8" rtl="0">
              <a:spcBef>
                <a:spcPts val="0"/>
              </a:spcBef>
              <a:spcAft>
                <a:spcPts val="0"/>
              </a:spcAft>
              <a:buSzPts val="3200"/>
              <a:buNone/>
              <a:defRPr>
                <a:latin typeface="Nunito"/>
                <a:ea typeface="Nunito"/>
                <a:cs typeface="Nunito"/>
                <a:sym typeface="Nunito"/>
              </a:defRPr>
            </a:lvl9pPr>
          </a:lstStyle>
          <a:p>
            <a:endParaRPr/>
          </a:p>
        </p:txBody>
      </p:sp>
      <p:sp>
        <p:nvSpPr>
          <p:cNvPr id="1142" name="Google Shape;1142;p32"/>
          <p:cNvSpPr txBox="1">
            <a:spLocks noGrp="1"/>
          </p:cNvSpPr>
          <p:nvPr>
            <p:ph type="subTitle" idx="1"/>
          </p:nvPr>
        </p:nvSpPr>
        <p:spPr>
          <a:xfrm>
            <a:off x="5962833" y="3619033"/>
            <a:ext cx="4839200" cy="1329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143" name="Google Shape;1143;p32"/>
          <p:cNvGrpSpPr/>
          <p:nvPr/>
        </p:nvGrpSpPr>
        <p:grpSpPr>
          <a:xfrm rot="-2241120">
            <a:off x="11651330" y="499493"/>
            <a:ext cx="223377" cy="314312"/>
            <a:chOff x="5248950" y="2607450"/>
            <a:chExt cx="27575" cy="38800"/>
          </a:xfrm>
        </p:grpSpPr>
        <p:sp>
          <p:nvSpPr>
            <p:cNvPr id="1144" name="Google Shape;1144;p3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3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6" name="Google Shape;1146;p32"/>
          <p:cNvGrpSpPr/>
          <p:nvPr/>
        </p:nvGrpSpPr>
        <p:grpSpPr>
          <a:xfrm rot="-2700000">
            <a:off x="656353" y="613931"/>
            <a:ext cx="139484" cy="196264"/>
            <a:chOff x="5248950" y="2607450"/>
            <a:chExt cx="27575" cy="38800"/>
          </a:xfrm>
        </p:grpSpPr>
        <p:sp>
          <p:nvSpPr>
            <p:cNvPr id="1147" name="Google Shape;1147;p3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3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9" name="Google Shape;1149;p32"/>
          <p:cNvGrpSpPr/>
          <p:nvPr/>
        </p:nvGrpSpPr>
        <p:grpSpPr>
          <a:xfrm rot="3488692">
            <a:off x="5226950" y="5477400"/>
            <a:ext cx="1201097" cy="1656627"/>
            <a:chOff x="330281" y="38723"/>
            <a:chExt cx="1614914" cy="2227176"/>
          </a:xfrm>
        </p:grpSpPr>
        <p:sp>
          <p:nvSpPr>
            <p:cNvPr id="1150" name="Google Shape;1150;p3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3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3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53" name="Google Shape;1153;p32"/>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4" name="Google Shape;1154;p32"/>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5" name="Google Shape;1155;p32"/>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6" name="Google Shape;1156;p32"/>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57" name="Google Shape;1157;p32"/>
          <p:cNvGrpSpPr/>
          <p:nvPr/>
        </p:nvGrpSpPr>
        <p:grpSpPr>
          <a:xfrm rot="3488692">
            <a:off x="-568350" y="1653316"/>
            <a:ext cx="1201097" cy="1656627"/>
            <a:chOff x="330281" y="38723"/>
            <a:chExt cx="1614914" cy="2227176"/>
          </a:xfrm>
        </p:grpSpPr>
        <p:sp>
          <p:nvSpPr>
            <p:cNvPr id="1158" name="Google Shape;1158;p3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3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3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1" name="Google Shape;1161;p32"/>
          <p:cNvGrpSpPr/>
          <p:nvPr/>
        </p:nvGrpSpPr>
        <p:grpSpPr>
          <a:xfrm rot="3488692">
            <a:off x="6404250" y="334649"/>
            <a:ext cx="1201097" cy="1656627"/>
            <a:chOff x="330281" y="38723"/>
            <a:chExt cx="1614914" cy="2227176"/>
          </a:xfrm>
        </p:grpSpPr>
        <p:sp>
          <p:nvSpPr>
            <p:cNvPr id="1162" name="Google Shape;1162;p3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3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3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5" name="Google Shape;1165;p32"/>
          <p:cNvGrpSpPr/>
          <p:nvPr/>
        </p:nvGrpSpPr>
        <p:grpSpPr>
          <a:xfrm rot="295930">
            <a:off x="-1740165" y="3567861"/>
            <a:ext cx="3544727" cy="7303792"/>
            <a:chOff x="6239025" y="396475"/>
            <a:chExt cx="480900" cy="990825"/>
          </a:xfrm>
        </p:grpSpPr>
        <p:sp>
          <p:nvSpPr>
            <p:cNvPr id="1166" name="Google Shape;1166;p32"/>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32"/>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32"/>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32"/>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32"/>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32"/>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32"/>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32"/>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32"/>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5" name="Google Shape;1175;p32"/>
          <p:cNvSpPr/>
          <p:nvPr/>
        </p:nvSpPr>
        <p:spPr>
          <a:xfrm>
            <a:off x="11241801" y="47089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8099690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17"/>
        <p:cNvGrpSpPr/>
        <p:nvPr/>
      </p:nvGrpSpPr>
      <p:grpSpPr>
        <a:xfrm>
          <a:off x="0" y="0"/>
          <a:ext cx="0" cy="0"/>
          <a:chOff x="0" y="0"/>
          <a:chExt cx="0" cy="0"/>
        </a:xfrm>
      </p:grpSpPr>
      <p:sp>
        <p:nvSpPr>
          <p:cNvPr id="1218" name="Google Shape;1218;p34"/>
          <p:cNvSpPr txBox="1">
            <a:spLocks noGrp="1"/>
          </p:cNvSpPr>
          <p:nvPr>
            <p:ph type="title"/>
          </p:nvPr>
        </p:nvSpPr>
        <p:spPr>
          <a:xfrm>
            <a:off x="3032433" y="830867"/>
            <a:ext cx="6127200" cy="113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sz="12000"/>
            </a:lvl1pPr>
            <a:lvl2pPr lvl="1" algn="ctr" rtl="0">
              <a:spcBef>
                <a:spcPts val="0"/>
              </a:spcBef>
              <a:spcAft>
                <a:spcPts val="0"/>
              </a:spcAft>
              <a:buSzPts val="3200"/>
              <a:buNone/>
              <a:defRPr>
                <a:latin typeface="Nunito"/>
                <a:ea typeface="Nunito"/>
                <a:cs typeface="Nunito"/>
                <a:sym typeface="Nunito"/>
              </a:defRPr>
            </a:lvl2pPr>
            <a:lvl3pPr lvl="2" algn="ctr" rtl="0">
              <a:spcBef>
                <a:spcPts val="0"/>
              </a:spcBef>
              <a:spcAft>
                <a:spcPts val="0"/>
              </a:spcAft>
              <a:buSzPts val="3200"/>
              <a:buNone/>
              <a:defRPr>
                <a:latin typeface="Nunito"/>
                <a:ea typeface="Nunito"/>
                <a:cs typeface="Nunito"/>
                <a:sym typeface="Nunito"/>
              </a:defRPr>
            </a:lvl3pPr>
            <a:lvl4pPr lvl="3" algn="ctr" rtl="0">
              <a:spcBef>
                <a:spcPts val="0"/>
              </a:spcBef>
              <a:spcAft>
                <a:spcPts val="0"/>
              </a:spcAft>
              <a:buSzPts val="3200"/>
              <a:buNone/>
              <a:defRPr>
                <a:latin typeface="Nunito"/>
                <a:ea typeface="Nunito"/>
                <a:cs typeface="Nunito"/>
                <a:sym typeface="Nunito"/>
              </a:defRPr>
            </a:lvl4pPr>
            <a:lvl5pPr lvl="4" algn="ctr" rtl="0">
              <a:spcBef>
                <a:spcPts val="0"/>
              </a:spcBef>
              <a:spcAft>
                <a:spcPts val="0"/>
              </a:spcAft>
              <a:buSzPts val="3200"/>
              <a:buNone/>
              <a:defRPr>
                <a:latin typeface="Nunito"/>
                <a:ea typeface="Nunito"/>
                <a:cs typeface="Nunito"/>
                <a:sym typeface="Nunito"/>
              </a:defRPr>
            </a:lvl5pPr>
            <a:lvl6pPr lvl="5" algn="ctr" rtl="0">
              <a:spcBef>
                <a:spcPts val="0"/>
              </a:spcBef>
              <a:spcAft>
                <a:spcPts val="0"/>
              </a:spcAft>
              <a:buSzPts val="3200"/>
              <a:buNone/>
              <a:defRPr>
                <a:latin typeface="Nunito"/>
                <a:ea typeface="Nunito"/>
                <a:cs typeface="Nunito"/>
                <a:sym typeface="Nunito"/>
              </a:defRPr>
            </a:lvl6pPr>
            <a:lvl7pPr lvl="6" algn="ctr" rtl="0">
              <a:spcBef>
                <a:spcPts val="0"/>
              </a:spcBef>
              <a:spcAft>
                <a:spcPts val="0"/>
              </a:spcAft>
              <a:buSzPts val="3200"/>
              <a:buNone/>
              <a:defRPr>
                <a:latin typeface="Nunito"/>
                <a:ea typeface="Nunito"/>
                <a:cs typeface="Nunito"/>
                <a:sym typeface="Nunito"/>
              </a:defRPr>
            </a:lvl7pPr>
            <a:lvl8pPr lvl="7" algn="ctr" rtl="0">
              <a:spcBef>
                <a:spcPts val="0"/>
              </a:spcBef>
              <a:spcAft>
                <a:spcPts val="0"/>
              </a:spcAft>
              <a:buSzPts val="3200"/>
              <a:buNone/>
              <a:defRPr>
                <a:latin typeface="Nunito"/>
                <a:ea typeface="Nunito"/>
                <a:cs typeface="Nunito"/>
                <a:sym typeface="Nunito"/>
              </a:defRPr>
            </a:lvl8pPr>
            <a:lvl9pPr lvl="8" algn="ctr" rtl="0">
              <a:spcBef>
                <a:spcPts val="0"/>
              </a:spcBef>
              <a:spcAft>
                <a:spcPts val="0"/>
              </a:spcAft>
              <a:buSzPts val="3200"/>
              <a:buNone/>
              <a:defRPr>
                <a:latin typeface="Nunito"/>
                <a:ea typeface="Nunito"/>
                <a:cs typeface="Nunito"/>
                <a:sym typeface="Nunito"/>
              </a:defRPr>
            </a:lvl9pPr>
          </a:lstStyle>
          <a:p>
            <a:endParaRPr/>
          </a:p>
        </p:txBody>
      </p:sp>
      <p:sp>
        <p:nvSpPr>
          <p:cNvPr id="1219" name="Google Shape;1219;p34"/>
          <p:cNvSpPr txBox="1">
            <a:spLocks noGrp="1"/>
          </p:cNvSpPr>
          <p:nvPr>
            <p:ph type="subTitle" idx="1"/>
          </p:nvPr>
        </p:nvSpPr>
        <p:spPr>
          <a:xfrm>
            <a:off x="2075800" y="2457900"/>
            <a:ext cx="8040400" cy="78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20" name="Google Shape;1220;p34"/>
          <p:cNvSpPr txBox="1"/>
          <p:nvPr/>
        </p:nvSpPr>
        <p:spPr>
          <a:xfrm>
            <a:off x="2246633" y="4779967"/>
            <a:ext cx="7698800" cy="656400"/>
          </a:xfrm>
          <a:prstGeom prst="rect">
            <a:avLst/>
          </a:prstGeom>
          <a:no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 sz="1600">
                <a:solidFill>
                  <a:schemeClr val="dk1"/>
                </a:solidFill>
                <a:latin typeface="Nunito"/>
                <a:ea typeface="Nunito"/>
                <a:cs typeface="Nunito"/>
                <a:sym typeface="Nunito"/>
              </a:rPr>
              <a:t>CREDITS: This presentation template was created by </a:t>
            </a:r>
            <a:r>
              <a:rPr lang="en" sz="1600" b="1">
                <a:solidFill>
                  <a:schemeClr val="dk1"/>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600">
                <a:solidFill>
                  <a:schemeClr val="dk1"/>
                </a:solidFill>
                <a:latin typeface="Nunito"/>
                <a:ea typeface="Nunito"/>
                <a:cs typeface="Nunito"/>
                <a:sym typeface="Nunito"/>
              </a:rPr>
              <a:t>, including icons by </a:t>
            </a:r>
            <a:r>
              <a:rPr lang="en" sz="1600" b="1">
                <a:solidFill>
                  <a:schemeClr val="dk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600">
                <a:solidFill>
                  <a:schemeClr val="dk1"/>
                </a:solidFill>
                <a:latin typeface="Nunito"/>
                <a:ea typeface="Nunito"/>
                <a:cs typeface="Nunito"/>
                <a:sym typeface="Nunito"/>
              </a:rPr>
              <a:t>, and infographics &amp; images by </a:t>
            </a:r>
            <a:r>
              <a:rPr lang="en" sz="1600" b="1">
                <a:solidFill>
                  <a:schemeClr val="hlink"/>
                </a:solidFill>
                <a:uFill>
                  <a:noFill/>
                </a:uFill>
                <a:latin typeface="Nunito"/>
                <a:ea typeface="Nunito"/>
                <a:cs typeface="Nunito"/>
                <a:sym typeface="Nunito"/>
                <a:hlinkClick r:id="rId4"/>
              </a:rPr>
              <a:t>Freepik</a:t>
            </a:r>
            <a:r>
              <a:rPr lang="en" sz="1600">
                <a:solidFill>
                  <a:schemeClr val="hlink"/>
                </a:solidFill>
                <a:uFill>
                  <a:noFill/>
                </a:uFill>
                <a:latin typeface="Nunito"/>
                <a:ea typeface="Nunito"/>
                <a:cs typeface="Nunito"/>
                <a:sym typeface="Nunito"/>
                <a:hlinkClick r:id="rId4"/>
              </a:rPr>
              <a:t> </a:t>
            </a:r>
            <a:endParaRPr sz="1600">
              <a:solidFill>
                <a:schemeClr val="dk1"/>
              </a:solidFill>
              <a:latin typeface="Nunito"/>
              <a:ea typeface="Nunito"/>
              <a:cs typeface="Nunito"/>
              <a:sym typeface="Nunito"/>
            </a:endParaRPr>
          </a:p>
        </p:txBody>
      </p:sp>
      <p:grpSp>
        <p:nvGrpSpPr>
          <p:cNvPr id="1221" name="Google Shape;1221;p34"/>
          <p:cNvGrpSpPr/>
          <p:nvPr/>
        </p:nvGrpSpPr>
        <p:grpSpPr>
          <a:xfrm rot="-263200">
            <a:off x="152099" y="3063885"/>
            <a:ext cx="1966679" cy="4052059"/>
            <a:chOff x="6239025" y="396475"/>
            <a:chExt cx="480900" cy="990825"/>
          </a:xfrm>
        </p:grpSpPr>
        <p:sp>
          <p:nvSpPr>
            <p:cNvPr id="1222" name="Google Shape;1222;p34"/>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rgbClr val="869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34"/>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34"/>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rgbClr val="EE53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34"/>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rgbClr val="EE53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34"/>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rgbClr val="EE53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34"/>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rgbClr val="EE53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34"/>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rgbClr val="EE53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34"/>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34"/>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1" name="Google Shape;1231;p34"/>
          <p:cNvGrpSpPr/>
          <p:nvPr/>
        </p:nvGrpSpPr>
        <p:grpSpPr>
          <a:xfrm flipH="1">
            <a:off x="10116210" y="3084964"/>
            <a:ext cx="2033951" cy="4190661"/>
            <a:chOff x="6239025" y="396475"/>
            <a:chExt cx="480900" cy="990825"/>
          </a:xfrm>
        </p:grpSpPr>
        <p:sp>
          <p:nvSpPr>
            <p:cNvPr id="1232" name="Google Shape;1232;p34"/>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rgbClr val="869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34"/>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34"/>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rgbClr val="EE53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34"/>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rgbClr val="EE53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34"/>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rgbClr val="EE53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34"/>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rgbClr val="EE53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34"/>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rgbClr val="EE53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34"/>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34"/>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41" name="Google Shape;1241;p34"/>
          <p:cNvGrpSpPr/>
          <p:nvPr/>
        </p:nvGrpSpPr>
        <p:grpSpPr>
          <a:xfrm rot="-152790">
            <a:off x="-1683517" y="5714812"/>
            <a:ext cx="4868903" cy="1714313"/>
            <a:chOff x="5142175" y="4369850"/>
            <a:chExt cx="1625700" cy="572400"/>
          </a:xfrm>
        </p:grpSpPr>
        <p:sp>
          <p:nvSpPr>
            <p:cNvPr id="1242" name="Google Shape;1242;p34"/>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34"/>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34"/>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34"/>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34"/>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47" name="Google Shape;1247;p34"/>
          <p:cNvGrpSpPr/>
          <p:nvPr/>
        </p:nvGrpSpPr>
        <p:grpSpPr>
          <a:xfrm rot="212413">
            <a:off x="8275077" y="5714822"/>
            <a:ext cx="4868833" cy="1714289"/>
            <a:chOff x="5142175" y="4369850"/>
            <a:chExt cx="1625700" cy="572400"/>
          </a:xfrm>
        </p:grpSpPr>
        <p:sp>
          <p:nvSpPr>
            <p:cNvPr id="1248" name="Google Shape;1248;p34"/>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34"/>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34"/>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34"/>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34"/>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3" name="Google Shape;1253;p34"/>
          <p:cNvGrpSpPr/>
          <p:nvPr/>
        </p:nvGrpSpPr>
        <p:grpSpPr>
          <a:xfrm rot="-2241120">
            <a:off x="11651330" y="499493"/>
            <a:ext cx="223377" cy="314312"/>
            <a:chOff x="5248950" y="2607450"/>
            <a:chExt cx="27575" cy="38800"/>
          </a:xfrm>
        </p:grpSpPr>
        <p:sp>
          <p:nvSpPr>
            <p:cNvPr id="1254" name="Google Shape;1254;p3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3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6" name="Google Shape;1256;p34"/>
          <p:cNvGrpSpPr/>
          <p:nvPr/>
        </p:nvGrpSpPr>
        <p:grpSpPr>
          <a:xfrm rot="-2700000">
            <a:off x="656353" y="613931"/>
            <a:ext cx="139484" cy="196264"/>
            <a:chOff x="5248950" y="2607450"/>
            <a:chExt cx="27575" cy="38800"/>
          </a:xfrm>
        </p:grpSpPr>
        <p:sp>
          <p:nvSpPr>
            <p:cNvPr id="1257" name="Google Shape;1257;p3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3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59" name="Google Shape;1259;p34"/>
          <p:cNvSpPr/>
          <p:nvPr/>
        </p:nvSpPr>
        <p:spPr>
          <a:xfrm>
            <a:off x="2589884" y="10607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60" name="Google Shape;1260;p34"/>
          <p:cNvGrpSpPr/>
          <p:nvPr/>
        </p:nvGrpSpPr>
        <p:grpSpPr>
          <a:xfrm rot="3488692">
            <a:off x="-480650" y="949816"/>
            <a:ext cx="1201097" cy="1656627"/>
            <a:chOff x="330281" y="38723"/>
            <a:chExt cx="1614914" cy="2227176"/>
          </a:xfrm>
        </p:grpSpPr>
        <p:sp>
          <p:nvSpPr>
            <p:cNvPr id="1261" name="Google Shape;1261;p3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3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3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4" name="Google Shape;1264;p34"/>
          <p:cNvGrpSpPr/>
          <p:nvPr/>
        </p:nvGrpSpPr>
        <p:grpSpPr>
          <a:xfrm rot="3488692">
            <a:off x="11664383" y="1111983"/>
            <a:ext cx="1201097" cy="1656627"/>
            <a:chOff x="330281" y="38723"/>
            <a:chExt cx="1614914" cy="2227176"/>
          </a:xfrm>
        </p:grpSpPr>
        <p:sp>
          <p:nvSpPr>
            <p:cNvPr id="1265" name="Google Shape;1265;p3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3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3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68" name="Google Shape;1268;p34"/>
          <p:cNvSpPr/>
          <p:nvPr/>
        </p:nvSpPr>
        <p:spPr>
          <a:xfrm>
            <a:off x="9668217" y="11615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69" name="Google Shape;1269;p34"/>
          <p:cNvSpPr/>
          <p:nvPr/>
        </p:nvSpPr>
        <p:spPr>
          <a:xfrm>
            <a:off x="9103617" y="39157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0" name="Google Shape;1270;p34"/>
          <p:cNvSpPr/>
          <p:nvPr/>
        </p:nvSpPr>
        <p:spPr>
          <a:xfrm>
            <a:off x="2589884" y="39990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9224516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B477A4-4D01-45B6-9563-0BF13BA72F7C}"/>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2EE17E00-96AC-45F0-82B2-9F601E9B93C2}"/>
              </a:ext>
            </a:extLst>
          </p:cNvPr>
          <p:cNvSpPr>
            <a:spLocks noGrp="1"/>
          </p:cNvSpPr>
          <p:nvPr>
            <p:ph sz="half" idx="1"/>
          </p:nvPr>
        </p:nvSpPr>
        <p:spPr>
          <a:xfrm>
            <a:off x="914400" y="2849526"/>
            <a:ext cx="5105400" cy="321047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72BA30CD-95C0-427B-A571-A7D8A53278F4}"/>
              </a:ext>
            </a:extLst>
          </p:cNvPr>
          <p:cNvSpPr>
            <a:spLocks noGrp="1"/>
          </p:cNvSpPr>
          <p:nvPr>
            <p:ph sz="half" idx="2"/>
          </p:nvPr>
        </p:nvSpPr>
        <p:spPr>
          <a:xfrm>
            <a:off x="6172200" y="2849526"/>
            <a:ext cx="5105400" cy="32104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6F67CAC-53E4-44AF-BEAC-8FFB96F05A86}"/>
              </a:ext>
            </a:extLst>
          </p:cNvPr>
          <p:cNvSpPr>
            <a:spLocks noGrp="1"/>
          </p:cNvSpPr>
          <p:nvPr>
            <p:ph type="dt" sz="half" idx="10"/>
          </p:nvPr>
        </p:nvSpPr>
        <p:spPr/>
        <p:txBody>
          <a:bodyPr/>
          <a:lstStyle/>
          <a:p>
            <a:fld id="{0D4E46AA-1EC0-4433-9956-E798E94A6FB7}" type="datetimeFigureOut">
              <a:rPr lang="en-US" smtClean="0"/>
              <a:t>12/4/2023</a:t>
            </a:fld>
            <a:endParaRPr lang="en-US"/>
          </a:p>
        </p:txBody>
      </p:sp>
      <p:sp>
        <p:nvSpPr>
          <p:cNvPr id="6" name="Footer Placeholder 5">
            <a:extLst>
              <a:ext uri="{FF2B5EF4-FFF2-40B4-BE49-F238E27FC236}">
                <a16:creationId xmlns:a16="http://schemas.microsoft.com/office/drawing/2014/main" id="{083D9F3A-E7F0-45E7-AFA8-0D4A669EC16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C5F008B-58BB-45FF-923F-5909DAB49D34}"/>
              </a:ext>
            </a:extLst>
          </p:cNvPr>
          <p:cNvSpPr>
            <a:spLocks noGrp="1"/>
          </p:cNvSpPr>
          <p:nvPr>
            <p:ph type="sldNum" sz="quarter" idx="12"/>
          </p:nvPr>
        </p:nvSpPr>
        <p:spPr/>
        <p:txBody>
          <a:bodyPr/>
          <a:lstStyle/>
          <a:p>
            <a:fld id="{70C38C08-47C7-4847-B0BE-B9D8DEEB3D1B}" type="slidenum">
              <a:rPr lang="en-US" smtClean="0"/>
              <a:t>‹#›</a:t>
            </a:fld>
            <a:endParaRPr lang="en-US"/>
          </a:p>
        </p:txBody>
      </p:sp>
    </p:spTree>
    <p:extLst>
      <p:ext uri="{BB962C8B-B14F-4D97-AF65-F5344CB8AC3E}">
        <p14:creationId xmlns:p14="http://schemas.microsoft.com/office/powerpoint/2010/main" val="380672170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271"/>
        <p:cNvGrpSpPr/>
        <p:nvPr/>
      </p:nvGrpSpPr>
      <p:grpSpPr>
        <a:xfrm>
          <a:off x="0" y="0"/>
          <a:ext cx="0" cy="0"/>
          <a:chOff x="0" y="0"/>
          <a:chExt cx="0" cy="0"/>
        </a:xfrm>
      </p:grpSpPr>
      <p:grpSp>
        <p:nvGrpSpPr>
          <p:cNvPr id="1272" name="Google Shape;1272;p35"/>
          <p:cNvGrpSpPr/>
          <p:nvPr/>
        </p:nvGrpSpPr>
        <p:grpSpPr>
          <a:xfrm rot="3320949">
            <a:off x="12115232" y="3117335"/>
            <a:ext cx="205731" cy="289477"/>
            <a:chOff x="5248950" y="2607450"/>
            <a:chExt cx="27575" cy="38800"/>
          </a:xfrm>
        </p:grpSpPr>
        <p:sp>
          <p:nvSpPr>
            <p:cNvPr id="1273" name="Google Shape;1273;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75" name="Google Shape;1275;p35"/>
          <p:cNvGrpSpPr/>
          <p:nvPr/>
        </p:nvGrpSpPr>
        <p:grpSpPr>
          <a:xfrm rot="7179494">
            <a:off x="10274243" y="3188283"/>
            <a:ext cx="1201005" cy="1656601"/>
            <a:chOff x="330281" y="38723"/>
            <a:chExt cx="1614914" cy="2227176"/>
          </a:xfrm>
        </p:grpSpPr>
        <p:sp>
          <p:nvSpPr>
            <p:cNvPr id="1276" name="Google Shape;1276;p3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3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3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79" name="Google Shape;1279;p35"/>
          <p:cNvGrpSpPr/>
          <p:nvPr/>
        </p:nvGrpSpPr>
        <p:grpSpPr>
          <a:xfrm>
            <a:off x="1124191" y="-177931"/>
            <a:ext cx="1232287" cy="1640092"/>
            <a:chOff x="330281" y="38723"/>
            <a:chExt cx="1614914" cy="2227176"/>
          </a:xfrm>
        </p:grpSpPr>
        <p:sp>
          <p:nvSpPr>
            <p:cNvPr id="1280" name="Google Shape;1280;p3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3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3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83" name="Google Shape;1283;p35"/>
          <p:cNvSpPr/>
          <p:nvPr/>
        </p:nvSpPr>
        <p:spPr>
          <a:xfrm>
            <a:off x="-1287366" y="-568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4" name="Google Shape;1284;p35"/>
          <p:cNvSpPr/>
          <p:nvPr/>
        </p:nvSpPr>
        <p:spPr>
          <a:xfrm>
            <a:off x="11277134" y="2225934"/>
            <a:ext cx="2458781" cy="158877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85" name="Google Shape;1285;p35"/>
          <p:cNvGrpSpPr/>
          <p:nvPr/>
        </p:nvGrpSpPr>
        <p:grpSpPr>
          <a:xfrm rot="-5118020">
            <a:off x="965833" y="3453556"/>
            <a:ext cx="1201012" cy="1656648"/>
            <a:chOff x="330281" y="38723"/>
            <a:chExt cx="1614914" cy="2227176"/>
          </a:xfrm>
        </p:grpSpPr>
        <p:sp>
          <p:nvSpPr>
            <p:cNvPr id="1286" name="Google Shape;1286;p3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3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3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9" name="Google Shape;1289;p35"/>
          <p:cNvGrpSpPr/>
          <p:nvPr/>
        </p:nvGrpSpPr>
        <p:grpSpPr>
          <a:xfrm rot="-2241120">
            <a:off x="9175380" y="484960"/>
            <a:ext cx="223377" cy="314312"/>
            <a:chOff x="5248950" y="2607450"/>
            <a:chExt cx="27575" cy="38800"/>
          </a:xfrm>
        </p:grpSpPr>
        <p:sp>
          <p:nvSpPr>
            <p:cNvPr id="1290" name="Google Shape;1290;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2" name="Google Shape;1292;p35"/>
          <p:cNvGrpSpPr/>
          <p:nvPr/>
        </p:nvGrpSpPr>
        <p:grpSpPr>
          <a:xfrm rot="1583875">
            <a:off x="11416248" y="5923791"/>
            <a:ext cx="213065" cy="299803"/>
            <a:chOff x="5248950" y="2607450"/>
            <a:chExt cx="27575" cy="38800"/>
          </a:xfrm>
        </p:grpSpPr>
        <p:sp>
          <p:nvSpPr>
            <p:cNvPr id="1293" name="Google Shape;1293;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5" name="Google Shape;1295;p35"/>
          <p:cNvGrpSpPr/>
          <p:nvPr/>
        </p:nvGrpSpPr>
        <p:grpSpPr>
          <a:xfrm rot="4025085">
            <a:off x="935031" y="6259682"/>
            <a:ext cx="140875" cy="198223"/>
            <a:chOff x="5248950" y="2607450"/>
            <a:chExt cx="27575" cy="38800"/>
          </a:xfrm>
        </p:grpSpPr>
        <p:sp>
          <p:nvSpPr>
            <p:cNvPr id="1296" name="Google Shape;1296;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8" name="Google Shape;1298;p35"/>
          <p:cNvGrpSpPr/>
          <p:nvPr/>
        </p:nvGrpSpPr>
        <p:grpSpPr>
          <a:xfrm rot="-5243946">
            <a:off x="-112494" y="3732874"/>
            <a:ext cx="223379" cy="314309"/>
            <a:chOff x="5248950" y="2607450"/>
            <a:chExt cx="27575" cy="38800"/>
          </a:xfrm>
        </p:grpSpPr>
        <p:sp>
          <p:nvSpPr>
            <p:cNvPr id="1299" name="Google Shape;1299;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01" name="Google Shape;1301;p35"/>
          <p:cNvGrpSpPr/>
          <p:nvPr/>
        </p:nvGrpSpPr>
        <p:grpSpPr>
          <a:xfrm rot="-2700000">
            <a:off x="2632853" y="617964"/>
            <a:ext cx="139484" cy="196264"/>
            <a:chOff x="5248950" y="2607450"/>
            <a:chExt cx="27575" cy="38800"/>
          </a:xfrm>
        </p:grpSpPr>
        <p:sp>
          <p:nvSpPr>
            <p:cNvPr id="1302" name="Google Shape;1302;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04" name="Google Shape;1304;p35"/>
          <p:cNvGrpSpPr/>
          <p:nvPr/>
        </p:nvGrpSpPr>
        <p:grpSpPr>
          <a:xfrm rot="3320916">
            <a:off x="11519193" y="1527693"/>
            <a:ext cx="139487" cy="196267"/>
            <a:chOff x="5248950" y="2607450"/>
            <a:chExt cx="27575" cy="38800"/>
          </a:xfrm>
        </p:grpSpPr>
        <p:sp>
          <p:nvSpPr>
            <p:cNvPr id="1305" name="Google Shape;1305;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07" name="Google Shape;1307;p35"/>
          <p:cNvSpPr/>
          <p:nvPr/>
        </p:nvSpPr>
        <p:spPr>
          <a:xfrm>
            <a:off x="607400" y="52346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08" name="Google Shape;1308;p35"/>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09" name="Google Shape;1309;p35"/>
          <p:cNvSpPr/>
          <p:nvPr/>
        </p:nvSpPr>
        <p:spPr>
          <a:xfrm>
            <a:off x="10276367" y="10047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0" name="Google Shape;1310;p35"/>
          <p:cNvSpPr/>
          <p:nvPr/>
        </p:nvSpPr>
        <p:spPr>
          <a:xfrm>
            <a:off x="11493033" y="5014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1" name="Google Shape;1311;p35"/>
          <p:cNvSpPr/>
          <p:nvPr/>
        </p:nvSpPr>
        <p:spPr>
          <a:xfrm>
            <a:off x="607400" y="15754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2" name="Google Shape;1312;p35"/>
          <p:cNvSpPr/>
          <p:nvPr/>
        </p:nvSpPr>
        <p:spPr>
          <a:xfrm>
            <a:off x="6521167" y="61545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3" name="Google Shape;1313;p35"/>
          <p:cNvSpPr/>
          <p:nvPr/>
        </p:nvSpPr>
        <p:spPr>
          <a:xfrm>
            <a:off x="7727067" y="56608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1701399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1314"/>
        <p:cNvGrpSpPr/>
        <p:nvPr/>
      </p:nvGrpSpPr>
      <p:grpSpPr>
        <a:xfrm>
          <a:off x="0" y="0"/>
          <a:ext cx="0" cy="0"/>
          <a:chOff x="0" y="0"/>
          <a:chExt cx="0" cy="0"/>
        </a:xfrm>
      </p:grpSpPr>
      <p:sp>
        <p:nvSpPr>
          <p:cNvPr id="1315" name="Google Shape;1315;p36"/>
          <p:cNvSpPr txBox="1">
            <a:spLocks noGrp="1"/>
          </p:cNvSpPr>
          <p:nvPr>
            <p:ph type="subTitle" idx="1"/>
          </p:nvPr>
        </p:nvSpPr>
        <p:spPr>
          <a:xfrm>
            <a:off x="3741200" y="5513580"/>
            <a:ext cx="4709600" cy="56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solidFill>
                  <a:schemeClr val="lt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1316" name="Google Shape;1316;p36"/>
          <p:cNvGrpSpPr/>
          <p:nvPr/>
        </p:nvGrpSpPr>
        <p:grpSpPr>
          <a:xfrm rot="-2241120">
            <a:off x="9980546" y="499493"/>
            <a:ext cx="223377" cy="314312"/>
            <a:chOff x="5248950" y="2607450"/>
            <a:chExt cx="27575" cy="38800"/>
          </a:xfrm>
        </p:grpSpPr>
        <p:sp>
          <p:nvSpPr>
            <p:cNvPr id="1317" name="Google Shape;1317;p3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3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9" name="Google Shape;1319;p36"/>
          <p:cNvGrpSpPr/>
          <p:nvPr/>
        </p:nvGrpSpPr>
        <p:grpSpPr>
          <a:xfrm rot="1583875">
            <a:off x="11416248" y="5923791"/>
            <a:ext cx="213065" cy="299803"/>
            <a:chOff x="5248950" y="2607450"/>
            <a:chExt cx="27575" cy="38800"/>
          </a:xfrm>
        </p:grpSpPr>
        <p:sp>
          <p:nvSpPr>
            <p:cNvPr id="1320" name="Google Shape;1320;p3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3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22" name="Google Shape;1322;p36"/>
          <p:cNvGrpSpPr/>
          <p:nvPr/>
        </p:nvGrpSpPr>
        <p:grpSpPr>
          <a:xfrm rot="-2700000">
            <a:off x="2068219" y="869897"/>
            <a:ext cx="139484" cy="196264"/>
            <a:chOff x="5248950" y="2607450"/>
            <a:chExt cx="27575" cy="38800"/>
          </a:xfrm>
        </p:grpSpPr>
        <p:sp>
          <p:nvSpPr>
            <p:cNvPr id="1323" name="Google Shape;1323;p3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3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25" name="Google Shape;1325;p36"/>
          <p:cNvGrpSpPr/>
          <p:nvPr/>
        </p:nvGrpSpPr>
        <p:grpSpPr>
          <a:xfrm rot="3320916">
            <a:off x="11453326" y="1044893"/>
            <a:ext cx="139487" cy="196267"/>
            <a:chOff x="5248950" y="2607450"/>
            <a:chExt cx="27575" cy="38800"/>
          </a:xfrm>
        </p:grpSpPr>
        <p:sp>
          <p:nvSpPr>
            <p:cNvPr id="1326" name="Google Shape;1326;p3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3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28" name="Google Shape;1328;p36"/>
          <p:cNvGrpSpPr/>
          <p:nvPr/>
        </p:nvGrpSpPr>
        <p:grpSpPr>
          <a:xfrm rot="7179494">
            <a:off x="10922676" y="2477017"/>
            <a:ext cx="1201005" cy="1656601"/>
            <a:chOff x="330281" y="38723"/>
            <a:chExt cx="1614914" cy="2227176"/>
          </a:xfrm>
        </p:grpSpPr>
        <p:sp>
          <p:nvSpPr>
            <p:cNvPr id="1329" name="Google Shape;1329;p3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3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3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2" name="Google Shape;1332;p36"/>
          <p:cNvGrpSpPr/>
          <p:nvPr/>
        </p:nvGrpSpPr>
        <p:grpSpPr>
          <a:xfrm>
            <a:off x="264158" y="379318"/>
            <a:ext cx="1232287" cy="1640092"/>
            <a:chOff x="330281" y="38723"/>
            <a:chExt cx="1614914" cy="2227176"/>
          </a:xfrm>
        </p:grpSpPr>
        <p:sp>
          <p:nvSpPr>
            <p:cNvPr id="1333" name="Google Shape;1333;p3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3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3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36" name="Google Shape;1336;p36"/>
          <p:cNvSpPr/>
          <p:nvPr/>
        </p:nvSpPr>
        <p:spPr>
          <a:xfrm>
            <a:off x="-1309766" y="-5432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7" name="Google Shape;1337;p36"/>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8" name="Google Shape;1338;p36"/>
          <p:cNvSpPr/>
          <p:nvPr/>
        </p:nvSpPr>
        <p:spPr>
          <a:xfrm>
            <a:off x="9429784" y="1684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9" name="Google Shape;1339;p36"/>
          <p:cNvSpPr/>
          <p:nvPr/>
        </p:nvSpPr>
        <p:spPr>
          <a:xfrm>
            <a:off x="11493033" y="5014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40" name="Google Shape;1340;p36"/>
          <p:cNvSpPr/>
          <p:nvPr/>
        </p:nvSpPr>
        <p:spPr>
          <a:xfrm>
            <a:off x="2042067" y="54128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41" name="Google Shape;1341;p36"/>
          <p:cNvGrpSpPr/>
          <p:nvPr/>
        </p:nvGrpSpPr>
        <p:grpSpPr>
          <a:xfrm rot="-263120">
            <a:off x="-975708" y="2896597"/>
            <a:ext cx="2444421" cy="5036641"/>
            <a:chOff x="6239025" y="396475"/>
            <a:chExt cx="480900" cy="990825"/>
          </a:xfrm>
        </p:grpSpPr>
        <p:sp>
          <p:nvSpPr>
            <p:cNvPr id="1342" name="Google Shape;1342;p36"/>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36"/>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36"/>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36"/>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36"/>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36"/>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36"/>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36"/>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36"/>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51" name="Google Shape;1351;p36"/>
          <p:cNvSpPr/>
          <p:nvPr/>
        </p:nvSpPr>
        <p:spPr>
          <a:xfrm>
            <a:off x="11684834" y="18560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2" name="Google Shape;1352;p36"/>
          <p:cNvSpPr/>
          <p:nvPr/>
        </p:nvSpPr>
        <p:spPr>
          <a:xfrm>
            <a:off x="1244000" y="33463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53" name="Google Shape;1353;p36"/>
          <p:cNvGrpSpPr/>
          <p:nvPr/>
        </p:nvGrpSpPr>
        <p:grpSpPr>
          <a:xfrm rot="288696" flipH="1">
            <a:off x="10490395" y="4368594"/>
            <a:ext cx="2022676" cy="4167959"/>
            <a:chOff x="6239025" y="396475"/>
            <a:chExt cx="480900" cy="990825"/>
          </a:xfrm>
        </p:grpSpPr>
        <p:sp>
          <p:nvSpPr>
            <p:cNvPr id="1354" name="Google Shape;1354;p36"/>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36"/>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36"/>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36"/>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36"/>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36"/>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36"/>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36"/>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36"/>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119726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363"/>
        <p:cNvGrpSpPr/>
        <p:nvPr/>
      </p:nvGrpSpPr>
      <p:grpSpPr>
        <a:xfrm>
          <a:off x="0" y="0"/>
          <a:ext cx="0" cy="0"/>
          <a:chOff x="0" y="0"/>
          <a:chExt cx="0" cy="0"/>
        </a:xfrm>
      </p:grpSpPr>
      <p:grpSp>
        <p:nvGrpSpPr>
          <p:cNvPr id="1364" name="Google Shape;1364;p37"/>
          <p:cNvGrpSpPr/>
          <p:nvPr/>
        </p:nvGrpSpPr>
        <p:grpSpPr>
          <a:xfrm rot="7179494">
            <a:off x="10423076" y="218550"/>
            <a:ext cx="1201005" cy="1656601"/>
            <a:chOff x="330281" y="38723"/>
            <a:chExt cx="1614914" cy="2227176"/>
          </a:xfrm>
        </p:grpSpPr>
        <p:sp>
          <p:nvSpPr>
            <p:cNvPr id="1365" name="Google Shape;1365;p3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3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3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8" name="Google Shape;1368;p37"/>
          <p:cNvGrpSpPr/>
          <p:nvPr/>
        </p:nvGrpSpPr>
        <p:grpSpPr>
          <a:xfrm rot="-4940312">
            <a:off x="5328917" y="5226733"/>
            <a:ext cx="1232307" cy="1640169"/>
            <a:chOff x="330281" y="38723"/>
            <a:chExt cx="1614914" cy="2227176"/>
          </a:xfrm>
        </p:grpSpPr>
        <p:sp>
          <p:nvSpPr>
            <p:cNvPr id="1369" name="Google Shape;1369;p3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3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3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72" name="Google Shape;1372;p37"/>
          <p:cNvSpPr/>
          <p:nvPr/>
        </p:nvSpPr>
        <p:spPr>
          <a:xfrm>
            <a:off x="4683667" y="-9288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3" name="Google Shape;1373;p37"/>
          <p:cNvSpPr/>
          <p:nvPr/>
        </p:nvSpPr>
        <p:spPr>
          <a:xfrm>
            <a:off x="7366700" y="6141901"/>
            <a:ext cx="2458781" cy="158877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74" name="Google Shape;1374;p37"/>
          <p:cNvGrpSpPr/>
          <p:nvPr/>
        </p:nvGrpSpPr>
        <p:grpSpPr>
          <a:xfrm rot="-5856778">
            <a:off x="5344531" y="1074244"/>
            <a:ext cx="1201101" cy="1656475"/>
            <a:chOff x="330281" y="38723"/>
            <a:chExt cx="1614914" cy="2227176"/>
          </a:xfrm>
        </p:grpSpPr>
        <p:sp>
          <p:nvSpPr>
            <p:cNvPr id="1375" name="Google Shape;1375;p3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3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3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8" name="Google Shape;1378;p37"/>
          <p:cNvGrpSpPr/>
          <p:nvPr/>
        </p:nvGrpSpPr>
        <p:grpSpPr>
          <a:xfrm rot="-2241120">
            <a:off x="9980546" y="499493"/>
            <a:ext cx="223377" cy="314312"/>
            <a:chOff x="5248950" y="2607450"/>
            <a:chExt cx="27575" cy="38800"/>
          </a:xfrm>
        </p:grpSpPr>
        <p:sp>
          <p:nvSpPr>
            <p:cNvPr id="1379" name="Google Shape;1379;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1" name="Google Shape;1381;p37"/>
          <p:cNvGrpSpPr/>
          <p:nvPr/>
        </p:nvGrpSpPr>
        <p:grpSpPr>
          <a:xfrm rot="1583875">
            <a:off x="11416248" y="5923791"/>
            <a:ext cx="213065" cy="299803"/>
            <a:chOff x="5248950" y="2607450"/>
            <a:chExt cx="27575" cy="38800"/>
          </a:xfrm>
        </p:grpSpPr>
        <p:sp>
          <p:nvSpPr>
            <p:cNvPr id="1382" name="Google Shape;1382;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4" name="Google Shape;1384;p37"/>
          <p:cNvGrpSpPr/>
          <p:nvPr/>
        </p:nvGrpSpPr>
        <p:grpSpPr>
          <a:xfrm rot="4025085">
            <a:off x="935031" y="6259682"/>
            <a:ext cx="140875" cy="198223"/>
            <a:chOff x="5248950" y="2607450"/>
            <a:chExt cx="27575" cy="38800"/>
          </a:xfrm>
        </p:grpSpPr>
        <p:sp>
          <p:nvSpPr>
            <p:cNvPr id="1385" name="Google Shape;1385;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7" name="Google Shape;1387;p37"/>
          <p:cNvGrpSpPr/>
          <p:nvPr/>
        </p:nvGrpSpPr>
        <p:grpSpPr>
          <a:xfrm rot="-5243946">
            <a:off x="-112494" y="3732874"/>
            <a:ext cx="223379" cy="314309"/>
            <a:chOff x="5248950" y="2607450"/>
            <a:chExt cx="27575" cy="38800"/>
          </a:xfrm>
        </p:grpSpPr>
        <p:sp>
          <p:nvSpPr>
            <p:cNvPr id="1388" name="Google Shape;1388;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0" name="Google Shape;1390;p37"/>
          <p:cNvGrpSpPr/>
          <p:nvPr/>
        </p:nvGrpSpPr>
        <p:grpSpPr>
          <a:xfrm rot="-2700000">
            <a:off x="2632853" y="617964"/>
            <a:ext cx="139484" cy="196264"/>
            <a:chOff x="5248950" y="2607450"/>
            <a:chExt cx="27575" cy="38800"/>
          </a:xfrm>
        </p:grpSpPr>
        <p:sp>
          <p:nvSpPr>
            <p:cNvPr id="1391" name="Google Shape;1391;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3" name="Google Shape;1393;p37"/>
          <p:cNvGrpSpPr/>
          <p:nvPr/>
        </p:nvGrpSpPr>
        <p:grpSpPr>
          <a:xfrm rot="3320916">
            <a:off x="11519175" y="731127"/>
            <a:ext cx="139487" cy="196267"/>
            <a:chOff x="5248950" y="2607450"/>
            <a:chExt cx="27575" cy="38800"/>
          </a:xfrm>
        </p:grpSpPr>
        <p:sp>
          <p:nvSpPr>
            <p:cNvPr id="1394" name="Google Shape;1394;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96" name="Google Shape;1396;p37"/>
          <p:cNvSpPr/>
          <p:nvPr/>
        </p:nvSpPr>
        <p:spPr>
          <a:xfrm>
            <a:off x="415600" y="5518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7" name="Google Shape;1397;p37"/>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8" name="Google Shape;1398;p37"/>
          <p:cNvSpPr/>
          <p:nvPr/>
        </p:nvSpPr>
        <p:spPr>
          <a:xfrm>
            <a:off x="11643467" y="2609985"/>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9" name="Google Shape;1399;p37"/>
          <p:cNvSpPr/>
          <p:nvPr/>
        </p:nvSpPr>
        <p:spPr>
          <a:xfrm>
            <a:off x="588167" y="1096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09860537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1176"/>
        <p:cNvGrpSpPr/>
        <p:nvPr/>
      </p:nvGrpSpPr>
      <p:grpSpPr>
        <a:xfrm>
          <a:off x="0" y="0"/>
          <a:ext cx="0" cy="0"/>
          <a:chOff x="0" y="0"/>
          <a:chExt cx="0" cy="0"/>
        </a:xfrm>
      </p:grpSpPr>
      <p:sp>
        <p:nvSpPr>
          <p:cNvPr id="1177" name="Google Shape;1177;p33"/>
          <p:cNvSpPr txBox="1">
            <a:spLocks noGrp="1"/>
          </p:cNvSpPr>
          <p:nvPr>
            <p:ph type="title"/>
          </p:nvPr>
        </p:nvSpPr>
        <p:spPr>
          <a:xfrm>
            <a:off x="1343533" y="2271817"/>
            <a:ext cx="3500400" cy="8968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solidFill>
                  <a:schemeClr val="lt2"/>
                </a:solidFill>
              </a:defRPr>
            </a:lvl1pPr>
            <a:lvl2pPr lvl="1" rtl="0">
              <a:spcBef>
                <a:spcPts val="0"/>
              </a:spcBef>
              <a:spcAft>
                <a:spcPts val="0"/>
              </a:spcAft>
              <a:buSzPts val="3200"/>
              <a:buNone/>
              <a:defRPr>
                <a:latin typeface="Nunito"/>
                <a:ea typeface="Nunito"/>
                <a:cs typeface="Nunito"/>
                <a:sym typeface="Nunito"/>
              </a:defRPr>
            </a:lvl2pPr>
            <a:lvl3pPr lvl="2" rtl="0">
              <a:spcBef>
                <a:spcPts val="0"/>
              </a:spcBef>
              <a:spcAft>
                <a:spcPts val="0"/>
              </a:spcAft>
              <a:buSzPts val="3200"/>
              <a:buNone/>
              <a:defRPr>
                <a:latin typeface="Nunito"/>
                <a:ea typeface="Nunito"/>
                <a:cs typeface="Nunito"/>
                <a:sym typeface="Nunito"/>
              </a:defRPr>
            </a:lvl3pPr>
            <a:lvl4pPr lvl="3" rtl="0">
              <a:spcBef>
                <a:spcPts val="0"/>
              </a:spcBef>
              <a:spcAft>
                <a:spcPts val="0"/>
              </a:spcAft>
              <a:buSzPts val="3200"/>
              <a:buNone/>
              <a:defRPr>
                <a:latin typeface="Nunito"/>
                <a:ea typeface="Nunito"/>
                <a:cs typeface="Nunito"/>
                <a:sym typeface="Nunito"/>
              </a:defRPr>
            </a:lvl4pPr>
            <a:lvl5pPr lvl="4" rtl="0">
              <a:spcBef>
                <a:spcPts val="0"/>
              </a:spcBef>
              <a:spcAft>
                <a:spcPts val="0"/>
              </a:spcAft>
              <a:buSzPts val="3200"/>
              <a:buNone/>
              <a:defRPr>
                <a:latin typeface="Nunito"/>
                <a:ea typeface="Nunito"/>
                <a:cs typeface="Nunito"/>
                <a:sym typeface="Nunito"/>
              </a:defRPr>
            </a:lvl5pPr>
            <a:lvl6pPr lvl="5" rtl="0">
              <a:spcBef>
                <a:spcPts val="0"/>
              </a:spcBef>
              <a:spcAft>
                <a:spcPts val="0"/>
              </a:spcAft>
              <a:buSzPts val="3200"/>
              <a:buNone/>
              <a:defRPr>
                <a:latin typeface="Nunito"/>
                <a:ea typeface="Nunito"/>
                <a:cs typeface="Nunito"/>
                <a:sym typeface="Nunito"/>
              </a:defRPr>
            </a:lvl6pPr>
            <a:lvl7pPr lvl="6" rtl="0">
              <a:spcBef>
                <a:spcPts val="0"/>
              </a:spcBef>
              <a:spcAft>
                <a:spcPts val="0"/>
              </a:spcAft>
              <a:buSzPts val="3200"/>
              <a:buNone/>
              <a:defRPr>
                <a:latin typeface="Nunito"/>
                <a:ea typeface="Nunito"/>
                <a:cs typeface="Nunito"/>
                <a:sym typeface="Nunito"/>
              </a:defRPr>
            </a:lvl7pPr>
            <a:lvl8pPr lvl="7" rtl="0">
              <a:spcBef>
                <a:spcPts val="0"/>
              </a:spcBef>
              <a:spcAft>
                <a:spcPts val="0"/>
              </a:spcAft>
              <a:buSzPts val="3200"/>
              <a:buNone/>
              <a:defRPr>
                <a:latin typeface="Nunito"/>
                <a:ea typeface="Nunito"/>
                <a:cs typeface="Nunito"/>
                <a:sym typeface="Nunito"/>
              </a:defRPr>
            </a:lvl8pPr>
            <a:lvl9pPr lvl="8" rtl="0">
              <a:spcBef>
                <a:spcPts val="0"/>
              </a:spcBef>
              <a:spcAft>
                <a:spcPts val="0"/>
              </a:spcAft>
              <a:buSzPts val="3200"/>
              <a:buNone/>
              <a:defRPr>
                <a:latin typeface="Nunito"/>
                <a:ea typeface="Nunito"/>
                <a:cs typeface="Nunito"/>
                <a:sym typeface="Nunito"/>
              </a:defRPr>
            </a:lvl9pPr>
          </a:lstStyle>
          <a:p>
            <a:endParaRPr/>
          </a:p>
        </p:txBody>
      </p:sp>
      <p:sp>
        <p:nvSpPr>
          <p:cNvPr id="1178" name="Google Shape;1178;p33"/>
          <p:cNvSpPr txBox="1">
            <a:spLocks noGrp="1"/>
          </p:cNvSpPr>
          <p:nvPr>
            <p:ph type="subTitle" idx="1"/>
          </p:nvPr>
        </p:nvSpPr>
        <p:spPr>
          <a:xfrm>
            <a:off x="1343533" y="3622116"/>
            <a:ext cx="4684800" cy="133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179" name="Google Shape;1179;p33"/>
          <p:cNvGrpSpPr/>
          <p:nvPr/>
        </p:nvGrpSpPr>
        <p:grpSpPr>
          <a:xfrm rot="-2241120">
            <a:off x="11651330" y="499493"/>
            <a:ext cx="223377" cy="314312"/>
            <a:chOff x="5248950" y="2607450"/>
            <a:chExt cx="27575" cy="38800"/>
          </a:xfrm>
        </p:grpSpPr>
        <p:sp>
          <p:nvSpPr>
            <p:cNvPr id="1180" name="Google Shape;1180;p3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81" name="Google Shape;1181;p3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82" name="Google Shape;1182;p33"/>
          <p:cNvGrpSpPr/>
          <p:nvPr/>
        </p:nvGrpSpPr>
        <p:grpSpPr>
          <a:xfrm rot="-2700000">
            <a:off x="656353" y="613931"/>
            <a:ext cx="139484" cy="196264"/>
            <a:chOff x="5248950" y="2607450"/>
            <a:chExt cx="27575" cy="38800"/>
          </a:xfrm>
        </p:grpSpPr>
        <p:sp>
          <p:nvSpPr>
            <p:cNvPr id="1183" name="Google Shape;1183;p3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84" name="Google Shape;1184;p3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85" name="Google Shape;1185;p33"/>
          <p:cNvGrpSpPr/>
          <p:nvPr/>
        </p:nvGrpSpPr>
        <p:grpSpPr>
          <a:xfrm rot="3488692">
            <a:off x="4882684" y="5477416"/>
            <a:ext cx="1201097" cy="1656627"/>
            <a:chOff x="330281" y="38723"/>
            <a:chExt cx="1614914" cy="2227176"/>
          </a:xfrm>
        </p:grpSpPr>
        <p:sp>
          <p:nvSpPr>
            <p:cNvPr id="1186" name="Google Shape;1186;p3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87" name="Google Shape;1187;p3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88" name="Google Shape;1188;p3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189" name="Google Shape;1189;p33"/>
          <p:cNvSpPr/>
          <p:nvPr/>
        </p:nvSpPr>
        <p:spPr>
          <a:xfrm>
            <a:off x="4039400" y="55794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190" name="Google Shape;1190;p33"/>
          <p:cNvSpPr/>
          <p:nvPr/>
        </p:nvSpPr>
        <p:spPr>
          <a:xfrm>
            <a:off x="4807051" y="11020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191" name="Google Shape;1191;p33"/>
          <p:cNvSpPr/>
          <p:nvPr/>
        </p:nvSpPr>
        <p:spPr>
          <a:xfrm>
            <a:off x="7462133" y="6091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192" name="Google Shape;1192;p33"/>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193" name="Google Shape;1193;p33"/>
          <p:cNvGrpSpPr/>
          <p:nvPr/>
        </p:nvGrpSpPr>
        <p:grpSpPr>
          <a:xfrm rot="3488692">
            <a:off x="-480650" y="949816"/>
            <a:ext cx="1201097" cy="1656627"/>
            <a:chOff x="330281" y="38723"/>
            <a:chExt cx="1614914" cy="2227176"/>
          </a:xfrm>
        </p:grpSpPr>
        <p:sp>
          <p:nvSpPr>
            <p:cNvPr id="1194" name="Google Shape;1194;p3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95" name="Google Shape;1195;p3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96" name="Google Shape;1196;p3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97" name="Google Shape;1197;p33"/>
          <p:cNvGrpSpPr/>
          <p:nvPr/>
        </p:nvGrpSpPr>
        <p:grpSpPr>
          <a:xfrm rot="3488692">
            <a:off x="11664383" y="1111983"/>
            <a:ext cx="1201097" cy="1656627"/>
            <a:chOff x="330281" y="38723"/>
            <a:chExt cx="1614914" cy="2227176"/>
          </a:xfrm>
        </p:grpSpPr>
        <p:sp>
          <p:nvSpPr>
            <p:cNvPr id="1198" name="Google Shape;1198;p3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99" name="Google Shape;1199;p3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00" name="Google Shape;1200;p3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01" name="Google Shape;1201;p33"/>
          <p:cNvGrpSpPr/>
          <p:nvPr/>
        </p:nvGrpSpPr>
        <p:grpSpPr>
          <a:xfrm>
            <a:off x="-1099657" y="5373091"/>
            <a:ext cx="4367064" cy="1537619"/>
            <a:chOff x="5142175" y="4369850"/>
            <a:chExt cx="1625700" cy="572400"/>
          </a:xfrm>
        </p:grpSpPr>
        <p:sp>
          <p:nvSpPr>
            <p:cNvPr id="1202" name="Google Shape;1202;p33"/>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03" name="Google Shape;1203;p33"/>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04" name="Google Shape;1204;p33"/>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05" name="Google Shape;1205;p33"/>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06" name="Google Shape;1206;p33"/>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07" name="Google Shape;1207;p33"/>
          <p:cNvGrpSpPr/>
          <p:nvPr/>
        </p:nvGrpSpPr>
        <p:grpSpPr>
          <a:xfrm rot="295930">
            <a:off x="9251269" y="2653811"/>
            <a:ext cx="3544727" cy="7303792"/>
            <a:chOff x="6239025" y="396475"/>
            <a:chExt cx="480900" cy="990825"/>
          </a:xfrm>
        </p:grpSpPr>
        <p:sp>
          <p:nvSpPr>
            <p:cNvPr id="1208" name="Google Shape;1208;p33"/>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09" name="Google Shape;1209;p33"/>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10" name="Google Shape;1210;p33"/>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11" name="Google Shape;1211;p33"/>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12" name="Google Shape;1212;p33"/>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13" name="Google Shape;1213;p33"/>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14" name="Google Shape;1214;p33"/>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15" name="Google Shape;1215;p33"/>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16" name="Google Shape;1216;p33"/>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Tree>
    <p:extLst>
      <p:ext uri="{BB962C8B-B14F-4D97-AF65-F5344CB8AC3E}">
        <p14:creationId xmlns:p14="http://schemas.microsoft.com/office/powerpoint/2010/main" val="8725384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935"/>
        <p:cNvGrpSpPr/>
        <p:nvPr/>
      </p:nvGrpSpPr>
      <p:grpSpPr>
        <a:xfrm>
          <a:off x="0" y="0"/>
          <a:ext cx="0" cy="0"/>
          <a:chOff x="0" y="0"/>
          <a:chExt cx="0" cy="0"/>
        </a:xfrm>
      </p:grpSpPr>
      <p:sp>
        <p:nvSpPr>
          <p:cNvPr id="936" name="Google Shape;936;p27"/>
          <p:cNvSpPr txBox="1">
            <a:spLocks noGrp="1"/>
          </p:cNvSpPr>
          <p:nvPr>
            <p:ph type="title" hasCustomPrompt="1"/>
          </p:nvPr>
        </p:nvSpPr>
        <p:spPr>
          <a:xfrm>
            <a:off x="3292251" y="726133"/>
            <a:ext cx="5800400" cy="115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500"/>
              <a:buNone/>
              <a:defRPr sz="6667"/>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r>
              <a:t>xx%</a:t>
            </a:r>
          </a:p>
        </p:txBody>
      </p:sp>
      <p:sp>
        <p:nvSpPr>
          <p:cNvPr id="937" name="Google Shape;937;p27"/>
          <p:cNvSpPr txBox="1">
            <a:spLocks noGrp="1"/>
          </p:cNvSpPr>
          <p:nvPr>
            <p:ph type="subTitle" idx="1"/>
          </p:nvPr>
        </p:nvSpPr>
        <p:spPr>
          <a:xfrm>
            <a:off x="3292267" y="1887867"/>
            <a:ext cx="5800400" cy="36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938" name="Google Shape;938;p27"/>
          <p:cNvSpPr txBox="1">
            <a:spLocks noGrp="1"/>
          </p:cNvSpPr>
          <p:nvPr>
            <p:ph type="title" idx="2" hasCustomPrompt="1"/>
          </p:nvPr>
        </p:nvSpPr>
        <p:spPr>
          <a:xfrm>
            <a:off x="3292251" y="2442967"/>
            <a:ext cx="5800400" cy="115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500"/>
              <a:buNone/>
              <a:defRPr sz="6667"/>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r>
              <a:t>xx%</a:t>
            </a:r>
          </a:p>
        </p:txBody>
      </p:sp>
      <p:sp>
        <p:nvSpPr>
          <p:cNvPr id="939" name="Google Shape;939;p27"/>
          <p:cNvSpPr txBox="1">
            <a:spLocks noGrp="1"/>
          </p:cNvSpPr>
          <p:nvPr>
            <p:ph type="subTitle" idx="3"/>
          </p:nvPr>
        </p:nvSpPr>
        <p:spPr>
          <a:xfrm>
            <a:off x="3292267" y="3604700"/>
            <a:ext cx="5800400" cy="36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940" name="Google Shape;940;p27"/>
          <p:cNvSpPr txBox="1">
            <a:spLocks noGrp="1"/>
          </p:cNvSpPr>
          <p:nvPr>
            <p:ph type="title" idx="4" hasCustomPrompt="1"/>
          </p:nvPr>
        </p:nvSpPr>
        <p:spPr>
          <a:xfrm>
            <a:off x="3292251" y="4159800"/>
            <a:ext cx="5800400" cy="115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500"/>
              <a:buNone/>
              <a:defRPr sz="6667"/>
            </a:lvl1pPr>
            <a:lvl2pPr lvl="1" algn="ctr" rtl="0">
              <a:spcBef>
                <a:spcPts val="0"/>
              </a:spcBef>
              <a:spcAft>
                <a:spcPts val="0"/>
              </a:spcAft>
              <a:buSzPts val="5500"/>
              <a:buNone/>
              <a:defRPr sz="7333"/>
            </a:lvl2pPr>
            <a:lvl3pPr lvl="2" algn="ctr" rtl="0">
              <a:spcBef>
                <a:spcPts val="0"/>
              </a:spcBef>
              <a:spcAft>
                <a:spcPts val="0"/>
              </a:spcAft>
              <a:buSzPts val="5500"/>
              <a:buNone/>
              <a:defRPr sz="7333"/>
            </a:lvl3pPr>
            <a:lvl4pPr lvl="3" algn="ctr" rtl="0">
              <a:spcBef>
                <a:spcPts val="0"/>
              </a:spcBef>
              <a:spcAft>
                <a:spcPts val="0"/>
              </a:spcAft>
              <a:buSzPts val="5500"/>
              <a:buNone/>
              <a:defRPr sz="7333"/>
            </a:lvl4pPr>
            <a:lvl5pPr lvl="4" algn="ctr" rtl="0">
              <a:spcBef>
                <a:spcPts val="0"/>
              </a:spcBef>
              <a:spcAft>
                <a:spcPts val="0"/>
              </a:spcAft>
              <a:buSzPts val="5500"/>
              <a:buNone/>
              <a:defRPr sz="7333"/>
            </a:lvl5pPr>
            <a:lvl6pPr lvl="5" algn="ctr" rtl="0">
              <a:spcBef>
                <a:spcPts val="0"/>
              </a:spcBef>
              <a:spcAft>
                <a:spcPts val="0"/>
              </a:spcAft>
              <a:buSzPts val="5500"/>
              <a:buNone/>
              <a:defRPr sz="7333"/>
            </a:lvl6pPr>
            <a:lvl7pPr lvl="6" algn="ctr" rtl="0">
              <a:spcBef>
                <a:spcPts val="0"/>
              </a:spcBef>
              <a:spcAft>
                <a:spcPts val="0"/>
              </a:spcAft>
              <a:buSzPts val="5500"/>
              <a:buNone/>
              <a:defRPr sz="7333"/>
            </a:lvl7pPr>
            <a:lvl8pPr lvl="7" algn="ctr" rtl="0">
              <a:spcBef>
                <a:spcPts val="0"/>
              </a:spcBef>
              <a:spcAft>
                <a:spcPts val="0"/>
              </a:spcAft>
              <a:buSzPts val="5500"/>
              <a:buNone/>
              <a:defRPr sz="7333"/>
            </a:lvl8pPr>
            <a:lvl9pPr lvl="8" algn="ctr" rtl="0">
              <a:spcBef>
                <a:spcPts val="0"/>
              </a:spcBef>
              <a:spcAft>
                <a:spcPts val="0"/>
              </a:spcAft>
              <a:buSzPts val="5500"/>
              <a:buNone/>
              <a:defRPr sz="7333"/>
            </a:lvl9pPr>
          </a:lstStyle>
          <a:p>
            <a:r>
              <a:t>xx%</a:t>
            </a:r>
          </a:p>
        </p:txBody>
      </p:sp>
      <p:sp>
        <p:nvSpPr>
          <p:cNvPr id="941" name="Google Shape;941;p27"/>
          <p:cNvSpPr txBox="1">
            <a:spLocks noGrp="1"/>
          </p:cNvSpPr>
          <p:nvPr>
            <p:ph type="subTitle" idx="5"/>
          </p:nvPr>
        </p:nvSpPr>
        <p:spPr>
          <a:xfrm>
            <a:off x="3292267" y="5321533"/>
            <a:ext cx="5800400" cy="36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942" name="Google Shape;942;p27"/>
          <p:cNvGrpSpPr/>
          <p:nvPr/>
        </p:nvGrpSpPr>
        <p:grpSpPr>
          <a:xfrm rot="-2241120">
            <a:off x="11651330" y="499493"/>
            <a:ext cx="223377" cy="314312"/>
            <a:chOff x="5248950" y="2607450"/>
            <a:chExt cx="27575" cy="38800"/>
          </a:xfrm>
        </p:grpSpPr>
        <p:sp>
          <p:nvSpPr>
            <p:cNvPr id="943" name="Google Shape;943;p2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44" name="Google Shape;944;p2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45" name="Google Shape;945;p27"/>
          <p:cNvGrpSpPr/>
          <p:nvPr/>
        </p:nvGrpSpPr>
        <p:grpSpPr>
          <a:xfrm rot="-2700000">
            <a:off x="656353" y="613931"/>
            <a:ext cx="139484" cy="196264"/>
            <a:chOff x="5248950" y="2607450"/>
            <a:chExt cx="27575" cy="38800"/>
          </a:xfrm>
        </p:grpSpPr>
        <p:sp>
          <p:nvSpPr>
            <p:cNvPr id="946" name="Google Shape;946;p2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47" name="Google Shape;947;p2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48" name="Google Shape;948;p27"/>
          <p:cNvGrpSpPr/>
          <p:nvPr/>
        </p:nvGrpSpPr>
        <p:grpSpPr>
          <a:xfrm rot="3488692">
            <a:off x="5226950" y="5477400"/>
            <a:ext cx="1201097" cy="1656627"/>
            <a:chOff x="330281" y="38723"/>
            <a:chExt cx="1614914" cy="2227176"/>
          </a:xfrm>
        </p:grpSpPr>
        <p:sp>
          <p:nvSpPr>
            <p:cNvPr id="949" name="Google Shape;949;p2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50" name="Google Shape;950;p2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51" name="Google Shape;951;p2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952" name="Google Shape;952;p27"/>
          <p:cNvSpPr/>
          <p:nvPr/>
        </p:nvSpPr>
        <p:spPr>
          <a:xfrm>
            <a:off x="3951251" y="6255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953" name="Google Shape;953;p27"/>
          <p:cNvSpPr/>
          <p:nvPr/>
        </p:nvSpPr>
        <p:spPr>
          <a:xfrm>
            <a:off x="2490000" y="33282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954" name="Google Shape;954;p27"/>
          <p:cNvGrpSpPr/>
          <p:nvPr/>
        </p:nvGrpSpPr>
        <p:grpSpPr>
          <a:xfrm rot="3488692">
            <a:off x="125550" y="1388149"/>
            <a:ext cx="1201097" cy="1656627"/>
            <a:chOff x="330281" y="38723"/>
            <a:chExt cx="1614914" cy="2227176"/>
          </a:xfrm>
        </p:grpSpPr>
        <p:sp>
          <p:nvSpPr>
            <p:cNvPr id="955" name="Google Shape;955;p2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56" name="Google Shape;956;p2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57" name="Google Shape;957;p2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58" name="Google Shape;958;p27"/>
          <p:cNvGrpSpPr/>
          <p:nvPr/>
        </p:nvGrpSpPr>
        <p:grpSpPr>
          <a:xfrm rot="3488692">
            <a:off x="11333850" y="1249683"/>
            <a:ext cx="1201097" cy="1656627"/>
            <a:chOff x="330281" y="38723"/>
            <a:chExt cx="1614914" cy="2227176"/>
          </a:xfrm>
        </p:grpSpPr>
        <p:sp>
          <p:nvSpPr>
            <p:cNvPr id="959" name="Google Shape;959;p2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60" name="Google Shape;960;p2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61" name="Google Shape;961;p2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62" name="Google Shape;962;p27"/>
          <p:cNvGrpSpPr/>
          <p:nvPr/>
        </p:nvGrpSpPr>
        <p:grpSpPr>
          <a:xfrm>
            <a:off x="9184214" y="3599868"/>
            <a:ext cx="2394689" cy="4934176"/>
            <a:chOff x="6239025" y="396475"/>
            <a:chExt cx="480900" cy="990825"/>
          </a:xfrm>
        </p:grpSpPr>
        <p:sp>
          <p:nvSpPr>
            <p:cNvPr id="963" name="Google Shape;963;p27"/>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64" name="Google Shape;964;p27"/>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65" name="Google Shape;965;p27"/>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66" name="Google Shape;966;p27"/>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67" name="Google Shape;967;p27"/>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68" name="Google Shape;968;p27"/>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69" name="Google Shape;969;p27"/>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70" name="Google Shape;970;p27"/>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71" name="Google Shape;971;p27"/>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72" name="Google Shape;972;p27"/>
          <p:cNvGrpSpPr/>
          <p:nvPr/>
        </p:nvGrpSpPr>
        <p:grpSpPr>
          <a:xfrm>
            <a:off x="287114" y="3744985"/>
            <a:ext cx="2394689" cy="4934176"/>
            <a:chOff x="6239025" y="396475"/>
            <a:chExt cx="480900" cy="990825"/>
          </a:xfrm>
        </p:grpSpPr>
        <p:sp>
          <p:nvSpPr>
            <p:cNvPr id="973" name="Google Shape;973;p27"/>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74" name="Google Shape;974;p27"/>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75" name="Google Shape;975;p27"/>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76" name="Google Shape;976;p27"/>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77" name="Google Shape;977;p27"/>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78" name="Google Shape;978;p27"/>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79" name="Google Shape;979;p27"/>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80" name="Google Shape;980;p27"/>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81" name="Google Shape;981;p27"/>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Tree>
    <p:extLst>
      <p:ext uri="{BB962C8B-B14F-4D97-AF65-F5344CB8AC3E}">
        <p14:creationId xmlns:p14="http://schemas.microsoft.com/office/powerpoint/2010/main" val="39204296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244000" y="3644143"/>
            <a:ext cx="9704000" cy="13908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8533" b="1">
                <a:latin typeface="Gochi Hand"/>
                <a:ea typeface="Gochi Hand"/>
                <a:cs typeface="Gochi Hand"/>
                <a:sym typeface="Gochi Hand"/>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269933" y="5513567"/>
            <a:ext cx="5652000" cy="568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solidFill>
                  <a:schemeClr val="lt2"/>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grpSp>
        <p:nvGrpSpPr>
          <p:cNvPr id="11" name="Google Shape;11;p2"/>
          <p:cNvGrpSpPr/>
          <p:nvPr/>
        </p:nvGrpSpPr>
        <p:grpSpPr>
          <a:xfrm rot="-2241120">
            <a:off x="9980546" y="499493"/>
            <a:ext cx="223377" cy="314312"/>
            <a:chOff x="5248950" y="2607450"/>
            <a:chExt cx="27575" cy="38800"/>
          </a:xfrm>
        </p:grpSpPr>
        <p:sp>
          <p:nvSpPr>
            <p:cNvPr id="12" name="Google Shape;12;p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 name="Google Shape;13;p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4" name="Google Shape;14;p2"/>
          <p:cNvGrpSpPr/>
          <p:nvPr/>
        </p:nvGrpSpPr>
        <p:grpSpPr>
          <a:xfrm rot="1583875">
            <a:off x="11416248" y="5923791"/>
            <a:ext cx="213065" cy="299803"/>
            <a:chOff x="5248950" y="2607450"/>
            <a:chExt cx="27575" cy="38800"/>
          </a:xfrm>
        </p:grpSpPr>
        <p:sp>
          <p:nvSpPr>
            <p:cNvPr id="15" name="Google Shape;15;p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6" name="Google Shape;16;p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7" name="Google Shape;17;p2"/>
          <p:cNvGrpSpPr/>
          <p:nvPr/>
        </p:nvGrpSpPr>
        <p:grpSpPr>
          <a:xfrm rot="-2700000">
            <a:off x="2068219" y="869897"/>
            <a:ext cx="139484" cy="196264"/>
            <a:chOff x="5248950" y="2607450"/>
            <a:chExt cx="27575" cy="38800"/>
          </a:xfrm>
        </p:grpSpPr>
        <p:sp>
          <p:nvSpPr>
            <p:cNvPr id="18" name="Google Shape;18;p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9" name="Google Shape;19;p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0" name="Google Shape;20;p2"/>
          <p:cNvGrpSpPr/>
          <p:nvPr/>
        </p:nvGrpSpPr>
        <p:grpSpPr>
          <a:xfrm rot="3320916">
            <a:off x="11453326" y="1044893"/>
            <a:ext cx="139487" cy="196267"/>
            <a:chOff x="5248950" y="2607450"/>
            <a:chExt cx="27575" cy="38800"/>
          </a:xfrm>
        </p:grpSpPr>
        <p:sp>
          <p:nvSpPr>
            <p:cNvPr id="21" name="Google Shape;21;p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2" name="Google Shape;22;p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3" name="Google Shape;23;p2"/>
          <p:cNvGrpSpPr/>
          <p:nvPr/>
        </p:nvGrpSpPr>
        <p:grpSpPr>
          <a:xfrm rot="7179494">
            <a:off x="10922676" y="2477017"/>
            <a:ext cx="1201005" cy="1656601"/>
            <a:chOff x="330281" y="38723"/>
            <a:chExt cx="1614914" cy="2227176"/>
          </a:xfrm>
        </p:grpSpPr>
        <p:sp>
          <p:nvSpPr>
            <p:cNvPr id="24" name="Google Shape;24;p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5" name="Google Shape;25;p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6" name="Google Shape;26;p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7" name="Google Shape;27;p2"/>
          <p:cNvGrpSpPr/>
          <p:nvPr/>
        </p:nvGrpSpPr>
        <p:grpSpPr>
          <a:xfrm>
            <a:off x="264158" y="379318"/>
            <a:ext cx="1232287" cy="1640092"/>
            <a:chOff x="330281" y="38723"/>
            <a:chExt cx="1614914" cy="2227176"/>
          </a:xfrm>
        </p:grpSpPr>
        <p:sp>
          <p:nvSpPr>
            <p:cNvPr id="28" name="Google Shape;28;p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9" name="Google Shape;29;p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0" name="Google Shape;30;p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31" name="Google Shape;31;p2"/>
          <p:cNvSpPr/>
          <p:nvPr/>
        </p:nvSpPr>
        <p:spPr>
          <a:xfrm>
            <a:off x="-1309766" y="-5432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32" name="Google Shape;32;p2"/>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33" name="Google Shape;33;p2"/>
          <p:cNvSpPr/>
          <p:nvPr/>
        </p:nvSpPr>
        <p:spPr>
          <a:xfrm>
            <a:off x="9429784" y="1684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34" name="Google Shape;34;p2"/>
          <p:cNvSpPr/>
          <p:nvPr/>
        </p:nvSpPr>
        <p:spPr>
          <a:xfrm>
            <a:off x="11493033" y="5014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35" name="Google Shape;35;p2"/>
          <p:cNvSpPr/>
          <p:nvPr/>
        </p:nvSpPr>
        <p:spPr>
          <a:xfrm>
            <a:off x="2042067" y="54128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36" name="Google Shape;36;p2"/>
          <p:cNvGrpSpPr/>
          <p:nvPr/>
        </p:nvGrpSpPr>
        <p:grpSpPr>
          <a:xfrm rot="-263120">
            <a:off x="-975708" y="2896597"/>
            <a:ext cx="2444421" cy="5036641"/>
            <a:chOff x="6239025" y="396475"/>
            <a:chExt cx="480900" cy="990825"/>
          </a:xfrm>
        </p:grpSpPr>
        <p:sp>
          <p:nvSpPr>
            <p:cNvPr id="37" name="Google Shape;37;p2"/>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8" name="Google Shape;38;p2"/>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9" name="Google Shape;39;p2"/>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0" name="Google Shape;40;p2"/>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1" name="Google Shape;41;p2"/>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2" name="Google Shape;42;p2"/>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3" name="Google Shape;43;p2"/>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4" name="Google Shape;44;p2"/>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5" name="Google Shape;45;p2"/>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46" name="Google Shape;46;p2"/>
          <p:cNvSpPr/>
          <p:nvPr/>
        </p:nvSpPr>
        <p:spPr>
          <a:xfrm>
            <a:off x="11684834" y="18560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7" name="Google Shape;47;p2"/>
          <p:cNvSpPr/>
          <p:nvPr/>
        </p:nvSpPr>
        <p:spPr>
          <a:xfrm>
            <a:off x="1244000" y="33463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48" name="Google Shape;48;p2"/>
          <p:cNvGrpSpPr/>
          <p:nvPr/>
        </p:nvGrpSpPr>
        <p:grpSpPr>
          <a:xfrm rot="288696" flipH="1">
            <a:off x="10490395" y="4368594"/>
            <a:ext cx="2022676" cy="4167959"/>
            <a:chOff x="6239025" y="396475"/>
            <a:chExt cx="480900" cy="990825"/>
          </a:xfrm>
        </p:grpSpPr>
        <p:sp>
          <p:nvSpPr>
            <p:cNvPr id="49" name="Google Shape;49;p2"/>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0" name="Google Shape;50;p2"/>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1" name="Google Shape;51;p2"/>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2" name="Google Shape;52;p2"/>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3" name="Google Shape;53;p2"/>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4" name="Google Shape;54;p2"/>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5" name="Google Shape;55;p2"/>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6" name="Google Shape;56;p2"/>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7" name="Google Shape;57;p2"/>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Tree>
    <p:extLst>
      <p:ext uri="{BB962C8B-B14F-4D97-AF65-F5344CB8AC3E}">
        <p14:creationId xmlns:p14="http://schemas.microsoft.com/office/powerpoint/2010/main" val="330340992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8"/>
        <p:cNvGrpSpPr/>
        <p:nvPr/>
      </p:nvGrpSpPr>
      <p:grpSpPr>
        <a:xfrm>
          <a:off x="0" y="0"/>
          <a:ext cx="0" cy="0"/>
          <a:chOff x="0" y="0"/>
          <a:chExt cx="0" cy="0"/>
        </a:xfrm>
      </p:grpSpPr>
      <p:sp>
        <p:nvSpPr>
          <p:cNvPr id="59" name="Google Shape;59;p3"/>
          <p:cNvSpPr txBox="1">
            <a:spLocks noGrp="1"/>
          </p:cNvSpPr>
          <p:nvPr>
            <p:ph type="title" hasCustomPrompt="1"/>
          </p:nvPr>
        </p:nvSpPr>
        <p:spPr>
          <a:xfrm>
            <a:off x="1536557" y="994460"/>
            <a:ext cx="1691600" cy="1258000"/>
          </a:xfrm>
          <a:prstGeom prst="rect">
            <a:avLst/>
          </a:prstGeom>
        </p:spPr>
        <p:txBody>
          <a:bodyPr spcFirstLastPara="1" wrap="square" lIns="91425" tIns="91425" rIns="91425" bIns="91425" anchor="ctr" anchorCtr="0">
            <a:noAutofit/>
          </a:bodyPr>
          <a:lstStyle>
            <a:lvl1pPr lvl="0" rtl="0">
              <a:spcBef>
                <a:spcPts val="0"/>
              </a:spcBef>
              <a:spcAft>
                <a:spcPts val="0"/>
              </a:spcAft>
              <a:buSzPts val="6900"/>
              <a:buNone/>
              <a:defRPr sz="10266" b="0">
                <a:solidFill>
                  <a:schemeClr val="lt2"/>
                </a:solidFill>
              </a:defRPr>
            </a:lvl1pPr>
            <a:lvl2pPr lvl="1" rtl="0">
              <a:spcBef>
                <a:spcPts val="0"/>
              </a:spcBef>
              <a:spcAft>
                <a:spcPts val="0"/>
              </a:spcAft>
              <a:buSzPts val="6900"/>
              <a:buNone/>
              <a:defRPr sz="9200"/>
            </a:lvl2pPr>
            <a:lvl3pPr lvl="2" rtl="0">
              <a:spcBef>
                <a:spcPts val="0"/>
              </a:spcBef>
              <a:spcAft>
                <a:spcPts val="0"/>
              </a:spcAft>
              <a:buSzPts val="6900"/>
              <a:buNone/>
              <a:defRPr sz="9200"/>
            </a:lvl3pPr>
            <a:lvl4pPr lvl="3" rtl="0">
              <a:spcBef>
                <a:spcPts val="0"/>
              </a:spcBef>
              <a:spcAft>
                <a:spcPts val="0"/>
              </a:spcAft>
              <a:buSzPts val="6900"/>
              <a:buNone/>
              <a:defRPr sz="9200"/>
            </a:lvl4pPr>
            <a:lvl5pPr lvl="4" rtl="0">
              <a:spcBef>
                <a:spcPts val="0"/>
              </a:spcBef>
              <a:spcAft>
                <a:spcPts val="0"/>
              </a:spcAft>
              <a:buSzPts val="6900"/>
              <a:buNone/>
              <a:defRPr sz="9200"/>
            </a:lvl5pPr>
            <a:lvl6pPr lvl="5" rtl="0">
              <a:spcBef>
                <a:spcPts val="0"/>
              </a:spcBef>
              <a:spcAft>
                <a:spcPts val="0"/>
              </a:spcAft>
              <a:buSzPts val="6900"/>
              <a:buNone/>
              <a:defRPr sz="9200"/>
            </a:lvl6pPr>
            <a:lvl7pPr lvl="6" rtl="0">
              <a:spcBef>
                <a:spcPts val="0"/>
              </a:spcBef>
              <a:spcAft>
                <a:spcPts val="0"/>
              </a:spcAft>
              <a:buSzPts val="6900"/>
              <a:buNone/>
              <a:defRPr sz="9200"/>
            </a:lvl7pPr>
            <a:lvl8pPr lvl="7" rtl="0">
              <a:spcBef>
                <a:spcPts val="0"/>
              </a:spcBef>
              <a:spcAft>
                <a:spcPts val="0"/>
              </a:spcAft>
              <a:buSzPts val="6900"/>
              <a:buNone/>
              <a:defRPr sz="9200"/>
            </a:lvl8pPr>
            <a:lvl9pPr lvl="8" rtl="0">
              <a:spcBef>
                <a:spcPts val="0"/>
              </a:spcBef>
              <a:spcAft>
                <a:spcPts val="0"/>
              </a:spcAft>
              <a:buSzPts val="6900"/>
              <a:buNone/>
              <a:defRPr sz="9200"/>
            </a:lvl9pPr>
          </a:lstStyle>
          <a:p>
            <a:r>
              <a:t>xx%</a:t>
            </a:r>
          </a:p>
        </p:txBody>
      </p:sp>
      <p:sp>
        <p:nvSpPr>
          <p:cNvPr id="60" name="Google Shape;60;p3"/>
          <p:cNvSpPr txBox="1">
            <a:spLocks noGrp="1"/>
          </p:cNvSpPr>
          <p:nvPr>
            <p:ph type="title" idx="2"/>
          </p:nvPr>
        </p:nvSpPr>
        <p:spPr>
          <a:xfrm>
            <a:off x="1166067" y="2405900"/>
            <a:ext cx="6040400" cy="21804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7733">
                <a:solidFill>
                  <a:schemeClr val="dk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1" name="Google Shape;61;p3"/>
          <p:cNvSpPr txBox="1">
            <a:spLocks noGrp="1"/>
          </p:cNvSpPr>
          <p:nvPr>
            <p:ph type="subTitle" idx="1"/>
          </p:nvPr>
        </p:nvSpPr>
        <p:spPr>
          <a:xfrm>
            <a:off x="1166067" y="5012367"/>
            <a:ext cx="3452400" cy="95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2133"/>
            </a:lvl1pPr>
            <a:lvl2pPr lvl="1" rtl="0">
              <a:spcBef>
                <a:spcPts val="0"/>
              </a:spcBef>
              <a:spcAft>
                <a:spcPts val="0"/>
              </a:spcAft>
              <a:buClr>
                <a:schemeClr val="dk2"/>
              </a:buClr>
              <a:buSzPts val="1400"/>
              <a:buNone/>
              <a:defRPr>
                <a:solidFill>
                  <a:schemeClr val="dk2"/>
                </a:solidFill>
              </a:defRPr>
            </a:lvl2pPr>
            <a:lvl3pPr lvl="2" rtl="0">
              <a:spcBef>
                <a:spcPts val="2133"/>
              </a:spcBef>
              <a:spcAft>
                <a:spcPts val="0"/>
              </a:spcAft>
              <a:buClr>
                <a:schemeClr val="dk2"/>
              </a:buClr>
              <a:buSzPts val="1400"/>
              <a:buNone/>
              <a:defRPr>
                <a:solidFill>
                  <a:schemeClr val="dk2"/>
                </a:solidFill>
              </a:defRPr>
            </a:lvl3pPr>
            <a:lvl4pPr lvl="3" rtl="0">
              <a:spcBef>
                <a:spcPts val="2133"/>
              </a:spcBef>
              <a:spcAft>
                <a:spcPts val="0"/>
              </a:spcAft>
              <a:buClr>
                <a:schemeClr val="dk2"/>
              </a:buClr>
              <a:buSzPts val="1400"/>
              <a:buNone/>
              <a:defRPr>
                <a:solidFill>
                  <a:schemeClr val="dk2"/>
                </a:solidFill>
              </a:defRPr>
            </a:lvl4pPr>
            <a:lvl5pPr lvl="4" rtl="0">
              <a:spcBef>
                <a:spcPts val="2133"/>
              </a:spcBef>
              <a:spcAft>
                <a:spcPts val="0"/>
              </a:spcAft>
              <a:buClr>
                <a:schemeClr val="dk2"/>
              </a:buClr>
              <a:buSzPts val="1400"/>
              <a:buNone/>
              <a:defRPr>
                <a:solidFill>
                  <a:schemeClr val="dk2"/>
                </a:solidFill>
              </a:defRPr>
            </a:lvl5pPr>
            <a:lvl6pPr lvl="5" rtl="0">
              <a:spcBef>
                <a:spcPts val="2133"/>
              </a:spcBef>
              <a:spcAft>
                <a:spcPts val="0"/>
              </a:spcAft>
              <a:buClr>
                <a:schemeClr val="dk2"/>
              </a:buClr>
              <a:buSzPts val="1400"/>
              <a:buNone/>
              <a:defRPr>
                <a:solidFill>
                  <a:schemeClr val="dk2"/>
                </a:solidFill>
              </a:defRPr>
            </a:lvl6pPr>
            <a:lvl7pPr lvl="6" rtl="0">
              <a:spcBef>
                <a:spcPts val="2133"/>
              </a:spcBef>
              <a:spcAft>
                <a:spcPts val="0"/>
              </a:spcAft>
              <a:buClr>
                <a:schemeClr val="dk2"/>
              </a:buClr>
              <a:buSzPts val="1400"/>
              <a:buNone/>
              <a:defRPr>
                <a:solidFill>
                  <a:schemeClr val="dk2"/>
                </a:solidFill>
              </a:defRPr>
            </a:lvl7pPr>
            <a:lvl8pPr lvl="7" rtl="0">
              <a:spcBef>
                <a:spcPts val="2133"/>
              </a:spcBef>
              <a:spcAft>
                <a:spcPts val="0"/>
              </a:spcAft>
              <a:buClr>
                <a:schemeClr val="dk2"/>
              </a:buClr>
              <a:buSzPts val="1400"/>
              <a:buNone/>
              <a:defRPr>
                <a:solidFill>
                  <a:schemeClr val="dk2"/>
                </a:solidFill>
              </a:defRPr>
            </a:lvl8pPr>
            <a:lvl9pPr lvl="8" rtl="0">
              <a:spcBef>
                <a:spcPts val="2133"/>
              </a:spcBef>
              <a:spcAft>
                <a:spcPts val="2133"/>
              </a:spcAft>
              <a:buClr>
                <a:schemeClr val="dk2"/>
              </a:buClr>
              <a:buSzPts val="1400"/>
              <a:buNone/>
              <a:defRPr>
                <a:solidFill>
                  <a:schemeClr val="dk2"/>
                </a:solidFill>
              </a:defRPr>
            </a:lvl9pPr>
          </a:lstStyle>
          <a:p>
            <a:endParaRPr/>
          </a:p>
        </p:txBody>
      </p:sp>
      <p:grpSp>
        <p:nvGrpSpPr>
          <p:cNvPr id="62" name="Google Shape;62;p3"/>
          <p:cNvGrpSpPr/>
          <p:nvPr/>
        </p:nvGrpSpPr>
        <p:grpSpPr>
          <a:xfrm rot="7179494">
            <a:off x="10423076" y="218550"/>
            <a:ext cx="1201005" cy="1656601"/>
            <a:chOff x="330281" y="38723"/>
            <a:chExt cx="1614914" cy="2227176"/>
          </a:xfrm>
        </p:grpSpPr>
        <p:sp>
          <p:nvSpPr>
            <p:cNvPr id="63" name="Google Shape;63;p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4" name="Google Shape;64;p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5" name="Google Shape;65;p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6" name="Google Shape;66;p3"/>
          <p:cNvGrpSpPr/>
          <p:nvPr/>
        </p:nvGrpSpPr>
        <p:grpSpPr>
          <a:xfrm rot="-4940312">
            <a:off x="5328917" y="5226733"/>
            <a:ext cx="1232307" cy="1640169"/>
            <a:chOff x="330281" y="38723"/>
            <a:chExt cx="1614914" cy="2227176"/>
          </a:xfrm>
        </p:grpSpPr>
        <p:sp>
          <p:nvSpPr>
            <p:cNvPr id="67" name="Google Shape;67;p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8" name="Google Shape;68;p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9" name="Google Shape;69;p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70" name="Google Shape;70;p3"/>
          <p:cNvSpPr/>
          <p:nvPr/>
        </p:nvSpPr>
        <p:spPr>
          <a:xfrm>
            <a:off x="4683667" y="-9288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1" name="Google Shape;71;p3"/>
          <p:cNvSpPr/>
          <p:nvPr/>
        </p:nvSpPr>
        <p:spPr>
          <a:xfrm>
            <a:off x="7366700" y="6141901"/>
            <a:ext cx="2458781" cy="158877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72" name="Google Shape;72;p3"/>
          <p:cNvGrpSpPr/>
          <p:nvPr/>
        </p:nvGrpSpPr>
        <p:grpSpPr>
          <a:xfrm rot="-5856778">
            <a:off x="4115731" y="795177"/>
            <a:ext cx="1201101" cy="1656475"/>
            <a:chOff x="330281" y="38723"/>
            <a:chExt cx="1614914" cy="2227176"/>
          </a:xfrm>
        </p:grpSpPr>
        <p:sp>
          <p:nvSpPr>
            <p:cNvPr id="73" name="Google Shape;73;p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4" name="Google Shape;74;p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5" name="Google Shape;75;p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6" name="Google Shape;76;p3"/>
          <p:cNvGrpSpPr/>
          <p:nvPr/>
        </p:nvGrpSpPr>
        <p:grpSpPr>
          <a:xfrm rot="-2241120">
            <a:off x="9980546" y="499493"/>
            <a:ext cx="223377" cy="314312"/>
            <a:chOff x="5248950" y="2607450"/>
            <a:chExt cx="27575" cy="38800"/>
          </a:xfrm>
        </p:grpSpPr>
        <p:sp>
          <p:nvSpPr>
            <p:cNvPr id="77" name="Google Shape;77;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8" name="Google Shape;78;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9" name="Google Shape;79;p3"/>
          <p:cNvGrpSpPr/>
          <p:nvPr/>
        </p:nvGrpSpPr>
        <p:grpSpPr>
          <a:xfrm rot="1583875">
            <a:off x="11416248" y="5923791"/>
            <a:ext cx="213065" cy="299803"/>
            <a:chOff x="5248950" y="2607450"/>
            <a:chExt cx="27575" cy="38800"/>
          </a:xfrm>
        </p:grpSpPr>
        <p:sp>
          <p:nvSpPr>
            <p:cNvPr id="80" name="Google Shape;80;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1" name="Google Shape;81;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82" name="Google Shape;82;p3"/>
          <p:cNvGrpSpPr/>
          <p:nvPr/>
        </p:nvGrpSpPr>
        <p:grpSpPr>
          <a:xfrm rot="4025085">
            <a:off x="935031" y="6259682"/>
            <a:ext cx="140875" cy="198223"/>
            <a:chOff x="5248950" y="2607450"/>
            <a:chExt cx="27575" cy="38800"/>
          </a:xfrm>
        </p:grpSpPr>
        <p:sp>
          <p:nvSpPr>
            <p:cNvPr id="83" name="Google Shape;83;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4" name="Google Shape;84;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85" name="Google Shape;85;p3"/>
          <p:cNvGrpSpPr/>
          <p:nvPr/>
        </p:nvGrpSpPr>
        <p:grpSpPr>
          <a:xfrm rot="-5243946">
            <a:off x="-112494" y="3732874"/>
            <a:ext cx="223379" cy="314309"/>
            <a:chOff x="5248950" y="2607450"/>
            <a:chExt cx="27575" cy="38800"/>
          </a:xfrm>
        </p:grpSpPr>
        <p:sp>
          <p:nvSpPr>
            <p:cNvPr id="86" name="Google Shape;86;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7" name="Google Shape;87;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88" name="Google Shape;88;p3"/>
          <p:cNvGrpSpPr/>
          <p:nvPr/>
        </p:nvGrpSpPr>
        <p:grpSpPr>
          <a:xfrm rot="-2700000">
            <a:off x="2632853" y="617964"/>
            <a:ext cx="139484" cy="196264"/>
            <a:chOff x="5248950" y="2607450"/>
            <a:chExt cx="27575" cy="38800"/>
          </a:xfrm>
        </p:grpSpPr>
        <p:sp>
          <p:nvSpPr>
            <p:cNvPr id="89" name="Google Shape;89;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0" name="Google Shape;90;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1" name="Google Shape;91;p3"/>
          <p:cNvGrpSpPr/>
          <p:nvPr/>
        </p:nvGrpSpPr>
        <p:grpSpPr>
          <a:xfrm rot="3320916">
            <a:off x="11519175" y="731127"/>
            <a:ext cx="139487" cy="196267"/>
            <a:chOff x="5248950" y="2607450"/>
            <a:chExt cx="27575" cy="38800"/>
          </a:xfrm>
        </p:grpSpPr>
        <p:sp>
          <p:nvSpPr>
            <p:cNvPr id="92" name="Google Shape;92;p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3" name="Google Shape;93;p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94" name="Google Shape;94;p3"/>
          <p:cNvSpPr/>
          <p:nvPr/>
        </p:nvSpPr>
        <p:spPr>
          <a:xfrm>
            <a:off x="415600" y="5518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95" name="Google Shape;95;p3"/>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96" name="Google Shape;96;p3"/>
          <p:cNvSpPr/>
          <p:nvPr/>
        </p:nvSpPr>
        <p:spPr>
          <a:xfrm>
            <a:off x="11643467" y="2609985"/>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97" name="Google Shape;97;p3"/>
          <p:cNvSpPr/>
          <p:nvPr/>
        </p:nvSpPr>
        <p:spPr>
          <a:xfrm>
            <a:off x="588167" y="1096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Tree>
    <p:extLst>
      <p:ext uri="{BB962C8B-B14F-4D97-AF65-F5344CB8AC3E}">
        <p14:creationId xmlns:p14="http://schemas.microsoft.com/office/powerpoint/2010/main" val="26448131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98"/>
        <p:cNvGrpSpPr/>
        <p:nvPr/>
      </p:nvGrpSpPr>
      <p:grpSpPr>
        <a:xfrm>
          <a:off x="0" y="0"/>
          <a:ext cx="0" cy="0"/>
          <a:chOff x="0" y="0"/>
          <a:chExt cx="0" cy="0"/>
        </a:xfrm>
      </p:grpSpPr>
      <p:sp>
        <p:nvSpPr>
          <p:cNvPr id="99" name="Google Shape;99;p4"/>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a:spcBef>
                <a:spcPts val="0"/>
              </a:spcBef>
              <a:spcAft>
                <a:spcPts val="0"/>
              </a:spcAft>
              <a:buSzPts val="3200"/>
              <a:buNone/>
              <a:defRPr b="1"/>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100" name="Google Shape;100;p4"/>
          <p:cNvSpPr txBox="1">
            <a:spLocks noGrp="1"/>
          </p:cNvSpPr>
          <p:nvPr>
            <p:ph type="body" idx="1"/>
          </p:nvPr>
        </p:nvSpPr>
        <p:spPr>
          <a:xfrm>
            <a:off x="913467" y="1536633"/>
            <a:ext cx="10365200" cy="47704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4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101" name="Google Shape;101;p4"/>
          <p:cNvGrpSpPr/>
          <p:nvPr/>
        </p:nvGrpSpPr>
        <p:grpSpPr>
          <a:xfrm rot="-2241120">
            <a:off x="9980546" y="499493"/>
            <a:ext cx="223377" cy="314312"/>
            <a:chOff x="5248950" y="2607450"/>
            <a:chExt cx="27575" cy="38800"/>
          </a:xfrm>
        </p:grpSpPr>
        <p:sp>
          <p:nvSpPr>
            <p:cNvPr id="102" name="Google Shape;102;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3" name="Google Shape;103;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4" name="Google Shape;104;p4"/>
          <p:cNvGrpSpPr/>
          <p:nvPr/>
        </p:nvGrpSpPr>
        <p:grpSpPr>
          <a:xfrm rot="1583875">
            <a:off x="11507814" y="6028591"/>
            <a:ext cx="213065" cy="299803"/>
            <a:chOff x="5248950" y="2607450"/>
            <a:chExt cx="27575" cy="38800"/>
          </a:xfrm>
        </p:grpSpPr>
        <p:sp>
          <p:nvSpPr>
            <p:cNvPr id="105" name="Google Shape;105;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6" name="Google Shape;106;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7" name="Google Shape;107;p4"/>
          <p:cNvGrpSpPr/>
          <p:nvPr/>
        </p:nvGrpSpPr>
        <p:grpSpPr>
          <a:xfrm rot="4025085">
            <a:off x="1094364" y="6311382"/>
            <a:ext cx="140875" cy="198223"/>
            <a:chOff x="5248950" y="2607450"/>
            <a:chExt cx="27575" cy="38800"/>
          </a:xfrm>
        </p:grpSpPr>
        <p:sp>
          <p:nvSpPr>
            <p:cNvPr id="108" name="Google Shape;108;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9" name="Google Shape;109;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0" name="Google Shape;110;p4"/>
          <p:cNvGrpSpPr/>
          <p:nvPr/>
        </p:nvGrpSpPr>
        <p:grpSpPr>
          <a:xfrm rot="-5243946">
            <a:off x="-112494" y="2989240"/>
            <a:ext cx="223379" cy="314309"/>
            <a:chOff x="5248950" y="2607450"/>
            <a:chExt cx="27575" cy="38800"/>
          </a:xfrm>
        </p:grpSpPr>
        <p:sp>
          <p:nvSpPr>
            <p:cNvPr id="111" name="Google Shape;111;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2" name="Google Shape;112;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3" name="Google Shape;113;p4"/>
          <p:cNvGrpSpPr/>
          <p:nvPr/>
        </p:nvGrpSpPr>
        <p:grpSpPr>
          <a:xfrm rot="-2700000">
            <a:off x="2632853" y="617964"/>
            <a:ext cx="139484" cy="196264"/>
            <a:chOff x="5248950" y="2607450"/>
            <a:chExt cx="27575" cy="38800"/>
          </a:xfrm>
        </p:grpSpPr>
        <p:sp>
          <p:nvSpPr>
            <p:cNvPr id="114" name="Google Shape;114;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5" name="Google Shape;115;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6" name="Google Shape;116;p4"/>
          <p:cNvGrpSpPr/>
          <p:nvPr/>
        </p:nvGrpSpPr>
        <p:grpSpPr>
          <a:xfrm rot="3320916">
            <a:off x="11502893" y="1444260"/>
            <a:ext cx="139487" cy="196267"/>
            <a:chOff x="5248950" y="2607450"/>
            <a:chExt cx="27575" cy="38800"/>
          </a:xfrm>
        </p:grpSpPr>
        <p:sp>
          <p:nvSpPr>
            <p:cNvPr id="117" name="Google Shape;117;p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8" name="Google Shape;118;p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19" name="Google Shape;119;p4"/>
          <p:cNvSpPr/>
          <p:nvPr/>
        </p:nvSpPr>
        <p:spPr>
          <a:xfrm>
            <a:off x="415600" y="57604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20" name="Google Shape;120;p4"/>
          <p:cNvSpPr/>
          <p:nvPr/>
        </p:nvSpPr>
        <p:spPr>
          <a:xfrm>
            <a:off x="10359000" y="6360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21" name="Google Shape;121;p4"/>
          <p:cNvSpPr/>
          <p:nvPr/>
        </p:nvSpPr>
        <p:spPr>
          <a:xfrm>
            <a:off x="11145900" y="6062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22" name="Google Shape;122;p4"/>
          <p:cNvSpPr/>
          <p:nvPr/>
        </p:nvSpPr>
        <p:spPr>
          <a:xfrm>
            <a:off x="11643467" y="48626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23" name="Google Shape;123;p4"/>
          <p:cNvSpPr/>
          <p:nvPr/>
        </p:nvSpPr>
        <p:spPr>
          <a:xfrm>
            <a:off x="854300" y="6657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Tree>
    <p:extLst>
      <p:ext uri="{BB962C8B-B14F-4D97-AF65-F5344CB8AC3E}">
        <p14:creationId xmlns:p14="http://schemas.microsoft.com/office/powerpoint/2010/main" val="87236336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24"/>
        <p:cNvGrpSpPr/>
        <p:nvPr/>
      </p:nvGrpSpPr>
      <p:grpSpPr>
        <a:xfrm>
          <a:off x="0" y="0"/>
          <a:ext cx="0" cy="0"/>
          <a:chOff x="0" y="0"/>
          <a:chExt cx="0" cy="0"/>
        </a:xfrm>
      </p:grpSpPr>
      <p:sp>
        <p:nvSpPr>
          <p:cNvPr id="125" name="Google Shape;125;p5"/>
          <p:cNvSpPr txBox="1">
            <a:spLocks noGrp="1"/>
          </p:cNvSpPr>
          <p:nvPr>
            <p:ph type="subTitle" idx="1"/>
          </p:nvPr>
        </p:nvSpPr>
        <p:spPr>
          <a:xfrm>
            <a:off x="2326233" y="4228029"/>
            <a:ext cx="3336400" cy="5016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126" name="Google Shape;126;p5"/>
          <p:cNvSpPr txBox="1">
            <a:spLocks noGrp="1"/>
          </p:cNvSpPr>
          <p:nvPr>
            <p:ph type="subTitle" idx="2"/>
          </p:nvPr>
        </p:nvSpPr>
        <p:spPr>
          <a:xfrm>
            <a:off x="2326233" y="4784833"/>
            <a:ext cx="3336400" cy="124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33"/>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27" name="Google Shape;127;p5"/>
          <p:cNvSpPr txBox="1">
            <a:spLocks noGrp="1"/>
          </p:cNvSpPr>
          <p:nvPr>
            <p:ph type="subTitle" idx="3"/>
          </p:nvPr>
        </p:nvSpPr>
        <p:spPr>
          <a:xfrm>
            <a:off x="6788788" y="4228029"/>
            <a:ext cx="3336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128" name="Google Shape;128;p5"/>
          <p:cNvSpPr txBox="1">
            <a:spLocks noGrp="1"/>
          </p:cNvSpPr>
          <p:nvPr>
            <p:ph type="subTitle" idx="4"/>
          </p:nvPr>
        </p:nvSpPr>
        <p:spPr>
          <a:xfrm>
            <a:off x="6788800" y="4784833"/>
            <a:ext cx="3336400" cy="124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33"/>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29" name="Google Shape;129;p5"/>
          <p:cNvGrpSpPr/>
          <p:nvPr/>
        </p:nvGrpSpPr>
        <p:grpSpPr>
          <a:xfrm rot="-2241120">
            <a:off x="11651330" y="499493"/>
            <a:ext cx="223377" cy="314312"/>
            <a:chOff x="5248950" y="2607450"/>
            <a:chExt cx="27575" cy="38800"/>
          </a:xfrm>
        </p:grpSpPr>
        <p:sp>
          <p:nvSpPr>
            <p:cNvPr id="130" name="Google Shape;130;p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1" name="Google Shape;131;p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2" name="Google Shape;132;p5"/>
          <p:cNvGrpSpPr/>
          <p:nvPr/>
        </p:nvGrpSpPr>
        <p:grpSpPr>
          <a:xfrm rot="-2700000">
            <a:off x="656353" y="613931"/>
            <a:ext cx="139484" cy="196264"/>
            <a:chOff x="5248950" y="2607450"/>
            <a:chExt cx="27575" cy="38800"/>
          </a:xfrm>
        </p:grpSpPr>
        <p:sp>
          <p:nvSpPr>
            <p:cNvPr id="133" name="Google Shape;133;p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4" name="Google Shape;134;p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5" name="Google Shape;135;p5"/>
          <p:cNvGrpSpPr/>
          <p:nvPr/>
        </p:nvGrpSpPr>
        <p:grpSpPr>
          <a:xfrm rot="3488692">
            <a:off x="5226950" y="5477400"/>
            <a:ext cx="1201097" cy="1656627"/>
            <a:chOff x="330281" y="38723"/>
            <a:chExt cx="1614914" cy="2227176"/>
          </a:xfrm>
        </p:grpSpPr>
        <p:sp>
          <p:nvSpPr>
            <p:cNvPr id="136" name="Google Shape;136;p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7" name="Google Shape;137;p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8" name="Google Shape;138;p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39" name="Google Shape;139;p5"/>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40" name="Google Shape;140;p5"/>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41" name="Google Shape;141;p5"/>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42" name="Google Shape;142;p5"/>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43" name="Google Shape;143;p5"/>
          <p:cNvGrpSpPr/>
          <p:nvPr/>
        </p:nvGrpSpPr>
        <p:grpSpPr>
          <a:xfrm rot="3488692">
            <a:off x="-568350" y="1653316"/>
            <a:ext cx="1201097" cy="1656627"/>
            <a:chOff x="330281" y="38723"/>
            <a:chExt cx="1614914" cy="2227176"/>
          </a:xfrm>
        </p:grpSpPr>
        <p:sp>
          <p:nvSpPr>
            <p:cNvPr id="144" name="Google Shape;144;p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45" name="Google Shape;145;p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46" name="Google Shape;146;p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47" name="Google Shape;147;p5"/>
          <p:cNvGrpSpPr/>
          <p:nvPr/>
        </p:nvGrpSpPr>
        <p:grpSpPr>
          <a:xfrm rot="3488692">
            <a:off x="11664383" y="1111983"/>
            <a:ext cx="1201097" cy="1656627"/>
            <a:chOff x="330281" y="38723"/>
            <a:chExt cx="1614914" cy="2227176"/>
          </a:xfrm>
        </p:grpSpPr>
        <p:sp>
          <p:nvSpPr>
            <p:cNvPr id="148" name="Google Shape;148;p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49" name="Google Shape;149;p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50" name="Google Shape;150;p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51" name="Google Shape;151;p5"/>
          <p:cNvSpPr/>
          <p:nvPr/>
        </p:nvSpPr>
        <p:spPr>
          <a:xfrm>
            <a:off x="-1337299" y="5680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52" name="Google Shape;152;p5"/>
          <p:cNvSpPr/>
          <p:nvPr/>
        </p:nvSpPr>
        <p:spPr>
          <a:xfrm>
            <a:off x="11241801" y="5680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53" name="Google Shape;153;p5"/>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75720991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4"/>
        <p:cNvGrpSpPr/>
        <p:nvPr/>
      </p:nvGrpSpPr>
      <p:grpSpPr>
        <a:xfrm>
          <a:off x="0" y="0"/>
          <a:ext cx="0" cy="0"/>
          <a:chOff x="0" y="0"/>
          <a:chExt cx="0" cy="0"/>
        </a:xfrm>
      </p:grpSpPr>
      <p:grpSp>
        <p:nvGrpSpPr>
          <p:cNvPr id="155" name="Google Shape;155;p6"/>
          <p:cNvGrpSpPr/>
          <p:nvPr/>
        </p:nvGrpSpPr>
        <p:grpSpPr>
          <a:xfrm rot="-2241120">
            <a:off x="11651330" y="499493"/>
            <a:ext cx="223377" cy="314312"/>
            <a:chOff x="5248950" y="2607450"/>
            <a:chExt cx="27575" cy="38800"/>
          </a:xfrm>
        </p:grpSpPr>
        <p:sp>
          <p:nvSpPr>
            <p:cNvPr id="156" name="Google Shape;156;p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57" name="Google Shape;157;p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58" name="Google Shape;158;p6"/>
          <p:cNvGrpSpPr/>
          <p:nvPr/>
        </p:nvGrpSpPr>
        <p:grpSpPr>
          <a:xfrm rot="-2700000">
            <a:off x="656353" y="613931"/>
            <a:ext cx="139484" cy="196264"/>
            <a:chOff x="5248950" y="2607450"/>
            <a:chExt cx="27575" cy="38800"/>
          </a:xfrm>
        </p:grpSpPr>
        <p:sp>
          <p:nvSpPr>
            <p:cNvPr id="159" name="Google Shape;159;p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60" name="Google Shape;160;p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61" name="Google Shape;161;p6"/>
          <p:cNvGrpSpPr/>
          <p:nvPr/>
        </p:nvGrpSpPr>
        <p:grpSpPr>
          <a:xfrm rot="3488692">
            <a:off x="11664383" y="1111983"/>
            <a:ext cx="1201097" cy="1656627"/>
            <a:chOff x="330281" y="38723"/>
            <a:chExt cx="1614914" cy="2227176"/>
          </a:xfrm>
        </p:grpSpPr>
        <p:sp>
          <p:nvSpPr>
            <p:cNvPr id="162" name="Google Shape;162;p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63" name="Google Shape;163;p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64" name="Google Shape;164;p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65" name="Google Shape;165;p6"/>
          <p:cNvGrpSpPr/>
          <p:nvPr/>
        </p:nvGrpSpPr>
        <p:grpSpPr>
          <a:xfrm rot="3488692">
            <a:off x="-568350" y="1653316"/>
            <a:ext cx="1201097" cy="1656627"/>
            <a:chOff x="330281" y="38723"/>
            <a:chExt cx="1614914" cy="2227176"/>
          </a:xfrm>
        </p:grpSpPr>
        <p:sp>
          <p:nvSpPr>
            <p:cNvPr id="166" name="Google Shape;166;p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67" name="Google Shape;167;p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68" name="Google Shape;168;p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69" name="Google Shape;169;p6"/>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70" name="Google Shape;170;p6"/>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71" name="Google Shape;171;p6"/>
          <p:cNvGrpSpPr/>
          <p:nvPr/>
        </p:nvGrpSpPr>
        <p:grpSpPr>
          <a:xfrm rot="3488692">
            <a:off x="5226950" y="5477400"/>
            <a:ext cx="1201097" cy="1656627"/>
            <a:chOff x="330281" y="38723"/>
            <a:chExt cx="1614914" cy="2227176"/>
          </a:xfrm>
        </p:grpSpPr>
        <p:sp>
          <p:nvSpPr>
            <p:cNvPr id="172" name="Google Shape;172;p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73" name="Google Shape;173;p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74" name="Google Shape;174;p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75" name="Google Shape;175;p6"/>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76" name="Google Shape;176;p6"/>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77" name="Google Shape;177;p6"/>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40477707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97B549-9E51-42E0-992A-73E775957773}"/>
              </a:ext>
            </a:extLst>
          </p:cNvPr>
          <p:cNvSpPr>
            <a:spLocks noGrp="1"/>
          </p:cNvSpPr>
          <p:nvPr>
            <p:ph type="title"/>
          </p:nvPr>
        </p:nvSpPr>
        <p:spPr>
          <a:xfrm>
            <a:off x="912628" y="1371599"/>
            <a:ext cx="10442760" cy="939753"/>
          </a:xfrm>
        </p:spPr>
        <p:txBody>
          <a:bodyPr/>
          <a:lstStyle/>
          <a:p>
            <a:r>
              <a:rPr lang="en-US" dirty="0"/>
              <a:t>Click to edit Master title style</a:t>
            </a:r>
          </a:p>
        </p:txBody>
      </p:sp>
      <p:sp>
        <p:nvSpPr>
          <p:cNvPr id="3" name="Text Placeholder 2">
            <a:extLst>
              <a:ext uri="{FF2B5EF4-FFF2-40B4-BE49-F238E27FC236}">
                <a16:creationId xmlns:a16="http://schemas.microsoft.com/office/drawing/2014/main" id="{C81A5FDC-7C4B-45FB-8462-E2CE79919F33}"/>
              </a:ext>
            </a:extLst>
          </p:cNvPr>
          <p:cNvSpPr>
            <a:spLocks noGrp="1"/>
          </p:cNvSpPr>
          <p:nvPr>
            <p:ph type="body" idx="1"/>
          </p:nvPr>
        </p:nvSpPr>
        <p:spPr>
          <a:xfrm>
            <a:off x="912628" y="2311353"/>
            <a:ext cx="5084947" cy="695372"/>
          </a:xfrm>
        </p:spPr>
        <p:txBody>
          <a:bodyPr anchor="b">
            <a:normAutofit/>
          </a:bodyPr>
          <a:lstStyle>
            <a:lvl1pPr marL="0" indent="0">
              <a:buNone/>
              <a:defRPr sz="18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CBD8B686-2E92-45B9-A3D7-9DCAA0C50B36}"/>
              </a:ext>
            </a:extLst>
          </p:cNvPr>
          <p:cNvSpPr>
            <a:spLocks noGrp="1"/>
          </p:cNvSpPr>
          <p:nvPr>
            <p:ph sz="half" idx="2"/>
          </p:nvPr>
        </p:nvSpPr>
        <p:spPr>
          <a:xfrm>
            <a:off x="912628" y="3006725"/>
            <a:ext cx="5084947" cy="3182937"/>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86ADB526-4A44-47B6-8D14-93202E590AA7}"/>
              </a:ext>
            </a:extLst>
          </p:cNvPr>
          <p:cNvSpPr>
            <a:spLocks noGrp="1"/>
          </p:cNvSpPr>
          <p:nvPr>
            <p:ph type="body" sz="quarter" idx="3"/>
          </p:nvPr>
        </p:nvSpPr>
        <p:spPr>
          <a:xfrm>
            <a:off x="6172200" y="2311353"/>
            <a:ext cx="5183188" cy="695372"/>
          </a:xfrm>
        </p:spPr>
        <p:txBody>
          <a:bodyPr anchor="b">
            <a:normAutofit/>
          </a:bodyPr>
          <a:lstStyle>
            <a:lvl1pPr marL="0" indent="0">
              <a:buNone/>
              <a:defRPr sz="18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74177CA-5C13-4311-BFD3-B98FBD942DA5}"/>
              </a:ext>
            </a:extLst>
          </p:cNvPr>
          <p:cNvSpPr>
            <a:spLocks noGrp="1"/>
          </p:cNvSpPr>
          <p:nvPr>
            <p:ph sz="quarter" idx="4"/>
          </p:nvPr>
        </p:nvSpPr>
        <p:spPr>
          <a:xfrm>
            <a:off x="6172200" y="3006725"/>
            <a:ext cx="5183188" cy="31829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DEA255A-4CB5-40CA-B756-1AA5E27C20BF}"/>
              </a:ext>
            </a:extLst>
          </p:cNvPr>
          <p:cNvSpPr>
            <a:spLocks noGrp="1"/>
          </p:cNvSpPr>
          <p:nvPr>
            <p:ph type="dt" sz="half" idx="10"/>
          </p:nvPr>
        </p:nvSpPr>
        <p:spPr/>
        <p:txBody>
          <a:bodyPr/>
          <a:lstStyle/>
          <a:p>
            <a:fld id="{0D4E46AA-1EC0-4433-9956-E798E94A6FB7}" type="datetimeFigureOut">
              <a:rPr lang="en-US" smtClean="0"/>
              <a:t>12/4/2023</a:t>
            </a:fld>
            <a:endParaRPr lang="en-US"/>
          </a:p>
        </p:txBody>
      </p:sp>
      <p:sp>
        <p:nvSpPr>
          <p:cNvPr id="8" name="Footer Placeholder 7">
            <a:extLst>
              <a:ext uri="{FF2B5EF4-FFF2-40B4-BE49-F238E27FC236}">
                <a16:creationId xmlns:a16="http://schemas.microsoft.com/office/drawing/2014/main" id="{FF3072C4-10F1-49B8-B0BF-69204EDDCFA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A5ACC97-44C1-4887-909B-E6732D3C1FFE}"/>
              </a:ext>
            </a:extLst>
          </p:cNvPr>
          <p:cNvSpPr>
            <a:spLocks noGrp="1"/>
          </p:cNvSpPr>
          <p:nvPr>
            <p:ph type="sldNum" sz="quarter" idx="12"/>
          </p:nvPr>
        </p:nvSpPr>
        <p:spPr/>
        <p:txBody>
          <a:bodyPr/>
          <a:lstStyle/>
          <a:p>
            <a:fld id="{70C38C08-47C7-4847-B0BE-B9D8DEEB3D1B}" type="slidenum">
              <a:rPr lang="en-US" smtClean="0"/>
              <a:t>‹#›</a:t>
            </a:fld>
            <a:endParaRPr lang="en-US"/>
          </a:p>
        </p:txBody>
      </p:sp>
    </p:spTree>
    <p:extLst>
      <p:ext uri="{BB962C8B-B14F-4D97-AF65-F5344CB8AC3E}">
        <p14:creationId xmlns:p14="http://schemas.microsoft.com/office/powerpoint/2010/main" val="136343279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78"/>
        <p:cNvGrpSpPr/>
        <p:nvPr/>
      </p:nvGrpSpPr>
      <p:grpSpPr>
        <a:xfrm>
          <a:off x="0" y="0"/>
          <a:ext cx="0" cy="0"/>
          <a:chOff x="0" y="0"/>
          <a:chExt cx="0" cy="0"/>
        </a:xfrm>
      </p:grpSpPr>
      <p:sp>
        <p:nvSpPr>
          <p:cNvPr id="179" name="Google Shape;179;p7"/>
          <p:cNvSpPr txBox="1">
            <a:spLocks noGrp="1"/>
          </p:cNvSpPr>
          <p:nvPr>
            <p:ph type="title"/>
          </p:nvPr>
        </p:nvSpPr>
        <p:spPr>
          <a:xfrm>
            <a:off x="2524567" y="1818760"/>
            <a:ext cx="7142800" cy="225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1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80" name="Google Shape;180;p7"/>
          <p:cNvSpPr txBox="1">
            <a:spLocks noGrp="1"/>
          </p:cNvSpPr>
          <p:nvPr>
            <p:ph type="subTitle" idx="1"/>
          </p:nvPr>
        </p:nvSpPr>
        <p:spPr>
          <a:xfrm>
            <a:off x="3034233" y="4050440"/>
            <a:ext cx="6123600" cy="98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133"/>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81" name="Google Shape;181;p7"/>
          <p:cNvGrpSpPr/>
          <p:nvPr/>
        </p:nvGrpSpPr>
        <p:grpSpPr>
          <a:xfrm rot="7179494">
            <a:off x="9871760" y="4381968"/>
            <a:ext cx="1201005" cy="1656601"/>
            <a:chOff x="330281" y="38723"/>
            <a:chExt cx="1614914" cy="2227176"/>
          </a:xfrm>
        </p:grpSpPr>
        <p:sp>
          <p:nvSpPr>
            <p:cNvPr id="182" name="Google Shape;182;p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83" name="Google Shape;183;p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84" name="Google Shape;184;p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85" name="Google Shape;185;p7"/>
          <p:cNvGrpSpPr/>
          <p:nvPr/>
        </p:nvGrpSpPr>
        <p:grpSpPr>
          <a:xfrm>
            <a:off x="914807" y="547402"/>
            <a:ext cx="1232287" cy="1640092"/>
            <a:chOff x="330281" y="38723"/>
            <a:chExt cx="1614914" cy="2227176"/>
          </a:xfrm>
        </p:grpSpPr>
        <p:sp>
          <p:nvSpPr>
            <p:cNvPr id="186" name="Google Shape;186;p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87" name="Google Shape;187;p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88" name="Google Shape;188;p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89" name="Google Shape;189;p7"/>
          <p:cNvGrpSpPr/>
          <p:nvPr/>
        </p:nvGrpSpPr>
        <p:grpSpPr>
          <a:xfrm rot="-2241120">
            <a:off x="9980546" y="499493"/>
            <a:ext cx="223377" cy="314312"/>
            <a:chOff x="5248950" y="2607450"/>
            <a:chExt cx="27575" cy="38800"/>
          </a:xfrm>
        </p:grpSpPr>
        <p:sp>
          <p:nvSpPr>
            <p:cNvPr id="190" name="Google Shape;190;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91" name="Google Shape;191;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92" name="Google Shape;192;p7"/>
          <p:cNvGrpSpPr/>
          <p:nvPr/>
        </p:nvGrpSpPr>
        <p:grpSpPr>
          <a:xfrm rot="1583875">
            <a:off x="11416248" y="5923791"/>
            <a:ext cx="213065" cy="299803"/>
            <a:chOff x="5248950" y="2607450"/>
            <a:chExt cx="27575" cy="38800"/>
          </a:xfrm>
        </p:grpSpPr>
        <p:sp>
          <p:nvSpPr>
            <p:cNvPr id="193" name="Google Shape;193;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94" name="Google Shape;194;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95" name="Google Shape;195;p7"/>
          <p:cNvGrpSpPr/>
          <p:nvPr/>
        </p:nvGrpSpPr>
        <p:grpSpPr>
          <a:xfrm rot="4025085">
            <a:off x="720415" y="6196649"/>
            <a:ext cx="140875" cy="198223"/>
            <a:chOff x="5248950" y="2607450"/>
            <a:chExt cx="27575" cy="38800"/>
          </a:xfrm>
        </p:grpSpPr>
        <p:sp>
          <p:nvSpPr>
            <p:cNvPr id="196" name="Google Shape;196;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97" name="Google Shape;197;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98" name="Google Shape;198;p7"/>
          <p:cNvGrpSpPr/>
          <p:nvPr/>
        </p:nvGrpSpPr>
        <p:grpSpPr>
          <a:xfrm rot="-5243946">
            <a:off x="617107" y="677640"/>
            <a:ext cx="223379" cy="314309"/>
            <a:chOff x="5248950" y="2607450"/>
            <a:chExt cx="27575" cy="38800"/>
          </a:xfrm>
        </p:grpSpPr>
        <p:sp>
          <p:nvSpPr>
            <p:cNvPr id="199" name="Google Shape;199;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00" name="Google Shape;200;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01" name="Google Shape;201;p7"/>
          <p:cNvGrpSpPr/>
          <p:nvPr/>
        </p:nvGrpSpPr>
        <p:grpSpPr>
          <a:xfrm rot="-2700000">
            <a:off x="2573519" y="383864"/>
            <a:ext cx="139484" cy="196264"/>
            <a:chOff x="5248950" y="2607450"/>
            <a:chExt cx="27575" cy="38800"/>
          </a:xfrm>
        </p:grpSpPr>
        <p:sp>
          <p:nvSpPr>
            <p:cNvPr id="202" name="Google Shape;202;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03" name="Google Shape;203;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04" name="Google Shape;204;p7"/>
          <p:cNvGrpSpPr/>
          <p:nvPr/>
        </p:nvGrpSpPr>
        <p:grpSpPr>
          <a:xfrm rot="3320916">
            <a:off x="11453326" y="1044893"/>
            <a:ext cx="139487" cy="196267"/>
            <a:chOff x="5248950" y="2607450"/>
            <a:chExt cx="27575" cy="38800"/>
          </a:xfrm>
        </p:grpSpPr>
        <p:sp>
          <p:nvSpPr>
            <p:cNvPr id="205" name="Google Shape;205;p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06" name="Google Shape;206;p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207" name="Google Shape;207;p7"/>
          <p:cNvSpPr/>
          <p:nvPr/>
        </p:nvSpPr>
        <p:spPr>
          <a:xfrm>
            <a:off x="374933" y="5058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08" name="Google Shape;208;p7"/>
          <p:cNvSpPr/>
          <p:nvPr/>
        </p:nvSpPr>
        <p:spPr>
          <a:xfrm>
            <a:off x="8364800" y="8493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09" name="Google Shape;209;p7"/>
          <p:cNvSpPr/>
          <p:nvPr/>
        </p:nvSpPr>
        <p:spPr>
          <a:xfrm>
            <a:off x="7439533" y="64325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10" name="Google Shape;210;p7"/>
          <p:cNvSpPr/>
          <p:nvPr/>
        </p:nvSpPr>
        <p:spPr>
          <a:xfrm>
            <a:off x="11277133" y="19186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11" name="Google Shape;211;p7"/>
          <p:cNvSpPr/>
          <p:nvPr/>
        </p:nvSpPr>
        <p:spPr>
          <a:xfrm>
            <a:off x="5571500" y="6091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12" name="Google Shape;212;p7"/>
          <p:cNvSpPr/>
          <p:nvPr/>
        </p:nvSpPr>
        <p:spPr>
          <a:xfrm>
            <a:off x="2124900" y="2019400"/>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Tree>
    <p:extLst>
      <p:ext uri="{BB962C8B-B14F-4D97-AF65-F5344CB8AC3E}">
        <p14:creationId xmlns:p14="http://schemas.microsoft.com/office/powerpoint/2010/main" val="417500226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13"/>
        <p:cNvGrpSpPr/>
        <p:nvPr/>
      </p:nvGrpSpPr>
      <p:grpSpPr>
        <a:xfrm>
          <a:off x="0" y="0"/>
          <a:ext cx="0" cy="0"/>
          <a:chOff x="0" y="0"/>
          <a:chExt cx="0" cy="0"/>
        </a:xfrm>
      </p:grpSpPr>
      <p:sp>
        <p:nvSpPr>
          <p:cNvPr id="214" name="Google Shape;214;p8"/>
          <p:cNvSpPr txBox="1">
            <a:spLocks noGrp="1"/>
          </p:cNvSpPr>
          <p:nvPr>
            <p:ph type="title"/>
          </p:nvPr>
        </p:nvSpPr>
        <p:spPr>
          <a:xfrm>
            <a:off x="7002000" y="1857600"/>
            <a:ext cx="4060800" cy="314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667"/>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428106412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15"/>
        <p:cNvGrpSpPr/>
        <p:nvPr/>
      </p:nvGrpSpPr>
      <p:grpSpPr>
        <a:xfrm>
          <a:off x="0" y="0"/>
          <a:ext cx="0" cy="0"/>
          <a:chOff x="0" y="0"/>
          <a:chExt cx="0" cy="0"/>
        </a:xfrm>
      </p:grpSpPr>
      <p:sp>
        <p:nvSpPr>
          <p:cNvPr id="216" name="Google Shape;216;p9"/>
          <p:cNvSpPr txBox="1">
            <a:spLocks noGrp="1"/>
          </p:cNvSpPr>
          <p:nvPr>
            <p:ph type="title"/>
          </p:nvPr>
        </p:nvSpPr>
        <p:spPr>
          <a:xfrm>
            <a:off x="6088233" y="1534267"/>
            <a:ext cx="4751600" cy="2273200"/>
          </a:xfrm>
          <a:prstGeom prst="rect">
            <a:avLst/>
          </a:prstGeom>
        </p:spPr>
        <p:txBody>
          <a:bodyPr spcFirstLastPara="1" wrap="square" lIns="91425" tIns="91425" rIns="91425" bIns="91425" anchor="b" anchorCtr="0">
            <a:noAutofit/>
          </a:bodyPr>
          <a:lstStyle>
            <a:lvl1pPr lvl="0">
              <a:spcBef>
                <a:spcPts val="0"/>
              </a:spcBef>
              <a:spcAft>
                <a:spcPts val="0"/>
              </a:spcAft>
              <a:buSzPts val="4200"/>
              <a:buNone/>
              <a:defRPr sz="4667"/>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217" name="Google Shape;217;p9"/>
          <p:cNvSpPr txBox="1">
            <a:spLocks noGrp="1"/>
          </p:cNvSpPr>
          <p:nvPr>
            <p:ph type="subTitle" idx="1"/>
          </p:nvPr>
        </p:nvSpPr>
        <p:spPr>
          <a:xfrm>
            <a:off x="6088233" y="3924433"/>
            <a:ext cx="4751600" cy="1264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grpSp>
        <p:nvGrpSpPr>
          <p:cNvPr id="218" name="Google Shape;218;p9"/>
          <p:cNvGrpSpPr/>
          <p:nvPr/>
        </p:nvGrpSpPr>
        <p:grpSpPr>
          <a:xfrm rot="-2241120">
            <a:off x="11651330" y="499493"/>
            <a:ext cx="223377" cy="314312"/>
            <a:chOff x="5248950" y="2607450"/>
            <a:chExt cx="27575" cy="38800"/>
          </a:xfrm>
        </p:grpSpPr>
        <p:sp>
          <p:nvSpPr>
            <p:cNvPr id="219" name="Google Shape;219;p9"/>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20" name="Google Shape;220;p9"/>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21" name="Google Shape;221;p9"/>
          <p:cNvGrpSpPr/>
          <p:nvPr/>
        </p:nvGrpSpPr>
        <p:grpSpPr>
          <a:xfrm rot="-2700000">
            <a:off x="656353" y="613931"/>
            <a:ext cx="139484" cy="196264"/>
            <a:chOff x="5248950" y="2607450"/>
            <a:chExt cx="27575" cy="38800"/>
          </a:xfrm>
        </p:grpSpPr>
        <p:sp>
          <p:nvSpPr>
            <p:cNvPr id="222" name="Google Shape;222;p9"/>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23" name="Google Shape;223;p9"/>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24" name="Google Shape;224;p9"/>
          <p:cNvGrpSpPr/>
          <p:nvPr/>
        </p:nvGrpSpPr>
        <p:grpSpPr>
          <a:xfrm rot="3488692">
            <a:off x="5226950" y="5477400"/>
            <a:ext cx="1201097" cy="1656627"/>
            <a:chOff x="330281" y="38723"/>
            <a:chExt cx="1614914" cy="2227176"/>
          </a:xfrm>
        </p:grpSpPr>
        <p:sp>
          <p:nvSpPr>
            <p:cNvPr id="225" name="Google Shape;225;p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26" name="Google Shape;226;p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27" name="Google Shape;227;p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228" name="Google Shape;228;p9"/>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29" name="Google Shape;229;p9"/>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30" name="Google Shape;230;p9"/>
          <p:cNvSpPr/>
          <p:nvPr/>
        </p:nvSpPr>
        <p:spPr>
          <a:xfrm>
            <a:off x="3840333" y="62553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31" name="Google Shape;231;p9"/>
          <p:cNvSpPr/>
          <p:nvPr/>
        </p:nvSpPr>
        <p:spPr>
          <a:xfrm>
            <a:off x="653000" y="17437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232" name="Google Shape;232;p9"/>
          <p:cNvGrpSpPr/>
          <p:nvPr/>
        </p:nvGrpSpPr>
        <p:grpSpPr>
          <a:xfrm rot="3488692">
            <a:off x="-568350" y="1653316"/>
            <a:ext cx="1201097" cy="1656627"/>
            <a:chOff x="330281" y="38723"/>
            <a:chExt cx="1614914" cy="2227176"/>
          </a:xfrm>
        </p:grpSpPr>
        <p:sp>
          <p:nvSpPr>
            <p:cNvPr id="233" name="Google Shape;233;p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34" name="Google Shape;234;p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35" name="Google Shape;235;p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36" name="Google Shape;236;p9"/>
          <p:cNvGrpSpPr/>
          <p:nvPr/>
        </p:nvGrpSpPr>
        <p:grpSpPr>
          <a:xfrm rot="3488692">
            <a:off x="11664383" y="1111983"/>
            <a:ext cx="1201097" cy="1656627"/>
            <a:chOff x="330281" y="38723"/>
            <a:chExt cx="1614914" cy="2227176"/>
          </a:xfrm>
        </p:grpSpPr>
        <p:sp>
          <p:nvSpPr>
            <p:cNvPr id="237" name="Google Shape;237;p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38" name="Google Shape;238;p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39" name="Google Shape;239;p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240" name="Google Shape;240;p9"/>
          <p:cNvSpPr/>
          <p:nvPr/>
        </p:nvSpPr>
        <p:spPr>
          <a:xfrm>
            <a:off x="4325134" y="-916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41" name="Google Shape;241;p9"/>
          <p:cNvSpPr/>
          <p:nvPr/>
        </p:nvSpPr>
        <p:spPr>
          <a:xfrm>
            <a:off x="11650901" y="38659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Tree>
    <p:extLst>
      <p:ext uri="{BB962C8B-B14F-4D97-AF65-F5344CB8AC3E}">
        <p14:creationId xmlns:p14="http://schemas.microsoft.com/office/powerpoint/2010/main" val="290060585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42"/>
        <p:cNvGrpSpPr/>
        <p:nvPr/>
      </p:nvGrpSpPr>
      <p:grpSpPr>
        <a:xfrm>
          <a:off x="0" y="0"/>
          <a:ext cx="0" cy="0"/>
          <a:chOff x="0" y="0"/>
          <a:chExt cx="0" cy="0"/>
        </a:xfrm>
      </p:grpSpPr>
      <p:sp>
        <p:nvSpPr>
          <p:cNvPr id="243" name="Google Shape;243;p10"/>
          <p:cNvSpPr txBox="1">
            <a:spLocks noGrp="1"/>
          </p:cNvSpPr>
          <p:nvPr>
            <p:ph type="title"/>
          </p:nvPr>
        </p:nvSpPr>
        <p:spPr>
          <a:xfrm>
            <a:off x="1850800" y="1572800"/>
            <a:ext cx="8490400" cy="276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10533"/>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grpSp>
        <p:nvGrpSpPr>
          <p:cNvPr id="244" name="Google Shape;244;p10"/>
          <p:cNvGrpSpPr/>
          <p:nvPr/>
        </p:nvGrpSpPr>
        <p:grpSpPr>
          <a:xfrm rot="-2241120">
            <a:off x="10779830" y="480927"/>
            <a:ext cx="223377" cy="314312"/>
            <a:chOff x="5248950" y="2607450"/>
            <a:chExt cx="27575" cy="38800"/>
          </a:xfrm>
        </p:grpSpPr>
        <p:sp>
          <p:nvSpPr>
            <p:cNvPr id="245" name="Google Shape;245;p1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46" name="Google Shape;246;p1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47" name="Google Shape;247;p10"/>
          <p:cNvGrpSpPr/>
          <p:nvPr/>
        </p:nvGrpSpPr>
        <p:grpSpPr>
          <a:xfrm rot="-8254088">
            <a:off x="3920013" y="734861"/>
            <a:ext cx="139484" cy="196264"/>
            <a:chOff x="5248950" y="2607450"/>
            <a:chExt cx="27575" cy="38800"/>
          </a:xfrm>
        </p:grpSpPr>
        <p:sp>
          <p:nvSpPr>
            <p:cNvPr id="248" name="Google Shape;248;p1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49" name="Google Shape;249;p1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50" name="Google Shape;250;p10"/>
          <p:cNvGrpSpPr/>
          <p:nvPr/>
        </p:nvGrpSpPr>
        <p:grpSpPr>
          <a:xfrm rot="3488692">
            <a:off x="5226950" y="5477400"/>
            <a:ext cx="1201097" cy="1656627"/>
            <a:chOff x="330281" y="38723"/>
            <a:chExt cx="1614914" cy="2227176"/>
          </a:xfrm>
        </p:grpSpPr>
        <p:sp>
          <p:nvSpPr>
            <p:cNvPr id="251" name="Google Shape;251;p1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52" name="Google Shape;252;p1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53" name="Google Shape;253;p1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254" name="Google Shape;254;p10"/>
          <p:cNvSpPr/>
          <p:nvPr/>
        </p:nvSpPr>
        <p:spPr>
          <a:xfrm>
            <a:off x="2518633" y="39142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55" name="Google Shape;255;p10"/>
          <p:cNvSpPr/>
          <p:nvPr/>
        </p:nvSpPr>
        <p:spPr>
          <a:xfrm>
            <a:off x="7162917" y="53583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56" name="Google Shape;256;p10"/>
          <p:cNvSpPr/>
          <p:nvPr/>
        </p:nvSpPr>
        <p:spPr>
          <a:xfrm>
            <a:off x="11538433" y="39142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57" name="Google Shape;257;p10"/>
          <p:cNvSpPr/>
          <p:nvPr/>
        </p:nvSpPr>
        <p:spPr>
          <a:xfrm>
            <a:off x="630200" y="59403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258" name="Google Shape;258;p10"/>
          <p:cNvGrpSpPr/>
          <p:nvPr/>
        </p:nvGrpSpPr>
        <p:grpSpPr>
          <a:xfrm rot="3488692">
            <a:off x="1241883" y="294283"/>
            <a:ext cx="1201097" cy="1656627"/>
            <a:chOff x="330281" y="38723"/>
            <a:chExt cx="1614914" cy="2227176"/>
          </a:xfrm>
        </p:grpSpPr>
        <p:sp>
          <p:nvSpPr>
            <p:cNvPr id="259" name="Google Shape;259;p1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60" name="Google Shape;260;p1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61" name="Google Shape;261;p1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62" name="Google Shape;262;p10"/>
          <p:cNvGrpSpPr/>
          <p:nvPr/>
        </p:nvGrpSpPr>
        <p:grpSpPr>
          <a:xfrm rot="3488692">
            <a:off x="10641250" y="1070649"/>
            <a:ext cx="1201097" cy="1656627"/>
            <a:chOff x="330281" y="38723"/>
            <a:chExt cx="1614914" cy="2227176"/>
          </a:xfrm>
        </p:grpSpPr>
        <p:sp>
          <p:nvSpPr>
            <p:cNvPr id="263" name="Google Shape;263;p1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64" name="Google Shape;264;p1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65" name="Google Shape;265;p1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66" name="Google Shape;266;p10"/>
          <p:cNvGrpSpPr/>
          <p:nvPr/>
        </p:nvGrpSpPr>
        <p:grpSpPr>
          <a:xfrm>
            <a:off x="8023493" y="5688091"/>
            <a:ext cx="4367064" cy="1537619"/>
            <a:chOff x="5142175" y="4369850"/>
            <a:chExt cx="1625700" cy="572400"/>
          </a:xfrm>
        </p:grpSpPr>
        <p:sp>
          <p:nvSpPr>
            <p:cNvPr id="267" name="Google Shape;267;p10"/>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68" name="Google Shape;268;p10"/>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69" name="Google Shape;269;p10"/>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70" name="Google Shape;270;p10"/>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rgbClr val="CC7F39"/>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71" name="Google Shape;271;p10"/>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72" name="Google Shape;272;p10"/>
          <p:cNvGrpSpPr/>
          <p:nvPr/>
        </p:nvGrpSpPr>
        <p:grpSpPr>
          <a:xfrm>
            <a:off x="-735579" y="5536889"/>
            <a:ext cx="4367064" cy="1537619"/>
            <a:chOff x="5142175" y="4369850"/>
            <a:chExt cx="1625700" cy="572400"/>
          </a:xfrm>
        </p:grpSpPr>
        <p:sp>
          <p:nvSpPr>
            <p:cNvPr id="273" name="Google Shape;273;p10"/>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74" name="Google Shape;274;p10"/>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75" name="Google Shape;275;p10"/>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76" name="Google Shape;276;p10"/>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rgbClr val="CC7F39"/>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77" name="Google Shape;277;p10"/>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78" name="Google Shape;278;p10"/>
          <p:cNvGrpSpPr/>
          <p:nvPr/>
        </p:nvGrpSpPr>
        <p:grpSpPr>
          <a:xfrm>
            <a:off x="8944581" y="3429001"/>
            <a:ext cx="2394689" cy="4934176"/>
            <a:chOff x="6239025" y="396475"/>
            <a:chExt cx="480900" cy="990825"/>
          </a:xfrm>
        </p:grpSpPr>
        <p:sp>
          <p:nvSpPr>
            <p:cNvPr id="279" name="Google Shape;279;p10"/>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80" name="Google Shape;280;p10"/>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81" name="Google Shape;281;p10"/>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82" name="Google Shape;282;p10"/>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83" name="Google Shape;283;p10"/>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84" name="Google Shape;284;p10"/>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85" name="Google Shape;285;p10"/>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86" name="Google Shape;286;p10"/>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87" name="Google Shape;287;p10"/>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288" name="Google Shape;288;p10"/>
          <p:cNvGrpSpPr/>
          <p:nvPr/>
        </p:nvGrpSpPr>
        <p:grpSpPr>
          <a:xfrm>
            <a:off x="315748" y="3674801"/>
            <a:ext cx="2394689" cy="4934176"/>
            <a:chOff x="6239025" y="396475"/>
            <a:chExt cx="480900" cy="990825"/>
          </a:xfrm>
        </p:grpSpPr>
        <p:sp>
          <p:nvSpPr>
            <p:cNvPr id="289" name="Google Shape;289;p10"/>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90" name="Google Shape;290;p10"/>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91" name="Google Shape;291;p10"/>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92" name="Google Shape;292;p10"/>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93" name="Google Shape;293;p10"/>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94" name="Google Shape;294;p10"/>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95" name="Google Shape;295;p10"/>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96" name="Google Shape;296;p10"/>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297" name="Google Shape;297;p10"/>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298" name="Google Shape;298;p10"/>
          <p:cNvSpPr/>
          <p:nvPr/>
        </p:nvSpPr>
        <p:spPr>
          <a:xfrm>
            <a:off x="4640134" y="-1127533"/>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299" name="Google Shape;299;p10"/>
          <p:cNvSpPr/>
          <p:nvPr/>
        </p:nvSpPr>
        <p:spPr>
          <a:xfrm>
            <a:off x="315733" y="34290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300" name="Google Shape;300;p10"/>
          <p:cNvGrpSpPr/>
          <p:nvPr/>
        </p:nvGrpSpPr>
        <p:grpSpPr>
          <a:xfrm rot="-1447079">
            <a:off x="4452805" y="5379823"/>
            <a:ext cx="139484" cy="196264"/>
            <a:chOff x="5248950" y="2607450"/>
            <a:chExt cx="27575" cy="38800"/>
          </a:xfrm>
        </p:grpSpPr>
        <p:sp>
          <p:nvSpPr>
            <p:cNvPr id="301" name="Google Shape;301;p1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02" name="Google Shape;302;p1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Tree>
    <p:extLst>
      <p:ext uri="{BB962C8B-B14F-4D97-AF65-F5344CB8AC3E}">
        <p14:creationId xmlns:p14="http://schemas.microsoft.com/office/powerpoint/2010/main" val="45163680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03"/>
        <p:cNvGrpSpPr/>
        <p:nvPr/>
      </p:nvGrpSpPr>
      <p:grpSpPr>
        <a:xfrm>
          <a:off x="0" y="0"/>
          <a:ext cx="0" cy="0"/>
          <a:chOff x="0" y="0"/>
          <a:chExt cx="0" cy="0"/>
        </a:xfrm>
      </p:grpSpPr>
      <p:sp>
        <p:nvSpPr>
          <p:cNvPr id="304" name="Google Shape;304;p11"/>
          <p:cNvSpPr txBox="1">
            <a:spLocks noGrp="1"/>
          </p:cNvSpPr>
          <p:nvPr>
            <p:ph type="title" hasCustomPrompt="1"/>
          </p:nvPr>
        </p:nvSpPr>
        <p:spPr>
          <a:xfrm>
            <a:off x="415600" y="1716833"/>
            <a:ext cx="11360800" cy="1918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3066"/>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05" name="Google Shape;305;p11"/>
          <p:cNvSpPr txBox="1">
            <a:spLocks noGrp="1"/>
          </p:cNvSpPr>
          <p:nvPr>
            <p:ph type="subTitle" idx="1"/>
          </p:nvPr>
        </p:nvSpPr>
        <p:spPr>
          <a:xfrm>
            <a:off x="3399200" y="3839033"/>
            <a:ext cx="5393600" cy="5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grpSp>
        <p:nvGrpSpPr>
          <p:cNvPr id="306" name="Google Shape;306;p11"/>
          <p:cNvGrpSpPr/>
          <p:nvPr/>
        </p:nvGrpSpPr>
        <p:grpSpPr>
          <a:xfrm>
            <a:off x="7409327" y="5688091"/>
            <a:ext cx="4367064" cy="1537619"/>
            <a:chOff x="5142175" y="4369850"/>
            <a:chExt cx="1625700" cy="572400"/>
          </a:xfrm>
        </p:grpSpPr>
        <p:sp>
          <p:nvSpPr>
            <p:cNvPr id="307" name="Google Shape;307;p11"/>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08" name="Google Shape;308;p11"/>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09" name="Google Shape;309;p11"/>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10" name="Google Shape;310;p11"/>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11" name="Google Shape;311;p11"/>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rgbClr val="CC7F39"/>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12" name="Google Shape;312;p11"/>
          <p:cNvGrpSpPr/>
          <p:nvPr/>
        </p:nvGrpSpPr>
        <p:grpSpPr>
          <a:xfrm>
            <a:off x="-735579" y="5536889"/>
            <a:ext cx="4367064" cy="1537619"/>
            <a:chOff x="5142175" y="4369850"/>
            <a:chExt cx="1625700" cy="572400"/>
          </a:xfrm>
        </p:grpSpPr>
        <p:sp>
          <p:nvSpPr>
            <p:cNvPr id="313" name="Google Shape;313;p11"/>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14" name="Google Shape;314;p11"/>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15" name="Google Shape;315;p11"/>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rgbClr val="CC7F39"/>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16" name="Google Shape;316;p11"/>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17" name="Google Shape;317;p11"/>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18" name="Google Shape;318;p11"/>
          <p:cNvGrpSpPr/>
          <p:nvPr/>
        </p:nvGrpSpPr>
        <p:grpSpPr>
          <a:xfrm rot="-2241120">
            <a:off x="11651330" y="499493"/>
            <a:ext cx="223377" cy="314312"/>
            <a:chOff x="5248950" y="2607450"/>
            <a:chExt cx="27575" cy="38800"/>
          </a:xfrm>
        </p:grpSpPr>
        <p:sp>
          <p:nvSpPr>
            <p:cNvPr id="319" name="Google Shape;319;p11"/>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20" name="Google Shape;320;p11"/>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21" name="Google Shape;321;p11"/>
          <p:cNvGrpSpPr/>
          <p:nvPr/>
        </p:nvGrpSpPr>
        <p:grpSpPr>
          <a:xfrm rot="-2700000">
            <a:off x="656353" y="613931"/>
            <a:ext cx="139484" cy="196264"/>
            <a:chOff x="5248950" y="2607450"/>
            <a:chExt cx="27575" cy="38800"/>
          </a:xfrm>
        </p:grpSpPr>
        <p:sp>
          <p:nvSpPr>
            <p:cNvPr id="322" name="Google Shape;322;p11"/>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23" name="Google Shape;323;p11"/>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24" name="Google Shape;324;p11"/>
          <p:cNvGrpSpPr/>
          <p:nvPr/>
        </p:nvGrpSpPr>
        <p:grpSpPr>
          <a:xfrm rot="3488692">
            <a:off x="5226950" y="5477400"/>
            <a:ext cx="1201097" cy="1656627"/>
            <a:chOff x="330281" y="38723"/>
            <a:chExt cx="1614914" cy="2227176"/>
          </a:xfrm>
        </p:grpSpPr>
        <p:sp>
          <p:nvSpPr>
            <p:cNvPr id="325" name="Google Shape;325;p1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26" name="Google Shape;326;p1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27" name="Google Shape;327;p1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328" name="Google Shape;328;p11"/>
          <p:cNvSpPr/>
          <p:nvPr/>
        </p:nvSpPr>
        <p:spPr>
          <a:xfrm>
            <a:off x="9947233" y="5321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329" name="Google Shape;329;p11"/>
          <p:cNvSpPr/>
          <p:nvPr/>
        </p:nvSpPr>
        <p:spPr>
          <a:xfrm>
            <a:off x="3951251" y="6255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330" name="Google Shape;330;p11"/>
          <p:cNvSpPr/>
          <p:nvPr/>
        </p:nvSpPr>
        <p:spPr>
          <a:xfrm>
            <a:off x="1090400" y="4883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331" name="Google Shape;331;p11"/>
          <p:cNvGrpSpPr/>
          <p:nvPr/>
        </p:nvGrpSpPr>
        <p:grpSpPr>
          <a:xfrm rot="3488692">
            <a:off x="125550" y="1388149"/>
            <a:ext cx="1201097" cy="1656627"/>
            <a:chOff x="330281" y="38723"/>
            <a:chExt cx="1614914" cy="2227176"/>
          </a:xfrm>
        </p:grpSpPr>
        <p:sp>
          <p:nvSpPr>
            <p:cNvPr id="332" name="Google Shape;332;p1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33" name="Google Shape;333;p1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34" name="Google Shape;334;p1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35" name="Google Shape;335;p11"/>
          <p:cNvGrpSpPr/>
          <p:nvPr/>
        </p:nvGrpSpPr>
        <p:grpSpPr>
          <a:xfrm rot="3488692">
            <a:off x="11333850" y="1249683"/>
            <a:ext cx="1201097" cy="1656627"/>
            <a:chOff x="330281" y="38723"/>
            <a:chExt cx="1614914" cy="2227176"/>
          </a:xfrm>
        </p:grpSpPr>
        <p:sp>
          <p:nvSpPr>
            <p:cNvPr id="336" name="Google Shape;336;p1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37" name="Google Shape;337;p1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38" name="Google Shape;338;p1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39" name="Google Shape;339;p11"/>
          <p:cNvGrpSpPr/>
          <p:nvPr/>
        </p:nvGrpSpPr>
        <p:grpSpPr>
          <a:xfrm>
            <a:off x="10469281" y="3467101"/>
            <a:ext cx="2394689" cy="4934176"/>
            <a:chOff x="6239025" y="396475"/>
            <a:chExt cx="480900" cy="990825"/>
          </a:xfrm>
        </p:grpSpPr>
        <p:sp>
          <p:nvSpPr>
            <p:cNvPr id="340" name="Google Shape;340;p11"/>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41" name="Google Shape;341;p11"/>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42" name="Google Shape;342;p11"/>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43" name="Google Shape;343;p11"/>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44" name="Google Shape;344;p11"/>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45" name="Google Shape;345;p11"/>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46" name="Google Shape;346;p11"/>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47" name="Google Shape;347;p11"/>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48" name="Google Shape;348;p11"/>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49" name="Google Shape;349;p11"/>
          <p:cNvGrpSpPr/>
          <p:nvPr/>
        </p:nvGrpSpPr>
        <p:grpSpPr>
          <a:xfrm>
            <a:off x="-1410919" y="3744985"/>
            <a:ext cx="2394689" cy="4934176"/>
            <a:chOff x="6239025" y="396475"/>
            <a:chExt cx="480900" cy="990825"/>
          </a:xfrm>
        </p:grpSpPr>
        <p:sp>
          <p:nvSpPr>
            <p:cNvPr id="350" name="Google Shape;350;p11"/>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51" name="Google Shape;351;p11"/>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52" name="Google Shape;352;p11"/>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53" name="Google Shape;353;p11"/>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54" name="Google Shape;354;p11"/>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55" name="Google Shape;355;p11"/>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56" name="Google Shape;356;p11"/>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57" name="Google Shape;357;p11"/>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58" name="Google Shape;358;p11"/>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Tree>
    <p:extLst>
      <p:ext uri="{BB962C8B-B14F-4D97-AF65-F5344CB8AC3E}">
        <p14:creationId xmlns:p14="http://schemas.microsoft.com/office/powerpoint/2010/main" val="222551401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59"/>
        <p:cNvGrpSpPr/>
        <p:nvPr/>
      </p:nvGrpSpPr>
      <p:grpSpPr>
        <a:xfrm>
          <a:off x="0" y="0"/>
          <a:ext cx="0" cy="0"/>
          <a:chOff x="0" y="0"/>
          <a:chExt cx="0" cy="0"/>
        </a:xfrm>
      </p:grpSpPr>
    </p:spTree>
    <p:extLst>
      <p:ext uri="{BB962C8B-B14F-4D97-AF65-F5344CB8AC3E}">
        <p14:creationId xmlns:p14="http://schemas.microsoft.com/office/powerpoint/2010/main" val="416299321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60"/>
        <p:cNvGrpSpPr/>
        <p:nvPr/>
      </p:nvGrpSpPr>
      <p:grpSpPr>
        <a:xfrm>
          <a:off x="0" y="0"/>
          <a:ext cx="0" cy="0"/>
          <a:chOff x="0" y="0"/>
          <a:chExt cx="0" cy="0"/>
        </a:xfrm>
      </p:grpSpPr>
      <p:sp>
        <p:nvSpPr>
          <p:cNvPr id="361" name="Google Shape;361;p13"/>
          <p:cNvSpPr txBox="1">
            <a:spLocks noGrp="1"/>
          </p:cNvSpPr>
          <p:nvPr>
            <p:ph type="subTitle" idx="1"/>
          </p:nvPr>
        </p:nvSpPr>
        <p:spPr>
          <a:xfrm>
            <a:off x="3305948" y="2667833"/>
            <a:ext cx="2610400" cy="952000"/>
          </a:xfrm>
          <a:prstGeom prst="rect">
            <a:avLst/>
          </a:prstGeom>
        </p:spPr>
        <p:txBody>
          <a:bodyPr spcFirstLastPara="1" wrap="square" lIns="91425" tIns="91425" rIns="91425" bIns="91425" anchor="t" anchorCtr="0">
            <a:noAutofit/>
          </a:bodyPr>
          <a:lstStyle>
            <a:lvl1pPr lvl="0" rtl="0">
              <a:lnSpc>
                <a:spcPct val="100000"/>
              </a:lnSpc>
              <a:spcBef>
                <a:spcPts val="40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62" name="Google Shape;362;p13"/>
          <p:cNvSpPr txBox="1">
            <a:spLocks noGrp="1"/>
          </p:cNvSpPr>
          <p:nvPr>
            <p:ph type="subTitle" idx="2"/>
          </p:nvPr>
        </p:nvSpPr>
        <p:spPr>
          <a:xfrm>
            <a:off x="8237081" y="2658933"/>
            <a:ext cx="2610400" cy="952000"/>
          </a:xfrm>
          <a:prstGeom prst="rect">
            <a:avLst/>
          </a:prstGeom>
        </p:spPr>
        <p:txBody>
          <a:bodyPr spcFirstLastPara="1" wrap="square" lIns="91425" tIns="91425" rIns="91425" bIns="91425" anchor="t" anchorCtr="0">
            <a:noAutofit/>
          </a:bodyPr>
          <a:lstStyle>
            <a:lvl1pPr lvl="0" rtl="0">
              <a:lnSpc>
                <a:spcPct val="100000"/>
              </a:lnSpc>
              <a:spcBef>
                <a:spcPts val="40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63" name="Google Shape;363;p13"/>
          <p:cNvSpPr txBox="1">
            <a:spLocks noGrp="1"/>
          </p:cNvSpPr>
          <p:nvPr>
            <p:ph type="subTitle" idx="3"/>
          </p:nvPr>
        </p:nvSpPr>
        <p:spPr>
          <a:xfrm>
            <a:off x="3305948" y="4702900"/>
            <a:ext cx="2610400" cy="952000"/>
          </a:xfrm>
          <a:prstGeom prst="rect">
            <a:avLst/>
          </a:prstGeom>
        </p:spPr>
        <p:txBody>
          <a:bodyPr spcFirstLastPara="1" wrap="square" lIns="91425" tIns="91425" rIns="91425" bIns="91425" anchor="t" anchorCtr="0">
            <a:noAutofit/>
          </a:bodyPr>
          <a:lstStyle>
            <a:lvl1pPr lvl="0" rtl="0">
              <a:lnSpc>
                <a:spcPct val="100000"/>
              </a:lnSpc>
              <a:spcBef>
                <a:spcPts val="40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64" name="Google Shape;364;p13"/>
          <p:cNvSpPr txBox="1">
            <a:spLocks noGrp="1"/>
          </p:cNvSpPr>
          <p:nvPr>
            <p:ph type="subTitle" idx="4"/>
          </p:nvPr>
        </p:nvSpPr>
        <p:spPr>
          <a:xfrm>
            <a:off x="3305975" y="2179867"/>
            <a:ext cx="2216400" cy="6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Font typeface="Gochi Hand"/>
              <a:buNone/>
              <a:defRPr sz="3200">
                <a:latin typeface="Gochi Hand"/>
                <a:ea typeface="Gochi Hand"/>
                <a:cs typeface="Gochi Hand"/>
                <a:sym typeface="Gochi Hand"/>
              </a:defRPr>
            </a:lvl1pPr>
            <a:lvl2pPr lvl="1" rtl="0">
              <a:spcBef>
                <a:spcPts val="0"/>
              </a:spcBef>
              <a:spcAft>
                <a:spcPts val="0"/>
              </a:spcAft>
              <a:buSzPts val="2100"/>
              <a:buFont typeface="Gochi Hand"/>
              <a:buNone/>
              <a:defRPr sz="2800" b="1">
                <a:latin typeface="Gochi Hand"/>
                <a:ea typeface="Gochi Hand"/>
                <a:cs typeface="Gochi Hand"/>
                <a:sym typeface="Gochi Hand"/>
              </a:defRPr>
            </a:lvl2pPr>
            <a:lvl3pPr lvl="2" rtl="0">
              <a:spcBef>
                <a:spcPts val="2133"/>
              </a:spcBef>
              <a:spcAft>
                <a:spcPts val="0"/>
              </a:spcAft>
              <a:buSzPts val="2100"/>
              <a:buFont typeface="Gochi Hand"/>
              <a:buNone/>
              <a:defRPr sz="2800" b="1">
                <a:latin typeface="Gochi Hand"/>
                <a:ea typeface="Gochi Hand"/>
                <a:cs typeface="Gochi Hand"/>
                <a:sym typeface="Gochi Hand"/>
              </a:defRPr>
            </a:lvl3pPr>
            <a:lvl4pPr lvl="3" rtl="0">
              <a:spcBef>
                <a:spcPts val="2133"/>
              </a:spcBef>
              <a:spcAft>
                <a:spcPts val="0"/>
              </a:spcAft>
              <a:buSzPts val="2100"/>
              <a:buFont typeface="Gochi Hand"/>
              <a:buNone/>
              <a:defRPr sz="2800" b="1">
                <a:latin typeface="Gochi Hand"/>
                <a:ea typeface="Gochi Hand"/>
                <a:cs typeface="Gochi Hand"/>
                <a:sym typeface="Gochi Hand"/>
              </a:defRPr>
            </a:lvl4pPr>
            <a:lvl5pPr lvl="4" rtl="0">
              <a:spcBef>
                <a:spcPts val="2133"/>
              </a:spcBef>
              <a:spcAft>
                <a:spcPts val="0"/>
              </a:spcAft>
              <a:buSzPts val="2100"/>
              <a:buFont typeface="Gochi Hand"/>
              <a:buNone/>
              <a:defRPr sz="2800" b="1">
                <a:latin typeface="Gochi Hand"/>
                <a:ea typeface="Gochi Hand"/>
                <a:cs typeface="Gochi Hand"/>
                <a:sym typeface="Gochi Hand"/>
              </a:defRPr>
            </a:lvl5pPr>
            <a:lvl6pPr lvl="5" rtl="0">
              <a:spcBef>
                <a:spcPts val="2133"/>
              </a:spcBef>
              <a:spcAft>
                <a:spcPts val="0"/>
              </a:spcAft>
              <a:buSzPts val="2100"/>
              <a:buFont typeface="Gochi Hand"/>
              <a:buNone/>
              <a:defRPr sz="2800" b="1">
                <a:latin typeface="Gochi Hand"/>
                <a:ea typeface="Gochi Hand"/>
                <a:cs typeface="Gochi Hand"/>
                <a:sym typeface="Gochi Hand"/>
              </a:defRPr>
            </a:lvl6pPr>
            <a:lvl7pPr lvl="6" rtl="0">
              <a:spcBef>
                <a:spcPts val="2133"/>
              </a:spcBef>
              <a:spcAft>
                <a:spcPts val="0"/>
              </a:spcAft>
              <a:buSzPts val="2100"/>
              <a:buFont typeface="Gochi Hand"/>
              <a:buNone/>
              <a:defRPr sz="2800" b="1">
                <a:latin typeface="Gochi Hand"/>
                <a:ea typeface="Gochi Hand"/>
                <a:cs typeface="Gochi Hand"/>
                <a:sym typeface="Gochi Hand"/>
              </a:defRPr>
            </a:lvl7pPr>
            <a:lvl8pPr lvl="7" rtl="0">
              <a:spcBef>
                <a:spcPts val="2133"/>
              </a:spcBef>
              <a:spcAft>
                <a:spcPts val="0"/>
              </a:spcAft>
              <a:buSzPts val="2100"/>
              <a:buFont typeface="Gochi Hand"/>
              <a:buNone/>
              <a:defRPr sz="2800" b="1">
                <a:latin typeface="Gochi Hand"/>
                <a:ea typeface="Gochi Hand"/>
                <a:cs typeface="Gochi Hand"/>
                <a:sym typeface="Gochi Hand"/>
              </a:defRPr>
            </a:lvl8pPr>
            <a:lvl9pPr lvl="8" rtl="0">
              <a:spcBef>
                <a:spcPts val="2133"/>
              </a:spcBef>
              <a:spcAft>
                <a:spcPts val="2133"/>
              </a:spcAft>
              <a:buSzPts val="2100"/>
              <a:buFont typeface="Gochi Hand"/>
              <a:buNone/>
              <a:defRPr sz="2800" b="1">
                <a:latin typeface="Gochi Hand"/>
                <a:ea typeface="Gochi Hand"/>
                <a:cs typeface="Gochi Hand"/>
                <a:sym typeface="Gochi Hand"/>
              </a:defRPr>
            </a:lvl9pPr>
          </a:lstStyle>
          <a:p>
            <a:endParaRPr/>
          </a:p>
        </p:txBody>
      </p:sp>
      <p:sp>
        <p:nvSpPr>
          <p:cNvPr id="365" name="Google Shape;365;p13"/>
          <p:cNvSpPr txBox="1">
            <a:spLocks noGrp="1"/>
          </p:cNvSpPr>
          <p:nvPr>
            <p:ph type="subTitle" idx="5"/>
          </p:nvPr>
        </p:nvSpPr>
        <p:spPr>
          <a:xfrm>
            <a:off x="8237108" y="2179867"/>
            <a:ext cx="2216400" cy="6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Font typeface="Gochi Hand"/>
              <a:buNone/>
              <a:defRPr sz="3200">
                <a:latin typeface="Gochi Hand"/>
                <a:ea typeface="Gochi Hand"/>
                <a:cs typeface="Gochi Hand"/>
                <a:sym typeface="Gochi Hand"/>
              </a:defRPr>
            </a:lvl1pPr>
            <a:lvl2pPr lvl="1" rtl="0">
              <a:spcBef>
                <a:spcPts val="0"/>
              </a:spcBef>
              <a:spcAft>
                <a:spcPts val="0"/>
              </a:spcAft>
              <a:buSzPts val="2100"/>
              <a:buFont typeface="Gochi Hand"/>
              <a:buNone/>
              <a:defRPr sz="2800" b="1">
                <a:latin typeface="Gochi Hand"/>
                <a:ea typeface="Gochi Hand"/>
                <a:cs typeface="Gochi Hand"/>
                <a:sym typeface="Gochi Hand"/>
              </a:defRPr>
            </a:lvl2pPr>
            <a:lvl3pPr lvl="2" rtl="0">
              <a:spcBef>
                <a:spcPts val="2133"/>
              </a:spcBef>
              <a:spcAft>
                <a:spcPts val="0"/>
              </a:spcAft>
              <a:buSzPts val="2100"/>
              <a:buFont typeface="Gochi Hand"/>
              <a:buNone/>
              <a:defRPr sz="2800" b="1">
                <a:latin typeface="Gochi Hand"/>
                <a:ea typeface="Gochi Hand"/>
                <a:cs typeface="Gochi Hand"/>
                <a:sym typeface="Gochi Hand"/>
              </a:defRPr>
            </a:lvl3pPr>
            <a:lvl4pPr lvl="3" rtl="0">
              <a:spcBef>
                <a:spcPts val="2133"/>
              </a:spcBef>
              <a:spcAft>
                <a:spcPts val="0"/>
              </a:spcAft>
              <a:buSzPts val="2100"/>
              <a:buFont typeface="Gochi Hand"/>
              <a:buNone/>
              <a:defRPr sz="2800" b="1">
                <a:latin typeface="Gochi Hand"/>
                <a:ea typeface="Gochi Hand"/>
                <a:cs typeface="Gochi Hand"/>
                <a:sym typeface="Gochi Hand"/>
              </a:defRPr>
            </a:lvl4pPr>
            <a:lvl5pPr lvl="4" rtl="0">
              <a:spcBef>
                <a:spcPts val="2133"/>
              </a:spcBef>
              <a:spcAft>
                <a:spcPts val="0"/>
              </a:spcAft>
              <a:buSzPts val="2100"/>
              <a:buFont typeface="Gochi Hand"/>
              <a:buNone/>
              <a:defRPr sz="2800" b="1">
                <a:latin typeface="Gochi Hand"/>
                <a:ea typeface="Gochi Hand"/>
                <a:cs typeface="Gochi Hand"/>
                <a:sym typeface="Gochi Hand"/>
              </a:defRPr>
            </a:lvl5pPr>
            <a:lvl6pPr lvl="5" rtl="0">
              <a:spcBef>
                <a:spcPts val="2133"/>
              </a:spcBef>
              <a:spcAft>
                <a:spcPts val="0"/>
              </a:spcAft>
              <a:buSzPts val="2100"/>
              <a:buFont typeface="Gochi Hand"/>
              <a:buNone/>
              <a:defRPr sz="2800" b="1">
                <a:latin typeface="Gochi Hand"/>
                <a:ea typeface="Gochi Hand"/>
                <a:cs typeface="Gochi Hand"/>
                <a:sym typeface="Gochi Hand"/>
              </a:defRPr>
            </a:lvl6pPr>
            <a:lvl7pPr lvl="6" rtl="0">
              <a:spcBef>
                <a:spcPts val="2133"/>
              </a:spcBef>
              <a:spcAft>
                <a:spcPts val="0"/>
              </a:spcAft>
              <a:buSzPts val="2100"/>
              <a:buFont typeface="Gochi Hand"/>
              <a:buNone/>
              <a:defRPr sz="2800" b="1">
                <a:latin typeface="Gochi Hand"/>
                <a:ea typeface="Gochi Hand"/>
                <a:cs typeface="Gochi Hand"/>
                <a:sym typeface="Gochi Hand"/>
              </a:defRPr>
            </a:lvl7pPr>
            <a:lvl8pPr lvl="7" rtl="0">
              <a:spcBef>
                <a:spcPts val="2133"/>
              </a:spcBef>
              <a:spcAft>
                <a:spcPts val="0"/>
              </a:spcAft>
              <a:buSzPts val="2100"/>
              <a:buFont typeface="Gochi Hand"/>
              <a:buNone/>
              <a:defRPr sz="2800" b="1">
                <a:latin typeface="Gochi Hand"/>
                <a:ea typeface="Gochi Hand"/>
                <a:cs typeface="Gochi Hand"/>
                <a:sym typeface="Gochi Hand"/>
              </a:defRPr>
            </a:lvl8pPr>
            <a:lvl9pPr lvl="8" rtl="0">
              <a:spcBef>
                <a:spcPts val="2133"/>
              </a:spcBef>
              <a:spcAft>
                <a:spcPts val="2133"/>
              </a:spcAft>
              <a:buSzPts val="2100"/>
              <a:buFont typeface="Gochi Hand"/>
              <a:buNone/>
              <a:defRPr sz="2800" b="1">
                <a:latin typeface="Gochi Hand"/>
                <a:ea typeface="Gochi Hand"/>
                <a:cs typeface="Gochi Hand"/>
                <a:sym typeface="Gochi Hand"/>
              </a:defRPr>
            </a:lvl9pPr>
          </a:lstStyle>
          <a:p>
            <a:endParaRPr/>
          </a:p>
        </p:txBody>
      </p:sp>
      <p:sp>
        <p:nvSpPr>
          <p:cNvPr id="366" name="Google Shape;366;p13"/>
          <p:cNvSpPr txBox="1">
            <a:spLocks noGrp="1"/>
          </p:cNvSpPr>
          <p:nvPr>
            <p:ph type="subTitle" idx="6"/>
          </p:nvPr>
        </p:nvSpPr>
        <p:spPr>
          <a:xfrm>
            <a:off x="3305975" y="4189855"/>
            <a:ext cx="2216400" cy="6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Font typeface="Gochi Hand"/>
              <a:buNone/>
              <a:defRPr sz="3200">
                <a:latin typeface="Gochi Hand"/>
                <a:ea typeface="Gochi Hand"/>
                <a:cs typeface="Gochi Hand"/>
                <a:sym typeface="Gochi Hand"/>
              </a:defRPr>
            </a:lvl1pPr>
            <a:lvl2pPr lvl="1" rtl="0">
              <a:spcBef>
                <a:spcPts val="0"/>
              </a:spcBef>
              <a:spcAft>
                <a:spcPts val="0"/>
              </a:spcAft>
              <a:buSzPts val="2100"/>
              <a:buFont typeface="Gochi Hand"/>
              <a:buNone/>
              <a:defRPr sz="2800" b="1">
                <a:latin typeface="Gochi Hand"/>
                <a:ea typeface="Gochi Hand"/>
                <a:cs typeface="Gochi Hand"/>
                <a:sym typeface="Gochi Hand"/>
              </a:defRPr>
            </a:lvl2pPr>
            <a:lvl3pPr lvl="2" rtl="0">
              <a:spcBef>
                <a:spcPts val="2133"/>
              </a:spcBef>
              <a:spcAft>
                <a:spcPts val="0"/>
              </a:spcAft>
              <a:buSzPts val="2100"/>
              <a:buFont typeface="Gochi Hand"/>
              <a:buNone/>
              <a:defRPr sz="2800" b="1">
                <a:latin typeface="Gochi Hand"/>
                <a:ea typeface="Gochi Hand"/>
                <a:cs typeface="Gochi Hand"/>
                <a:sym typeface="Gochi Hand"/>
              </a:defRPr>
            </a:lvl3pPr>
            <a:lvl4pPr lvl="3" rtl="0">
              <a:spcBef>
                <a:spcPts val="2133"/>
              </a:spcBef>
              <a:spcAft>
                <a:spcPts val="0"/>
              </a:spcAft>
              <a:buSzPts val="2100"/>
              <a:buFont typeface="Gochi Hand"/>
              <a:buNone/>
              <a:defRPr sz="2800" b="1">
                <a:latin typeface="Gochi Hand"/>
                <a:ea typeface="Gochi Hand"/>
                <a:cs typeface="Gochi Hand"/>
                <a:sym typeface="Gochi Hand"/>
              </a:defRPr>
            </a:lvl4pPr>
            <a:lvl5pPr lvl="4" rtl="0">
              <a:spcBef>
                <a:spcPts val="2133"/>
              </a:spcBef>
              <a:spcAft>
                <a:spcPts val="0"/>
              </a:spcAft>
              <a:buSzPts val="2100"/>
              <a:buFont typeface="Gochi Hand"/>
              <a:buNone/>
              <a:defRPr sz="2800" b="1">
                <a:latin typeface="Gochi Hand"/>
                <a:ea typeface="Gochi Hand"/>
                <a:cs typeface="Gochi Hand"/>
                <a:sym typeface="Gochi Hand"/>
              </a:defRPr>
            </a:lvl5pPr>
            <a:lvl6pPr lvl="5" rtl="0">
              <a:spcBef>
                <a:spcPts val="2133"/>
              </a:spcBef>
              <a:spcAft>
                <a:spcPts val="0"/>
              </a:spcAft>
              <a:buSzPts val="2100"/>
              <a:buFont typeface="Gochi Hand"/>
              <a:buNone/>
              <a:defRPr sz="2800" b="1">
                <a:latin typeface="Gochi Hand"/>
                <a:ea typeface="Gochi Hand"/>
                <a:cs typeface="Gochi Hand"/>
                <a:sym typeface="Gochi Hand"/>
              </a:defRPr>
            </a:lvl6pPr>
            <a:lvl7pPr lvl="6" rtl="0">
              <a:spcBef>
                <a:spcPts val="2133"/>
              </a:spcBef>
              <a:spcAft>
                <a:spcPts val="0"/>
              </a:spcAft>
              <a:buSzPts val="2100"/>
              <a:buFont typeface="Gochi Hand"/>
              <a:buNone/>
              <a:defRPr sz="2800" b="1">
                <a:latin typeface="Gochi Hand"/>
                <a:ea typeface="Gochi Hand"/>
                <a:cs typeface="Gochi Hand"/>
                <a:sym typeface="Gochi Hand"/>
              </a:defRPr>
            </a:lvl7pPr>
            <a:lvl8pPr lvl="7" rtl="0">
              <a:spcBef>
                <a:spcPts val="2133"/>
              </a:spcBef>
              <a:spcAft>
                <a:spcPts val="0"/>
              </a:spcAft>
              <a:buSzPts val="2100"/>
              <a:buFont typeface="Gochi Hand"/>
              <a:buNone/>
              <a:defRPr sz="2800" b="1">
                <a:latin typeface="Gochi Hand"/>
                <a:ea typeface="Gochi Hand"/>
                <a:cs typeface="Gochi Hand"/>
                <a:sym typeface="Gochi Hand"/>
              </a:defRPr>
            </a:lvl8pPr>
            <a:lvl9pPr lvl="8" rtl="0">
              <a:spcBef>
                <a:spcPts val="2133"/>
              </a:spcBef>
              <a:spcAft>
                <a:spcPts val="2133"/>
              </a:spcAft>
              <a:buSzPts val="2100"/>
              <a:buFont typeface="Gochi Hand"/>
              <a:buNone/>
              <a:defRPr sz="2800" b="1">
                <a:latin typeface="Gochi Hand"/>
                <a:ea typeface="Gochi Hand"/>
                <a:cs typeface="Gochi Hand"/>
                <a:sym typeface="Gochi Hand"/>
              </a:defRPr>
            </a:lvl9pPr>
          </a:lstStyle>
          <a:p>
            <a:endParaRPr/>
          </a:p>
        </p:txBody>
      </p:sp>
      <p:sp>
        <p:nvSpPr>
          <p:cNvPr id="367" name="Google Shape;367;p13"/>
          <p:cNvSpPr txBox="1">
            <a:spLocks noGrp="1"/>
          </p:cNvSpPr>
          <p:nvPr>
            <p:ph type="subTitle" idx="7"/>
          </p:nvPr>
        </p:nvSpPr>
        <p:spPr>
          <a:xfrm>
            <a:off x="8237081" y="4697764"/>
            <a:ext cx="2610400" cy="952000"/>
          </a:xfrm>
          <a:prstGeom prst="rect">
            <a:avLst/>
          </a:prstGeom>
        </p:spPr>
        <p:txBody>
          <a:bodyPr spcFirstLastPara="1" wrap="square" lIns="91425" tIns="91425" rIns="91425" bIns="91425" anchor="t" anchorCtr="0">
            <a:noAutofit/>
          </a:bodyPr>
          <a:lstStyle>
            <a:lvl1pPr lvl="0" rtl="0">
              <a:lnSpc>
                <a:spcPct val="100000"/>
              </a:lnSpc>
              <a:spcBef>
                <a:spcPts val="40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68" name="Google Shape;368;p13"/>
          <p:cNvSpPr txBox="1">
            <a:spLocks noGrp="1"/>
          </p:cNvSpPr>
          <p:nvPr>
            <p:ph type="subTitle" idx="8"/>
          </p:nvPr>
        </p:nvSpPr>
        <p:spPr>
          <a:xfrm>
            <a:off x="8237108" y="4184716"/>
            <a:ext cx="2216400" cy="6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Font typeface="Gochi Hand"/>
              <a:buNone/>
              <a:defRPr sz="3200">
                <a:latin typeface="Gochi Hand"/>
                <a:ea typeface="Gochi Hand"/>
                <a:cs typeface="Gochi Hand"/>
                <a:sym typeface="Gochi Hand"/>
              </a:defRPr>
            </a:lvl1pPr>
            <a:lvl2pPr lvl="1" rtl="0">
              <a:spcBef>
                <a:spcPts val="0"/>
              </a:spcBef>
              <a:spcAft>
                <a:spcPts val="0"/>
              </a:spcAft>
              <a:buSzPts val="2100"/>
              <a:buFont typeface="Gochi Hand"/>
              <a:buNone/>
              <a:defRPr sz="2800" b="1">
                <a:latin typeface="Gochi Hand"/>
                <a:ea typeface="Gochi Hand"/>
                <a:cs typeface="Gochi Hand"/>
                <a:sym typeface="Gochi Hand"/>
              </a:defRPr>
            </a:lvl2pPr>
            <a:lvl3pPr lvl="2" rtl="0">
              <a:spcBef>
                <a:spcPts val="2133"/>
              </a:spcBef>
              <a:spcAft>
                <a:spcPts val="0"/>
              </a:spcAft>
              <a:buSzPts val="2100"/>
              <a:buFont typeface="Gochi Hand"/>
              <a:buNone/>
              <a:defRPr sz="2800" b="1">
                <a:latin typeface="Gochi Hand"/>
                <a:ea typeface="Gochi Hand"/>
                <a:cs typeface="Gochi Hand"/>
                <a:sym typeface="Gochi Hand"/>
              </a:defRPr>
            </a:lvl3pPr>
            <a:lvl4pPr lvl="3" rtl="0">
              <a:spcBef>
                <a:spcPts val="2133"/>
              </a:spcBef>
              <a:spcAft>
                <a:spcPts val="0"/>
              </a:spcAft>
              <a:buSzPts val="2100"/>
              <a:buFont typeface="Gochi Hand"/>
              <a:buNone/>
              <a:defRPr sz="2800" b="1">
                <a:latin typeface="Gochi Hand"/>
                <a:ea typeface="Gochi Hand"/>
                <a:cs typeface="Gochi Hand"/>
                <a:sym typeface="Gochi Hand"/>
              </a:defRPr>
            </a:lvl4pPr>
            <a:lvl5pPr lvl="4" rtl="0">
              <a:spcBef>
                <a:spcPts val="2133"/>
              </a:spcBef>
              <a:spcAft>
                <a:spcPts val="0"/>
              </a:spcAft>
              <a:buSzPts val="2100"/>
              <a:buFont typeface="Gochi Hand"/>
              <a:buNone/>
              <a:defRPr sz="2800" b="1">
                <a:latin typeface="Gochi Hand"/>
                <a:ea typeface="Gochi Hand"/>
                <a:cs typeface="Gochi Hand"/>
                <a:sym typeface="Gochi Hand"/>
              </a:defRPr>
            </a:lvl5pPr>
            <a:lvl6pPr lvl="5" rtl="0">
              <a:spcBef>
                <a:spcPts val="2133"/>
              </a:spcBef>
              <a:spcAft>
                <a:spcPts val="0"/>
              </a:spcAft>
              <a:buSzPts val="2100"/>
              <a:buFont typeface="Gochi Hand"/>
              <a:buNone/>
              <a:defRPr sz="2800" b="1">
                <a:latin typeface="Gochi Hand"/>
                <a:ea typeface="Gochi Hand"/>
                <a:cs typeface="Gochi Hand"/>
                <a:sym typeface="Gochi Hand"/>
              </a:defRPr>
            </a:lvl6pPr>
            <a:lvl7pPr lvl="6" rtl="0">
              <a:spcBef>
                <a:spcPts val="2133"/>
              </a:spcBef>
              <a:spcAft>
                <a:spcPts val="0"/>
              </a:spcAft>
              <a:buSzPts val="2100"/>
              <a:buFont typeface="Gochi Hand"/>
              <a:buNone/>
              <a:defRPr sz="2800" b="1">
                <a:latin typeface="Gochi Hand"/>
                <a:ea typeface="Gochi Hand"/>
                <a:cs typeface="Gochi Hand"/>
                <a:sym typeface="Gochi Hand"/>
              </a:defRPr>
            </a:lvl7pPr>
            <a:lvl8pPr lvl="7" rtl="0">
              <a:spcBef>
                <a:spcPts val="2133"/>
              </a:spcBef>
              <a:spcAft>
                <a:spcPts val="0"/>
              </a:spcAft>
              <a:buSzPts val="2100"/>
              <a:buFont typeface="Gochi Hand"/>
              <a:buNone/>
              <a:defRPr sz="2800" b="1">
                <a:latin typeface="Gochi Hand"/>
                <a:ea typeface="Gochi Hand"/>
                <a:cs typeface="Gochi Hand"/>
                <a:sym typeface="Gochi Hand"/>
              </a:defRPr>
            </a:lvl8pPr>
            <a:lvl9pPr lvl="8" rtl="0">
              <a:spcBef>
                <a:spcPts val="2133"/>
              </a:spcBef>
              <a:spcAft>
                <a:spcPts val="2133"/>
              </a:spcAft>
              <a:buSzPts val="2100"/>
              <a:buFont typeface="Gochi Hand"/>
              <a:buNone/>
              <a:defRPr sz="2800" b="1">
                <a:latin typeface="Gochi Hand"/>
                <a:ea typeface="Gochi Hand"/>
                <a:cs typeface="Gochi Hand"/>
                <a:sym typeface="Gochi Hand"/>
              </a:defRPr>
            </a:lvl9pPr>
          </a:lstStyle>
          <a:p>
            <a:endParaRPr/>
          </a:p>
        </p:txBody>
      </p:sp>
      <p:sp>
        <p:nvSpPr>
          <p:cNvPr id="369" name="Google Shape;369;p13"/>
          <p:cNvSpPr txBox="1">
            <a:spLocks noGrp="1"/>
          </p:cNvSpPr>
          <p:nvPr>
            <p:ph type="title" hasCustomPrompt="1"/>
          </p:nvPr>
        </p:nvSpPr>
        <p:spPr>
          <a:xfrm>
            <a:off x="1578757" y="2352157"/>
            <a:ext cx="1388400" cy="10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8266">
                <a:solidFill>
                  <a:schemeClr val="lt2"/>
                </a:solidFill>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t>xx%</a:t>
            </a:r>
          </a:p>
        </p:txBody>
      </p:sp>
      <p:sp>
        <p:nvSpPr>
          <p:cNvPr id="370" name="Google Shape;370;p13"/>
          <p:cNvSpPr txBox="1">
            <a:spLocks noGrp="1"/>
          </p:cNvSpPr>
          <p:nvPr>
            <p:ph type="title" idx="9" hasCustomPrompt="1"/>
          </p:nvPr>
        </p:nvSpPr>
        <p:spPr>
          <a:xfrm>
            <a:off x="1578757" y="4432533"/>
            <a:ext cx="1388400" cy="108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8266">
                <a:solidFill>
                  <a:schemeClr val="lt2"/>
                </a:solidFill>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t>xx%</a:t>
            </a:r>
          </a:p>
        </p:txBody>
      </p:sp>
      <p:sp>
        <p:nvSpPr>
          <p:cNvPr id="371" name="Google Shape;371;p13"/>
          <p:cNvSpPr txBox="1">
            <a:spLocks noGrp="1"/>
          </p:cNvSpPr>
          <p:nvPr>
            <p:ph type="title" idx="13" hasCustomPrompt="1"/>
          </p:nvPr>
        </p:nvSpPr>
        <p:spPr>
          <a:xfrm>
            <a:off x="6509957" y="2352151"/>
            <a:ext cx="1388400" cy="10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8266">
                <a:solidFill>
                  <a:schemeClr val="lt2"/>
                </a:solidFill>
              </a:defRPr>
            </a:lvl1pPr>
            <a:lvl2pPr lvl="1" algn="ctr" rtl="0">
              <a:spcBef>
                <a:spcPts val="1333"/>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t>xx%</a:t>
            </a:r>
          </a:p>
        </p:txBody>
      </p:sp>
      <p:sp>
        <p:nvSpPr>
          <p:cNvPr id="372" name="Google Shape;372;p13"/>
          <p:cNvSpPr txBox="1">
            <a:spLocks noGrp="1"/>
          </p:cNvSpPr>
          <p:nvPr>
            <p:ph type="title" idx="14" hasCustomPrompt="1"/>
          </p:nvPr>
        </p:nvSpPr>
        <p:spPr>
          <a:xfrm>
            <a:off x="6509957" y="4433224"/>
            <a:ext cx="1388400" cy="108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8266">
                <a:solidFill>
                  <a:schemeClr val="lt2"/>
                </a:solidFill>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r>
              <a:t>xx%</a:t>
            </a:r>
          </a:p>
        </p:txBody>
      </p:sp>
      <p:grpSp>
        <p:nvGrpSpPr>
          <p:cNvPr id="373" name="Google Shape;373;p13"/>
          <p:cNvGrpSpPr/>
          <p:nvPr/>
        </p:nvGrpSpPr>
        <p:grpSpPr>
          <a:xfrm rot="7179494">
            <a:off x="10423076" y="218550"/>
            <a:ext cx="1201005" cy="1656601"/>
            <a:chOff x="330281" y="38723"/>
            <a:chExt cx="1614914" cy="2227176"/>
          </a:xfrm>
        </p:grpSpPr>
        <p:sp>
          <p:nvSpPr>
            <p:cNvPr id="374" name="Google Shape;374;p1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75" name="Google Shape;375;p1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76" name="Google Shape;376;p1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77" name="Google Shape;377;p13"/>
          <p:cNvGrpSpPr/>
          <p:nvPr/>
        </p:nvGrpSpPr>
        <p:grpSpPr>
          <a:xfrm rot="-4940312">
            <a:off x="5328917" y="5226733"/>
            <a:ext cx="1232307" cy="1640169"/>
            <a:chOff x="330281" y="38723"/>
            <a:chExt cx="1614914" cy="2227176"/>
          </a:xfrm>
        </p:grpSpPr>
        <p:sp>
          <p:nvSpPr>
            <p:cNvPr id="378" name="Google Shape;378;p1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79" name="Google Shape;379;p1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80" name="Google Shape;380;p1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81" name="Google Shape;381;p13"/>
          <p:cNvGrpSpPr/>
          <p:nvPr/>
        </p:nvGrpSpPr>
        <p:grpSpPr>
          <a:xfrm rot="-5856778">
            <a:off x="2022531" y="234977"/>
            <a:ext cx="1201101" cy="1656475"/>
            <a:chOff x="330281" y="38723"/>
            <a:chExt cx="1614914" cy="2227176"/>
          </a:xfrm>
        </p:grpSpPr>
        <p:sp>
          <p:nvSpPr>
            <p:cNvPr id="382" name="Google Shape;382;p1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83" name="Google Shape;383;p1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84" name="Google Shape;384;p1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85" name="Google Shape;385;p13"/>
          <p:cNvGrpSpPr/>
          <p:nvPr/>
        </p:nvGrpSpPr>
        <p:grpSpPr>
          <a:xfrm rot="-2241120">
            <a:off x="9980546" y="499493"/>
            <a:ext cx="223377" cy="314312"/>
            <a:chOff x="5248950" y="2607450"/>
            <a:chExt cx="27575" cy="38800"/>
          </a:xfrm>
        </p:grpSpPr>
        <p:sp>
          <p:nvSpPr>
            <p:cNvPr id="386" name="Google Shape;386;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87" name="Google Shape;387;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88" name="Google Shape;388;p13"/>
          <p:cNvGrpSpPr/>
          <p:nvPr/>
        </p:nvGrpSpPr>
        <p:grpSpPr>
          <a:xfrm rot="1583875">
            <a:off x="11416248" y="5923791"/>
            <a:ext cx="213065" cy="299803"/>
            <a:chOff x="5248950" y="2607450"/>
            <a:chExt cx="27575" cy="38800"/>
          </a:xfrm>
        </p:grpSpPr>
        <p:sp>
          <p:nvSpPr>
            <p:cNvPr id="389" name="Google Shape;389;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90" name="Google Shape;390;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91" name="Google Shape;391;p13"/>
          <p:cNvGrpSpPr/>
          <p:nvPr/>
        </p:nvGrpSpPr>
        <p:grpSpPr>
          <a:xfrm rot="4025085">
            <a:off x="935031" y="6259682"/>
            <a:ext cx="140875" cy="198223"/>
            <a:chOff x="5248950" y="2607450"/>
            <a:chExt cx="27575" cy="38800"/>
          </a:xfrm>
        </p:grpSpPr>
        <p:sp>
          <p:nvSpPr>
            <p:cNvPr id="392" name="Google Shape;392;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93" name="Google Shape;393;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94" name="Google Shape;394;p13"/>
          <p:cNvGrpSpPr/>
          <p:nvPr/>
        </p:nvGrpSpPr>
        <p:grpSpPr>
          <a:xfrm rot="-5243946">
            <a:off x="-112494" y="3732874"/>
            <a:ext cx="223379" cy="314309"/>
            <a:chOff x="5248950" y="2607450"/>
            <a:chExt cx="27575" cy="38800"/>
          </a:xfrm>
        </p:grpSpPr>
        <p:sp>
          <p:nvSpPr>
            <p:cNvPr id="395" name="Google Shape;395;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96" name="Google Shape;396;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397" name="Google Shape;397;p13"/>
          <p:cNvGrpSpPr/>
          <p:nvPr/>
        </p:nvGrpSpPr>
        <p:grpSpPr>
          <a:xfrm rot="-2700000">
            <a:off x="2632853" y="617964"/>
            <a:ext cx="139484" cy="196264"/>
            <a:chOff x="5248950" y="2607450"/>
            <a:chExt cx="27575" cy="38800"/>
          </a:xfrm>
        </p:grpSpPr>
        <p:sp>
          <p:nvSpPr>
            <p:cNvPr id="398" name="Google Shape;398;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399" name="Google Shape;399;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00" name="Google Shape;400;p13"/>
          <p:cNvGrpSpPr/>
          <p:nvPr/>
        </p:nvGrpSpPr>
        <p:grpSpPr>
          <a:xfrm rot="3320916">
            <a:off x="11519175" y="731127"/>
            <a:ext cx="139487" cy="196267"/>
            <a:chOff x="5248950" y="2607450"/>
            <a:chExt cx="27575" cy="38800"/>
          </a:xfrm>
        </p:grpSpPr>
        <p:sp>
          <p:nvSpPr>
            <p:cNvPr id="401" name="Google Shape;401;p1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02" name="Google Shape;402;p1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403" name="Google Shape;403;p13"/>
          <p:cNvSpPr/>
          <p:nvPr/>
        </p:nvSpPr>
        <p:spPr>
          <a:xfrm>
            <a:off x="415600" y="5518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04" name="Google Shape;404;p13"/>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05" name="Google Shape;405;p13"/>
          <p:cNvSpPr/>
          <p:nvPr/>
        </p:nvSpPr>
        <p:spPr>
          <a:xfrm>
            <a:off x="11643467" y="2609985"/>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06" name="Google Shape;406;p13"/>
          <p:cNvSpPr/>
          <p:nvPr/>
        </p:nvSpPr>
        <p:spPr>
          <a:xfrm>
            <a:off x="11493033" y="5014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07" name="Google Shape;407;p13"/>
          <p:cNvSpPr/>
          <p:nvPr/>
        </p:nvSpPr>
        <p:spPr>
          <a:xfrm>
            <a:off x="588167" y="1096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08" name="Google Shape;408;p13"/>
          <p:cNvSpPr txBox="1">
            <a:spLocks noGrp="1"/>
          </p:cNvSpPr>
          <p:nvPr>
            <p:ph type="title" idx="15"/>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304134479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409"/>
        <p:cNvGrpSpPr/>
        <p:nvPr/>
      </p:nvGrpSpPr>
      <p:grpSpPr>
        <a:xfrm>
          <a:off x="0" y="0"/>
          <a:ext cx="0" cy="0"/>
          <a:chOff x="0" y="0"/>
          <a:chExt cx="0" cy="0"/>
        </a:xfrm>
      </p:grpSpPr>
      <p:sp>
        <p:nvSpPr>
          <p:cNvPr id="410" name="Google Shape;410;p14"/>
          <p:cNvSpPr txBox="1">
            <a:spLocks noGrp="1"/>
          </p:cNvSpPr>
          <p:nvPr>
            <p:ph type="title" hasCustomPrompt="1"/>
          </p:nvPr>
        </p:nvSpPr>
        <p:spPr>
          <a:xfrm>
            <a:off x="8460467" y="1400860"/>
            <a:ext cx="1691600" cy="125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900"/>
              <a:buNone/>
              <a:defRPr sz="10266" b="0">
                <a:solidFill>
                  <a:schemeClr val="lt2"/>
                </a:solidFill>
              </a:defRPr>
            </a:lvl1pPr>
            <a:lvl2pPr lvl="1" algn="r" rtl="0">
              <a:spcBef>
                <a:spcPts val="0"/>
              </a:spcBef>
              <a:spcAft>
                <a:spcPts val="0"/>
              </a:spcAft>
              <a:buSzPts val="6900"/>
              <a:buNone/>
              <a:defRPr sz="9200"/>
            </a:lvl2pPr>
            <a:lvl3pPr lvl="2" algn="r" rtl="0">
              <a:spcBef>
                <a:spcPts val="0"/>
              </a:spcBef>
              <a:spcAft>
                <a:spcPts val="0"/>
              </a:spcAft>
              <a:buSzPts val="6900"/>
              <a:buNone/>
              <a:defRPr sz="9200"/>
            </a:lvl3pPr>
            <a:lvl4pPr lvl="3" algn="r" rtl="0">
              <a:spcBef>
                <a:spcPts val="0"/>
              </a:spcBef>
              <a:spcAft>
                <a:spcPts val="0"/>
              </a:spcAft>
              <a:buSzPts val="6900"/>
              <a:buNone/>
              <a:defRPr sz="9200"/>
            </a:lvl4pPr>
            <a:lvl5pPr lvl="4" algn="r" rtl="0">
              <a:spcBef>
                <a:spcPts val="0"/>
              </a:spcBef>
              <a:spcAft>
                <a:spcPts val="0"/>
              </a:spcAft>
              <a:buSzPts val="6900"/>
              <a:buNone/>
              <a:defRPr sz="9200"/>
            </a:lvl5pPr>
            <a:lvl6pPr lvl="5" algn="r" rtl="0">
              <a:spcBef>
                <a:spcPts val="0"/>
              </a:spcBef>
              <a:spcAft>
                <a:spcPts val="0"/>
              </a:spcAft>
              <a:buSzPts val="6900"/>
              <a:buNone/>
              <a:defRPr sz="9200"/>
            </a:lvl6pPr>
            <a:lvl7pPr lvl="6" algn="r" rtl="0">
              <a:spcBef>
                <a:spcPts val="0"/>
              </a:spcBef>
              <a:spcAft>
                <a:spcPts val="0"/>
              </a:spcAft>
              <a:buSzPts val="6900"/>
              <a:buNone/>
              <a:defRPr sz="9200"/>
            </a:lvl7pPr>
            <a:lvl8pPr lvl="7" algn="r" rtl="0">
              <a:spcBef>
                <a:spcPts val="0"/>
              </a:spcBef>
              <a:spcAft>
                <a:spcPts val="0"/>
              </a:spcAft>
              <a:buSzPts val="6900"/>
              <a:buNone/>
              <a:defRPr sz="9200"/>
            </a:lvl8pPr>
            <a:lvl9pPr lvl="8" algn="r" rtl="0">
              <a:spcBef>
                <a:spcPts val="0"/>
              </a:spcBef>
              <a:spcAft>
                <a:spcPts val="0"/>
              </a:spcAft>
              <a:buSzPts val="6900"/>
              <a:buNone/>
              <a:defRPr sz="9200"/>
            </a:lvl9pPr>
          </a:lstStyle>
          <a:p>
            <a:r>
              <a:t>xx%</a:t>
            </a:r>
          </a:p>
        </p:txBody>
      </p:sp>
      <p:sp>
        <p:nvSpPr>
          <p:cNvPr id="411" name="Google Shape;411;p14"/>
          <p:cNvSpPr txBox="1">
            <a:spLocks noGrp="1"/>
          </p:cNvSpPr>
          <p:nvPr>
            <p:ph type="title" idx="2"/>
          </p:nvPr>
        </p:nvSpPr>
        <p:spPr>
          <a:xfrm>
            <a:off x="4074400" y="3065933"/>
            <a:ext cx="6383200" cy="1235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200"/>
              <a:buNone/>
              <a:defRPr sz="7733"/>
            </a:lvl1pPr>
            <a:lvl2pPr lvl="1" algn="r" rtl="0">
              <a:spcBef>
                <a:spcPts val="0"/>
              </a:spcBef>
              <a:spcAft>
                <a:spcPts val="0"/>
              </a:spcAft>
              <a:buSzPts val="3200"/>
              <a:buNone/>
              <a:defRPr/>
            </a:lvl2pPr>
            <a:lvl3pPr lvl="2" algn="r" rtl="0">
              <a:spcBef>
                <a:spcPts val="0"/>
              </a:spcBef>
              <a:spcAft>
                <a:spcPts val="0"/>
              </a:spcAft>
              <a:buSzPts val="3200"/>
              <a:buNone/>
              <a:defRPr/>
            </a:lvl3pPr>
            <a:lvl4pPr lvl="3" algn="r" rtl="0">
              <a:spcBef>
                <a:spcPts val="0"/>
              </a:spcBef>
              <a:spcAft>
                <a:spcPts val="0"/>
              </a:spcAft>
              <a:buSzPts val="3200"/>
              <a:buNone/>
              <a:defRPr/>
            </a:lvl4pPr>
            <a:lvl5pPr lvl="4" algn="r" rtl="0">
              <a:spcBef>
                <a:spcPts val="0"/>
              </a:spcBef>
              <a:spcAft>
                <a:spcPts val="0"/>
              </a:spcAft>
              <a:buSzPts val="3200"/>
              <a:buNone/>
              <a:defRPr/>
            </a:lvl5pPr>
            <a:lvl6pPr lvl="5" algn="r" rtl="0">
              <a:spcBef>
                <a:spcPts val="0"/>
              </a:spcBef>
              <a:spcAft>
                <a:spcPts val="0"/>
              </a:spcAft>
              <a:buSzPts val="3200"/>
              <a:buNone/>
              <a:defRPr/>
            </a:lvl6pPr>
            <a:lvl7pPr lvl="6" algn="r" rtl="0">
              <a:spcBef>
                <a:spcPts val="0"/>
              </a:spcBef>
              <a:spcAft>
                <a:spcPts val="0"/>
              </a:spcAft>
              <a:buSzPts val="3200"/>
              <a:buNone/>
              <a:defRPr/>
            </a:lvl7pPr>
            <a:lvl8pPr lvl="7" algn="r" rtl="0">
              <a:spcBef>
                <a:spcPts val="0"/>
              </a:spcBef>
              <a:spcAft>
                <a:spcPts val="0"/>
              </a:spcAft>
              <a:buSzPts val="3200"/>
              <a:buNone/>
              <a:defRPr/>
            </a:lvl8pPr>
            <a:lvl9pPr lvl="8" algn="r" rtl="0">
              <a:spcBef>
                <a:spcPts val="0"/>
              </a:spcBef>
              <a:spcAft>
                <a:spcPts val="0"/>
              </a:spcAft>
              <a:buSzPts val="3200"/>
              <a:buNone/>
              <a:defRPr/>
            </a:lvl9pPr>
          </a:lstStyle>
          <a:p>
            <a:endParaRPr/>
          </a:p>
        </p:txBody>
      </p:sp>
      <p:sp>
        <p:nvSpPr>
          <p:cNvPr id="412" name="Google Shape;412;p14"/>
          <p:cNvSpPr txBox="1">
            <a:spLocks noGrp="1"/>
          </p:cNvSpPr>
          <p:nvPr>
            <p:ph type="subTitle" idx="1"/>
          </p:nvPr>
        </p:nvSpPr>
        <p:spPr>
          <a:xfrm>
            <a:off x="6835800" y="4385933"/>
            <a:ext cx="3621600" cy="125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2133"/>
            </a:lvl1pPr>
            <a:lvl2pPr lvl="1" algn="r" rtl="0">
              <a:spcBef>
                <a:spcPts val="0"/>
              </a:spcBef>
              <a:spcAft>
                <a:spcPts val="0"/>
              </a:spcAft>
              <a:buClr>
                <a:schemeClr val="dk2"/>
              </a:buClr>
              <a:buSzPts val="1400"/>
              <a:buNone/>
              <a:defRPr>
                <a:solidFill>
                  <a:schemeClr val="dk2"/>
                </a:solidFill>
              </a:defRPr>
            </a:lvl2pPr>
            <a:lvl3pPr lvl="2" algn="r" rtl="0">
              <a:spcBef>
                <a:spcPts val="2133"/>
              </a:spcBef>
              <a:spcAft>
                <a:spcPts val="0"/>
              </a:spcAft>
              <a:buClr>
                <a:schemeClr val="dk2"/>
              </a:buClr>
              <a:buSzPts val="1400"/>
              <a:buNone/>
              <a:defRPr>
                <a:solidFill>
                  <a:schemeClr val="dk2"/>
                </a:solidFill>
              </a:defRPr>
            </a:lvl3pPr>
            <a:lvl4pPr lvl="3" algn="r" rtl="0">
              <a:spcBef>
                <a:spcPts val="2133"/>
              </a:spcBef>
              <a:spcAft>
                <a:spcPts val="0"/>
              </a:spcAft>
              <a:buClr>
                <a:schemeClr val="dk2"/>
              </a:buClr>
              <a:buSzPts val="1400"/>
              <a:buNone/>
              <a:defRPr>
                <a:solidFill>
                  <a:schemeClr val="dk2"/>
                </a:solidFill>
              </a:defRPr>
            </a:lvl4pPr>
            <a:lvl5pPr lvl="4" algn="r" rtl="0">
              <a:spcBef>
                <a:spcPts val="2133"/>
              </a:spcBef>
              <a:spcAft>
                <a:spcPts val="0"/>
              </a:spcAft>
              <a:buClr>
                <a:schemeClr val="dk2"/>
              </a:buClr>
              <a:buSzPts val="1400"/>
              <a:buNone/>
              <a:defRPr>
                <a:solidFill>
                  <a:schemeClr val="dk2"/>
                </a:solidFill>
              </a:defRPr>
            </a:lvl5pPr>
            <a:lvl6pPr lvl="5" algn="r" rtl="0">
              <a:spcBef>
                <a:spcPts val="2133"/>
              </a:spcBef>
              <a:spcAft>
                <a:spcPts val="0"/>
              </a:spcAft>
              <a:buClr>
                <a:schemeClr val="dk2"/>
              </a:buClr>
              <a:buSzPts val="1400"/>
              <a:buNone/>
              <a:defRPr>
                <a:solidFill>
                  <a:schemeClr val="dk2"/>
                </a:solidFill>
              </a:defRPr>
            </a:lvl6pPr>
            <a:lvl7pPr lvl="6" algn="r" rtl="0">
              <a:spcBef>
                <a:spcPts val="2133"/>
              </a:spcBef>
              <a:spcAft>
                <a:spcPts val="0"/>
              </a:spcAft>
              <a:buClr>
                <a:schemeClr val="dk2"/>
              </a:buClr>
              <a:buSzPts val="1400"/>
              <a:buNone/>
              <a:defRPr>
                <a:solidFill>
                  <a:schemeClr val="dk2"/>
                </a:solidFill>
              </a:defRPr>
            </a:lvl7pPr>
            <a:lvl8pPr lvl="7" algn="r" rtl="0">
              <a:spcBef>
                <a:spcPts val="2133"/>
              </a:spcBef>
              <a:spcAft>
                <a:spcPts val="0"/>
              </a:spcAft>
              <a:buClr>
                <a:schemeClr val="dk2"/>
              </a:buClr>
              <a:buSzPts val="1400"/>
              <a:buNone/>
              <a:defRPr>
                <a:solidFill>
                  <a:schemeClr val="dk2"/>
                </a:solidFill>
              </a:defRPr>
            </a:lvl8pPr>
            <a:lvl9pPr lvl="8" algn="r" rtl="0">
              <a:spcBef>
                <a:spcPts val="2133"/>
              </a:spcBef>
              <a:spcAft>
                <a:spcPts val="2133"/>
              </a:spcAft>
              <a:buClr>
                <a:schemeClr val="dk2"/>
              </a:buClr>
              <a:buSzPts val="1400"/>
              <a:buNone/>
              <a:defRPr>
                <a:solidFill>
                  <a:schemeClr val="dk2"/>
                </a:solidFill>
              </a:defRPr>
            </a:lvl9pPr>
          </a:lstStyle>
          <a:p>
            <a:endParaRPr/>
          </a:p>
        </p:txBody>
      </p:sp>
      <p:grpSp>
        <p:nvGrpSpPr>
          <p:cNvPr id="413" name="Google Shape;413;p14"/>
          <p:cNvGrpSpPr/>
          <p:nvPr/>
        </p:nvGrpSpPr>
        <p:grpSpPr>
          <a:xfrm rot="7179494">
            <a:off x="10423076" y="218550"/>
            <a:ext cx="1201005" cy="1656601"/>
            <a:chOff x="330281" y="38723"/>
            <a:chExt cx="1614914" cy="2227176"/>
          </a:xfrm>
        </p:grpSpPr>
        <p:sp>
          <p:nvSpPr>
            <p:cNvPr id="414" name="Google Shape;414;p1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15" name="Google Shape;415;p1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16" name="Google Shape;416;p1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17" name="Google Shape;417;p14"/>
          <p:cNvGrpSpPr/>
          <p:nvPr/>
        </p:nvGrpSpPr>
        <p:grpSpPr>
          <a:xfrm rot="-4940312">
            <a:off x="5328917" y="5226733"/>
            <a:ext cx="1232307" cy="1640169"/>
            <a:chOff x="330281" y="38723"/>
            <a:chExt cx="1614914" cy="2227176"/>
          </a:xfrm>
        </p:grpSpPr>
        <p:sp>
          <p:nvSpPr>
            <p:cNvPr id="418" name="Google Shape;418;p1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19" name="Google Shape;419;p1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20" name="Google Shape;420;p1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421" name="Google Shape;421;p14"/>
          <p:cNvSpPr/>
          <p:nvPr/>
        </p:nvSpPr>
        <p:spPr>
          <a:xfrm>
            <a:off x="4683667" y="-9288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22" name="Google Shape;422;p14"/>
          <p:cNvSpPr/>
          <p:nvPr/>
        </p:nvSpPr>
        <p:spPr>
          <a:xfrm>
            <a:off x="7366700" y="6141901"/>
            <a:ext cx="2458781" cy="158877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423" name="Google Shape;423;p14"/>
          <p:cNvGrpSpPr/>
          <p:nvPr/>
        </p:nvGrpSpPr>
        <p:grpSpPr>
          <a:xfrm rot="-5856778">
            <a:off x="5344531" y="1074244"/>
            <a:ext cx="1201101" cy="1656475"/>
            <a:chOff x="330281" y="38723"/>
            <a:chExt cx="1614914" cy="2227176"/>
          </a:xfrm>
        </p:grpSpPr>
        <p:sp>
          <p:nvSpPr>
            <p:cNvPr id="424" name="Google Shape;424;p1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25" name="Google Shape;425;p1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26" name="Google Shape;426;p1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27" name="Google Shape;427;p14"/>
          <p:cNvGrpSpPr/>
          <p:nvPr/>
        </p:nvGrpSpPr>
        <p:grpSpPr>
          <a:xfrm rot="-2241120">
            <a:off x="9980546" y="499493"/>
            <a:ext cx="223377" cy="314312"/>
            <a:chOff x="5248950" y="2607450"/>
            <a:chExt cx="27575" cy="38800"/>
          </a:xfrm>
        </p:grpSpPr>
        <p:sp>
          <p:nvSpPr>
            <p:cNvPr id="428" name="Google Shape;428;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29" name="Google Shape;429;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30" name="Google Shape;430;p14"/>
          <p:cNvGrpSpPr/>
          <p:nvPr/>
        </p:nvGrpSpPr>
        <p:grpSpPr>
          <a:xfrm rot="1583875">
            <a:off x="11416248" y="5923791"/>
            <a:ext cx="213065" cy="299803"/>
            <a:chOff x="5248950" y="2607450"/>
            <a:chExt cx="27575" cy="38800"/>
          </a:xfrm>
        </p:grpSpPr>
        <p:sp>
          <p:nvSpPr>
            <p:cNvPr id="431" name="Google Shape;431;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32" name="Google Shape;432;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33" name="Google Shape;433;p14"/>
          <p:cNvGrpSpPr/>
          <p:nvPr/>
        </p:nvGrpSpPr>
        <p:grpSpPr>
          <a:xfrm rot="4025085">
            <a:off x="935031" y="6259682"/>
            <a:ext cx="140875" cy="198223"/>
            <a:chOff x="5248950" y="2607450"/>
            <a:chExt cx="27575" cy="38800"/>
          </a:xfrm>
        </p:grpSpPr>
        <p:sp>
          <p:nvSpPr>
            <p:cNvPr id="434" name="Google Shape;434;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35" name="Google Shape;435;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36" name="Google Shape;436;p14"/>
          <p:cNvGrpSpPr/>
          <p:nvPr/>
        </p:nvGrpSpPr>
        <p:grpSpPr>
          <a:xfrm rot="-5243946">
            <a:off x="-112494" y="3732874"/>
            <a:ext cx="223379" cy="314309"/>
            <a:chOff x="5248950" y="2607450"/>
            <a:chExt cx="27575" cy="38800"/>
          </a:xfrm>
        </p:grpSpPr>
        <p:sp>
          <p:nvSpPr>
            <p:cNvPr id="437" name="Google Shape;437;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38" name="Google Shape;438;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39" name="Google Shape;439;p14"/>
          <p:cNvGrpSpPr/>
          <p:nvPr/>
        </p:nvGrpSpPr>
        <p:grpSpPr>
          <a:xfrm rot="-2700000">
            <a:off x="2632853" y="617964"/>
            <a:ext cx="139484" cy="196264"/>
            <a:chOff x="5248950" y="2607450"/>
            <a:chExt cx="27575" cy="38800"/>
          </a:xfrm>
        </p:grpSpPr>
        <p:sp>
          <p:nvSpPr>
            <p:cNvPr id="440" name="Google Shape;440;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41" name="Google Shape;441;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42" name="Google Shape;442;p14"/>
          <p:cNvGrpSpPr/>
          <p:nvPr/>
        </p:nvGrpSpPr>
        <p:grpSpPr>
          <a:xfrm rot="3320916">
            <a:off x="11519175" y="731127"/>
            <a:ext cx="139487" cy="196267"/>
            <a:chOff x="5248950" y="2607450"/>
            <a:chExt cx="27575" cy="38800"/>
          </a:xfrm>
        </p:grpSpPr>
        <p:sp>
          <p:nvSpPr>
            <p:cNvPr id="443" name="Google Shape;443;p1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44" name="Google Shape;444;p1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445" name="Google Shape;445;p14"/>
          <p:cNvSpPr/>
          <p:nvPr/>
        </p:nvSpPr>
        <p:spPr>
          <a:xfrm>
            <a:off x="415600" y="5518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46" name="Google Shape;446;p14"/>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47" name="Google Shape;447;p14"/>
          <p:cNvSpPr/>
          <p:nvPr/>
        </p:nvSpPr>
        <p:spPr>
          <a:xfrm>
            <a:off x="11643467" y="2609985"/>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48" name="Google Shape;448;p14"/>
          <p:cNvSpPr/>
          <p:nvPr/>
        </p:nvSpPr>
        <p:spPr>
          <a:xfrm>
            <a:off x="588167" y="1096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Tree>
    <p:extLst>
      <p:ext uri="{BB962C8B-B14F-4D97-AF65-F5344CB8AC3E}">
        <p14:creationId xmlns:p14="http://schemas.microsoft.com/office/powerpoint/2010/main" val="380330719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49"/>
        <p:cNvGrpSpPr/>
        <p:nvPr/>
      </p:nvGrpSpPr>
      <p:grpSpPr>
        <a:xfrm>
          <a:off x="0" y="0"/>
          <a:ext cx="0" cy="0"/>
          <a:chOff x="0" y="0"/>
          <a:chExt cx="0" cy="0"/>
        </a:xfrm>
      </p:grpSpPr>
      <p:sp>
        <p:nvSpPr>
          <p:cNvPr id="450" name="Google Shape;450;p15"/>
          <p:cNvSpPr txBox="1">
            <a:spLocks noGrp="1"/>
          </p:cNvSpPr>
          <p:nvPr>
            <p:ph type="body" idx="1"/>
          </p:nvPr>
        </p:nvSpPr>
        <p:spPr>
          <a:xfrm>
            <a:off x="3153000" y="1745367"/>
            <a:ext cx="5886000" cy="4239600"/>
          </a:xfrm>
          <a:prstGeom prst="rect">
            <a:avLst/>
          </a:prstGeom>
        </p:spPr>
        <p:txBody>
          <a:bodyPr spcFirstLastPara="1" wrap="square" lIns="91425" tIns="91425" rIns="91425" bIns="91425" anchor="t" anchorCtr="0">
            <a:noAutofit/>
          </a:bodyPr>
          <a:lstStyle>
            <a:lvl1pPr marL="609585" lvl="0" indent="-431789" rtl="0">
              <a:lnSpc>
                <a:spcPct val="100000"/>
              </a:lnSpc>
              <a:spcBef>
                <a:spcPts val="0"/>
              </a:spcBef>
              <a:spcAft>
                <a:spcPts val="0"/>
              </a:spcAft>
              <a:buSzPts val="1500"/>
              <a:buChar char="●"/>
              <a:defRPr sz="1733"/>
            </a:lvl1pPr>
            <a:lvl2pPr marL="1219170" lvl="1" indent="-431789" rtl="0">
              <a:lnSpc>
                <a:spcPct val="100000"/>
              </a:lnSpc>
              <a:spcBef>
                <a:spcPts val="0"/>
              </a:spcBef>
              <a:spcAft>
                <a:spcPts val="0"/>
              </a:spcAft>
              <a:buSzPts val="1500"/>
              <a:buChar char="○"/>
              <a:defRPr sz="2000"/>
            </a:lvl2pPr>
            <a:lvl3pPr marL="1828754" lvl="2" indent="-431789" rtl="0">
              <a:lnSpc>
                <a:spcPct val="100000"/>
              </a:lnSpc>
              <a:spcBef>
                <a:spcPts val="2133"/>
              </a:spcBef>
              <a:spcAft>
                <a:spcPts val="0"/>
              </a:spcAft>
              <a:buSzPts val="1500"/>
              <a:buChar char="■"/>
              <a:defRPr sz="2000"/>
            </a:lvl3pPr>
            <a:lvl4pPr marL="2438339" lvl="3" indent="-431789" rtl="0">
              <a:lnSpc>
                <a:spcPct val="100000"/>
              </a:lnSpc>
              <a:spcBef>
                <a:spcPts val="2133"/>
              </a:spcBef>
              <a:spcAft>
                <a:spcPts val="0"/>
              </a:spcAft>
              <a:buSzPts val="1500"/>
              <a:buChar char="●"/>
              <a:defRPr sz="2000"/>
            </a:lvl4pPr>
            <a:lvl5pPr marL="3047924" lvl="4" indent="-431789" rtl="0">
              <a:lnSpc>
                <a:spcPct val="100000"/>
              </a:lnSpc>
              <a:spcBef>
                <a:spcPts val="2133"/>
              </a:spcBef>
              <a:spcAft>
                <a:spcPts val="0"/>
              </a:spcAft>
              <a:buSzPts val="1500"/>
              <a:buChar char="○"/>
              <a:defRPr sz="2000"/>
            </a:lvl5pPr>
            <a:lvl6pPr marL="3657509" lvl="5" indent="-431789" rtl="0">
              <a:lnSpc>
                <a:spcPct val="100000"/>
              </a:lnSpc>
              <a:spcBef>
                <a:spcPts val="2133"/>
              </a:spcBef>
              <a:spcAft>
                <a:spcPts val="0"/>
              </a:spcAft>
              <a:buSzPts val="1500"/>
              <a:buChar char="■"/>
              <a:defRPr sz="2000"/>
            </a:lvl6pPr>
            <a:lvl7pPr marL="4267093" lvl="6" indent="-431789" rtl="0">
              <a:lnSpc>
                <a:spcPct val="100000"/>
              </a:lnSpc>
              <a:spcBef>
                <a:spcPts val="2133"/>
              </a:spcBef>
              <a:spcAft>
                <a:spcPts val="0"/>
              </a:spcAft>
              <a:buSzPts val="1500"/>
              <a:buChar char="●"/>
              <a:defRPr sz="2000"/>
            </a:lvl7pPr>
            <a:lvl8pPr marL="4876678" lvl="7" indent="-431789" rtl="0">
              <a:lnSpc>
                <a:spcPct val="100000"/>
              </a:lnSpc>
              <a:spcBef>
                <a:spcPts val="2133"/>
              </a:spcBef>
              <a:spcAft>
                <a:spcPts val="0"/>
              </a:spcAft>
              <a:buSzPts val="1500"/>
              <a:buChar char="○"/>
              <a:defRPr sz="2000"/>
            </a:lvl8pPr>
            <a:lvl9pPr marL="5486263" lvl="8" indent="-431789" rtl="0">
              <a:lnSpc>
                <a:spcPct val="100000"/>
              </a:lnSpc>
              <a:spcBef>
                <a:spcPts val="2133"/>
              </a:spcBef>
              <a:spcAft>
                <a:spcPts val="2133"/>
              </a:spcAft>
              <a:buSzPts val="1500"/>
              <a:buChar char="■"/>
              <a:defRPr sz="2000"/>
            </a:lvl9pPr>
          </a:lstStyle>
          <a:p>
            <a:endParaRPr/>
          </a:p>
        </p:txBody>
      </p:sp>
      <p:grpSp>
        <p:nvGrpSpPr>
          <p:cNvPr id="451" name="Google Shape;451;p15"/>
          <p:cNvGrpSpPr/>
          <p:nvPr/>
        </p:nvGrpSpPr>
        <p:grpSpPr>
          <a:xfrm rot="-2241120">
            <a:off x="11651330" y="499493"/>
            <a:ext cx="223377" cy="314312"/>
            <a:chOff x="5248950" y="2607450"/>
            <a:chExt cx="27575" cy="38800"/>
          </a:xfrm>
        </p:grpSpPr>
        <p:sp>
          <p:nvSpPr>
            <p:cNvPr id="452" name="Google Shape;452;p1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53" name="Google Shape;453;p1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54" name="Google Shape;454;p15"/>
          <p:cNvGrpSpPr/>
          <p:nvPr/>
        </p:nvGrpSpPr>
        <p:grpSpPr>
          <a:xfrm rot="-2700000">
            <a:off x="656353" y="613931"/>
            <a:ext cx="139484" cy="196264"/>
            <a:chOff x="5248950" y="2607450"/>
            <a:chExt cx="27575" cy="38800"/>
          </a:xfrm>
        </p:grpSpPr>
        <p:sp>
          <p:nvSpPr>
            <p:cNvPr id="455" name="Google Shape;455;p1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56" name="Google Shape;456;p1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57" name="Google Shape;457;p15"/>
          <p:cNvGrpSpPr/>
          <p:nvPr/>
        </p:nvGrpSpPr>
        <p:grpSpPr>
          <a:xfrm rot="3488692">
            <a:off x="11664383" y="1111983"/>
            <a:ext cx="1201097" cy="1656627"/>
            <a:chOff x="330281" y="38723"/>
            <a:chExt cx="1614914" cy="2227176"/>
          </a:xfrm>
        </p:grpSpPr>
        <p:sp>
          <p:nvSpPr>
            <p:cNvPr id="458" name="Google Shape;458;p1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59" name="Google Shape;459;p1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60" name="Google Shape;460;p1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61" name="Google Shape;461;p15"/>
          <p:cNvGrpSpPr/>
          <p:nvPr/>
        </p:nvGrpSpPr>
        <p:grpSpPr>
          <a:xfrm rot="3488692">
            <a:off x="-568350" y="1653316"/>
            <a:ext cx="1201097" cy="1656627"/>
            <a:chOff x="330281" y="38723"/>
            <a:chExt cx="1614914" cy="2227176"/>
          </a:xfrm>
        </p:grpSpPr>
        <p:sp>
          <p:nvSpPr>
            <p:cNvPr id="462" name="Google Shape;462;p1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63" name="Google Shape;463;p1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64" name="Google Shape;464;p1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465" name="Google Shape;465;p15"/>
          <p:cNvSpPr/>
          <p:nvPr/>
        </p:nvSpPr>
        <p:spPr>
          <a:xfrm>
            <a:off x="1513033" y="37386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66" name="Google Shape;466;p15"/>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467" name="Google Shape;467;p15"/>
          <p:cNvGrpSpPr/>
          <p:nvPr/>
        </p:nvGrpSpPr>
        <p:grpSpPr>
          <a:xfrm rot="3488692">
            <a:off x="5226950" y="5477400"/>
            <a:ext cx="1201097" cy="1656627"/>
            <a:chOff x="330281" y="38723"/>
            <a:chExt cx="1614914" cy="2227176"/>
          </a:xfrm>
        </p:grpSpPr>
        <p:sp>
          <p:nvSpPr>
            <p:cNvPr id="468" name="Google Shape;468;p1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69" name="Google Shape;469;p1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70" name="Google Shape;470;p1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471" name="Google Shape;471;p15"/>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472" name="Google Shape;472;p15"/>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473" name="Google Shape;473;p15"/>
          <p:cNvGrpSpPr/>
          <p:nvPr/>
        </p:nvGrpSpPr>
        <p:grpSpPr>
          <a:xfrm>
            <a:off x="10814981" y="3495468"/>
            <a:ext cx="2394689" cy="4934176"/>
            <a:chOff x="6239025" y="396475"/>
            <a:chExt cx="480900" cy="990825"/>
          </a:xfrm>
        </p:grpSpPr>
        <p:sp>
          <p:nvSpPr>
            <p:cNvPr id="474" name="Google Shape;474;p15"/>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75" name="Google Shape;475;p15"/>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76" name="Google Shape;476;p15"/>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77" name="Google Shape;477;p15"/>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78" name="Google Shape;478;p15"/>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79" name="Google Shape;479;p15"/>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80" name="Google Shape;480;p15"/>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81" name="Google Shape;481;p15"/>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82" name="Google Shape;482;p15"/>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83" name="Google Shape;483;p15"/>
          <p:cNvGrpSpPr/>
          <p:nvPr/>
        </p:nvGrpSpPr>
        <p:grpSpPr>
          <a:xfrm>
            <a:off x="-1251453" y="3606301"/>
            <a:ext cx="2394689" cy="4934176"/>
            <a:chOff x="6239025" y="396475"/>
            <a:chExt cx="480900" cy="990825"/>
          </a:xfrm>
        </p:grpSpPr>
        <p:sp>
          <p:nvSpPr>
            <p:cNvPr id="484" name="Google Shape;484;p15"/>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85" name="Google Shape;485;p15"/>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86" name="Google Shape;486;p15"/>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87" name="Google Shape;487;p15"/>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88" name="Google Shape;488;p15"/>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89" name="Google Shape;489;p15"/>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90" name="Google Shape;490;p15"/>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91" name="Google Shape;491;p15"/>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92" name="Google Shape;492;p15"/>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493" name="Google Shape;493;p15"/>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217104827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94"/>
        <p:cNvGrpSpPr/>
        <p:nvPr/>
      </p:nvGrpSpPr>
      <p:grpSpPr>
        <a:xfrm>
          <a:off x="0" y="0"/>
          <a:ext cx="0" cy="0"/>
          <a:chOff x="0" y="0"/>
          <a:chExt cx="0" cy="0"/>
        </a:xfrm>
      </p:grpSpPr>
      <p:sp>
        <p:nvSpPr>
          <p:cNvPr id="495" name="Google Shape;495;p16"/>
          <p:cNvSpPr txBox="1">
            <a:spLocks noGrp="1"/>
          </p:cNvSpPr>
          <p:nvPr>
            <p:ph type="body" idx="1"/>
          </p:nvPr>
        </p:nvSpPr>
        <p:spPr>
          <a:xfrm>
            <a:off x="1435467" y="2078929"/>
            <a:ext cx="6938800" cy="3412400"/>
          </a:xfrm>
          <a:prstGeom prst="rect">
            <a:avLst/>
          </a:prstGeom>
        </p:spPr>
        <p:txBody>
          <a:bodyPr spcFirstLastPara="1" wrap="square" lIns="91425" tIns="91425" rIns="91425" bIns="91425" anchor="t" anchorCtr="0">
            <a:noAutofit/>
          </a:bodyPr>
          <a:lstStyle>
            <a:lvl1pPr marL="609585" lvl="0" indent="-431789" rtl="0">
              <a:lnSpc>
                <a:spcPct val="100000"/>
              </a:lnSpc>
              <a:spcBef>
                <a:spcPts val="0"/>
              </a:spcBef>
              <a:spcAft>
                <a:spcPts val="0"/>
              </a:spcAft>
              <a:buSzPts val="1500"/>
              <a:buChar char="●"/>
              <a:defRPr sz="2133"/>
            </a:lvl1pPr>
            <a:lvl2pPr marL="1219170" lvl="1" indent="-431789" rtl="0">
              <a:lnSpc>
                <a:spcPct val="100000"/>
              </a:lnSpc>
              <a:spcBef>
                <a:spcPts val="0"/>
              </a:spcBef>
              <a:spcAft>
                <a:spcPts val="0"/>
              </a:spcAft>
              <a:buSzPts val="1500"/>
              <a:buChar char="○"/>
              <a:defRPr sz="2000"/>
            </a:lvl2pPr>
            <a:lvl3pPr marL="1828754" lvl="2" indent="-431789" rtl="0">
              <a:lnSpc>
                <a:spcPct val="100000"/>
              </a:lnSpc>
              <a:spcBef>
                <a:spcPts val="2133"/>
              </a:spcBef>
              <a:spcAft>
                <a:spcPts val="0"/>
              </a:spcAft>
              <a:buSzPts val="1500"/>
              <a:buChar char="■"/>
              <a:defRPr sz="2000"/>
            </a:lvl3pPr>
            <a:lvl4pPr marL="2438339" lvl="3" indent="-431789" rtl="0">
              <a:lnSpc>
                <a:spcPct val="100000"/>
              </a:lnSpc>
              <a:spcBef>
                <a:spcPts val="2133"/>
              </a:spcBef>
              <a:spcAft>
                <a:spcPts val="0"/>
              </a:spcAft>
              <a:buSzPts val="1500"/>
              <a:buChar char="●"/>
              <a:defRPr sz="2000"/>
            </a:lvl4pPr>
            <a:lvl5pPr marL="3047924" lvl="4" indent="-431789" rtl="0">
              <a:lnSpc>
                <a:spcPct val="100000"/>
              </a:lnSpc>
              <a:spcBef>
                <a:spcPts val="2133"/>
              </a:spcBef>
              <a:spcAft>
                <a:spcPts val="0"/>
              </a:spcAft>
              <a:buSzPts val="1500"/>
              <a:buChar char="○"/>
              <a:defRPr sz="2000"/>
            </a:lvl5pPr>
            <a:lvl6pPr marL="3657509" lvl="5" indent="-431789" rtl="0">
              <a:lnSpc>
                <a:spcPct val="100000"/>
              </a:lnSpc>
              <a:spcBef>
                <a:spcPts val="2133"/>
              </a:spcBef>
              <a:spcAft>
                <a:spcPts val="0"/>
              </a:spcAft>
              <a:buSzPts val="1500"/>
              <a:buChar char="■"/>
              <a:defRPr sz="2000"/>
            </a:lvl6pPr>
            <a:lvl7pPr marL="4267093" lvl="6" indent="-431789" rtl="0">
              <a:lnSpc>
                <a:spcPct val="100000"/>
              </a:lnSpc>
              <a:spcBef>
                <a:spcPts val="2133"/>
              </a:spcBef>
              <a:spcAft>
                <a:spcPts val="0"/>
              </a:spcAft>
              <a:buSzPts val="1500"/>
              <a:buChar char="●"/>
              <a:defRPr sz="2000"/>
            </a:lvl7pPr>
            <a:lvl8pPr marL="4876678" lvl="7" indent="-431789" rtl="0">
              <a:lnSpc>
                <a:spcPct val="100000"/>
              </a:lnSpc>
              <a:spcBef>
                <a:spcPts val="2133"/>
              </a:spcBef>
              <a:spcAft>
                <a:spcPts val="0"/>
              </a:spcAft>
              <a:buSzPts val="1500"/>
              <a:buChar char="○"/>
              <a:defRPr sz="2000"/>
            </a:lvl8pPr>
            <a:lvl9pPr marL="5486263" lvl="8" indent="-431789" rtl="0">
              <a:lnSpc>
                <a:spcPct val="100000"/>
              </a:lnSpc>
              <a:spcBef>
                <a:spcPts val="2133"/>
              </a:spcBef>
              <a:spcAft>
                <a:spcPts val="2133"/>
              </a:spcAft>
              <a:buSzPts val="1500"/>
              <a:buChar char="■"/>
              <a:defRPr sz="2000"/>
            </a:lvl9pPr>
          </a:lstStyle>
          <a:p>
            <a:endParaRPr/>
          </a:p>
        </p:txBody>
      </p:sp>
      <p:grpSp>
        <p:nvGrpSpPr>
          <p:cNvPr id="496" name="Google Shape;496;p16"/>
          <p:cNvGrpSpPr/>
          <p:nvPr/>
        </p:nvGrpSpPr>
        <p:grpSpPr>
          <a:xfrm rot="-2241120">
            <a:off x="11651330" y="499493"/>
            <a:ext cx="223377" cy="314312"/>
            <a:chOff x="5248950" y="2607450"/>
            <a:chExt cx="27575" cy="38800"/>
          </a:xfrm>
        </p:grpSpPr>
        <p:sp>
          <p:nvSpPr>
            <p:cNvPr id="497" name="Google Shape;497;p1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498" name="Google Shape;498;p1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499" name="Google Shape;499;p16"/>
          <p:cNvGrpSpPr/>
          <p:nvPr/>
        </p:nvGrpSpPr>
        <p:grpSpPr>
          <a:xfrm rot="1583875">
            <a:off x="3511681" y="6042375"/>
            <a:ext cx="213065" cy="299803"/>
            <a:chOff x="5248950" y="2607450"/>
            <a:chExt cx="27575" cy="38800"/>
          </a:xfrm>
        </p:grpSpPr>
        <p:sp>
          <p:nvSpPr>
            <p:cNvPr id="500" name="Google Shape;500;p1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01" name="Google Shape;501;p1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502" name="Google Shape;502;p16"/>
          <p:cNvGrpSpPr/>
          <p:nvPr/>
        </p:nvGrpSpPr>
        <p:grpSpPr>
          <a:xfrm rot="-2700000">
            <a:off x="2068219" y="869897"/>
            <a:ext cx="139484" cy="196264"/>
            <a:chOff x="5248950" y="2607450"/>
            <a:chExt cx="27575" cy="38800"/>
          </a:xfrm>
        </p:grpSpPr>
        <p:sp>
          <p:nvSpPr>
            <p:cNvPr id="503" name="Google Shape;503;p1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04" name="Google Shape;504;p1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505" name="Google Shape;505;p16"/>
          <p:cNvGrpSpPr/>
          <p:nvPr/>
        </p:nvGrpSpPr>
        <p:grpSpPr>
          <a:xfrm rot="3320916">
            <a:off x="11693259" y="4501427"/>
            <a:ext cx="139487" cy="196267"/>
            <a:chOff x="5248950" y="2607450"/>
            <a:chExt cx="27575" cy="38800"/>
          </a:xfrm>
        </p:grpSpPr>
        <p:sp>
          <p:nvSpPr>
            <p:cNvPr id="506" name="Google Shape;506;p1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07" name="Google Shape;507;p1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508" name="Google Shape;508;p16"/>
          <p:cNvGrpSpPr/>
          <p:nvPr/>
        </p:nvGrpSpPr>
        <p:grpSpPr>
          <a:xfrm rot="7179494">
            <a:off x="5438160" y="5685684"/>
            <a:ext cx="1201005" cy="1656601"/>
            <a:chOff x="330281" y="38723"/>
            <a:chExt cx="1614914" cy="2227176"/>
          </a:xfrm>
        </p:grpSpPr>
        <p:sp>
          <p:nvSpPr>
            <p:cNvPr id="509" name="Google Shape;509;p1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10" name="Google Shape;510;p1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11" name="Google Shape;511;p1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512" name="Google Shape;512;p16"/>
          <p:cNvGrpSpPr/>
          <p:nvPr/>
        </p:nvGrpSpPr>
        <p:grpSpPr>
          <a:xfrm>
            <a:off x="264158" y="379318"/>
            <a:ext cx="1232287" cy="1640092"/>
            <a:chOff x="330281" y="38723"/>
            <a:chExt cx="1614914" cy="2227176"/>
          </a:xfrm>
        </p:grpSpPr>
        <p:sp>
          <p:nvSpPr>
            <p:cNvPr id="513" name="Google Shape;513;p1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14" name="Google Shape;514;p1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15" name="Google Shape;515;p1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516" name="Google Shape;516;p16"/>
          <p:cNvSpPr/>
          <p:nvPr/>
        </p:nvSpPr>
        <p:spPr>
          <a:xfrm>
            <a:off x="-1309766" y="-5432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517" name="Google Shape;517;p16"/>
          <p:cNvSpPr/>
          <p:nvPr/>
        </p:nvSpPr>
        <p:spPr>
          <a:xfrm>
            <a:off x="71228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518" name="Google Shape;518;p16"/>
          <p:cNvSpPr/>
          <p:nvPr/>
        </p:nvSpPr>
        <p:spPr>
          <a:xfrm>
            <a:off x="9801584" y="61419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519" name="Google Shape;519;p16"/>
          <p:cNvSpPr/>
          <p:nvPr/>
        </p:nvSpPr>
        <p:spPr>
          <a:xfrm>
            <a:off x="2042067" y="54128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520" name="Google Shape;520;p16"/>
          <p:cNvGrpSpPr/>
          <p:nvPr/>
        </p:nvGrpSpPr>
        <p:grpSpPr>
          <a:xfrm rot="-263155">
            <a:off x="-477647" y="4092062"/>
            <a:ext cx="1761597" cy="3629649"/>
            <a:chOff x="6239025" y="396475"/>
            <a:chExt cx="480900" cy="990825"/>
          </a:xfrm>
        </p:grpSpPr>
        <p:sp>
          <p:nvSpPr>
            <p:cNvPr id="521" name="Google Shape;521;p16"/>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22" name="Google Shape;522;p16"/>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23" name="Google Shape;523;p16"/>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24" name="Google Shape;524;p16"/>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25" name="Google Shape;525;p16"/>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26" name="Google Shape;526;p16"/>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27" name="Google Shape;527;p16"/>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28" name="Google Shape;528;p16"/>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29" name="Google Shape;529;p16"/>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530" name="Google Shape;530;p16"/>
          <p:cNvSpPr/>
          <p:nvPr/>
        </p:nvSpPr>
        <p:spPr>
          <a:xfrm rot="10369893">
            <a:off x="10766774" y="5441643"/>
            <a:ext cx="3134348" cy="1954279"/>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531" name="Google Shape;531;p16"/>
          <p:cNvSpPr/>
          <p:nvPr/>
        </p:nvSpPr>
        <p:spPr>
          <a:xfrm>
            <a:off x="784400" y="33786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532" name="Google Shape;532;p16"/>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32438856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27D313-943A-47E0-8A7A-DFFBCC297AB7}"/>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23AC25A7-81C8-4AA1-AD9F-C78A451FDE2E}"/>
              </a:ext>
            </a:extLst>
          </p:cNvPr>
          <p:cNvSpPr>
            <a:spLocks noGrp="1"/>
          </p:cNvSpPr>
          <p:nvPr>
            <p:ph type="dt" sz="half" idx="10"/>
          </p:nvPr>
        </p:nvSpPr>
        <p:spPr/>
        <p:txBody>
          <a:bodyPr/>
          <a:lstStyle/>
          <a:p>
            <a:fld id="{0D4E46AA-1EC0-4433-9956-E798E94A6FB7}" type="datetimeFigureOut">
              <a:rPr lang="en-US" smtClean="0"/>
              <a:t>12/4/2023</a:t>
            </a:fld>
            <a:endParaRPr lang="en-US"/>
          </a:p>
        </p:txBody>
      </p:sp>
      <p:sp>
        <p:nvSpPr>
          <p:cNvPr id="4" name="Footer Placeholder 3">
            <a:extLst>
              <a:ext uri="{FF2B5EF4-FFF2-40B4-BE49-F238E27FC236}">
                <a16:creationId xmlns:a16="http://schemas.microsoft.com/office/drawing/2014/main" id="{6EF54740-6022-46B2-9C55-B60E9651684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89497C9-6B5E-46D6-8FE9-0A5E0CF7F95B}"/>
              </a:ext>
            </a:extLst>
          </p:cNvPr>
          <p:cNvSpPr>
            <a:spLocks noGrp="1"/>
          </p:cNvSpPr>
          <p:nvPr>
            <p:ph type="sldNum" sz="quarter" idx="12"/>
          </p:nvPr>
        </p:nvSpPr>
        <p:spPr/>
        <p:txBody>
          <a:bodyPr/>
          <a:lstStyle/>
          <a:p>
            <a:fld id="{70C38C08-47C7-4847-B0BE-B9D8DEEB3D1B}" type="slidenum">
              <a:rPr lang="en-US" smtClean="0"/>
              <a:t>‹#›</a:t>
            </a:fld>
            <a:endParaRPr lang="en-US"/>
          </a:p>
        </p:txBody>
      </p:sp>
    </p:spTree>
    <p:extLst>
      <p:ext uri="{BB962C8B-B14F-4D97-AF65-F5344CB8AC3E}">
        <p14:creationId xmlns:p14="http://schemas.microsoft.com/office/powerpoint/2010/main" val="17860307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533"/>
        <p:cNvGrpSpPr/>
        <p:nvPr/>
      </p:nvGrpSpPr>
      <p:grpSpPr>
        <a:xfrm>
          <a:off x="0" y="0"/>
          <a:ext cx="0" cy="0"/>
          <a:chOff x="0" y="0"/>
          <a:chExt cx="0" cy="0"/>
        </a:xfrm>
      </p:grpSpPr>
      <p:sp>
        <p:nvSpPr>
          <p:cNvPr id="534" name="Google Shape;534;p17"/>
          <p:cNvSpPr txBox="1">
            <a:spLocks noGrp="1"/>
          </p:cNvSpPr>
          <p:nvPr>
            <p:ph type="subTitle" idx="1"/>
          </p:nvPr>
        </p:nvSpPr>
        <p:spPr>
          <a:xfrm>
            <a:off x="1942767" y="3568700"/>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535" name="Google Shape;535;p17"/>
          <p:cNvSpPr txBox="1">
            <a:spLocks noGrp="1"/>
          </p:cNvSpPr>
          <p:nvPr>
            <p:ph type="subTitle" idx="2"/>
          </p:nvPr>
        </p:nvSpPr>
        <p:spPr>
          <a:xfrm>
            <a:off x="1942783" y="4213333"/>
            <a:ext cx="2388400" cy="94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536" name="Google Shape;536;p17"/>
          <p:cNvSpPr txBox="1">
            <a:spLocks noGrp="1"/>
          </p:cNvSpPr>
          <p:nvPr>
            <p:ph type="subTitle" idx="3"/>
          </p:nvPr>
        </p:nvSpPr>
        <p:spPr>
          <a:xfrm>
            <a:off x="4906849" y="3568700"/>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537" name="Google Shape;537;p17"/>
          <p:cNvSpPr txBox="1">
            <a:spLocks noGrp="1"/>
          </p:cNvSpPr>
          <p:nvPr>
            <p:ph type="subTitle" idx="4"/>
          </p:nvPr>
        </p:nvSpPr>
        <p:spPr>
          <a:xfrm>
            <a:off x="4901800" y="4213333"/>
            <a:ext cx="2388400" cy="94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538" name="Google Shape;538;p17"/>
          <p:cNvSpPr txBox="1">
            <a:spLocks noGrp="1"/>
          </p:cNvSpPr>
          <p:nvPr>
            <p:ph type="subTitle" idx="5"/>
          </p:nvPr>
        </p:nvSpPr>
        <p:spPr>
          <a:xfrm>
            <a:off x="7870932" y="3568700"/>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539" name="Google Shape;539;p17"/>
          <p:cNvSpPr txBox="1">
            <a:spLocks noGrp="1"/>
          </p:cNvSpPr>
          <p:nvPr>
            <p:ph type="subTitle" idx="6"/>
          </p:nvPr>
        </p:nvSpPr>
        <p:spPr>
          <a:xfrm>
            <a:off x="7860833" y="4213333"/>
            <a:ext cx="2388400" cy="94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540" name="Google Shape;540;p17"/>
          <p:cNvGrpSpPr/>
          <p:nvPr/>
        </p:nvGrpSpPr>
        <p:grpSpPr>
          <a:xfrm>
            <a:off x="7409327" y="5688091"/>
            <a:ext cx="4367064" cy="1537619"/>
            <a:chOff x="5142175" y="4369850"/>
            <a:chExt cx="1625700" cy="572400"/>
          </a:xfrm>
        </p:grpSpPr>
        <p:sp>
          <p:nvSpPr>
            <p:cNvPr id="541" name="Google Shape;541;p17"/>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42" name="Google Shape;542;p17"/>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43" name="Google Shape;543;p17"/>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44" name="Google Shape;544;p17"/>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45" name="Google Shape;545;p17"/>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rgbClr val="CC7F39"/>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546" name="Google Shape;546;p17"/>
          <p:cNvGrpSpPr/>
          <p:nvPr/>
        </p:nvGrpSpPr>
        <p:grpSpPr>
          <a:xfrm>
            <a:off x="-735579" y="5536889"/>
            <a:ext cx="4367064" cy="1537619"/>
            <a:chOff x="5142175" y="4369850"/>
            <a:chExt cx="1625700" cy="572400"/>
          </a:xfrm>
        </p:grpSpPr>
        <p:sp>
          <p:nvSpPr>
            <p:cNvPr id="547" name="Google Shape;547;p17"/>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48" name="Google Shape;548;p17"/>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49" name="Google Shape;549;p17"/>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rgbClr val="CC7F39"/>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50" name="Google Shape;550;p17"/>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51" name="Google Shape;551;p17"/>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552" name="Google Shape;552;p17"/>
          <p:cNvGrpSpPr/>
          <p:nvPr/>
        </p:nvGrpSpPr>
        <p:grpSpPr>
          <a:xfrm rot="-2241120">
            <a:off x="11651330" y="499493"/>
            <a:ext cx="223377" cy="314312"/>
            <a:chOff x="5248950" y="2607450"/>
            <a:chExt cx="27575" cy="38800"/>
          </a:xfrm>
        </p:grpSpPr>
        <p:sp>
          <p:nvSpPr>
            <p:cNvPr id="553" name="Google Shape;553;p1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54" name="Google Shape;554;p1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555" name="Google Shape;555;p17"/>
          <p:cNvGrpSpPr/>
          <p:nvPr/>
        </p:nvGrpSpPr>
        <p:grpSpPr>
          <a:xfrm rot="-2700000">
            <a:off x="656353" y="613931"/>
            <a:ext cx="139484" cy="196264"/>
            <a:chOff x="5248950" y="2607450"/>
            <a:chExt cx="27575" cy="38800"/>
          </a:xfrm>
        </p:grpSpPr>
        <p:sp>
          <p:nvSpPr>
            <p:cNvPr id="556" name="Google Shape;556;p1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57" name="Google Shape;557;p1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558" name="Google Shape;558;p17"/>
          <p:cNvGrpSpPr/>
          <p:nvPr/>
        </p:nvGrpSpPr>
        <p:grpSpPr>
          <a:xfrm rot="3488692">
            <a:off x="5226950" y="5477400"/>
            <a:ext cx="1201097" cy="1656627"/>
            <a:chOff x="330281" y="38723"/>
            <a:chExt cx="1614914" cy="2227176"/>
          </a:xfrm>
        </p:grpSpPr>
        <p:sp>
          <p:nvSpPr>
            <p:cNvPr id="559" name="Google Shape;559;p1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60" name="Google Shape;560;p1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61" name="Google Shape;561;p1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562" name="Google Shape;562;p17"/>
          <p:cNvSpPr/>
          <p:nvPr/>
        </p:nvSpPr>
        <p:spPr>
          <a:xfrm>
            <a:off x="9947233" y="5321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563" name="Google Shape;563;p17"/>
          <p:cNvSpPr/>
          <p:nvPr/>
        </p:nvSpPr>
        <p:spPr>
          <a:xfrm>
            <a:off x="10913951" y="51965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564" name="Google Shape;564;p17"/>
          <p:cNvSpPr/>
          <p:nvPr/>
        </p:nvSpPr>
        <p:spPr>
          <a:xfrm>
            <a:off x="3951251" y="6255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565" name="Google Shape;565;p17"/>
          <p:cNvSpPr/>
          <p:nvPr/>
        </p:nvSpPr>
        <p:spPr>
          <a:xfrm>
            <a:off x="1090400" y="4883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566" name="Google Shape;566;p17"/>
          <p:cNvGrpSpPr/>
          <p:nvPr/>
        </p:nvGrpSpPr>
        <p:grpSpPr>
          <a:xfrm rot="3488692">
            <a:off x="125550" y="1388149"/>
            <a:ext cx="1201097" cy="1656627"/>
            <a:chOff x="330281" y="38723"/>
            <a:chExt cx="1614914" cy="2227176"/>
          </a:xfrm>
        </p:grpSpPr>
        <p:sp>
          <p:nvSpPr>
            <p:cNvPr id="567" name="Google Shape;567;p1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68" name="Google Shape;568;p1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69" name="Google Shape;569;p1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570" name="Google Shape;570;p17"/>
          <p:cNvGrpSpPr/>
          <p:nvPr/>
        </p:nvGrpSpPr>
        <p:grpSpPr>
          <a:xfrm>
            <a:off x="10469281" y="3467101"/>
            <a:ext cx="2394689" cy="4934176"/>
            <a:chOff x="6239025" y="396475"/>
            <a:chExt cx="480900" cy="990825"/>
          </a:xfrm>
        </p:grpSpPr>
        <p:sp>
          <p:nvSpPr>
            <p:cNvPr id="571" name="Google Shape;571;p17"/>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72" name="Google Shape;572;p17"/>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73" name="Google Shape;573;p17"/>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74" name="Google Shape;574;p17"/>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75" name="Google Shape;575;p17"/>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76" name="Google Shape;576;p17"/>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77" name="Google Shape;577;p17"/>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78" name="Google Shape;578;p17"/>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79" name="Google Shape;579;p17"/>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580" name="Google Shape;580;p17"/>
          <p:cNvGrpSpPr/>
          <p:nvPr/>
        </p:nvGrpSpPr>
        <p:grpSpPr>
          <a:xfrm>
            <a:off x="-1410919" y="3744985"/>
            <a:ext cx="2394689" cy="4934176"/>
            <a:chOff x="6239025" y="396475"/>
            <a:chExt cx="480900" cy="990825"/>
          </a:xfrm>
        </p:grpSpPr>
        <p:sp>
          <p:nvSpPr>
            <p:cNvPr id="581" name="Google Shape;581;p17"/>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82" name="Google Shape;582;p17"/>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83" name="Google Shape;583;p17"/>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84" name="Google Shape;584;p17"/>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85" name="Google Shape;585;p17"/>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86" name="Google Shape;586;p17"/>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87" name="Google Shape;587;p17"/>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88" name="Google Shape;588;p17"/>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89" name="Google Shape;589;p17"/>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590" name="Google Shape;590;p17"/>
          <p:cNvGrpSpPr/>
          <p:nvPr/>
        </p:nvGrpSpPr>
        <p:grpSpPr>
          <a:xfrm rot="3488692">
            <a:off x="11333850" y="1249683"/>
            <a:ext cx="1201097" cy="1656627"/>
            <a:chOff x="330281" y="38723"/>
            <a:chExt cx="1614914" cy="2227176"/>
          </a:xfrm>
        </p:grpSpPr>
        <p:sp>
          <p:nvSpPr>
            <p:cNvPr id="591" name="Google Shape;591;p1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92" name="Google Shape;592;p1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93" name="Google Shape;593;p1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594" name="Google Shape;594;p17"/>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344783524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595"/>
        <p:cNvGrpSpPr/>
        <p:nvPr/>
      </p:nvGrpSpPr>
      <p:grpSpPr>
        <a:xfrm>
          <a:off x="0" y="0"/>
          <a:ext cx="0" cy="0"/>
          <a:chOff x="0" y="0"/>
          <a:chExt cx="0" cy="0"/>
        </a:xfrm>
      </p:grpSpPr>
      <p:sp>
        <p:nvSpPr>
          <p:cNvPr id="596" name="Google Shape;596;p18"/>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597" name="Google Shape;597;p18"/>
          <p:cNvGrpSpPr/>
          <p:nvPr/>
        </p:nvGrpSpPr>
        <p:grpSpPr>
          <a:xfrm rot="3320949">
            <a:off x="12115232" y="3117335"/>
            <a:ext cx="205731" cy="289477"/>
            <a:chOff x="5248950" y="2607450"/>
            <a:chExt cx="27575" cy="38800"/>
          </a:xfrm>
        </p:grpSpPr>
        <p:sp>
          <p:nvSpPr>
            <p:cNvPr id="598" name="Google Shape;598;p18"/>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599" name="Google Shape;599;p18"/>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00" name="Google Shape;600;p18"/>
          <p:cNvGrpSpPr/>
          <p:nvPr/>
        </p:nvGrpSpPr>
        <p:grpSpPr>
          <a:xfrm rot="7179494">
            <a:off x="10274243" y="3188283"/>
            <a:ext cx="1201005" cy="1656601"/>
            <a:chOff x="330281" y="38723"/>
            <a:chExt cx="1614914" cy="2227176"/>
          </a:xfrm>
        </p:grpSpPr>
        <p:sp>
          <p:nvSpPr>
            <p:cNvPr id="601" name="Google Shape;601;p18"/>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02" name="Google Shape;602;p18"/>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03" name="Google Shape;603;p18"/>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04" name="Google Shape;604;p18"/>
          <p:cNvGrpSpPr/>
          <p:nvPr/>
        </p:nvGrpSpPr>
        <p:grpSpPr>
          <a:xfrm>
            <a:off x="1124191" y="-177931"/>
            <a:ext cx="1232287" cy="1640092"/>
            <a:chOff x="330281" y="38723"/>
            <a:chExt cx="1614914" cy="2227176"/>
          </a:xfrm>
        </p:grpSpPr>
        <p:sp>
          <p:nvSpPr>
            <p:cNvPr id="605" name="Google Shape;605;p18"/>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06" name="Google Shape;606;p18"/>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07" name="Google Shape;607;p18"/>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608" name="Google Shape;608;p18"/>
          <p:cNvSpPr/>
          <p:nvPr/>
        </p:nvSpPr>
        <p:spPr>
          <a:xfrm>
            <a:off x="-1287366" y="-568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09" name="Google Shape;609;p18"/>
          <p:cNvSpPr/>
          <p:nvPr/>
        </p:nvSpPr>
        <p:spPr>
          <a:xfrm>
            <a:off x="11277134" y="2225934"/>
            <a:ext cx="2458781" cy="158877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610" name="Google Shape;610;p18"/>
          <p:cNvGrpSpPr/>
          <p:nvPr/>
        </p:nvGrpSpPr>
        <p:grpSpPr>
          <a:xfrm rot="-5118020">
            <a:off x="398199" y="5376623"/>
            <a:ext cx="1201012" cy="1656648"/>
            <a:chOff x="330281" y="38723"/>
            <a:chExt cx="1614914" cy="2227176"/>
          </a:xfrm>
        </p:grpSpPr>
        <p:sp>
          <p:nvSpPr>
            <p:cNvPr id="611" name="Google Shape;611;p18"/>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12" name="Google Shape;612;p18"/>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13" name="Google Shape;613;p18"/>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14" name="Google Shape;614;p18"/>
          <p:cNvGrpSpPr/>
          <p:nvPr/>
        </p:nvGrpSpPr>
        <p:grpSpPr>
          <a:xfrm rot="-2241120">
            <a:off x="11197213" y="320860"/>
            <a:ext cx="223377" cy="314312"/>
            <a:chOff x="5248950" y="2607450"/>
            <a:chExt cx="27575" cy="38800"/>
          </a:xfrm>
        </p:grpSpPr>
        <p:sp>
          <p:nvSpPr>
            <p:cNvPr id="615" name="Google Shape;615;p18"/>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16" name="Google Shape;616;p18"/>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17" name="Google Shape;617;p18"/>
          <p:cNvGrpSpPr/>
          <p:nvPr/>
        </p:nvGrpSpPr>
        <p:grpSpPr>
          <a:xfrm rot="1583875">
            <a:off x="11416248" y="5923791"/>
            <a:ext cx="213065" cy="299803"/>
            <a:chOff x="5248950" y="2607450"/>
            <a:chExt cx="27575" cy="38800"/>
          </a:xfrm>
        </p:grpSpPr>
        <p:sp>
          <p:nvSpPr>
            <p:cNvPr id="618" name="Google Shape;618;p18"/>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19" name="Google Shape;619;p18"/>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20" name="Google Shape;620;p18"/>
          <p:cNvGrpSpPr/>
          <p:nvPr/>
        </p:nvGrpSpPr>
        <p:grpSpPr>
          <a:xfrm rot="4025085">
            <a:off x="935031" y="6259682"/>
            <a:ext cx="140875" cy="198223"/>
            <a:chOff x="5248950" y="2607450"/>
            <a:chExt cx="27575" cy="38800"/>
          </a:xfrm>
        </p:grpSpPr>
        <p:sp>
          <p:nvSpPr>
            <p:cNvPr id="621" name="Google Shape;621;p18"/>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22" name="Google Shape;622;p18"/>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23" name="Google Shape;623;p18"/>
          <p:cNvGrpSpPr/>
          <p:nvPr/>
        </p:nvGrpSpPr>
        <p:grpSpPr>
          <a:xfrm rot="-5243946">
            <a:off x="-112494" y="3732874"/>
            <a:ext cx="223379" cy="314309"/>
            <a:chOff x="5248950" y="2607450"/>
            <a:chExt cx="27575" cy="38800"/>
          </a:xfrm>
        </p:grpSpPr>
        <p:sp>
          <p:nvSpPr>
            <p:cNvPr id="624" name="Google Shape;624;p18"/>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25" name="Google Shape;625;p18"/>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26" name="Google Shape;626;p18"/>
          <p:cNvGrpSpPr/>
          <p:nvPr/>
        </p:nvGrpSpPr>
        <p:grpSpPr>
          <a:xfrm rot="-2700000">
            <a:off x="764953" y="2334431"/>
            <a:ext cx="139484" cy="196264"/>
            <a:chOff x="5248950" y="2607450"/>
            <a:chExt cx="27575" cy="38800"/>
          </a:xfrm>
        </p:grpSpPr>
        <p:sp>
          <p:nvSpPr>
            <p:cNvPr id="627" name="Google Shape;627;p18"/>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28" name="Google Shape;628;p18"/>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29" name="Google Shape;629;p18"/>
          <p:cNvGrpSpPr/>
          <p:nvPr/>
        </p:nvGrpSpPr>
        <p:grpSpPr>
          <a:xfrm rot="3320916">
            <a:off x="11519193" y="1527693"/>
            <a:ext cx="139487" cy="196267"/>
            <a:chOff x="5248950" y="2607450"/>
            <a:chExt cx="27575" cy="38800"/>
          </a:xfrm>
        </p:grpSpPr>
        <p:sp>
          <p:nvSpPr>
            <p:cNvPr id="630" name="Google Shape;630;p18"/>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31" name="Google Shape;631;p18"/>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632" name="Google Shape;632;p18"/>
          <p:cNvSpPr/>
          <p:nvPr/>
        </p:nvSpPr>
        <p:spPr>
          <a:xfrm>
            <a:off x="607400" y="52346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33" name="Google Shape;633;p18"/>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34" name="Google Shape;634;p18"/>
          <p:cNvSpPr/>
          <p:nvPr/>
        </p:nvSpPr>
        <p:spPr>
          <a:xfrm>
            <a:off x="10276367" y="10047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35" name="Google Shape;635;p18"/>
          <p:cNvSpPr/>
          <p:nvPr/>
        </p:nvSpPr>
        <p:spPr>
          <a:xfrm>
            <a:off x="11493033" y="5014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36" name="Google Shape;636;p18"/>
          <p:cNvSpPr/>
          <p:nvPr/>
        </p:nvSpPr>
        <p:spPr>
          <a:xfrm>
            <a:off x="607400" y="15754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37" name="Google Shape;637;p18"/>
          <p:cNvSpPr/>
          <p:nvPr/>
        </p:nvSpPr>
        <p:spPr>
          <a:xfrm>
            <a:off x="6129933" y="64622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Tree>
    <p:extLst>
      <p:ext uri="{BB962C8B-B14F-4D97-AF65-F5344CB8AC3E}">
        <p14:creationId xmlns:p14="http://schemas.microsoft.com/office/powerpoint/2010/main" val="232417713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638"/>
        <p:cNvGrpSpPr/>
        <p:nvPr/>
      </p:nvGrpSpPr>
      <p:grpSpPr>
        <a:xfrm>
          <a:off x="0" y="0"/>
          <a:ext cx="0" cy="0"/>
          <a:chOff x="0" y="0"/>
          <a:chExt cx="0" cy="0"/>
        </a:xfrm>
      </p:grpSpPr>
      <p:sp>
        <p:nvSpPr>
          <p:cNvPr id="639" name="Google Shape;639;p19"/>
          <p:cNvSpPr txBox="1">
            <a:spLocks noGrp="1"/>
          </p:cNvSpPr>
          <p:nvPr>
            <p:ph type="subTitle" idx="1"/>
          </p:nvPr>
        </p:nvSpPr>
        <p:spPr>
          <a:xfrm>
            <a:off x="1937717" y="2494457"/>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40" name="Google Shape;640;p19"/>
          <p:cNvSpPr txBox="1">
            <a:spLocks noGrp="1"/>
          </p:cNvSpPr>
          <p:nvPr>
            <p:ph type="subTitle" idx="2"/>
          </p:nvPr>
        </p:nvSpPr>
        <p:spPr>
          <a:xfrm>
            <a:off x="1937733" y="3042699"/>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41" name="Google Shape;641;p19"/>
          <p:cNvSpPr txBox="1">
            <a:spLocks noGrp="1"/>
          </p:cNvSpPr>
          <p:nvPr>
            <p:ph type="subTitle" idx="3"/>
          </p:nvPr>
        </p:nvSpPr>
        <p:spPr>
          <a:xfrm>
            <a:off x="4896751" y="2494457"/>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42" name="Google Shape;642;p19"/>
          <p:cNvSpPr txBox="1">
            <a:spLocks noGrp="1"/>
          </p:cNvSpPr>
          <p:nvPr>
            <p:ph type="subTitle" idx="4"/>
          </p:nvPr>
        </p:nvSpPr>
        <p:spPr>
          <a:xfrm>
            <a:off x="4896756" y="3042699"/>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43" name="Google Shape;643;p19"/>
          <p:cNvSpPr txBox="1">
            <a:spLocks noGrp="1"/>
          </p:cNvSpPr>
          <p:nvPr>
            <p:ph type="subTitle" idx="5"/>
          </p:nvPr>
        </p:nvSpPr>
        <p:spPr>
          <a:xfrm>
            <a:off x="7865883" y="2494457"/>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44" name="Google Shape;644;p19"/>
          <p:cNvSpPr txBox="1">
            <a:spLocks noGrp="1"/>
          </p:cNvSpPr>
          <p:nvPr>
            <p:ph type="subTitle" idx="6"/>
          </p:nvPr>
        </p:nvSpPr>
        <p:spPr>
          <a:xfrm>
            <a:off x="7855795" y="3042699"/>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45" name="Google Shape;645;p19"/>
          <p:cNvSpPr txBox="1">
            <a:spLocks noGrp="1"/>
          </p:cNvSpPr>
          <p:nvPr>
            <p:ph type="subTitle" idx="7"/>
          </p:nvPr>
        </p:nvSpPr>
        <p:spPr>
          <a:xfrm>
            <a:off x="1937717" y="4625491"/>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46" name="Google Shape;646;p19"/>
          <p:cNvSpPr txBox="1">
            <a:spLocks noGrp="1"/>
          </p:cNvSpPr>
          <p:nvPr>
            <p:ph type="subTitle" idx="8"/>
          </p:nvPr>
        </p:nvSpPr>
        <p:spPr>
          <a:xfrm>
            <a:off x="1937733" y="5173733"/>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47" name="Google Shape;647;p19"/>
          <p:cNvSpPr txBox="1">
            <a:spLocks noGrp="1"/>
          </p:cNvSpPr>
          <p:nvPr>
            <p:ph type="subTitle" idx="9"/>
          </p:nvPr>
        </p:nvSpPr>
        <p:spPr>
          <a:xfrm>
            <a:off x="4896751" y="4625491"/>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48" name="Google Shape;648;p19"/>
          <p:cNvSpPr txBox="1">
            <a:spLocks noGrp="1"/>
          </p:cNvSpPr>
          <p:nvPr>
            <p:ph type="subTitle" idx="13"/>
          </p:nvPr>
        </p:nvSpPr>
        <p:spPr>
          <a:xfrm>
            <a:off x="4896757" y="5173733"/>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49" name="Google Shape;649;p19"/>
          <p:cNvSpPr txBox="1">
            <a:spLocks noGrp="1"/>
          </p:cNvSpPr>
          <p:nvPr>
            <p:ph type="subTitle" idx="14"/>
          </p:nvPr>
        </p:nvSpPr>
        <p:spPr>
          <a:xfrm>
            <a:off x="7865883" y="4625491"/>
            <a:ext cx="2388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50" name="Google Shape;650;p19"/>
          <p:cNvSpPr txBox="1">
            <a:spLocks noGrp="1"/>
          </p:cNvSpPr>
          <p:nvPr>
            <p:ph type="subTitle" idx="15"/>
          </p:nvPr>
        </p:nvSpPr>
        <p:spPr>
          <a:xfrm>
            <a:off x="7855799" y="5173733"/>
            <a:ext cx="2388400" cy="6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651" name="Google Shape;651;p19"/>
          <p:cNvGrpSpPr/>
          <p:nvPr/>
        </p:nvGrpSpPr>
        <p:grpSpPr>
          <a:xfrm rot="-2241120">
            <a:off x="11610030" y="1007227"/>
            <a:ext cx="223377" cy="314312"/>
            <a:chOff x="5248950" y="2607450"/>
            <a:chExt cx="27575" cy="38800"/>
          </a:xfrm>
        </p:grpSpPr>
        <p:sp>
          <p:nvSpPr>
            <p:cNvPr id="652" name="Google Shape;652;p19"/>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53" name="Google Shape;653;p19"/>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54" name="Google Shape;654;p19"/>
          <p:cNvGrpSpPr/>
          <p:nvPr/>
        </p:nvGrpSpPr>
        <p:grpSpPr>
          <a:xfrm rot="-2700000">
            <a:off x="656353" y="613931"/>
            <a:ext cx="139484" cy="196264"/>
            <a:chOff x="5248950" y="2607450"/>
            <a:chExt cx="27575" cy="38800"/>
          </a:xfrm>
        </p:grpSpPr>
        <p:sp>
          <p:nvSpPr>
            <p:cNvPr id="655" name="Google Shape;655;p19"/>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56" name="Google Shape;656;p19"/>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657" name="Google Shape;657;p19"/>
          <p:cNvSpPr/>
          <p:nvPr/>
        </p:nvSpPr>
        <p:spPr>
          <a:xfrm>
            <a:off x="7950400" y="63561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58" name="Google Shape;658;p19"/>
          <p:cNvSpPr/>
          <p:nvPr/>
        </p:nvSpPr>
        <p:spPr>
          <a:xfrm>
            <a:off x="11464351"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59" name="Google Shape;659;p19"/>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660" name="Google Shape;660;p19"/>
          <p:cNvGrpSpPr/>
          <p:nvPr/>
        </p:nvGrpSpPr>
        <p:grpSpPr>
          <a:xfrm rot="6049710">
            <a:off x="316836" y="4985927"/>
            <a:ext cx="1201136" cy="1656523"/>
            <a:chOff x="330281" y="38723"/>
            <a:chExt cx="1614914" cy="2227176"/>
          </a:xfrm>
        </p:grpSpPr>
        <p:sp>
          <p:nvSpPr>
            <p:cNvPr id="661" name="Google Shape;661;p1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62" name="Google Shape;662;p1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63" name="Google Shape;663;p1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64" name="Google Shape;664;p19"/>
          <p:cNvGrpSpPr/>
          <p:nvPr/>
        </p:nvGrpSpPr>
        <p:grpSpPr>
          <a:xfrm rot="3488692">
            <a:off x="11254850" y="1653316"/>
            <a:ext cx="1201097" cy="1656627"/>
            <a:chOff x="330281" y="38723"/>
            <a:chExt cx="1614914" cy="2227176"/>
          </a:xfrm>
        </p:grpSpPr>
        <p:sp>
          <p:nvSpPr>
            <p:cNvPr id="665" name="Google Shape;665;p1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66" name="Google Shape;666;p1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67" name="Google Shape;667;p1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668" name="Google Shape;668;p19"/>
          <p:cNvSpPr/>
          <p:nvPr/>
        </p:nvSpPr>
        <p:spPr>
          <a:xfrm rot="10386966">
            <a:off x="-1890488" y="2900701"/>
            <a:ext cx="2522797" cy="157293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69" name="Google Shape;669;p19"/>
          <p:cNvSpPr/>
          <p:nvPr/>
        </p:nvSpPr>
        <p:spPr>
          <a:xfrm>
            <a:off x="11464367" y="39287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70" name="Google Shape;670;p19"/>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357798346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four columns ">
  <p:cSld name="Title and four columns ">
    <p:spTree>
      <p:nvGrpSpPr>
        <p:cNvPr id="1" name="Shape 671"/>
        <p:cNvGrpSpPr/>
        <p:nvPr/>
      </p:nvGrpSpPr>
      <p:grpSpPr>
        <a:xfrm>
          <a:off x="0" y="0"/>
          <a:ext cx="0" cy="0"/>
          <a:chOff x="0" y="0"/>
          <a:chExt cx="0" cy="0"/>
        </a:xfrm>
      </p:grpSpPr>
      <p:sp>
        <p:nvSpPr>
          <p:cNvPr id="672" name="Google Shape;672;p20"/>
          <p:cNvSpPr txBox="1">
            <a:spLocks noGrp="1"/>
          </p:cNvSpPr>
          <p:nvPr>
            <p:ph type="subTitle" idx="1"/>
          </p:nvPr>
        </p:nvSpPr>
        <p:spPr>
          <a:xfrm>
            <a:off x="4050300" y="2093267"/>
            <a:ext cx="2005200" cy="5016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73" name="Google Shape;673;p20"/>
          <p:cNvSpPr txBox="1">
            <a:spLocks noGrp="1"/>
          </p:cNvSpPr>
          <p:nvPr>
            <p:ph type="subTitle" idx="2"/>
          </p:nvPr>
        </p:nvSpPr>
        <p:spPr>
          <a:xfrm>
            <a:off x="4050300" y="2737900"/>
            <a:ext cx="2245200" cy="6912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74" name="Google Shape;674;p20"/>
          <p:cNvSpPr txBox="1">
            <a:spLocks noGrp="1"/>
          </p:cNvSpPr>
          <p:nvPr>
            <p:ph type="subTitle" idx="3"/>
          </p:nvPr>
        </p:nvSpPr>
        <p:spPr>
          <a:xfrm>
            <a:off x="6497367" y="2093267"/>
            <a:ext cx="2005200" cy="501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75" name="Google Shape;675;p20"/>
          <p:cNvSpPr txBox="1">
            <a:spLocks noGrp="1"/>
          </p:cNvSpPr>
          <p:nvPr>
            <p:ph type="subTitle" idx="4"/>
          </p:nvPr>
        </p:nvSpPr>
        <p:spPr>
          <a:xfrm>
            <a:off x="6257400" y="2737900"/>
            <a:ext cx="2245200" cy="69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76" name="Google Shape;676;p20"/>
          <p:cNvSpPr txBox="1">
            <a:spLocks noGrp="1"/>
          </p:cNvSpPr>
          <p:nvPr>
            <p:ph type="subTitle" idx="5"/>
          </p:nvPr>
        </p:nvSpPr>
        <p:spPr>
          <a:xfrm>
            <a:off x="4050300" y="4529095"/>
            <a:ext cx="2005200" cy="5016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77" name="Google Shape;677;p20"/>
          <p:cNvSpPr txBox="1">
            <a:spLocks noGrp="1"/>
          </p:cNvSpPr>
          <p:nvPr>
            <p:ph type="subTitle" idx="6"/>
          </p:nvPr>
        </p:nvSpPr>
        <p:spPr>
          <a:xfrm>
            <a:off x="4050315" y="5173733"/>
            <a:ext cx="2245200" cy="6912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78" name="Google Shape;678;p20"/>
          <p:cNvSpPr txBox="1">
            <a:spLocks noGrp="1"/>
          </p:cNvSpPr>
          <p:nvPr>
            <p:ph type="subTitle" idx="7"/>
          </p:nvPr>
        </p:nvSpPr>
        <p:spPr>
          <a:xfrm>
            <a:off x="6497400" y="4529100"/>
            <a:ext cx="2005200" cy="501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algn="ctr"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algn="ctr"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algn="ctr"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679" name="Google Shape;679;p20"/>
          <p:cNvSpPr txBox="1">
            <a:spLocks noGrp="1"/>
          </p:cNvSpPr>
          <p:nvPr>
            <p:ph type="subTitle" idx="8"/>
          </p:nvPr>
        </p:nvSpPr>
        <p:spPr>
          <a:xfrm>
            <a:off x="6257439" y="5173733"/>
            <a:ext cx="2245200" cy="69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2133"/>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680" name="Google Shape;680;p20"/>
          <p:cNvGrpSpPr/>
          <p:nvPr/>
        </p:nvGrpSpPr>
        <p:grpSpPr>
          <a:xfrm rot="-2241120">
            <a:off x="11651330" y="499493"/>
            <a:ext cx="223377" cy="314312"/>
            <a:chOff x="5248950" y="2607450"/>
            <a:chExt cx="27575" cy="38800"/>
          </a:xfrm>
        </p:grpSpPr>
        <p:sp>
          <p:nvSpPr>
            <p:cNvPr id="681" name="Google Shape;681;p2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82" name="Google Shape;682;p2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83" name="Google Shape;683;p20"/>
          <p:cNvGrpSpPr/>
          <p:nvPr/>
        </p:nvGrpSpPr>
        <p:grpSpPr>
          <a:xfrm rot="-2700000">
            <a:off x="656353" y="613931"/>
            <a:ext cx="139484" cy="196264"/>
            <a:chOff x="5248950" y="2607450"/>
            <a:chExt cx="27575" cy="38800"/>
          </a:xfrm>
        </p:grpSpPr>
        <p:sp>
          <p:nvSpPr>
            <p:cNvPr id="684" name="Google Shape;684;p2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85" name="Google Shape;685;p2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86" name="Google Shape;686;p20"/>
          <p:cNvGrpSpPr/>
          <p:nvPr/>
        </p:nvGrpSpPr>
        <p:grpSpPr>
          <a:xfrm rot="3488692">
            <a:off x="5226950" y="5477400"/>
            <a:ext cx="1201097" cy="1656627"/>
            <a:chOff x="330281" y="38723"/>
            <a:chExt cx="1614914" cy="2227176"/>
          </a:xfrm>
        </p:grpSpPr>
        <p:sp>
          <p:nvSpPr>
            <p:cNvPr id="687" name="Google Shape;687;p2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88" name="Google Shape;688;p2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89" name="Google Shape;689;p2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690" name="Google Shape;690;p20"/>
          <p:cNvSpPr/>
          <p:nvPr/>
        </p:nvSpPr>
        <p:spPr>
          <a:xfrm>
            <a:off x="10913951" y="51965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91" name="Google Shape;691;p20"/>
          <p:cNvSpPr/>
          <p:nvPr/>
        </p:nvSpPr>
        <p:spPr>
          <a:xfrm>
            <a:off x="3951251" y="6255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692" name="Google Shape;692;p20"/>
          <p:cNvSpPr/>
          <p:nvPr/>
        </p:nvSpPr>
        <p:spPr>
          <a:xfrm>
            <a:off x="1090400" y="4883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693" name="Google Shape;693;p20"/>
          <p:cNvGrpSpPr/>
          <p:nvPr/>
        </p:nvGrpSpPr>
        <p:grpSpPr>
          <a:xfrm rot="3488692">
            <a:off x="125550" y="1388149"/>
            <a:ext cx="1201097" cy="1656627"/>
            <a:chOff x="330281" y="38723"/>
            <a:chExt cx="1614914" cy="2227176"/>
          </a:xfrm>
        </p:grpSpPr>
        <p:sp>
          <p:nvSpPr>
            <p:cNvPr id="694" name="Google Shape;694;p2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95" name="Google Shape;695;p2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96" name="Google Shape;696;p2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697" name="Google Shape;697;p20"/>
          <p:cNvGrpSpPr/>
          <p:nvPr/>
        </p:nvGrpSpPr>
        <p:grpSpPr>
          <a:xfrm rot="3488692">
            <a:off x="11333850" y="1249683"/>
            <a:ext cx="1201097" cy="1656627"/>
            <a:chOff x="330281" y="38723"/>
            <a:chExt cx="1614914" cy="2227176"/>
          </a:xfrm>
        </p:grpSpPr>
        <p:sp>
          <p:nvSpPr>
            <p:cNvPr id="698" name="Google Shape;698;p2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699" name="Google Shape;699;p2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00" name="Google Shape;700;p2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01" name="Google Shape;701;p20"/>
          <p:cNvGrpSpPr/>
          <p:nvPr/>
        </p:nvGrpSpPr>
        <p:grpSpPr>
          <a:xfrm>
            <a:off x="10882593" y="2823724"/>
            <a:ext cx="4367064" cy="1537619"/>
            <a:chOff x="5142175" y="4369850"/>
            <a:chExt cx="1625700" cy="572400"/>
          </a:xfrm>
        </p:grpSpPr>
        <p:sp>
          <p:nvSpPr>
            <p:cNvPr id="702" name="Google Shape;702;p20"/>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03" name="Google Shape;703;p20"/>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04" name="Google Shape;704;p20"/>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05" name="Google Shape;705;p20"/>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06" name="Google Shape;706;p20"/>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rgbClr val="CC7F39"/>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07" name="Google Shape;707;p20"/>
          <p:cNvGrpSpPr/>
          <p:nvPr/>
        </p:nvGrpSpPr>
        <p:grpSpPr>
          <a:xfrm>
            <a:off x="-2869812" y="3099123"/>
            <a:ext cx="4367064" cy="1537619"/>
            <a:chOff x="5142175" y="4369850"/>
            <a:chExt cx="1625700" cy="572400"/>
          </a:xfrm>
        </p:grpSpPr>
        <p:sp>
          <p:nvSpPr>
            <p:cNvPr id="708" name="Google Shape;708;p20"/>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09" name="Google Shape;709;p20"/>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10" name="Google Shape;710;p20"/>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rgbClr val="CC7F39"/>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11" name="Google Shape;711;p20"/>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12" name="Google Shape;712;p20"/>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13" name="Google Shape;713;p20"/>
          <p:cNvGrpSpPr/>
          <p:nvPr/>
        </p:nvGrpSpPr>
        <p:grpSpPr>
          <a:xfrm>
            <a:off x="10799781" y="3496235"/>
            <a:ext cx="2394689" cy="4934176"/>
            <a:chOff x="6239025" y="396475"/>
            <a:chExt cx="480900" cy="990825"/>
          </a:xfrm>
        </p:grpSpPr>
        <p:sp>
          <p:nvSpPr>
            <p:cNvPr id="714" name="Google Shape;714;p20"/>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15" name="Google Shape;715;p20"/>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16" name="Google Shape;716;p20"/>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17" name="Google Shape;717;p20"/>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18" name="Google Shape;718;p20"/>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19" name="Google Shape;719;p20"/>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20" name="Google Shape;720;p20"/>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21" name="Google Shape;721;p20"/>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22" name="Google Shape;722;p20"/>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23" name="Google Shape;723;p20"/>
          <p:cNvGrpSpPr/>
          <p:nvPr/>
        </p:nvGrpSpPr>
        <p:grpSpPr>
          <a:xfrm>
            <a:off x="-1410919" y="3744985"/>
            <a:ext cx="2394689" cy="4934176"/>
            <a:chOff x="6239025" y="396475"/>
            <a:chExt cx="480900" cy="990825"/>
          </a:xfrm>
        </p:grpSpPr>
        <p:sp>
          <p:nvSpPr>
            <p:cNvPr id="724" name="Google Shape;724;p20"/>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25" name="Google Shape;725;p20"/>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26" name="Google Shape;726;p20"/>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27" name="Google Shape;727;p20"/>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28" name="Google Shape;728;p20"/>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29" name="Google Shape;729;p20"/>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30" name="Google Shape;730;p20"/>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31" name="Google Shape;731;p20"/>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32" name="Google Shape;732;p20"/>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733" name="Google Shape;733;p20"/>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407885276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734"/>
        <p:cNvGrpSpPr/>
        <p:nvPr/>
      </p:nvGrpSpPr>
      <p:grpSpPr>
        <a:xfrm>
          <a:off x="0" y="0"/>
          <a:ext cx="0" cy="0"/>
          <a:chOff x="0" y="0"/>
          <a:chExt cx="0" cy="0"/>
        </a:xfrm>
      </p:grpSpPr>
      <p:grpSp>
        <p:nvGrpSpPr>
          <p:cNvPr id="735" name="Google Shape;735;p21"/>
          <p:cNvGrpSpPr/>
          <p:nvPr/>
        </p:nvGrpSpPr>
        <p:grpSpPr>
          <a:xfrm rot="-2241120">
            <a:off x="11651330" y="499493"/>
            <a:ext cx="223377" cy="314312"/>
            <a:chOff x="5248950" y="2607450"/>
            <a:chExt cx="27575" cy="38800"/>
          </a:xfrm>
        </p:grpSpPr>
        <p:sp>
          <p:nvSpPr>
            <p:cNvPr id="736" name="Google Shape;736;p21"/>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37" name="Google Shape;737;p21"/>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38" name="Google Shape;738;p21"/>
          <p:cNvGrpSpPr/>
          <p:nvPr/>
        </p:nvGrpSpPr>
        <p:grpSpPr>
          <a:xfrm rot="-2700000">
            <a:off x="656353" y="613931"/>
            <a:ext cx="139484" cy="196264"/>
            <a:chOff x="5248950" y="2607450"/>
            <a:chExt cx="27575" cy="38800"/>
          </a:xfrm>
        </p:grpSpPr>
        <p:sp>
          <p:nvSpPr>
            <p:cNvPr id="739" name="Google Shape;739;p21"/>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40" name="Google Shape;740;p21"/>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41" name="Google Shape;741;p21"/>
          <p:cNvGrpSpPr/>
          <p:nvPr/>
        </p:nvGrpSpPr>
        <p:grpSpPr>
          <a:xfrm rot="3488692">
            <a:off x="11664383" y="1111983"/>
            <a:ext cx="1201097" cy="1656627"/>
            <a:chOff x="330281" y="38723"/>
            <a:chExt cx="1614914" cy="2227176"/>
          </a:xfrm>
        </p:grpSpPr>
        <p:sp>
          <p:nvSpPr>
            <p:cNvPr id="742" name="Google Shape;742;p2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43" name="Google Shape;743;p2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44" name="Google Shape;744;p2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45" name="Google Shape;745;p21"/>
          <p:cNvGrpSpPr/>
          <p:nvPr/>
        </p:nvGrpSpPr>
        <p:grpSpPr>
          <a:xfrm rot="3488692">
            <a:off x="-568350" y="1653316"/>
            <a:ext cx="1201097" cy="1656627"/>
            <a:chOff x="330281" y="38723"/>
            <a:chExt cx="1614914" cy="2227176"/>
          </a:xfrm>
        </p:grpSpPr>
        <p:sp>
          <p:nvSpPr>
            <p:cNvPr id="746" name="Google Shape;746;p2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47" name="Google Shape;747;p2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48" name="Google Shape;748;p2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749" name="Google Shape;749;p21"/>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50" name="Google Shape;750;p21"/>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751" name="Google Shape;751;p21"/>
          <p:cNvGrpSpPr/>
          <p:nvPr/>
        </p:nvGrpSpPr>
        <p:grpSpPr>
          <a:xfrm rot="3488692">
            <a:off x="5226950" y="5477400"/>
            <a:ext cx="1201097" cy="1656627"/>
            <a:chOff x="330281" y="38723"/>
            <a:chExt cx="1614914" cy="2227176"/>
          </a:xfrm>
        </p:grpSpPr>
        <p:sp>
          <p:nvSpPr>
            <p:cNvPr id="752" name="Google Shape;752;p2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53" name="Google Shape;753;p2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54" name="Google Shape;754;p2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755" name="Google Shape;755;p21"/>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56" name="Google Shape;756;p21"/>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57" name="Google Shape;757;p21"/>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43812859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758"/>
        <p:cNvGrpSpPr/>
        <p:nvPr/>
      </p:nvGrpSpPr>
      <p:grpSpPr>
        <a:xfrm>
          <a:off x="0" y="0"/>
          <a:ext cx="0" cy="0"/>
          <a:chOff x="0" y="0"/>
          <a:chExt cx="0" cy="0"/>
        </a:xfrm>
      </p:grpSpPr>
      <p:grpSp>
        <p:nvGrpSpPr>
          <p:cNvPr id="759" name="Google Shape;759;p22"/>
          <p:cNvGrpSpPr/>
          <p:nvPr/>
        </p:nvGrpSpPr>
        <p:grpSpPr>
          <a:xfrm rot="-2241120">
            <a:off x="11651330" y="499493"/>
            <a:ext cx="223377" cy="314312"/>
            <a:chOff x="5248950" y="2607450"/>
            <a:chExt cx="27575" cy="38800"/>
          </a:xfrm>
        </p:grpSpPr>
        <p:sp>
          <p:nvSpPr>
            <p:cNvPr id="760" name="Google Shape;760;p2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61" name="Google Shape;761;p2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62" name="Google Shape;762;p22"/>
          <p:cNvGrpSpPr/>
          <p:nvPr/>
        </p:nvGrpSpPr>
        <p:grpSpPr>
          <a:xfrm rot="-2700000">
            <a:off x="656353" y="613931"/>
            <a:ext cx="139484" cy="196264"/>
            <a:chOff x="5248950" y="2607450"/>
            <a:chExt cx="27575" cy="38800"/>
          </a:xfrm>
        </p:grpSpPr>
        <p:sp>
          <p:nvSpPr>
            <p:cNvPr id="763" name="Google Shape;763;p2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64" name="Google Shape;764;p2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65" name="Google Shape;765;p22"/>
          <p:cNvGrpSpPr/>
          <p:nvPr/>
        </p:nvGrpSpPr>
        <p:grpSpPr>
          <a:xfrm rot="3488692">
            <a:off x="11664383" y="1111983"/>
            <a:ext cx="1201097" cy="1656627"/>
            <a:chOff x="330281" y="38723"/>
            <a:chExt cx="1614914" cy="2227176"/>
          </a:xfrm>
        </p:grpSpPr>
        <p:sp>
          <p:nvSpPr>
            <p:cNvPr id="766" name="Google Shape;766;p2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67" name="Google Shape;767;p2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68" name="Google Shape;768;p2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69" name="Google Shape;769;p22"/>
          <p:cNvGrpSpPr/>
          <p:nvPr/>
        </p:nvGrpSpPr>
        <p:grpSpPr>
          <a:xfrm rot="3488692">
            <a:off x="-568350" y="1653316"/>
            <a:ext cx="1201097" cy="1656627"/>
            <a:chOff x="330281" y="38723"/>
            <a:chExt cx="1614914" cy="2227176"/>
          </a:xfrm>
        </p:grpSpPr>
        <p:sp>
          <p:nvSpPr>
            <p:cNvPr id="770" name="Google Shape;770;p2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71" name="Google Shape;771;p2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72" name="Google Shape;772;p2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773" name="Google Shape;773;p22"/>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74" name="Google Shape;774;p22"/>
          <p:cNvSpPr/>
          <p:nvPr/>
        </p:nvSpPr>
        <p:spPr>
          <a:xfrm>
            <a:off x="-1337299" y="5680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75" name="Google Shape;775;p22"/>
          <p:cNvSpPr/>
          <p:nvPr/>
        </p:nvSpPr>
        <p:spPr>
          <a:xfrm>
            <a:off x="11241801" y="5680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76" name="Google Shape;776;p22"/>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777" name="Google Shape;777;p22"/>
          <p:cNvGrpSpPr/>
          <p:nvPr/>
        </p:nvGrpSpPr>
        <p:grpSpPr>
          <a:xfrm rot="3488692">
            <a:off x="5226950" y="5477400"/>
            <a:ext cx="1201097" cy="1656627"/>
            <a:chOff x="330281" y="38723"/>
            <a:chExt cx="1614914" cy="2227176"/>
          </a:xfrm>
        </p:grpSpPr>
        <p:sp>
          <p:nvSpPr>
            <p:cNvPr id="778" name="Google Shape;778;p2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79" name="Google Shape;779;p2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80" name="Google Shape;780;p2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781" name="Google Shape;781;p22"/>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82" name="Google Shape;782;p22"/>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83" name="Google Shape;783;p22"/>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147044772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784"/>
        <p:cNvGrpSpPr/>
        <p:nvPr/>
      </p:nvGrpSpPr>
      <p:grpSpPr>
        <a:xfrm>
          <a:off x="0" y="0"/>
          <a:ext cx="0" cy="0"/>
          <a:chOff x="0" y="0"/>
          <a:chExt cx="0" cy="0"/>
        </a:xfrm>
      </p:grpSpPr>
      <p:grpSp>
        <p:nvGrpSpPr>
          <p:cNvPr id="785" name="Google Shape;785;p23"/>
          <p:cNvGrpSpPr/>
          <p:nvPr/>
        </p:nvGrpSpPr>
        <p:grpSpPr>
          <a:xfrm rot="-2241120">
            <a:off x="11651330" y="499493"/>
            <a:ext cx="223377" cy="314312"/>
            <a:chOff x="5248950" y="2607450"/>
            <a:chExt cx="27575" cy="38800"/>
          </a:xfrm>
        </p:grpSpPr>
        <p:sp>
          <p:nvSpPr>
            <p:cNvPr id="786" name="Google Shape;786;p2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87" name="Google Shape;787;p2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88" name="Google Shape;788;p23"/>
          <p:cNvGrpSpPr/>
          <p:nvPr/>
        </p:nvGrpSpPr>
        <p:grpSpPr>
          <a:xfrm rot="-2700000">
            <a:off x="656353" y="613931"/>
            <a:ext cx="139484" cy="196264"/>
            <a:chOff x="5248950" y="2607450"/>
            <a:chExt cx="27575" cy="38800"/>
          </a:xfrm>
        </p:grpSpPr>
        <p:sp>
          <p:nvSpPr>
            <p:cNvPr id="789" name="Google Shape;789;p23"/>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90" name="Google Shape;790;p23"/>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791" name="Google Shape;791;p23"/>
          <p:cNvGrpSpPr/>
          <p:nvPr/>
        </p:nvGrpSpPr>
        <p:grpSpPr>
          <a:xfrm rot="3488692">
            <a:off x="7926084" y="5477416"/>
            <a:ext cx="1201097" cy="1656627"/>
            <a:chOff x="330281" y="38723"/>
            <a:chExt cx="1614914" cy="2227176"/>
          </a:xfrm>
        </p:grpSpPr>
        <p:sp>
          <p:nvSpPr>
            <p:cNvPr id="792" name="Google Shape;792;p2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93" name="Google Shape;793;p2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794" name="Google Shape;794;p2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795" name="Google Shape;795;p23"/>
          <p:cNvSpPr/>
          <p:nvPr/>
        </p:nvSpPr>
        <p:spPr>
          <a:xfrm>
            <a:off x="10911167" y="62553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96" name="Google Shape;796;p23"/>
          <p:cNvSpPr/>
          <p:nvPr/>
        </p:nvSpPr>
        <p:spPr>
          <a:xfrm>
            <a:off x="10073917" y="6062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97" name="Google Shape;797;p23"/>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798" name="Google Shape;798;p23"/>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799" name="Google Shape;799;p23"/>
          <p:cNvGrpSpPr/>
          <p:nvPr/>
        </p:nvGrpSpPr>
        <p:grpSpPr>
          <a:xfrm rot="3488692">
            <a:off x="-568350" y="1653316"/>
            <a:ext cx="1201097" cy="1656627"/>
            <a:chOff x="330281" y="38723"/>
            <a:chExt cx="1614914" cy="2227176"/>
          </a:xfrm>
        </p:grpSpPr>
        <p:sp>
          <p:nvSpPr>
            <p:cNvPr id="800" name="Google Shape;800;p2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01" name="Google Shape;801;p2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02" name="Google Shape;802;p2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803" name="Google Shape;803;p23"/>
          <p:cNvGrpSpPr/>
          <p:nvPr/>
        </p:nvGrpSpPr>
        <p:grpSpPr>
          <a:xfrm rot="3488692">
            <a:off x="11661684" y="949816"/>
            <a:ext cx="1201097" cy="1656627"/>
            <a:chOff x="330281" y="38723"/>
            <a:chExt cx="1614914" cy="2227176"/>
          </a:xfrm>
        </p:grpSpPr>
        <p:sp>
          <p:nvSpPr>
            <p:cNvPr id="804" name="Google Shape;804;p23"/>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05" name="Google Shape;805;p23"/>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06" name="Google Shape;806;p23"/>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807" name="Google Shape;807;p23"/>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377741177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808"/>
        <p:cNvGrpSpPr/>
        <p:nvPr/>
      </p:nvGrpSpPr>
      <p:grpSpPr>
        <a:xfrm>
          <a:off x="0" y="0"/>
          <a:ext cx="0" cy="0"/>
          <a:chOff x="0" y="0"/>
          <a:chExt cx="0" cy="0"/>
        </a:xfrm>
      </p:grpSpPr>
      <p:grpSp>
        <p:nvGrpSpPr>
          <p:cNvPr id="809" name="Google Shape;809;p24"/>
          <p:cNvGrpSpPr/>
          <p:nvPr/>
        </p:nvGrpSpPr>
        <p:grpSpPr>
          <a:xfrm rot="-2241120">
            <a:off x="10848697" y="818009"/>
            <a:ext cx="223377" cy="314312"/>
            <a:chOff x="5248950" y="2607450"/>
            <a:chExt cx="27575" cy="38800"/>
          </a:xfrm>
        </p:grpSpPr>
        <p:sp>
          <p:nvSpPr>
            <p:cNvPr id="810" name="Google Shape;810;p2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11" name="Google Shape;811;p2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812" name="Google Shape;812;p24"/>
          <p:cNvGrpSpPr/>
          <p:nvPr/>
        </p:nvGrpSpPr>
        <p:grpSpPr>
          <a:xfrm rot="3488692">
            <a:off x="5226950" y="5477400"/>
            <a:ext cx="1201097" cy="1656627"/>
            <a:chOff x="330281" y="38723"/>
            <a:chExt cx="1614914" cy="2227176"/>
          </a:xfrm>
        </p:grpSpPr>
        <p:sp>
          <p:nvSpPr>
            <p:cNvPr id="813" name="Google Shape;813;p2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14" name="Google Shape;814;p2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15" name="Google Shape;815;p2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816" name="Google Shape;816;p24"/>
          <p:cNvSpPr/>
          <p:nvPr/>
        </p:nvSpPr>
        <p:spPr>
          <a:xfrm>
            <a:off x="2768067" y="47734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817" name="Google Shape;817;p24"/>
          <p:cNvSpPr/>
          <p:nvPr/>
        </p:nvSpPr>
        <p:spPr>
          <a:xfrm>
            <a:off x="7162917" y="53583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818" name="Google Shape;818;p24"/>
          <p:cNvSpPr/>
          <p:nvPr/>
        </p:nvSpPr>
        <p:spPr>
          <a:xfrm>
            <a:off x="11538433" y="39142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819" name="Google Shape;819;p24"/>
          <p:cNvSpPr/>
          <p:nvPr/>
        </p:nvSpPr>
        <p:spPr>
          <a:xfrm>
            <a:off x="630200" y="59403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820" name="Google Shape;820;p24"/>
          <p:cNvGrpSpPr/>
          <p:nvPr/>
        </p:nvGrpSpPr>
        <p:grpSpPr>
          <a:xfrm rot="3488692">
            <a:off x="1241883" y="294283"/>
            <a:ext cx="1201097" cy="1656627"/>
            <a:chOff x="330281" y="38723"/>
            <a:chExt cx="1614914" cy="2227176"/>
          </a:xfrm>
        </p:grpSpPr>
        <p:sp>
          <p:nvSpPr>
            <p:cNvPr id="821" name="Google Shape;821;p2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22" name="Google Shape;822;p2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23" name="Google Shape;823;p2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824" name="Google Shape;824;p24"/>
          <p:cNvGrpSpPr/>
          <p:nvPr/>
        </p:nvGrpSpPr>
        <p:grpSpPr>
          <a:xfrm>
            <a:off x="-735579" y="5536889"/>
            <a:ext cx="4367064" cy="1537619"/>
            <a:chOff x="5142175" y="4369850"/>
            <a:chExt cx="1625700" cy="572400"/>
          </a:xfrm>
        </p:grpSpPr>
        <p:sp>
          <p:nvSpPr>
            <p:cNvPr id="825" name="Google Shape;825;p24"/>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26" name="Google Shape;826;p24"/>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27" name="Google Shape;827;p24"/>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28" name="Google Shape;828;p24"/>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29" name="Google Shape;829;p24"/>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830" name="Google Shape;830;p24"/>
          <p:cNvGrpSpPr/>
          <p:nvPr/>
        </p:nvGrpSpPr>
        <p:grpSpPr>
          <a:xfrm>
            <a:off x="527555" y="4014994"/>
            <a:ext cx="1840821" cy="3792879"/>
            <a:chOff x="6239025" y="396475"/>
            <a:chExt cx="480900" cy="990825"/>
          </a:xfrm>
        </p:grpSpPr>
        <p:sp>
          <p:nvSpPr>
            <p:cNvPr id="831" name="Google Shape;831;p24"/>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32" name="Google Shape;832;p24"/>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33" name="Google Shape;833;p24"/>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34" name="Google Shape;834;p24"/>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35" name="Google Shape;835;p24"/>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36" name="Google Shape;836;p24"/>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37" name="Google Shape;837;p24"/>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38" name="Google Shape;838;p24"/>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39" name="Google Shape;839;p24"/>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840" name="Google Shape;840;p24"/>
          <p:cNvSpPr/>
          <p:nvPr/>
        </p:nvSpPr>
        <p:spPr>
          <a:xfrm>
            <a:off x="315733" y="34290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841" name="Google Shape;841;p24"/>
          <p:cNvGrpSpPr/>
          <p:nvPr/>
        </p:nvGrpSpPr>
        <p:grpSpPr>
          <a:xfrm rot="-1447079">
            <a:off x="11556738" y="6043756"/>
            <a:ext cx="139484" cy="196264"/>
            <a:chOff x="5248950" y="2607450"/>
            <a:chExt cx="27575" cy="38800"/>
          </a:xfrm>
        </p:grpSpPr>
        <p:sp>
          <p:nvSpPr>
            <p:cNvPr id="842" name="Google Shape;842;p2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43" name="Google Shape;843;p2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844" name="Google Shape;844;p24"/>
          <p:cNvSpPr/>
          <p:nvPr/>
        </p:nvSpPr>
        <p:spPr>
          <a:xfrm>
            <a:off x="9421667" y="14629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845" name="Google Shape;845;p24"/>
          <p:cNvSpPr/>
          <p:nvPr/>
        </p:nvSpPr>
        <p:spPr>
          <a:xfrm>
            <a:off x="10444100" y="21928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846" name="Google Shape;846;p24"/>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159228322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90"/>
        <p:cNvGrpSpPr/>
        <p:nvPr/>
      </p:nvGrpSpPr>
      <p:grpSpPr>
        <a:xfrm>
          <a:off x="0" y="0"/>
          <a:ext cx="0" cy="0"/>
          <a:chOff x="0" y="0"/>
          <a:chExt cx="0" cy="0"/>
        </a:xfrm>
      </p:grpSpPr>
      <p:sp>
        <p:nvSpPr>
          <p:cNvPr id="891" name="Google Shape;891;p26"/>
          <p:cNvSpPr txBox="1">
            <a:spLocks noGrp="1"/>
          </p:cNvSpPr>
          <p:nvPr>
            <p:ph type="title"/>
          </p:nvPr>
        </p:nvSpPr>
        <p:spPr>
          <a:xfrm>
            <a:off x="3911067" y="3340799"/>
            <a:ext cx="4370000" cy="110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4000" b="0">
                <a:solidFill>
                  <a:schemeClr val="lt2"/>
                </a:solidFill>
              </a:defRPr>
            </a:lvl1pPr>
            <a:lvl2pPr lvl="1" rtl="0">
              <a:spcBef>
                <a:spcPts val="0"/>
              </a:spcBef>
              <a:spcAft>
                <a:spcPts val="0"/>
              </a:spcAft>
              <a:buSzPts val="3200"/>
              <a:buNone/>
              <a:defRPr>
                <a:latin typeface="Nunito SemiBold"/>
                <a:ea typeface="Nunito SemiBold"/>
                <a:cs typeface="Nunito SemiBold"/>
                <a:sym typeface="Nunito SemiBold"/>
              </a:defRPr>
            </a:lvl2pPr>
            <a:lvl3pPr lvl="2" rtl="0">
              <a:spcBef>
                <a:spcPts val="0"/>
              </a:spcBef>
              <a:spcAft>
                <a:spcPts val="0"/>
              </a:spcAft>
              <a:buSzPts val="3200"/>
              <a:buNone/>
              <a:defRPr>
                <a:latin typeface="Nunito SemiBold"/>
                <a:ea typeface="Nunito SemiBold"/>
                <a:cs typeface="Nunito SemiBold"/>
                <a:sym typeface="Nunito SemiBold"/>
              </a:defRPr>
            </a:lvl3pPr>
            <a:lvl4pPr lvl="3" rtl="0">
              <a:spcBef>
                <a:spcPts val="0"/>
              </a:spcBef>
              <a:spcAft>
                <a:spcPts val="0"/>
              </a:spcAft>
              <a:buSzPts val="3200"/>
              <a:buNone/>
              <a:defRPr>
                <a:latin typeface="Nunito SemiBold"/>
                <a:ea typeface="Nunito SemiBold"/>
                <a:cs typeface="Nunito SemiBold"/>
                <a:sym typeface="Nunito SemiBold"/>
              </a:defRPr>
            </a:lvl4pPr>
            <a:lvl5pPr lvl="4" rtl="0">
              <a:spcBef>
                <a:spcPts val="0"/>
              </a:spcBef>
              <a:spcAft>
                <a:spcPts val="0"/>
              </a:spcAft>
              <a:buSzPts val="3200"/>
              <a:buNone/>
              <a:defRPr>
                <a:latin typeface="Nunito SemiBold"/>
                <a:ea typeface="Nunito SemiBold"/>
                <a:cs typeface="Nunito SemiBold"/>
                <a:sym typeface="Nunito SemiBold"/>
              </a:defRPr>
            </a:lvl5pPr>
            <a:lvl6pPr lvl="5" rtl="0">
              <a:spcBef>
                <a:spcPts val="0"/>
              </a:spcBef>
              <a:spcAft>
                <a:spcPts val="0"/>
              </a:spcAft>
              <a:buSzPts val="3200"/>
              <a:buNone/>
              <a:defRPr>
                <a:latin typeface="Nunito SemiBold"/>
                <a:ea typeface="Nunito SemiBold"/>
                <a:cs typeface="Nunito SemiBold"/>
                <a:sym typeface="Nunito SemiBold"/>
              </a:defRPr>
            </a:lvl6pPr>
            <a:lvl7pPr lvl="6" rtl="0">
              <a:spcBef>
                <a:spcPts val="0"/>
              </a:spcBef>
              <a:spcAft>
                <a:spcPts val="0"/>
              </a:spcAft>
              <a:buSzPts val="3200"/>
              <a:buNone/>
              <a:defRPr>
                <a:latin typeface="Nunito SemiBold"/>
                <a:ea typeface="Nunito SemiBold"/>
                <a:cs typeface="Nunito SemiBold"/>
                <a:sym typeface="Nunito SemiBold"/>
              </a:defRPr>
            </a:lvl7pPr>
            <a:lvl8pPr lvl="7" rtl="0">
              <a:spcBef>
                <a:spcPts val="0"/>
              </a:spcBef>
              <a:spcAft>
                <a:spcPts val="0"/>
              </a:spcAft>
              <a:buSzPts val="3200"/>
              <a:buNone/>
              <a:defRPr>
                <a:latin typeface="Nunito SemiBold"/>
                <a:ea typeface="Nunito SemiBold"/>
                <a:cs typeface="Nunito SemiBold"/>
                <a:sym typeface="Nunito SemiBold"/>
              </a:defRPr>
            </a:lvl8pPr>
            <a:lvl9pPr lvl="8" rtl="0">
              <a:spcBef>
                <a:spcPts val="0"/>
              </a:spcBef>
              <a:spcAft>
                <a:spcPts val="0"/>
              </a:spcAft>
              <a:buSzPts val="3200"/>
              <a:buNone/>
              <a:defRPr>
                <a:latin typeface="Nunito SemiBold"/>
                <a:ea typeface="Nunito SemiBold"/>
                <a:cs typeface="Nunito SemiBold"/>
                <a:sym typeface="Nunito SemiBold"/>
              </a:defRPr>
            </a:lvl9pPr>
          </a:lstStyle>
          <a:p>
            <a:endParaRPr/>
          </a:p>
        </p:txBody>
      </p:sp>
      <p:sp>
        <p:nvSpPr>
          <p:cNvPr id="892" name="Google Shape;892;p26"/>
          <p:cNvSpPr txBox="1">
            <a:spLocks noGrp="1"/>
          </p:cNvSpPr>
          <p:nvPr>
            <p:ph type="subTitle" idx="1"/>
          </p:nvPr>
        </p:nvSpPr>
        <p:spPr>
          <a:xfrm>
            <a:off x="3089000" y="1689483"/>
            <a:ext cx="6014000" cy="166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4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893" name="Google Shape;893;p26"/>
          <p:cNvGrpSpPr/>
          <p:nvPr/>
        </p:nvGrpSpPr>
        <p:grpSpPr>
          <a:xfrm rot="3320949">
            <a:off x="12115232" y="3117335"/>
            <a:ext cx="205731" cy="289477"/>
            <a:chOff x="5248950" y="2607450"/>
            <a:chExt cx="27575" cy="38800"/>
          </a:xfrm>
        </p:grpSpPr>
        <p:sp>
          <p:nvSpPr>
            <p:cNvPr id="894" name="Google Shape;894;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95" name="Google Shape;895;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896" name="Google Shape;896;p26"/>
          <p:cNvGrpSpPr/>
          <p:nvPr/>
        </p:nvGrpSpPr>
        <p:grpSpPr>
          <a:xfrm rot="7179494">
            <a:off x="10274243" y="3188283"/>
            <a:ext cx="1201005" cy="1656601"/>
            <a:chOff x="330281" y="38723"/>
            <a:chExt cx="1614914" cy="2227176"/>
          </a:xfrm>
        </p:grpSpPr>
        <p:sp>
          <p:nvSpPr>
            <p:cNvPr id="897" name="Google Shape;897;p2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98" name="Google Shape;898;p2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899" name="Google Shape;899;p2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00" name="Google Shape;900;p26"/>
          <p:cNvGrpSpPr/>
          <p:nvPr/>
        </p:nvGrpSpPr>
        <p:grpSpPr>
          <a:xfrm>
            <a:off x="1124191" y="-177931"/>
            <a:ext cx="1232287" cy="1640092"/>
            <a:chOff x="330281" y="38723"/>
            <a:chExt cx="1614914" cy="2227176"/>
          </a:xfrm>
        </p:grpSpPr>
        <p:sp>
          <p:nvSpPr>
            <p:cNvPr id="901" name="Google Shape;901;p2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02" name="Google Shape;902;p2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03" name="Google Shape;903;p2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904" name="Google Shape;904;p26"/>
          <p:cNvSpPr/>
          <p:nvPr/>
        </p:nvSpPr>
        <p:spPr>
          <a:xfrm>
            <a:off x="-1287366" y="-568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905" name="Google Shape;905;p26"/>
          <p:cNvSpPr/>
          <p:nvPr/>
        </p:nvSpPr>
        <p:spPr>
          <a:xfrm>
            <a:off x="11277134" y="2225934"/>
            <a:ext cx="2458781" cy="158877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906" name="Google Shape;906;p26"/>
          <p:cNvGrpSpPr/>
          <p:nvPr/>
        </p:nvGrpSpPr>
        <p:grpSpPr>
          <a:xfrm rot="-5118020">
            <a:off x="965833" y="3453556"/>
            <a:ext cx="1201012" cy="1656648"/>
            <a:chOff x="330281" y="38723"/>
            <a:chExt cx="1614914" cy="2227176"/>
          </a:xfrm>
        </p:grpSpPr>
        <p:sp>
          <p:nvSpPr>
            <p:cNvPr id="907" name="Google Shape;907;p2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08" name="Google Shape;908;p2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09" name="Google Shape;909;p2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10" name="Google Shape;910;p26"/>
          <p:cNvGrpSpPr/>
          <p:nvPr/>
        </p:nvGrpSpPr>
        <p:grpSpPr>
          <a:xfrm rot="-2241120">
            <a:off x="9175380" y="484960"/>
            <a:ext cx="223377" cy="314312"/>
            <a:chOff x="5248950" y="2607450"/>
            <a:chExt cx="27575" cy="38800"/>
          </a:xfrm>
        </p:grpSpPr>
        <p:sp>
          <p:nvSpPr>
            <p:cNvPr id="911" name="Google Shape;911;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12" name="Google Shape;912;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13" name="Google Shape;913;p26"/>
          <p:cNvGrpSpPr/>
          <p:nvPr/>
        </p:nvGrpSpPr>
        <p:grpSpPr>
          <a:xfrm rot="1583875">
            <a:off x="11416248" y="5923791"/>
            <a:ext cx="213065" cy="299803"/>
            <a:chOff x="5248950" y="2607450"/>
            <a:chExt cx="27575" cy="38800"/>
          </a:xfrm>
        </p:grpSpPr>
        <p:sp>
          <p:nvSpPr>
            <p:cNvPr id="914" name="Google Shape;914;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15" name="Google Shape;915;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16" name="Google Shape;916;p26"/>
          <p:cNvGrpSpPr/>
          <p:nvPr/>
        </p:nvGrpSpPr>
        <p:grpSpPr>
          <a:xfrm rot="4025085">
            <a:off x="935031" y="6259682"/>
            <a:ext cx="140875" cy="198223"/>
            <a:chOff x="5248950" y="2607450"/>
            <a:chExt cx="27575" cy="38800"/>
          </a:xfrm>
        </p:grpSpPr>
        <p:sp>
          <p:nvSpPr>
            <p:cNvPr id="917" name="Google Shape;917;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18" name="Google Shape;918;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19" name="Google Shape;919;p26"/>
          <p:cNvGrpSpPr/>
          <p:nvPr/>
        </p:nvGrpSpPr>
        <p:grpSpPr>
          <a:xfrm rot="-5243946">
            <a:off x="-112494" y="3732874"/>
            <a:ext cx="223379" cy="314309"/>
            <a:chOff x="5248950" y="2607450"/>
            <a:chExt cx="27575" cy="38800"/>
          </a:xfrm>
        </p:grpSpPr>
        <p:sp>
          <p:nvSpPr>
            <p:cNvPr id="920" name="Google Shape;920;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21" name="Google Shape;921;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22" name="Google Shape;922;p26"/>
          <p:cNvGrpSpPr/>
          <p:nvPr/>
        </p:nvGrpSpPr>
        <p:grpSpPr>
          <a:xfrm rot="-2700000">
            <a:off x="2632853" y="617964"/>
            <a:ext cx="139484" cy="196264"/>
            <a:chOff x="5248950" y="2607450"/>
            <a:chExt cx="27575" cy="38800"/>
          </a:xfrm>
        </p:grpSpPr>
        <p:sp>
          <p:nvSpPr>
            <p:cNvPr id="923" name="Google Shape;923;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24" name="Google Shape;924;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25" name="Google Shape;925;p26"/>
          <p:cNvGrpSpPr/>
          <p:nvPr/>
        </p:nvGrpSpPr>
        <p:grpSpPr>
          <a:xfrm rot="3320916">
            <a:off x="11519193" y="1527693"/>
            <a:ext cx="139487" cy="196267"/>
            <a:chOff x="5248950" y="2607450"/>
            <a:chExt cx="27575" cy="38800"/>
          </a:xfrm>
        </p:grpSpPr>
        <p:sp>
          <p:nvSpPr>
            <p:cNvPr id="926" name="Google Shape;926;p2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27" name="Google Shape;927;p2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928" name="Google Shape;928;p26"/>
          <p:cNvSpPr/>
          <p:nvPr/>
        </p:nvSpPr>
        <p:spPr>
          <a:xfrm>
            <a:off x="607400" y="52346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929" name="Google Shape;929;p26"/>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930" name="Google Shape;930;p26"/>
          <p:cNvSpPr/>
          <p:nvPr/>
        </p:nvSpPr>
        <p:spPr>
          <a:xfrm>
            <a:off x="10276367" y="10047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931" name="Google Shape;931;p26"/>
          <p:cNvSpPr/>
          <p:nvPr/>
        </p:nvSpPr>
        <p:spPr>
          <a:xfrm>
            <a:off x="11493033" y="5014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932" name="Google Shape;932;p26"/>
          <p:cNvSpPr/>
          <p:nvPr/>
        </p:nvSpPr>
        <p:spPr>
          <a:xfrm>
            <a:off x="607400" y="15754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933" name="Google Shape;933;p26"/>
          <p:cNvSpPr/>
          <p:nvPr/>
        </p:nvSpPr>
        <p:spPr>
          <a:xfrm>
            <a:off x="6521167" y="61545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934" name="Google Shape;934;p26"/>
          <p:cNvSpPr/>
          <p:nvPr/>
        </p:nvSpPr>
        <p:spPr>
          <a:xfrm>
            <a:off x="7727067" y="56608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Tree>
    <p:extLst>
      <p:ext uri="{BB962C8B-B14F-4D97-AF65-F5344CB8AC3E}">
        <p14:creationId xmlns:p14="http://schemas.microsoft.com/office/powerpoint/2010/main" val="314709611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982"/>
        <p:cNvGrpSpPr/>
        <p:nvPr/>
      </p:nvGrpSpPr>
      <p:grpSpPr>
        <a:xfrm>
          <a:off x="0" y="0"/>
          <a:ext cx="0" cy="0"/>
          <a:chOff x="0" y="0"/>
          <a:chExt cx="0" cy="0"/>
        </a:xfrm>
      </p:grpSpPr>
      <p:grpSp>
        <p:nvGrpSpPr>
          <p:cNvPr id="983" name="Google Shape;983;p28"/>
          <p:cNvGrpSpPr/>
          <p:nvPr/>
        </p:nvGrpSpPr>
        <p:grpSpPr>
          <a:xfrm>
            <a:off x="8827760" y="2734040"/>
            <a:ext cx="4367064" cy="1537619"/>
            <a:chOff x="5142175" y="4369850"/>
            <a:chExt cx="1625700" cy="572400"/>
          </a:xfrm>
        </p:grpSpPr>
        <p:sp>
          <p:nvSpPr>
            <p:cNvPr id="984" name="Google Shape;984;p28"/>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85" name="Google Shape;985;p28"/>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86" name="Google Shape;986;p28"/>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87" name="Google Shape;987;p28"/>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88" name="Google Shape;988;p28"/>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89" name="Google Shape;989;p28"/>
          <p:cNvGrpSpPr/>
          <p:nvPr/>
        </p:nvGrpSpPr>
        <p:grpSpPr>
          <a:xfrm>
            <a:off x="-1002845" y="2770373"/>
            <a:ext cx="4367064" cy="1537619"/>
            <a:chOff x="5142175" y="4369850"/>
            <a:chExt cx="1625700" cy="572400"/>
          </a:xfrm>
        </p:grpSpPr>
        <p:sp>
          <p:nvSpPr>
            <p:cNvPr id="990" name="Google Shape;990;p28"/>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91" name="Google Shape;991;p28"/>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92" name="Google Shape;992;p28"/>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93" name="Google Shape;993;p28"/>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rgbClr val="CC7F39"/>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94" name="Google Shape;994;p28"/>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95" name="Google Shape;995;p28"/>
          <p:cNvGrpSpPr/>
          <p:nvPr/>
        </p:nvGrpSpPr>
        <p:grpSpPr>
          <a:xfrm rot="-2241120">
            <a:off x="11651330" y="499493"/>
            <a:ext cx="223377" cy="314312"/>
            <a:chOff x="5248950" y="2607450"/>
            <a:chExt cx="27575" cy="38800"/>
          </a:xfrm>
        </p:grpSpPr>
        <p:sp>
          <p:nvSpPr>
            <p:cNvPr id="996" name="Google Shape;996;p28"/>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997" name="Google Shape;997;p28"/>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998" name="Google Shape;998;p28"/>
          <p:cNvGrpSpPr/>
          <p:nvPr/>
        </p:nvGrpSpPr>
        <p:grpSpPr>
          <a:xfrm rot="-2700000">
            <a:off x="656353" y="613931"/>
            <a:ext cx="139484" cy="196264"/>
            <a:chOff x="5248950" y="2607450"/>
            <a:chExt cx="27575" cy="38800"/>
          </a:xfrm>
        </p:grpSpPr>
        <p:sp>
          <p:nvSpPr>
            <p:cNvPr id="999" name="Google Shape;999;p28"/>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00" name="Google Shape;1000;p28"/>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01" name="Google Shape;1001;p28"/>
          <p:cNvGrpSpPr/>
          <p:nvPr/>
        </p:nvGrpSpPr>
        <p:grpSpPr>
          <a:xfrm rot="3488692">
            <a:off x="5226950" y="5477400"/>
            <a:ext cx="1201097" cy="1656627"/>
            <a:chOff x="330281" y="38723"/>
            <a:chExt cx="1614914" cy="2227176"/>
          </a:xfrm>
        </p:grpSpPr>
        <p:sp>
          <p:nvSpPr>
            <p:cNvPr id="1002" name="Google Shape;1002;p28"/>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03" name="Google Shape;1003;p28"/>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04" name="Google Shape;1004;p28"/>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005" name="Google Shape;1005;p28"/>
          <p:cNvSpPr/>
          <p:nvPr/>
        </p:nvSpPr>
        <p:spPr>
          <a:xfrm>
            <a:off x="8827767" y="57258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006" name="Google Shape;1006;p28"/>
          <p:cNvSpPr/>
          <p:nvPr/>
        </p:nvSpPr>
        <p:spPr>
          <a:xfrm>
            <a:off x="2613367" y="58838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007" name="Google Shape;1007;p28"/>
          <p:cNvSpPr/>
          <p:nvPr/>
        </p:nvSpPr>
        <p:spPr>
          <a:xfrm>
            <a:off x="1090400" y="4883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008" name="Google Shape;1008;p28"/>
          <p:cNvGrpSpPr/>
          <p:nvPr/>
        </p:nvGrpSpPr>
        <p:grpSpPr>
          <a:xfrm rot="3488692">
            <a:off x="125550" y="1388149"/>
            <a:ext cx="1201097" cy="1656627"/>
            <a:chOff x="330281" y="38723"/>
            <a:chExt cx="1614914" cy="2227176"/>
          </a:xfrm>
        </p:grpSpPr>
        <p:sp>
          <p:nvSpPr>
            <p:cNvPr id="1009" name="Google Shape;1009;p28"/>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10" name="Google Shape;1010;p28"/>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11" name="Google Shape;1011;p28"/>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12" name="Google Shape;1012;p28"/>
          <p:cNvGrpSpPr/>
          <p:nvPr/>
        </p:nvGrpSpPr>
        <p:grpSpPr>
          <a:xfrm rot="3488692">
            <a:off x="11333850" y="1249683"/>
            <a:ext cx="1201097" cy="1656627"/>
            <a:chOff x="330281" y="38723"/>
            <a:chExt cx="1614914" cy="2227176"/>
          </a:xfrm>
        </p:grpSpPr>
        <p:sp>
          <p:nvSpPr>
            <p:cNvPr id="1013" name="Google Shape;1013;p28"/>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14" name="Google Shape;1014;p28"/>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15" name="Google Shape;1015;p28"/>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16" name="Google Shape;1016;p28"/>
          <p:cNvGrpSpPr/>
          <p:nvPr/>
        </p:nvGrpSpPr>
        <p:grpSpPr>
          <a:xfrm>
            <a:off x="9712148" y="3306668"/>
            <a:ext cx="2394689" cy="4934176"/>
            <a:chOff x="6239025" y="396475"/>
            <a:chExt cx="480900" cy="990825"/>
          </a:xfrm>
        </p:grpSpPr>
        <p:sp>
          <p:nvSpPr>
            <p:cNvPr id="1017" name="Google Shape;1017;p28"/>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18" name="Google Shape;1018;p28"/>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19" name="Google Shape;1019;p28"/>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20" name="Google Shape;1020;p28"/>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21" name="Google Shape;1021;p28"/>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22" name="Google Shape;1022;p28"/>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23" name="Google Shape;1023;p28"/>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24" name="Google Shape;1024;p28"/>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25" name="Google Shape;1025;p28"/>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26" name="Google Shape;1026;p28"/>
          <p:cNvGrpSpPr/>
          <p:nvPr/>
        </p:nvGrpSpPr>
        <p:grpSpPr>
          <a:xfrm>
            <a:off x="-983924" y="2150527"/>
            <a:ext cx="3228699" cy="6652663"/>
            <a:chOff x="6239025" y="396475"/>
            <a:chExt cx="480900" cy="990825"/>
          </a:xfrm>
        </p:grpSpPr>
        <p:sp>
          <p:nvSpPr>
            <p:cNvPr id="1027" name="Google Shape;1027;p28"/>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28" name="Google Shape;1028;p28"/>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29" name="Google Shape;1029;p28"/>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30" name="Google Shape;1030;p28"/>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31" name="Google Shape;1031;p28"/>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32" name="Google Shape;1032;p28"/>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33" name="Google Shape;1033;p28"/>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34" name="Google Shape;1034;p28"/>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35" name="Google Shape;1035;p28"/>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036" name="Google Shape;1036;p28"/>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29366946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2740D3C-270A-401A-810C-2F86BBBB87D4}"/>
              </a:ext>
            </a:extLst>
          </p:cNvPr>
          <p:cNvSpPr>
            <a:spLocks noGrp="1"/>
          </p:cNvSpPr>
          <p:nvPr>
            <p:ph type="dt" sz="half" idx="10"/>
          </p:nvPr>
        </p:nvSpPr>
        <p:spPr/>
        <p:txBody>
          <a:bodyPr/>
          <a:lstStyle/>
          <a:p>
            <a:fld id="{0D4E46AA-1EC0-4433-9956-E798E94A6FB7}" type="datetimeFigureOut">
              <a:rPr lang="en-US" smtClean="0"/>
              <a:t>12/4/2023</a:t>
            </a:fld>
            <a:endParaRPr lang="en-US"/>
          </a:p>
        </p:txBody>
      </p:sp>
      <p:sp>
        <p:nvSpPr>
          <p:cNvPr id="3" name="Footer Placeholder 2">
            <a:extLst>
              <a:ext uri="{FF2B5EF4-FFF2-40B4-BE49-F238E27FC236}">
                <a16:creationId xmlns:a16="http://schemas.microsoft.com/office/drawing/2014/main" id="{DDCBE9F8-1765-4F36-A4DE-1DB136025AC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790CF9E-A6C6-4873-ADBE-7A2939319E58}"/>
              </a:ext>
            </a:extLst>
          </p:cNvPr>
          <p:cNvSpPr>
            <a:spLocks noGrp="1"/>
          </p:cNvSpPr>
          <p:nvPr>
            <p:ph type="sldNum" sz="quarter" idx="12"/>
          </p:nvPr>
        </p:nvSpPr>
        <p:spPr/>
        <p:txBody>
          <a:bodyPr/>
          <a:lstStyle/>
          <a:p>
            <a:fld id="{70C38C08-47C7-4847-B0BE-B9D8DEEB3D1B}" type="slidenum">
              <a:rPr lang="en-US" smtClean="0"/>
              <a:t>‹#›</a:t>
            </a:fld>
            <a:endParaRPr lang="en-US"/>
          </a:p>
        </p:txBody>
      </p:sp>
    </p:spTree>
    <p:extLst>
      <p:ext uri="{BB962C8B-B14F-4D97-AF65-F5344CB8AC3E}">
        <p14:creationId xmlns:p14="http://schemas.microsoft.com/office/powerpoint/2010/main" val="78147048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1037"/>
        <p:cNvGrpSpPr/>
        <p:nvPr/>
      </p:nvGrpSpPr>
      <p:grpSpPr>
        <a:xfrm>
          <a:off x="0" y="0"/>
          <a:ext cx="0" cy="0"/>
          <a:chOff x="0" y="0"/>
          <a:chExt cx="0" cy="0"/>
        </a:xfrm>
      </p:grpSpPr>
      <p:grpSp>
        <p:nvGrpSpPr>
          <p:cNvPr id="1038" name="Google Shape;1038;p29"/>
          <p:cNvGrpSpPr/>
          <p:nvPr/>
        </p:nvGrpSpPr>
        <p:grpSpPr>
          <a:xfrm rot="-2700000">
            <a:off x="656353" y="613931"/>
            <a:ext cx="139484" cy="196264"/>
            <a:chOff x="5248950" y="2607450"/>
            <a:chExt cx="27575" cy="38800"/>
          </a:xfrm>
        </p:grpSpPr>
        <p:sp>
          <p:nvSpPr>
            <p:cNvPr id="1039" name="Google Shape;1039;p29"/>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40" name="Google Shape;1040;p29"/>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41" name="Google Shape;1041;p29"/>
          <p:cNvGrpSpPr/>
          <p:nvPr/>
        </p:nvGrpSpPr>
        <p:grpSpPr>
          <a:xfrm rot="3488692">
            <a:off x="5226950" y="5477400"/>
            <a:ext cx="1201097" cy="1656627"/>
            <a:chOff x="330281" y="38723"/>
            <a:chExt cx="1614914" cy="2227176"/>
          </a:xfrm>
        </p:grpSpPr>
        <p:sp>
          <p:nvSpPr>
            <p:cNvPr id="1042" name="Google Shape;1042;p2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43" name="Google Shape;1043;p2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44" name="Google Shape;1044;p2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045" name="Google Shape;1045;p29"/>
          <p:cNvSpPr/>
          <p:nvPr/>
        </p:nvSpPr>
        <p:spPr>
          <a:xfrm>
            <a:off x="10629133" y="6364785"/>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046" name="Google Shape;1046;p29"/>
          <p:cNvSpPr/>
          <p:nvPr/>
        </p:nvSpPr>
        <p:spPr>
          <a:xfrm>
            <a:off x="2434333" y="6091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047" name="Google Shape;1047;p29"/>
          <p:cNvSpPr/>
          <p:nvPr/>
        </p:nvSpPr>
        <p:spPr>
          <a:xfrm>
            <a:off x="1090400" y="48835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048" name="Google Shape;1048;p29"/>
          <p:cNvGrpSpPr/>
          <p:nvPr/>
        </p:nvGrpSpPr>
        <p:grpSpPr>
          <a:xfrm rot="3488692">
            <a:off x="125550" y="1388149"/>
            <a:ext cx="1201097" cy="1656627"/>
            <a:chOff x="330281" y="38723"/>
            <a:chExt cx="1614914" cy="2227176"/>
          </a:xfrm>
        </p:grpSpPr>
        <p:sp>
          <p:nvSpPr>
            <p:cNvPr id="1049" name="Google Shape;1049;p2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50" name="Google Shape;1050;p2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51" name="Google Shape;1051;p2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52" name="Google Shape;1052;p29"/>
          <p:cNvGrpSpPr/>
          <p:nvPr/>
        </p:nvGrpSpPr>
        <p:grpSpPr>
          <a:xfrm rot="3488692">
            <a:off x="11333850" y="1249683"/>
            <a:ext cx="1201097" cy="1656627"/>
            <a:chOff x="330281" y="38723"/>
            <a:chExt cx="1614914" cy="2227176"/>
          </a:xfrm>
        </p:grpSpPr>
        <p:sp>
          <p:nvSpPr>
            <p:cNvPr id="1053" name="Google Shape;1053;p29"/>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54" name="Google Shape;1054;p29"/>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55" name="Google Shape;1055;p29"/>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56" name="Google Shape;1056;p29"/>
          <p:cNvGrpSpPr/>
          <p:nvPr/>
        </p:nvGrpSpPr>
        <p:grpSpPr>
          <a:xfrm>
            <a:off x="-1085680" y="3602153"/>
            <a:ext cx="2730487" cy="5626036"/>
            <a:chOff x="6239025" y="396475"/>
            <a:chExt cx="480900" cy="990825"/>
          </a:xfrm>
        </p:grpSpPr>
        <p:sp>
          <p:nvSpPr>
            <p:cNvPr id="1057" name="Google Shape;1057;p29"/>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58" name="Google Shape;1058;p29"/>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59" name="Google Shape;1059;p29"/>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60" name="Google Shape;1060;p29"/>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61" name="Google Shape;1061;p29"/>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62" name="Google Shape;1062;p29"/>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63" name="Google Shape;1063;p29"/>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64" name="Google Shape;1064;p29"/>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65" name="Google Shape;1065;p29"/>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066" name="Google Shape;1066;p29"/>
          <p:cNvSpPr/>
          <p:nvPr/>
        </p:nvSpPr>
        <p:spPr>
          <a:xfrm>
            <a:off x="10820933" y="9232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067" name="Google Shape;1067;p29"/>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299445454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068"/>
        <p:cNvGrpSpPr/>
        <p:nvPr/>
      </p:nvGrpSpPr>
      <p:grpSpPr>
        <a:xfrm>
          <a:off x="0" y="0"/>
          <a:ext cx="0" cy="0"/>
          <a:chOff x="0" y="0"/>
          <a:chExt cx="0" cy="0"/>
        </a:xfrm>
      </p:grpSpPr>
      <p:sp>
        <p:nvSpPr>
          <p:cNvPr id="1069" name="Google Shape;1069;p30"/>
          <p:cNvSpPr txBox="1">
            <a:spLocks noGrp="1"/>
          </p:cNvSpPr>
          <p:nvPr>
            <p:ph type="subTitle" idx="1"/>
          </p:nvPr>
        </p:nvSpPr>
        <p:spPr>
          <a:xfrm>
            <a:off x="2600200" y="4378551"/>
            <a:ext cx="3274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1070" name="Google Shape;1070;p30"/>
          <p:cNvSpPr txBox="1">
            <a:spLocks noGrp="1"/>
          </p:cNvSpPr>
          <p:nvPr>
            <p:ph type="subTitle" idx="2"/>
          </p:nvPr>
        </p:nvSpPr>
        <p:spPr>
          <a:xfrm>
            <a:off x="2600200" y="4935351"/>
            <a:ext cx="327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1" name="Google Shape;1071;p30"/>
          <p:cNvSpPr txBox="1">
            <a:spLocks noGrp="1"/>
          </p:cNvSpPr>
          <p:nvPr>
            <p:ph type="subTitle" idx="3"/>
          </p:nvPr>
        </p:nvSpPr>
        <p:spPr>
          <a:xfrm>
            <a:off x="6317400" y="4378551"/>
            <a:ext cx="3274400" cy="50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400"/>
              <a:buFont typeface="Gochi Hand"/>
              <a:buNone/>
              <a:defRPr sz="3200">
                <a:latin typeface="Gochi Hand"/>
                <a:ea typeface="Gochi Hand"/>
                <a:cs typeface="Gochi Hand"/>
                <a:sym typeface="Gochi Hand"/>
              </a:defRPr>
            </a:lvl1pPr>
            <a:lvl2pPr lvl="1" rtl="0">
              <a:spcBef>
                <a:spcPts val="0"/>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2pPr>
            <a:lvl3pPr lvl="2"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3pPr>
            <a:lvl4pPr lvl="3"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4pPr>
            <a:lvl5pPr lvl="4"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5pPr>
            <a:lvl6pPr lvl="5"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6pPr>
            <a:lvl7pPr lvl="6"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7pPr>
            <a:lvl8pPr lvl="7" rtl="0">
              <a:spcBef>
                <a:spcPts val="2133"/>
              </a:spcBef>
              <a:spcAft>
                <a:spcPts val="0"/>
              </a:spcAft>
              <a:buClr>
                <a:schemeClr val="dk2"/>
              </a:buClr>
              <a:buSzPts val="2400"/>
              <a:buFont typeface="Gochi Hand"/>
              <a:buNone/>
              <a:defRPr sz="3200">
                <a:solidFill>
                  <a:schemeClr val="dk2"/>
                </a:solidFill>
                <a:latin typeface="Gochi Hand"/>
                <a:ea typeface="Gochi Hand"/>
                <a:cs typeface="Gochi Hand"/>
                <a:sym typeface="Gochi Hand"/>
              </a:defRPr>
            </a:lvl8pPr>
            <a:lvl9pPr lvl="8" rtl="0">
              <a:spcBef>
                <a:spcPts val="2133"/>
              </a:spcBef>
              <a:spcAft>
                <a:spcPts val="2133"/>
              </a:spcAft>
              <a:buClr>
                <a:schemeClr val="dk2"/>
              </a:buClr>
              <a:buSzPts val="2400"/>
              <a:buFont typeface="Gochi Hand"/>
              <a:buNone/>
              <a:defRPr sz="3200">
                <a:solidFill>
                  <a:schemeClr val="dk2"/>
                </a:solidFill>
                <a:latin typeface="Gochi Hand"/>
                <a:ea typeface="Gochi Hand"/>
                <a:cs typeface="Gochi Hand"/>
                <a:sym typeface="Gochi Hand"/>
              </a:defRPr>
            </a:lvl9pPr>
          </a:lstStyle>
          <a:p>
            <a:endParaRPr/>
          </a:p>
        </p:txBody>
      </p:sp>
      <p:sp>
        <p:nvSpPr>
          <p:cNvPr id="1072" name="Google Shape;1072;p30"/>
          <p:cNvSpPr txBox="1">
            <a:spLocks noGrp="1"/>
          </p:cNvSpPr>
          <p:nvPr>
            <p:ph type="subTitle" idx="4"/>
          </p:nvPr>
        </p:nvSpPr>
        <p:spPr>
          <a:xfrm>
            <a:off x="6317396" y="4935351"/>
            <a:ext cx="327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073" name="Google Shape;1073;p30"/>
          <p:cNvGrpSpPr/>
          <p:nvPr/>
        </p:nvGrpSpPr>
        <p:grpSpPr>
          <a:xfrm rot="-2241120">
            <a:off x="11651330" y="499493"/>
            <a:ext cx="223377" cy="314312"/>
            <a:chOff x="5248950" y="2607450"/>
            <a:chExt cx="27575" cy="38800"/>
          </a:xfrm>
        </p:grpSpPr>
        <p:sp>
          <p:nvSpPr>
            <p:cNvPr id="1074" name="Google Shape;1074;p3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75" name="Google Shape;1075;p3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76" name="Google Shape;1076;p30"/>
          <p:cNvGrpSpPr/>
          <p:nvPr/>
        </p:nvGrpSpPr>
        <p:grpSpPr>
          <a:xfrm rot="-2700000">
            <a:off x="656353" y="613931"/>
            <a:ext cx="139484" cy="196264"/>
            <a:chOff x="5248950" y="2607450"/>
            <a:chExt cx="27575" cy="38800"/>
          </a:xfrm>
        </p:grpSpPr>
        <p:sp>
          <p:nvSpPr>
            <p:cNvPr id="1077" name="Google Shape;1077;p30"/>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78" name="Google Shape;1078;p30"/>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79" name="Google Shape;1079;p30"/>
          <p:cNvGrpSpPr/>
          <p:nvPr/>
        </p:nvGrpSpPr>
        <p:grpSpPr>
          <a:xfrm rot="3488692">
            <a:off x="4108250" y="5638333"/>
            <a:ext cx="1201097" cy="1656627"/>
            <a:chOff x="330281" y="38723"/>
            <a:chExt cx="1614914" cy="2227176"/>
          </a:xfrm>
        </p:grpSpPr>
        <p:sp>
          <p:nvSpPr>
            <p:cNvPr id="1080" name="Google Shape;1080;p3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81" name="Google Shape;1081;p3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82" name="Google Shape;1082;p3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083" name="Google Shape;1083;p30"/>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084" name="Google Shape;1084;p30"/>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085" name="Google Shape;1085;p30"/>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086" name="Google Shape;1086;p30"/>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087" name="Google Shape;1087;p30"/>
          <p:cNvGrpSpPr/>
          <p:nvPr/>
        </p:nvGrpSpPr>
        <p:grpSpPr>
          <a:xfrm rot="3488692">
            <a:off x="-568350" y="1653316"/>
            <a:ext cx="1201097" cy="1656627"/>
            <a:chOff x="330281" y="38723"/>
            <a:chExt cx="1614914" cy="2227176"/>
          </a:xfrm>
        </p:grpSpPr>
        <p:sp>
          <p:nvSpPr>
            <p:cNvPr id="1088" name="Google Shape;1088;p3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89" name="Google Shape;1089;p3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90" name="Google Shape;1090;p3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091" name="Google Shape;1091;p30"/>
          <p:cNvGrpSpPr/>
          <p:nvPr/>
        </p:nvGrpSpPr>
        <p:grpSpPr>
          <a:xfrm rot="3488692">
            <a:off x="11664383" y="1111983"/>
            <a:ext cx="1201097" cy="1656627"/>
            <a:chOff x="330281" y="38723"/>
            <a:chExt cx="1614914" cy="2227176"/>
          </a:xfrm>
        </p:grpSpPr>
        <p:sp>
          <p:nvSpPr>
            <p:cNvPr id="1092" name="Google Shape;1092;p30"/>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93" name="Google Shape;1093;p30"/>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094" name="Google Shape;1094;p30"/>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095" name="Google Shape;1095;p30"/>
          <p:cNvSpPr/>
          <p:nvPr/>
        </p:nvSpPr>
        <p:spPr>
          <a:xfrm>
            <a:off x="-1096933" y="5680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096" name="Google Shape;1096;p30"/>
          <p:cNvSpPr/>
          <p:nvPr/>
        </p:nvSpPr>
        <p:spPr>
          <a:xfrm>
            <a:off x="11241801" y="35381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097" name="Google Shape;1097;p30"/>
          <p:cNvSpPr/>
          <p:nvPr/>
        </p:nvSpPr>
        <p:spPr>
          <a:xfrm>
            <a:off x="1615834" y="-9795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098" name="Google Shape;1098;p30"/>
          <p:cNvSpPr txBox="1">
            <a:spLocks noGrp="1"/>
          </p:cNvSpPr>
          <p:nvPr>
            <p:ph type="title"/>
          </p:nvPr>
        </p:nvSpPr>
        <p:spPr>
          <a:xfrm>
            <a:off x="415600" y="593367"/>
            <a:ext cx="11360800" cy="76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200"/>
              <a:buNone/>
              <a:defRPr b="1"/>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extLst>
      <p:ext uri="{BB962C8B-B14F-4D97-AF65-F5344CB8AC3E}">
        <p14:creationId xmlns:p14="http://schemas.microsoft.com/office/powerpoint/2010/main" val="13733402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099"/>
        <p:cNvGrpSpPr/>
        <p:nvPr/>
      </p:nvGrpSpPr>
      <p:grpSpPr>
        <a:xfrm>
          <a:off x="0" y="0"/>
          <a:ext cx="0" cy="0"/>
          <a:chOff x="0" y="0"/>
          <a:chExt cx="0" cy="0"/>
        </a:xfrm>
      </p:grpSpPr>
      <p:sp>
        <p:nvSpPr>
          <p:cNvPr id="1100" name="Google Shape;1100;p31"/>
          <p:cNvSpPr txBox="1">
            <a:spLocks noGrp="1"/>
          </p:cNvSpPr>
          <p:nvPr>
            <p:ph type="title"/>
          </p:nvPr>
        </p:nvSpPr>
        <p:spPr>
          <a:xfrm>
            <a:off x="1140333" y="1635671"/>
            <a:ext cx="2586800" cy="13392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solidFill>
                  <a:schemeClr val="lt2"/>
                </a:solidFill>
              </a:defRPr>
            </a:lvl1pPr>
            <a:lvl2pPr lvl="1" rtl="0">
              <a:spcBef>
                <a:spcPts val="0"/>
              </a:spcBef>
              <a:spcAft>
                <a:spcPts val="0"/>
              </a:spcAft>
              <a:buSzPts val="3200"/>
              <a:buNone/>
              <a:defRPr>
                <a:latin typeface="Nunito"/>
                <a:ea typeface="Nunito"/>
                <a:cs typeface="Nunito"/>
                <a:sym typeface="Nunito"/>
              </a:defRPr>
            </a:lvl2pPr>
            <a:lvl3pPr lvl="2" rtl="0">
              <a:spcBef>
                <a:spcPts val="0"/>
              </a:spcBef>
              <a:spcAft>
                <a:spcPts val="0"/>
              </a:spcAft>
              <a:buSzPts val="3200"/>
              <a:buNone/>
              <a:defRPr>
                <a:latin typeface="Nunito"/>
                <a:ea typeface="Nunito"/>
                <a:cs typeface="Nunito"/>
                <a:sym typeface="Nunito"/>
              </a:defRPr>
            </a:lvl3pPr>
            <a:lvl4pPr lvl="3" rtl="0">
              <a:spcBef>
                <a:spcPts val="0"/>
              </a:spcBef>
              <a:spcAft>
                <a:spcPts val="0"/>
              </a:spcAft>
              <a:buSzPts val="3200"/>
              <a:buNone/>
              <a:defRPr>
                <a:latin typeface="Nunito"/>
                <a:ea typeface="Nunito"/>
                <a:cs typeface="Nunito"/>
                <a:sym typeface="Nunito"/>
              </a:defRPr>
            </a:lvl4pPr>
            <a:lvl5pPr lvl="4" rtl="0">
              <a:spcBef>
                <a:spcPts val="0"/>
              </a:spcBef>
              <a:spcAft>
                <a:spcPts val="0"/>
              </a:spcAft>
              <a:buSzPts val="3200"/>
              <a:buNone/>
              <a:defRPr>
                <a:latin typeface="Nunito"/>
                <a:ea typeface="Nunito"/>
                <a:cs typeface="Nunito"/>
                <a:sym typeface="Nunito"/>
              </a:defRPr>
            </a:lvl5pPr>
            <a:lvl6pPr lvl="5" rtl="0">
              <a:spcBef>
                <a:spcPts val="0"/>
              </a:spcBef>
              <a:spcAft>
                <a:spcPts val="0"/>
              </a:spcAft>
              <a:buSzPts val="3200"/>
              <a:buNone/>
              <a:defRPr>
                <a:latin typeface="Nunito"/>
                <a:ea typeface="Nunito"/>
                <a:cs typeface="Nunito"/>
                <a:sym typeface="Nunito"/>
              </a:defRPr>
            </a:lvl6pPr>
            <a:lvl7pPr lvl="6" rtl="0">
              <a:spcBef>
                <a:spcPts val="0"/>
              </a:spcBef>
              <a:spcAft>
                <a:spcPts val="0"/>
              </a:spcAft>
              <a:buSzPts val="3200"/>
              <a:buNone/>
              <a:defRPr>
                <a:latin typeface="Nunito"/>
                <a:ea typeface="Nunito"/>
                <a:cs typeface="Nunito"/>
                <a:sym typeface="Nunito"/>
              </a:defRPr>
            </a:lvl7pPr>
            <a:lvl8pPr lvl="7" rtl="0">
              <a:spcBef>
                <a:spcPts val="0"/>
              </a:spcBef>
              <a:spcAft>
                <a:spcPts val="0"/>
              </a:spcAft>
              <a:buSzPts val="3200"/>
              <a:buNone/>
              <a:defRPr>
                <a:latin typeface="Nunito"/>
                <a:ea typeface="Nunito"/>
                <a:cs typeface="Nunito"/>
                <a:sym typeface="Nunito"/>
              </a:defRPr>
            </a:lvl8pPr>
            <a:lvl9pPr lvl="8" rtl="0">
              <a:spcBef>
                <a:spcPts val="0"/>
              </a:spcBef>
              <a:spcAft>
                <a:spcPts val="0"/>
              </a:spcAft>
              <a:buSzPts val="3200"/>
              <a:buNone/>
              <a:defRPr>
                <a:latin typeface="Nunito"/>
                <a:ea typeface="Nunito"/>
                <a:cs typeface="Nunito"/>
                <a:sym typeface="Nunito"/>
              </a:defRPr>
            </a:lvl9pPr>
          </a:lstStyle>
          <a:p>
            <a:endParaRPr/>
          </a:p>
        </p:txBody>
      </p:sp>
      <p:sp>
        <p:nvSpPr>
          <p:cNvPr id="1101" name="Google Shape;1101;p31"/>
          <p:cNvSpPr txBox="1">
            <a:spLocks noGrp="1"/>
          </p:cNvSpPr>
          <p:nvPr>
            <p:ph type="subTitle" idx="1"/>
          </p:nvPr>
        </p:nvSpPr>
        <p:spPr>
          <a:xfrm>
            <a:off x="1140333" y="3627300"/>
            <a:ext cx="4629600" cy="1339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102" name="Google Shape;1102;p31"/>
          <p:cNvGrpSpPr/>
          <p:nvPr/>
        </p:nvGrpSpPr>
        <p:grpSpPr>
          <a:xfrm rot="-2241120">
            <a:off x="11651330" y="499493"/>
            <a:ext cx="223377" cy="314312"/>
            <a:chOff x="5248950" y="2607450"/>
            <a:chExt cx="27575" cy="38800"/>
          </a:xfrm>
        </p:grpSpPr>
        <p:sp>
          <p:nvSpPr>
            <p:cNvPr id="1103" name="Google Shape;1103;p31"/>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04" name="Google Shape;1104;p31"/>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05" name="Google Shape;1105;p31"/>
          <p:cNvGrpSpPr/>
          <p:nvPr/>
        </p:nvGrpSpPr>
        <p:grpSpPr>
          <a:xfrm rot="-2700000">
            <a:off x="656353" y="613931"/>
            <a:ext cx="139484" cy="196264"/>
            <a:chOff x="5248950" y="2607450"/>
            <a:chExt cx="27575" cy="38800"/>
          </a:xfrm>
        </p:grpSpPr>
        <p:sp>
          <p:nvSpPr>
            <p:cNvPr id="1106" name="Google Shape;1106;p31"/>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07" name="Google Shape;1107;p31"/>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08" name="Google Shape;1108;p31"/>
          <p:cNvGrpSpPr/>
          <p:nvPr/>
        </p:nvGrpSpPr>
        <p:grpSpPr>
          <a:xfrm rot="3488692">
            <a:off x="5226950" y="5477400"/>
            <a:ext cx="1201097" cy="1656627"/>
            <a:chOff x="330281" y="38723"/>
            <a:chExt cx="1614914" cy="2227176"/>
          </a:xfrm>
        </p:grpSpPr>
        <p:sp>
          <p:nvSpPr>
            <p:cNvPr id="1109" name="Google Shape;1109;p3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10" name="Google Shape;1110;p3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11" name="Google Shape;1111;p3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112" name="Google Shape;1112;p31"/>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113" name="Google Shape;1113;p31"/>
          <p:cNvSpPr/>
          <p:nvPr/>
        </p:nvSpPr>
        <p:spPr>
          <a:xfrm>
            <a:off x="88207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114" name="Google Shape;1114;p31"/>
          <p:cNvSpPr/>
          <p:nvPr/>
        </p:nvSpPr>
        <p:spPr>
          <a:xfrm>
            <a:off x="5245000" y="52575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115" name="Google Shape;1115;p31"/>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116" name="Google Shape;1116;p31"/>
          <p:cNvGrpSpPr/>
          <p:nvPr/>
        </p:nvGrpSpPr>
        <p:grpSpPr>
          <a:xfrm rot="3488692">
            <a:off x="4816117" y="119049"/>
            <a:ext cx="1201097" cy="1656627"/>
            <a:chOff x="330281" y="38723"/>
            <a:chExt cx="1614914" cy="2227176"/>
          </a:xfrm>
        </p:grpSpPr>
        <p:sp>
          <p:nvSpPr>
            <p:cNvPr id="1117" name="Google Shape;1117;p3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18" name="Google Shape;1118;p3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19" name="Google Shape;1119;p3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20" name="Google Shape;1120;p31"/>
          <p:cNvGrpSpPr/>
          <p:nvPr/>
        </p:nvGrpSpPr>
        <p:grpSpPr>
          <a:xfrm rot="3488692">
            <a:off x="11664383" y="1111983"/>
            <a:ext cx="1201097" cy="1656627"/>
            <a:chOff x="330281" y="38723"/>
            <a:chExt cx="1614914" cy="2227176"/>
          </a:xfrm>
        </p:grpSpPr>
        <p:sp>
          <p:nvSpPr>
            <p:cNvPr id="1121" name="Google Shape;1121;p31"/>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22" name="Google Shape;1122;p31"/>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23" name="Google Shape;1123;p31"/>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24" name="Google Shape;1124;p31"/>
          <p:cNvGrpSpPr/>
          <p:nvPr/>
        </p:nvGrpSpPr>
        <p:grpSpPr>
          <a:xfrm>
            <a:off x="-665724" y="5474691"/>
            <a:ext cx="4367064" cy="1537619"/>
            <a:chOff x="5142175" y="4369850"/>
            <a:chExt cx="1625700" cy="572400"/>
          </a:xfrm>
        </p:grpSpPr>
        <p:sp>
          <p:nvSpPr>
            <p:cNvPr id="1125" name="Google Shape;1125;p31"/>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26" name="Google Shape;1126;p31"/>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27" name="Google Shape;1127;p31"/>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28" name="Google Shape;1128;p31"/>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29" name="Google Shape;1129;p31"/>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30" name="Google Shape;1130;p31"/>
          <p:cNvGrpSpPr/>
          <p:nvPr/>
        </p:nvGrpSpPr>
        <p:grpSpPr>
          <a:xfrm rot="295930">
            <a:off x="9636835" y="3443928"/>
            <a:ext cx="3544727" cy="7303792"/>
            <a:chOff x="6239025" y="396475"/>
            <a:chExt cx="480900" cy="990825"/>
          </a:xfrm>
        </p:grpSpPr>
        <p:sp>
          <p:nvSpPr>
            <p:cNvPr id="1131" name="Google Shape;1131;p31"/>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32" name="Google Shape;1132;p31"/>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33" name="Google Shape;1133;p31"/>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34" name="Google Shape;1134;p31"/>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35" name="Google Shape;1135;p31"/>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36" name="Google Shape;1136;p31"/>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37" name="Google Shape;1137;p31"/>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38" name="Google Shape;1138;p31"/>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39" name="Google Shape;1139;p31"/>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Tree>
    <p:extLst>
      <p:ext uri="{BB962C8B-B14F-4D97-AF65-F5344CB8AC3E}">
        <p14:creationId xmlns:p14="http://schemas.microsoft.com/office/powerpoint/2010/main" val="416981021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140"/>
        <p:cNvGrpSpPr/>
        <p:nvPr/>
      </p:nvGrpSpPr>
      <p:grpSpPr>
        <a:xfrm>
          <a:off x="0" y="0"/>
          <a:ext cx="0" cy="0"/>
          <a:chOff x="0" y="0"/>
          <a:chExt cx="0" cy="0"/>
        </a:xfrm>
      </p:grpSpPr>
      <p:sp>
        <p:nvSpPr>
          <p:cNvPr id="1141" name="Google Shape;1141;p32"/>
          <p:cNvSpPr txBox="1">
            <a:spLocks noGrp="1"/>
          </p:cNvSpPr>
          <p:nvPr>
            <p:ph type="title"/>
          </p:nvPr>
        </p:nvSpPr>
        <p:spPr>
          <a:xfrm>
            <a:off x="7411500" y="2010947"/>
            <a:ext cx="3390400" cy="1421200"/>
          </a:xfrm>
          <a:prstGeom prst="rect">
            <a:avLst/>
          </a:prstGeom>
        </p:spPr>
        <p:txBody>
          <a:bodyPr spcFirstLastPara="1" wrap="square" lIns="91425" tIns="91425" rIns="91425" bIns="91425" anchor="ctr" anchorCtr="0">
            <a:noAutofit/>
          </a:bodyPr>
          <a:lstStyle>
            <a:lvl1pPr lvl="0" algn="r" rtl="0">
              <a:lnSpc>
                <a:spcPct val="97900"/>
              </a:lnSpc>
              <a:spcBef>
                <a:spcPts val="0"/>
              </a:spcBef>
              <a:spcAft>
                <a:spcPts val="0"/>
              </a:spcAft>
              <a:buSzPts val="3200"/>
              <a:buNone/>
              <a:defRPr>
                <a:solidFill>
                  <a:schemeClr val="lt2"/>
                </a:solidFill>
              </a:defRPr>
            </a:lvl1pPr>
            <a:lvl2pPr lvl="1" rtl="0">
              <a:spcBef>
                <a:spcPts val="0"/>
              </a:spcBef>
              <a:spcAft>
                <a:spcPts val="0"/>
              </a:spcAft>
              <a:buSzPts val="3200"/>
              <a:buNone/>
              <a:defRPr>
                <a:latin typeface="Nunito"/>
                <a:ea typeface="Nunito"/>
                <a:cs typeface="Nunito"/>
                <a:sym typeface="Nunito"/>
              </a:defRPr>
            </a:lvl2pPr>
            <a:lvl3pPr lvl="2" rtl="0">
              <a:spcBef>
                <a:spcPts val="0"/>
              </a:spcBef>
              <a:spcAft>
                <a:spcPts val="0"/>
              </a:spcAft>
              <a:buSzPts val="3200"/>
              <a:buNone/>
              <a:defRPr>
                <a:latin typeface="Nunito"/>
                <a:ea typeface="Nunito"/>
                <a:cs typeface="Nunito"/>
                <a:sym typeface="Nunito"/>
              </a:defRPr>
            </a:lvl3pPr>
            <a:lvl4pPr lvl="3" rtl="0">
              <a:spcBef>
                <a:spcPts val="0"/>
              </a:spcBef>
              <a:spcAft>
                <a:spcPts val="0"/>
              </a:spcAft>
              <a:buSzPts val="3200"/>
              <a:buNone/>
              <a:defRPr>
                <a:latin typeface="Nunito"/>
                <a:ea typeface="Nunito"/>
                <a:cs typeface="Nunito"/>
                <a:sym typeface="Nunito"/>
              </a:defRPr>
            </a:lvl4pPr>
            <a:lvl5pPr lvl="4" rtl="0">
              <a:spcBef>
                <a:spcPts val="0"/>
              </a:spcBef>
              <a:spcAft>
                <a:spcPts val="0"/>
              </a:spcAft>
              <a:buSzPts val="3200"/>
              <a:buNone/>
              <a:defRPr>
                <a:latin typeface="Nunito"/>
                <a:ea typeface="Nunito"/>
                <a:cs typeface="Nunito"/>
                <a:sym typeface="Nunito"/>
              </a:defRPr>
            </a:lvl5pPr>
            <a:lvl6pPr lvl="5" rtl="0">
              <a:spcBef>
                <a:spcPts val="0"/>
              </a:spcBef>
              <a:spcAft>
                <a:spcPts val="0"/>
              </a:spcAft>
              <a:buSzPts val="3200"/>
              <a:buNone/>
              <a:defRPr>
                <a:latin typeface="Nunito"/>
                <a:ea typeface="Nunito"/>
                <a:cs typeface="Nunito"/>
                <a:sym typeface="Nunito"/>
              </a:defRPr>
            </a:lvl6pPr>
            <a:lvl7pPr lvl="6" rtl="0">
              <a:spcBef>
                <a:spcPts val="0"/>
              </a:spcBef>
              <a:spcAft>
                <a:spcPts val="0"/>
              </a:spcAft>
              <a:buSzPts val="3200"/>
              <a:buNone/>
              <a:defRPr>
                <a:latin typeface="Nunito"/>
                <a:ea typeface="Nunito"/>
                <a:cs typeface="Nunito"/>
                <a:sym typeface="Nunito"/>
              </a:defRPr>
            </a:lvl7pPr>
            <a:lvl8pPr lvl="7" rtl="0">
              <a:spcBef>
                <a:spcPts val="0"/>
              </a:spcBef>
              <a:spcAft>
                <a:spcPts val="0"/>
              </a:spcAft>
              <a:buSzPts val="3200"/>
              <a:buNone/>
              <a:defRPr>
                <a:latin typeface="Nunito"/>
                <a:ea typeface="Nunito"/>
                <a:cs typeface="Nunito"/>
                <a:sym typeface="Nunito"/>
              </a:defRPr>
            </a:lvl8pPr>
            <a:lvl9pPr lvl="8" rtl="0">
              <a:spcBef>
                <a:spcPts val="0"/>
              </a:spcBef>
              <a:spcAft>
                <a:spcPts val="0"/>
              </a:spcAft>
              <a:buSzPts val="3200"/>
              <a:buNone/>
              <a:defRPr>
                <a:latin typeface="Nunito"/>
                <a:ea typeface="Nunito"/>
                <a:cs typeface="Nunito"/>
                <a:sym typeface="Nunito"/>
              </a:defRPr>
            </a:lvl9pPr>
          </a:lstStyle>
          <a:p>
            <a:endParaRPr/>
          </a:p>
        </p:txBody>
      </p:sp>
      <p:sp>
        <p:nvSpPr>
          <p:cNvPr id="1142" name="Google Shape;1142;p32"/>
          <p:cNvSpPr txBox="1">
            <a:spLocks noGrp="1"/>
          </p:cNvSpPr>
          <p:nvPr>
            <p:ph type="subTitle" idx="1"/>
          </p:nvPr>
        </p:nvSpPr>
        <p:spPr>
          <a:xfrm>
            <a:off x="5962833" y="3619033"/>
            <a:ext cx="4839200" cy="1329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143" name="Google Shape;1143;p32"/>
          <p:cNvGrpSpPr/>
          <p:nvPr/>
        </p:nvGrpSpPr>
        <p:grpSpPr>
          <a:xfrm rot="-2241120">
            <a:off x="11651330" y="499493"/>
            <a:ext cx="223377" cy="314312"/>
            <a:chOff x="5248950" y="2607450"/>
            <a:chExt cx="27575" cy="38800"/>
          </a:xfrm>
        </p:grpSpPr>
        <p:sp>
          <p:nvSpPr>
            <p:cNvPr id="1144" name="Google Shape;1144;p3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45" name="Google Shape;1145;p3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46" name="Google Shape;1146;p32"/>
          <p:cNvGrpSpPr/>
          <p:nvPr/>
        </p:nvGrpSpPr>
        <p:grpSpPr>
          <a:xfrm rot="-2700000">
            <a:off x="656353" y="613931"/>
            <a:ext cx="139484" cy="196264"/>
            <a:chOff x="5248950" y="2607450"/>
            <a:chExt cx="27575" cy="38800"/>
          </a:xfrm>
        </p:grpSpPr>
        <p:sp>
          <p:nvSpPr>
            <p:cNvPr id="1147" name="Google Shape;1147;p32"/>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48" name="Google Shape;1148;p32"/>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49" name="Google Shape;1149;p32"/>
          <p:cNvGrpSpPr/>
          <p:nvPr/>
        </p:nvGrpSpPr>
        <p:grpSpPr>
          <a:xfrm rot="3488692">
            <a:off x="5226950" y="5477400"/>
            <a:ext cx="1201097" cy="1656627"/>
            <a:chOff x="330281" y="38723"/>
            <a:chExt cx="1614914" cy="2227176"/>
          </a:xfrm>
        </p:grpSpPr>
        <p:sp>
          <p:nvSpPr>
            <p:cNvPr id="1150" name="Google Shape;1150;p3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51" name="Google Shape;1151;p3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52" name="Google Shape;1152;p3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153" name="Google Shape;1153;p32"/>
          <p:cNvSpPr/>
          <p:nvPr/>
        </p:nvSpPr>
        <p:spPr>
          <a:xfrm>
            <a:off x="7716300"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154" name="Google Shape;1154;p32"/>
          <p:cNvSpPr/>
          <p:nvPr/>
        </p:nvSpPr>
        <p:spPr>
          <a:xfrm>
            <a:off x="10060151" y="6041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155" name="Google Shape;1155;p32"/>
          <p:cNvSpPr/>
          <p:nvPr/>
        </p:nvSpPr>
        <p:spPr>
          <a:xfrm>
            <a:off x="2256667" y="62553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156" name="Google Shape;1156;p32"/>
          <p:cNvSpPr/>
          <p:nvPr/>
        </p:nvSpPr>
        <p:spPr>
          <a:xfrm>
            <a:off x="415600" y="4608118"/>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157" name="Google Shape;1157;p32"/>
          <p:cNvGrpSpPr/>
          <p:nvPr/>
        </p:nvGrpSpPr>
        <p:grpSpPr>
          <a:xfrm rot="3488692">
            <a:off x="-568350" y="1653316"/>
            <a:ext cx="1201097" cy="1656627"/>
            <a:chOff x="330281" y="38723"/>
            <a:chExt cx="1614914" cy="2227176"/>
          </a:xfrm>
        </p:grpSpPr>
        <p:sp>
          <p:nvSpPr>
            <p:cNvPr id="1158" name="Google Shape;1158;p3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59" name="Google Shape;1159;p3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60" name="Google Shape;1160;p3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61" name="Google Shape;1161;p32"/>
          <p:cNvGrpSpPr/>
          <p:nvPr/>
        </p:nvGrpSpPr>
        <p:grpSpPr>
          <a:xfrm rot="3488692">
            <a:off x="6404250" y="334649"/>
            <a:ext cx="1201097" cy="1656627"/>
            <a:chOff x="330281" y="38723"/>
            <a:chExt cx="1614914" cy="2227176"/>
          </a:xfrm>
        </p:grpSpPr>
        <p:sp>
          <p:nvSpPr>
            <p:cNvPr id="1162" name="Google Shape;1162;p32"/>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63" name="Google Shape;1163;p32"/>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64" name="Google Shape;1164;p32"/>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165" name="Google Shape;1165;p32"/>
          <p:cNvGrpSpPr/>
          <p:nvPr/>
        </p:nvGrpSpPr>
        <p:grpSpPr>
          <a:xfrm rot="295930">
            <a:off x="-1740165" y="3567861"/>
            <a:ext cx="3544727" cy="7303792"/>
            <a:chOff x="6239025" y="396475"/>
            <a:chExt cx="480900" cy="990825"/>
          </a:xfrm>
        </p:grpSpPr>
        <p:sp>
          <p:nvSpPr>
            <p:cNvPr id="1166" name="Google Shape;1166;p32"/>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67" name="Google Shape;1167;p32"/>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68" name="Google Shape;1168;p32"/>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69" name="Google Shape;1169;p32"/>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70" name="Google Shape;1170;p32"/>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71" name="Google Shape;1171;p32"/>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72" name="Google Shape;1172;p32"/>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73" name="Google Shape;1173;p32"/>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174" name="Google Shape;1174;p32"/>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175" name="Google Shape;1175;p32"/>
          <p:cNvSpPr/>
          <p:nvPr/>
        </p:nvSpPr>
        <p:spPr>
          <a:xfrm>
            <a:off x="11241801" y="47089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Tree>
    <p:extLst>
      <p:ext uri="{BB962C8B-B14F-4D97-AF65-F5344CB8AC3E}">
        <p14:creationId xmlns:p14="http://schemas.microsoft.com/office/powerpoint/2010/main" val="67865596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17"/>
        <p:cNvGrpSpPr/>
        <p:nvPr/>
      </p:nvGrpSpPr>
      <p:grpSpPr>
        <a:xfrm>
          <a:off x="0" y="0"/>
          <a:ext cx="0" cy="0"/>
          <a:chOff x="0" y="0"/>
          <a:chExt cx="0" cy="0"/>
        </a:xfrm>
      </p:grpSpPr>
      <p:sp>
        <p:nvSpPr>
          <p:cNvPr id="1218" name="Google Shape;1218;p34"/>
          <p:cNvSpPr txBox="1">
            <a:spLocks noGrp="1"/>
          </p:cNvSpPr>
          <p:nvPr>
            <p:ph type="title"/>
          </p:nvPr>
        </p:nvSpPr>
        <p:spPr>
          <a:xfrm>
            <a:off x="3032433" y="830867"/>
            <a:ext cx="6127200" cy="113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sz="12000"/>
            </a:lvl1pPr>
            <a:lvl2pPr lvl="1" algn="ctr" rtl="0">
              <a:spcBef>
                <a:spcPts val="0"/>
              </a:spcBef>
              <a:spcAft>
                <a:spcPts val="0"/>
              </a:spcAft>
              <a:buSzPts val="3200"/>
              <a:buNone/>
              <a:defRPr>
                <a:latin typeface="Nunito"/>
                <a:ea typeface="Nunito"/>
                <a:cs typeface="Nunito"/>
                <a:sym typeface="Nunito"/>
              </a:defRPr>
            </a:lvl2pPr>
            <a:lvl3pPr lvl="2" algn="ctr" rtl="0">
              <a:spcBef>
                <a:spcPts val="0"/>
              </a:spcBef>
              <a:spcAft>
                <a:spcPts val="0"/>
              </a:spcAft>
              <a:buSzPts val="3200"/>
              <a:buNone/>
              <a:defRPr>
                <a:latin typeface="Nunito"/>
                <a:ea typeface="Nunito"/>
                <a:cs typeface="Nunito"/>
                <a:sym typeface="Nunito"/>
              </a:defRPr>
            </a:lvl3pPr>
            <a:lvl4pPr lvl="3" algn="ctr" rtl="0">
              <a:spcBef>
                <a:spcPts val="0"/>
              </a:spcBef>
              <a:spcAft>
                <a:spcPts val="0"/>
              </a:spcAft>
              <a:buSzPts val="3200"/>
              <a:buNone/>
              <a:defRPr>
                <a:latin typeface="Nunito"/>
                <a:ea typeface="Nunito"/>
                <a:cs typeface="Nunito"/>
                <a:sym typeface="Nunito"/>
              </a:defRPr>
            </a:lvl4pPr>
            <a:lvl5pPr lvl="4" algn="ctr" rtl="0">
              <a:spcBef>
                <a:spcPts val="0"/>
              </a:spcBef>
              <a:spcAft>
                <a:spcPts val="0"/>
              </a:spcAft>
              <a:buSzPts val="3200"/>
              <a:buNone/>
              <a:defRPr>
                <a:latin typeface="Nunito"/>
                <a:ea typeface="Nunito"/>
                <a:cs typeface="Nunito"/>
                <a:sym typeface="Nunito"/>
              </a:defRPr>
            </a:lvl5pPr>
            <a:lvl6pPr lvl="5" algn="ctr" rtl="0">
              <a:spcBef>
                <a:spcPts val="0"/>
              </a:spcBef>
              <a:spcAft>
                <a:spcPts val="0"/>
              </a:spcAft>
              <a:buSzPts val="3200"/>
              <a:buNone/>
              <a:defRPr>
                <a:latin typeface="Nunito"/>
                <a:ea typeface="Nunito"/>
                <a:cs typeface="Nunito"/>
                <a:sym typeface="Nunito"/>
              </a:defRPr>
            </a:lvl6pPr>
            <a:lvl7pPr lvl="6" algn="ctr" rtl="0">
              <a:spcBef>
                <a:spcPts val="0"/>
              </a:spcBef>
              <a:spcAft>
                <a:spcPts val="0"/>
              </a:spcAft>
              <a:buSzPts val="3200"/>
              <a:buNone/>
              <a:defRPr>
                <a:latin typeface="Nunito"/>
                <a:ea typeface="Nunito"/>
                <a:cs typeface="Nunito"/>
                <a:sym typeface="Nunito"/>
              </a:defRPr>
            </a:lvl7pPr>
            <a:lvl8pPr lvl="7" algn="ctr" rtl="0">
              <a:spcBef>
                <a:spcPts val="0"/>
              </a:spcBef>
              <a:spcAft>
                <a:spcPts val="0"/>
              </a:spcAft>
              <a:buSzPts val="3200"/>
              <a:buNone/>
              <a:defRPr>
                <a:latin typeface="Nunito"/>
                <a:ea typeface="Nunito"/>
                <a:cs typeface="Nunito"/>
                <a:sym typeface="Nunito"/>
              </a:defRPr>
            </a:lvl8pPr>
            <a:lvl9pPr lvl="8" algn="ctr" rtl="0">
              <a:spcBef>
                <a:spcPts val="0"/>
              </a:spcBef>
              <a:spcAft>
                <a:spcPts val="0"/>
              </a:spcAft>
              <a:buSzPts val="3200"/>
              <a:buNone/>
              <a:defRPr>
                <a:latin typeface="Nunito"/>
                <a:ea typeface="Nunito"/>
                <a:cs typeface="Nunito"/>
                <a:sym typeface="Nunito"/>
              </a:defRPr>
            </a:lvl9pPr>
          </a:lstStyle>
          <a:p>
            <a:endParaRPr/>
          </a:p>
        </p:txBody>
      </p:sp>
      <p:sp>
        <p:nvSpPr>
          <p:cNvPr id="1219" name="Google Shape;1219;p34"/>
          <p:cNvSpPr txBox="1">
            <a:spLocks noGrp="1"/>
          </p:cNvSpPr>
          <p:nvPr>
            <p:ph type="subTitle" idx="1"/>
          </p:nvPr>
        </p:nvSpPr>
        <p:spPr>
          <a:xfrm>
            <a:off x="2075800" y="2457900"/>
            <a:ext cx="8040400" cy="78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20" name="Google Shape;1220;p34"/>
          <p:cNvSpPr txBox="1"/>
          <p:nvPr/>
        </p:nvSpPr>
        <p:spPr>
          <a:xfrm>
            <a:off x="2246633" y="4779967"/>
            <a:ext cx="7698800" cy="656400"/>
          </a:xfrm>
          <a:prstGeom prst="rect">
            <a:avLst/>
          </a:prstGeom>
          <a:noFill/>
          <a:ln>
            <a:noFill/>
          </a:ln>
        </p:spPr>
        <p:txBody>
          <a:bodyPr spcFirstLastPara="1" wrap="square" lIns="121900" tIns="121900" rIns="121900" bIns="121900" anchor="ctr" anchorCtr="0">
            <a:noAutofit/>
          </a:bodyPr>
          <a:lstStyle/>
          <a:p>
            <a:pPr algn="ctr"/>
            <a:r>
              <a:rPr lang="en" sz="1600">
                <a:solidFill>
                  <a:srgbClr val="000000"/>
                </a:solidFill>
                <a:latin typeface="Nunito"/>
                <a:ea typeface="Nunito"/>
                <a:cs typeface="Nunito"/>
                <a:sym typeface="Nunito"/>
              </a:rPr>
              <a:t>CREDITS: This presentation template was created by </a:t>
            </a:r>
            <a:r>
              <a:rPr lang="en" sz="1600" b="1">
                <a:solidFill>
                  <a:srgbClr val="000000"/>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600">
                <a:solidFill>
                  <a:srgbClr val="000000"/>
                </a:solidFill>
                <a:latin typeface="Nunito"/>
                <a:ea typeface="Nunito"/>
                <a:cs typeface="Nunito"/>
                <a:sym typeface="Nunito"/>
              </a:rPr>
              <a:t>, including icons by </a:t>
            </a:r>
            <a:r>
              <a:rPr lang="en" sz="1600" b="1">
                <a:solidFill>
                  <a:srgbClr val="000000"/>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600">
                <a:solidFill>
                  <a:srgbClr val="000000"/>
                </a:solidFill>
                <a:latin typeface="Nunito"/>
                <a:ea typeface="Nunito"/>
                <a:cs typeface="Nunito"/>
                <a:sym typeface="Nunito"/>
              </a:rPr>
              <a:t>, and infographics &amp; images by </a:t>
            </a:r>
            <a:r>
              <a:rPr lang="en" sz="1600" b="1">
                <a:solidFill>
                  <a:srgbClr val="000000"/>
                </a:solidFill>
                <a:uFill>
                  <a:noFill/>
                </a:uFill>
                <a:latin typeface="Nunito"/>
                <a:ea typeface="Nunito"/>
                <a:cs typeface="Nunito"/>
                <a:sym typeface="Nunito"/>
                <a:hlinkClick r:id="rId4"/>
              </a:rPr>
              <a:t>Freepik</a:t>
            </a:r>
            <a:r>
              <a:rPr lang="en" sz="1600">
                <a:solidFill>
                  <a:srgbClr val="000000"/>
                </a:solidFill>
                <a:uFill>
                  <a:noFill/>
                </a:uFill>
                <a:latin typeface="Nunito"/>
                <a:ea typeface="Nunito"/>
                <a:cs typeface="Nunito"/>
                <a:sym typeface="Nunito"/>
                <a:hlinkClick r:id="rId4"/>
              </a:rPr>
              <a:t> </a:t>
            </a:r>
            <a:endParaRPr sz="1600">
              <a:solidFill>
                <a:srgbClr val="000000"/>
              </a:solidFill>
              <a:latin typeface="Nunito"/>
              <a:ea typeface="Nunito"/>
              <a:cs typeface="Nunito"/>
              <a:sym typeface="Nunito"/>
            </a:endParaRPr>
          </a:p>
        </p:txBody>
      </p:sp>
      <p:grpSp>
        <p:nvGrpSpPr>
          <p:cNvPr id="1221" name="Google Shape;1221;p34"/>
          <p:cNvGrpSpPr/>
          <p:nvPr/>
        </p:nvGrpSpPr>
        <p:grpSpPr>
          <a:xfrm rot="-263200">
            <a:off x="152099" y="3063885"/>
            <a:ext cx="1966679" cy="4052059"/>
            <a:chOff x="6239025" y="396475"/>
            <a:chExt cx="480900" cy="990825"/>
          </a:xfrm>
        </p:grpSpPr>
        <p:sp>
          <p:nvSpPr>
            <p:cNvPr id="1222" name="Google Shape;1222;p34"/>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rgbClr val="869D39"/>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23" name="Google Shape;1223;p34"/>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rgbClr val="000000"/>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24" name="Google Shape;1224;p34"/>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rgbClr val="EE532A"/>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25" name="Google Shape;1225;p34"/>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rgbClr val="EE532A"/>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26" name="Google Shape;1226;p34"/>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rgbClr val="EE532A"/>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27" name="Google Shape;1227;p34"/>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rgbClr val="EE532A"/>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28" name="Google Shape;1228;p34"/>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rgbClr val="EE532A"/>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29" name="Google Shape;1229;p34"/>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rgbClr val="000000"/>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30" name="Google Shape;1230;p34"/>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rgbClr val="000000"/>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31" name="Google Shape;1231;p34"/>
          <p:cNvGrpSpPr/>
          <p:nvPr/>
        </p:nvGrpSpPr>
        <p:grpSpPr>
          <a:xfrm flipH="1">
            <a:off x="10116210" y="3084964"/>
            <a:ext cx="2033951" cy="4190661"/>
            <a:chOff x="6239025" y="396475"/>
            <a:chExt cx="480900" cy="990825"/>
          </a:xfrm>
        </p:grpSpPr>
        <p:sp>
          <p:nvSpPr>
            <p:cNvPr id="1232" name="Google Shape;1232;p34"/>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rgbClr val="869D39"/>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33" name="Google Shape;1233;p34"/>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rgbClr val="000000"/>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34" name="Google Shape;1234;p34"/>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rgbClr val="EE532A"/>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35" name="Google Shape;1235;p34"/>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rgbClr val="EE532A"/>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36" name="Google Shape;1236;p34"/>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rgbClr val="EE532A"/>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37" name="Google Shape;1237;p34"/>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rgbClr val="EE532A"/>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38" name="Google Shape;1238;p34"/>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rgbClr val="EE532A"/>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39" name="Google Shape;1239;p34"/>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rgbClr val="000000"/>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40" name="Google Shape;1240;p34"/>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rgbClr val="000000"/>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41" name="Google Shape;1241;p34"/>
          <p:cNvGrpSpPr/>
          <p:nvPr/>
        </p:nvGrpSpPr>
        <p:grpSpPr>
          <a:xfrm rot="-152790">
            <a:off x="-1683517" y="5714812"/>
            <a:ext cx="4868903" cy="1714313"/>
            <a:chOff x="5142175" y="4369850"/>
            <a:chExt cx="1625700" cy="572400"/>
          </a:xfrm>
        </p:grpSpPr>
        <p:sp>
          <p:nvSpPr>
            <p:cNvPr id="1242" name="Google Shape;1242;p34"/>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43" name="Google Shape;1243;p34"/>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44" name="Google Shape;1244;p34"/>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45" name="Google Shape;1245;p34"/>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46" name="Google Shape;1246;p34"/>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47" name="Google Shape;1247;p34"/>
          <p:cNvGrpSpPr/>
          <p:nvPr/>
        </p:nvGrpSpPr>
        <p:grpSpPr>
          <a:xfrm rot="212413">
            <a:off x="8275077" y="5714822"/>
            <a:ext cx="4868833" cy="1714289"/>
            <a:chOff x="5142175" y="4369850"/>
            <a:chExt cx="1625700" cy="572400"/>
          </a:xfrm>
        </p:grpSpPr>
        <p:sp>
          <p:nvSpPr>
            <p:cNvPr id="1248" name="Google Shape;1248;p34"/>
            <p:cNvSpPr/>
            <p:nvPr/>
          </p:nvSpPr>
          <p:spPr>
            <a:xfrm>
              <a:off x="5142175" y="4503500"/>
              <a:ext cx="1625700" cy="49425"/>
            </a:xfrm>
            <a:custGeom>
              <a:avLst/>
              <a:gdLst/>
              <a:ahLst/>
              <a:cxnLst/>
              <a:rect l="l" t="t" r="r" b="b"/>
              <a:pathLst>
                <a:path w="65028" h="1977"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49" name="Google Shape;1249;p34"/>
            <p:cNvSpPr/>
            <p:nvPr/>
          </p:nvSpPr>
          <p:spPr>
            <a:xfrm>
              <a:off x="5142175" y="4709800"/>
              <a:ext cx="1625700" cy="49400"/>
            </a:xfrm>
            <a:custGeom>
              <a:avLst/>
              <a:gdLst/>
              <a:ahLst/>
              <a:cxnLst/>
              <a:rect l="l" t="t" r="r" b="b"/>
              <a:pathLst>
                <a:path w="65028" h="1976" extrusionOk="0">
                  <a:moveTo>
                    <a:pt x="1" y="0"/>
                  </a:moveTo>
                  <a:lnTo>
                    <a:pt x="465" y="1976"/>
                  </a:lnTo>
                  <a:lnTo>
                    <a:pt x="64620" y="1976"/>
                  </a:lnTo>
                  <a:lnTo>
                    <a:pt x="65027" y="0"/>
                  </a:lnTo>
                  <a:close/>
                </a:path>
              </a:pathLst>
            </a:custGeom>
            <a:solidFill>
              <a:schemeClr val="accent5"/>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50" name="Google Shape;1250;p34"/>
            <p:cNvSpPr/>
            <p:nvPr/>
          </p:nvSpPr>
          <p:spPr>
            <a:xfrm>
              <a:off x="5240975" y="4369850"/>
              <a:ext cx="107525" cy="572400"/>
            </a:xfrm>
            <a:custGeom>
              <a:avLst/>
              <a:gdLst/>
              <a:ahLst/>
              <a:cxnLst/>
              <a:rect l="l" t="t" r="r" b="b"/>
              <a:pathLst>
                <a:path w="4301" h="22896" extrusionOk="0">
                  <a:moveTo>
                    <a:pt x="0" y="0"/>
                  </a:moveTo>
                  <a:lnTo>
                    <a:pt x="1627" y="22896"/>
                  </a:lnTo>
                  <a:lnTo>
                    <a:pt x="4300" y="22896"/>
                  </a:lnTo>
                  <a:lnTo>
                    <a:pt x="3254"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51" name="Google Shape;1251;p34"/>
            <p:cNvSpPr/>
            <p:nvPr/>
          </p:nvSpPr>
          <p:spPr>
            <a:xfrm>
              <a:off x="5840975" y="4369850"/>
              <a:ext cx="93000" cy="572400"/>
            </a:xfrm>
            <a:custGeom>
              <a:avLst/>
              <a:gdLst/>
              <a:ahLst/>
              <a:cxnLst/>
              <a:rect l="l" t="t" r="r" b="b"/>
              <a:pathLst>
                <a:path w="3720" h="22896" extrusionOk="0">
                  <a:moveTo>
                    <a:pt x="0" y="0"/>
                  </a:moveTo>
                  <a:lnTo>
                    <a:pt x="1046" y="22896"/>
                  </a:lnTo>
                  <a:lnTo>
                    <a:pt x="3719" y="22896"/>
                  </a:lnTo>
                  <a:lnTo>
                    <a:pt x="3196"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52" name="Google Shape;1252;p34"/>
            <p:cNvSpPr/>
            <p:nvPr/>
          </p:nvSpPr>
          <p:spPr>
            <a:xfrm>
              <a:off x="6496175" y="4369850"/>
              <a:ext cx="94450" cy="572400"/>
            </a:xfrm>
            <a:custGeom>
              <a:avLst/>
              <a:gdLst/>
              <a:ahLst/>
              <a:cxnLst/>
              <a:rect l="l" t="t" r="r" b="b"/>
              <a:pathLst>
                <a:path w="3778" h="22896" extrusionOk="0">
                  <a:moveTo>
                    <a:pt x="523" y="0"/>
                  </a:moveTo>
                  <a:lnTo>
                    <a:pt x="0" y="22896"/>
                  </a:lnTo>
                  <a:lnTo>
                    <a:pt x="2673" y="22896"/>
                  </a:lnTo>
                  <a:lnTo>
                    <a:pt x="3778" y="0"/>
                  </a:lnTo>
                  <a:close/>
                </a:path>
              </a:pathLst>
            </a:custGeom>
            <a:solidFill>
              <a:schemeClr val="accent6"/>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53" name="Google Shape;1253;p34"/>
          <p:cNvGrpSpPr/>
          <p:nvPr/>
        </p:nvGrpSpPr>
        <p:grpSpPr>
          <a:xfrm rot="-2241120">
            <a:off x="11651330" y="499493"/>
            <a:ext cx="223377" cy="314312"/>
            <a:chOff x="5248950" y="2607450"/>
            <a:chExt cx="27575" cy="38800"/>
          </a:xfrm>
        </p:grpSpPr>
        <p:sp>
          <p:nvSpPr>
            <p:cNvPr id="1254" name="Google Shape;1254;p3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55" name="Google Shape;1255;p3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56" name="Google Shape;1256;p34"/>
          <p:cNvGrpSpPr/>
          <p:nvPr/>
        </p:nvGrpSpPr>
        <p:grpSpPr>
          <a:xfrm rot="-2700000">
            <a:off x="656353" y="613931"/>
            <a:ext cx="139484" cy="196264"/>
            <a:chOff x="5248950" y="2607450"/>
            <a:chExt cx="27575" cy="38800"/>
          </a:xfrm>
        </p:grpSpPr>
        <p:sp>
          <p:nvSpPr>
            <p:cNvPr id="1257" name="Google Shape;1257;p34"/>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58" name="Google Shape;1258;p34"/>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259" name="Google Shape;1259;p34"/>
          <p:cNvSpPr/>
          <p:nvPr/>
        </p:nvSpPr>
        <p:spPr>
          <a:xfrm>
            <a:off x="2589884" y="10607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260" name="Google Shape;1260;p34"/>
          <p:cNvGrpSpPr/>
          <p:nvPr/>
        </p:nvGrpSpPr>
        <p:grpSpPr>
          <a:xfrm rot="3488692">
            <a:off x="-480650" y="949816"/>
            <a:ext cx="1201097" cy="1656627"/>
            <a:chOff x="330281" y="38723"/>
            <a:chExt cx="1614914" cy="2227176"/>
          </a:xfrm>
        </p:grpSpPr>
        <p:sp>
          <p:nvSpPr>
            <p:cNvPr id="1261" name="Google Shape;1261;p3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62" name="Google Shape;1262;p3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63" name="Google Shape;1263;p3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64" name="Google Shape;1264;p34"/>
          <p:cNvGrpSpPr/>
          <p:nvPr/>
        </p:nvGrpSpPr>
        <p:grpSpPr>
          <a:xfrm rot="3488692">
            <a:off x="11664383" y="1111983"/>
            <a:ext cx="1201097" cy="1656627"/>
            <a:chOff x="330281" y="38723"/>
            <a:chExt cx="1614914" cy="2227176"/>
          </a:xfrm>
        </p:grpSpPr>
        <p:sp>
          <p:nvSpPr>
            <p:cNvPr id="1265" name="Google Shape;1265;p34"/>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66" name="Google Shape;1266;p34"/>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67" name="Google Shape;1267;p34"/>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268" name="Google Shape;1268;p34"/>
          <p:cNvSpPr/>
          <p:nvPr/>
        </p:nvSpPr>
        <p:spPr>
          <a:xfrm>
            <a:off x="9668217" y="11615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269" name="Google Shape;1269;p34"/>
          <p:cNvSpPr/>
          <p:nvPr/>
        </p:nvSpPr>
        <p:spPr>
          <a:xfrm>
            <a:off x="9103617" y="39157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270" name="Google Shape;1270;p34"/>
          <p:cNvSpPr/>
          <p:nvPr/>
        </p:nvSpPr>
        <p:spPr>
          <a:xfrm>
            <a:off x="2589884" y="39990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Tree>
    <p:extLst>
      <p:ext uri="{BB962C8B-B14F-4D97-AF65-F5344CB8AC3E}">
        <p14:creationId xmlns:p14="http://schemas.microsoft.com/office/powerpoint/2010/main" val="52636959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271"/>
        <p:cNvGrpSpPr/>
        <p:nvPr/>
      </p:nvGrpSpPr>
      <p:grpSpPr>
        <a:xfrm>
          <a:off x="0" y="0"/>
          <a:ext cx="0" cy="0"/>
          <a:chOff x="0" y="0"/>
          <a:chExt cx="0" cy="0"/>
        </a:xfrm>
      </p:grpSpPr>
      <p:grpSp>
        <p:nvGrpSpPr>
          <p:cNvPr id="1272" name="Google Shape;1272;p35"/>
          <p:cNvGrpSpPr/>
          <p:nvPr/>
        </p:nvGrpSpPr>
        <p:grpSpPr>
          <a:xfrm rot="3320949">
            <a:off x="12115232" y="3117335"/>
            <a:ext cx="205731" cy="289477"/>
            <a:chOff x="5248950" y="2607450"/>
            <a:chExt cx="27575" cy="38800"/>
          </a:xfrm>
        </p:grpSpPr>
        <p:sp>
          <p:nvSpPr>
            <p:cNvPr id="1273" name="Google Shape;1273;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74" name="Google Shape;1274;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75" name="Google Shape;1275;p35"/>
          <p:cNvGrpSpPr/>
          <p:nvPr/>
        </p:nvGrpSpPr>
        <p:grpSpPr>
          <a:xfrm rot="7179494">
            <a:off x="10274243" y="3188283"/>
            <a:ext cx="1201005" cy="1656601"/>
            <a:chOff x="330281" y="38723"/>
            <a:chExt cx="1614914" cy="2227176"/>
          </a:xfrm>
        </p:grpSpPr>
        <p:sp>
          <p:nvSpPr>
            <p:cNvPr id="1276" name="Google Shape;1276;p3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77" name="Google Shape;1277;p3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78" name="Google Shape;1278;p3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79" name="Google Shape;1279;p35"/>
          <p:cNvGrpSpPr/>
          <p:nvPr/>
        </p:nvGrpSpPr>
        <p:grpSpPr>
          <a:xfrm>
            <a:off x="1124191" y="-177931"/>
            <a:ext cx="1232287" cy="1640092"/>
            <a:chOff x="330281" y="38723"/>
            <a:chExt cx="1614914" cy="2227176"/>
          </a:xfrm>
        </p:grpSpPr>
        <p:sp>
          <p:nvSpPr>
            <p:cNvPr id="1280" name="Google Shape;1280;p3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81" name="Google Shape;1281;p3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82" name="Google Shape;1282;p3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283" name="Google Shape;1283;p35"/>
          <p:cNvSpPr/>
          <p:nvPr/>
        </p:nvSpPr>
        <p:spPr>
          <a:xfrm>
            <a:off x="-1287366" y="-5681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284" name="Google Shape;1284;p35"/>
          <p:cNvSpPr/>
          <p:nvPr/>
        </p:nvSpPr>
        <p:spPr>
          <a:xfrm>
            <a:off x="11277134" y="2225934"/>
            <a:ext cx="2458781" cy="158877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285" name="Google Shape;1285;p35"/>
          <p:cNvGrpSpPr/>
          <p:nvPr/>
        </p:nvGrpSpPr>
        <p:grpSpPr>
          <a:xfrm rot="-5118020">
            <a:off x="965833" y="3453556"/>
            <a:ext cx="1201012" cy="1656648"/>
            <a:chOff x="330281" y="38723"/>
            <a:chExt cx="1614914" cy="2227176"/>
          </a:xfrm>
        </p:grpSpPr>
        <p:sp>
          <p:nvSpPr>
            <p:cNvPr id="1286" name="Google Shape;1286;p35"/>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87" name="Google Shape;1287;p35"/>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88" name="Google Shape;1288;p35"/>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89" name="Google Shape;1289;p35"/>
          <p:cNvGrpSpPr/>
          <p:nvPr/>
        </p:nvGrpSpPr>
        <p:grpSpPr>
          <a:xfrm rot="-2241120">
            <a:off x="9175380" y="484960"/>
            <a:ext cx="223377" cy="314312"/>
            <a:chOff x="5248950" y="2607450"/>
            <a:chExt cx="27575" cy="38800"/>
          </a:xfrm>
        </p:grpSpPr>
        <p:sp>
          <p:nvSpPr>
            <p:cNvPr id="1290" name="Google Shape;1290;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91" name="Google Shape;1291;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92" name="Google Shape;1292;p35"/>
          <p:cNvGrpSpPr/>
          <p:nvPr/>
        </p:nvGrpSpPr>
        <p:grpSpPr>
          <a:xfrm rot="1583875">
            <a:off x="11416248" y="5923791"/>
            <a:ext cx="213065" cy="299803"/>
            <a:chOff x="5248950" y="2607450"/>
            <a:chExt cx="27575" cy="38800"/>
          </a:xfrm>
        </p:grpSpPr>
        <p:sp>
          <p:nvSpPr>
            <p:cNvPr id="1293" name="Google Shape;1293;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94" name="Google Shape;1294;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95" name="Google Shape;1295;p35"/>
          <p:cNvGrpSpPr/>
          <p:nvPr/>
        </p:nvGrpSpPr>
        <p:grpSpPr>
          <a:xfrm rot="4025085">
            <a:off x="935031" y="6259682"/>
            <a:ext cx="140875" cy="198223"/>
            <a:chOff x="5248950" y="2607450"/>
            <a:chExt cx="27575" cy="38800"/>
          </a:xfrm>
        </p:grpSpPr>
        <p:sp>
          <p:nvSpPr>
            <p:cNvPr id="1296" name="Google Shape;1296;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297" name="Google Shape;1297;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298" name="Google Shape;1298;p35"/>
          <p:cNvGrpSpPr/>
          <p:nvPr/>
        </p:nvGrpSpPr>
        <p:grpSpPr>
          <a:xfrm rot="-5243946">
            <a:off x="-112494" y="3732874"/>
            <a:ext cx="223379" cy="314309"/>
            <a:chOff x="5248950" y="2607450"/>
            <a:chExt cx="27575" cy="38800"/>
          </a:xfrm>
        </p:grpSpPr>
        <p:sp>
          <p:nvSpPr>
            <p:cNvPr id="1299" name="Google Shape;1299;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00" name="Google Shape;1300;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01" name="Google Shape;1301;p35"/>
          <p:cNvGrpSpPr/>
          <p:nvPr/>
        </p:nvGrpSpPr>
        <p:grpSpPr>
          <a:xfrm rot="-2700000">
            <a:off x="2632853" y="617964"/>
            <a:ext cx="139484" cy="196264"/>
            <a:chOff x="5248950" y="2607450"/>
            <a:chExt cx="27575" cy="38800"/>
          </a:xfrm>
        </p:grpSpPr>
        <p:sp>
          <p:nvSpPr>
            <p:cNvPr id="1302" name="Google Shape;1302;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03" name="Google Shape;1303;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04" name="Google Shape;1304;p35"/>
          <p:cNvGrpSpPr/>
          <p:nvPr/>
        </p:nvGrpSpPr>
        <p:grpSpPr>
          <a:xfrm rot="3320916">
            <a:off x="11519193" y="1527693"/>
            <a:ext cx="139487" cy="196267"/>
            <a:chOff x="5248950" y="2607450"/>
            <a:chExt cx="27575" cy="38800"/>
          </a:xfrm>
        </p:grpSpPr>
        <p:sp>
          <p:nvSpPr>
            <p:cNvPr id="1305" name="Google Shape;1305;p35"/>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06" name="Google Shape;1306;p35"/>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307" name="Google Shape;1307;p35"/>
          <p:cNvSpPr/>
          <p:nvPr/>
        </p:nvSpPr>
        <p:spPr>
          <a:xfrm>
            <a:off x="607400" y="52346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08" name="Google Shape;1308;p35"/>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09" name="Google Shape;1309;p35"/>
          <p:cNvSpPr/>
          <p:nvPr/>
        </p:nvSpPr>
        <p:spPr>
          <a:xfrm>
            <a:off x="10276367" y="10047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10" name="Google Shape;1310;p35"/>
          <p:cNvSpPr/>
          <p:nvPr/>
        </p:nvSpPr>
        <p:spPr>
          <a:xfrm>
            <a:off x="11493033" y="5014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11" name="Google Shape;1311;p35"/>
          <p:cNvSpPr/>
          <p:nvPr/>
        </p:nvSpPr>
        <p:spPr>
          <a:xfrm>
            <a:off x="607400" y="157545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12" name="Google Shape;1312;p35"/>
          <p:cNvSpPr/>
          <p:nvPr/>
        </p:nvSpPr>
        <p:spPr>
          <a:xfrm>
            <a:off x="6521167" y="61545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13" name="Google Shape;1313;p35"/>
          <p:cNvSpPr/>
          <p:nvPr/>
        </p:nvSpPr>
        <p:spPr>
          <a:xfrm>
            <a:off x="7727067" y="56608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Tree>
    <p:extLst>
      <p:ext uri="{BB962C8B-B14F-4D97-AF65-F5344CB8AC3E}">
        <p14:creationId xmlns:p14="http://schemas.microsoft.com/office/powerpoint/2010/main" val="194485314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1314"/>
        <p:cNvGrpSpPr/>
        <p:nvPr/>
      </p:nvGrpSpPr>
      <p:grpSpPr>
        <a:xfrm>
          <a:off x="0" y="0"/>
          <a:ext cx="0" cy="0"/>
          <a:chOff x="0" y="0"/>
          <a:chExt cx="0" cy="0"/>
        </a:xfrm>
      </p:grpSpPr>
      <p:sp>
        <p:nvSpPr>
          <p:cNvPr id="1315" name="Google Shape;1315;p36"/>
          <p:cNvSpPr txBox="1">
            <a:spLocks noGrp="1"/>
          </p:cNvSpPr>
          <p:nvPr>
            <p:ph type="subTitle" idx="1"/>
          </p:nvPr>
        </p:nvSpPr>
        <p:spPr>
          <a:xfrm>
            <a:off x="3741200" y="5513580"/>
            <a:ext cx="4709600" cy="56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solidFill>
                  <a:schemeClr val="lt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1316" name="Google Shape;1316;p36"/>
          <p:cNvGrpSpPr/>
          <p:nvPr/>
        </p:nvGrpSpPr>
        <p:grpSpPr>
          <a:xfrm rot="-2241120">
            <a:off x="9980546" y="499493"/>
            <a:ext cx="223377" cy="314312"/>
            <a:chOff x="5248950" y="2607450"/>
            <a:chExt cx="27575" cy="38800"/>
          </a:xfrm>
        </p:grpSpPr>
        <p:sp>
          <p:nvSpPr>
            <p:cNvPr id="1317" name="Google Shape;1317;p3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18" name="Google Shape;1318;p3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19" name="Google Shape;1319;p36"/>
          <p:cNvGrpSpPr/>
          <p:nvPr/>
        </p:nvGrpSpPr>
        <p:grpSpPr>
          <a:xfrm rot="1583875">
            <a:off x="11416248" y="5923791"/>
            <a:ext cx="213065" cy="299803"/>
            <a:chOff x="5248950" y="2607450"/>
            <a:chExt cx="27575" cy="38800"/>
          </a:xfrm>
        </p:grpSpPr>
        <p:sp>
          <p:nvSpPr>
            <p:cNvPr id="1320" name="Google Shape;1320;p3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21" name="Google Shape;1321;p3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22" name="Google Shape;1322;p36"/>
          <p:cNvGrpSpPr/>
          <p:nvPr/>
        </p:nvGrpSpPr>
        <p:grpSpPr>
          <a:xfrm rot="-2700000">
            <a:off x="2068219" y="869897"/>
            <a:ext cx="139484" cy="196264"/>
            <a:chOff x="5248950" y="2607450"/>
            <a:chExt cx="27575" cy="38800"/>
          </a:xfrm>
        </p:grpSpPr>
        <p:sp>
          <p:nvSpPr>
            <p:cNvPr id="1323" name="Google Shape;1323;p3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24" name="Google Shape;1324;p3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25" name="Google Shape;1325;p36"/>
          <p:cNvGrpSpPr/>
          <p:nvPr/>
        </p:nvGrpSpPr>
        <p:grpSpPr>
          <a:xfrm rot="3320916">
            <a:off x="11453326" y="1044893"/>
            <a:ext cx="139487" cy="196267"/>
            <a:chOff x="5248950" y="2607450"/>
            <a:chExt cx="27575" cy="38800"/>
          </a:xfrm>
        </p:grpSpPr>
        <p:sp>
          <p:nvSpPr>
            <p:cNvPr id="1326" name="Google Shape;1326;p36"/>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27" name="Google Shape;1327;p36"/>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28" name="Google Shape;1328;p36"/>
          <p:cNvGrpSpPr/>
          <p:nvPr/>
        </p:nvGrpSpPr>
        <p:grpSpPr>
          <a:xfrm rot="7179494">
            <a:off x="10922676" y="2477017"/>
            <a:ext cx="1201005" cy="1656601"/>
            <a:chOff x="330281" y="38723"/>
            <a:chExt cx="1614914" cy="2227176"/>
          </a:xfrm>
        </p:grpSpPr>
        <p:sp>
          <p:nvSpPr>
            <p:cNvPr id="1329" name="Google Shape;1329;p3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30" name="Google Shape;1330;p3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31" name="Google Shape;1331;p3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32" name="Google Shape;1332;p36"/>
          <p:cNvGrpSpPr/>
          <p:nvPr/>
        </p:nvGrpSpPr>
        <p:grpSpPr>
          <a:xfrm>
            <a:off x="264158" y="379318"/>
            <a:ext cx="1232287" cy="1640092"/>
            <a:chOff x="330281" y="38723"/>
            <a:chExt cx="1614914" cy="2227176"/>
          </a:xfrm>
        </p:grpSpPr>
        <p:sp>
          <p:nvSpPr>
            <p:cNvPr id="1333" name="Google Shape;1333;p36"/>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34" name="Google Shape;1334;p36"/>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35" name="Google Shape;1335;p36"/>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336" name="Google Shape;1336;p36"/>
          <p:cNvSpPr/>
          <p:nvPr/>
        </p:nvSpPr>
        <p:spPr>
          <a:xfrm>
            <a:off x="-1309766" y="-5432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37" name="Google Shape;1337;p36"/>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38" name="Google Shape;1338;p36"/>
          <p:cNvSpPr/>
          <p:nvPr/>
        </p:nvSpPr>
        <p:spPr>
          <a:xfrm>
            <a:off x="9429784" y="1684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39" name="Google Shape;1339;p36"/>
          <p:cNvSpPr/>
          <p:nvPr/>
        </p:nvSpPr>
        <p:spPr>
          <a:xfrm>
            <a:off x="11493033" y="50141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40" name="Google Shape;1340;p36"/>
          <p:cNvSpPr/>
          <p:nvPr/>
        </p:nvSpPr>
        <p:spPr>
          <a:xfrm>
            <a:off x="2042067" y="54128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341" name="Google Shape;1341;p36"/>
          <p:cNvGrpSpPr/>
          <p:nvPr/>
        </p:nvGrpSpPr>
        <p:grpSpPr>
          <a:xfrm rot="-263120">
            <a:off x="-975708" y="2896597"/>
            <a:ext cx="2444421" cy="5036641"/>
            <a:chOff x="6239025" y="396475"/>
            <a:chExt cx="480900" cy="990825"/>
          </a:xfrm>
        </p:grpSpPr>
        <p:sp>
          <p:nvSpPr>
            <p:cNvPr id="1342" name="Google Shape;1342;p36"/>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43" name="Google Shape;1343;p36"/>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44" name="Google Shape;1344;p36"/>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45" name="Google Shape;1345;p36"/>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46" name="Google Shape;1346;p36"/>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47" name="Google Shape;1347;p36"/>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48" name="Google Shape;1348;p36"/>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49" name="Google Shape;1349;p36"/>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50" name="Google Shape;1350;p36"/>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351" name="Google Shape;1351;p36"/>
          <p:cNvSpPr/>
          <p:nvPr/>
        </p:nvSpPr>
        <p:spPr>
          <a:xfrm>
            <a:off x="11684834" y="1856067"/>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52" name="Google Shape;1352;p36"/>
          <p:cNvSpPr/>
          <p:nvPr/>
        </p:nvSpPr>
        <p:spPr>
          <a:xfrm>
            <a:off x="1244000" y="3346367"/>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353" name="Google Shape;1353;p36"/>
          <p:cNvGrpSpPr/>
          <p:nvPr/>
        </p:nvGrpSpPr>
        <p:grpSpPr>
          <a:xfrm rot="288696" flipH="1">
            <a:off x="10490395" y="4368594"/>
            <a:ext cx="2022676" cy="4167959"/>
            <a:chOff x="6239025" y="396475"/>
            <a:chExt cx="480900" cy="990825"/>
          </a:xfrm>
        </p:grpSpPr>
        <p:sp>
          <p:nvSpPr>
            <p:cNvPr id="1354" name="Google Shape;1354;p36"/>
            <p:cNvSpPr/>
            <p:nvPr/>
          </p:nvSpPr>
          <p:spPr>
            <a:xfrm>
              <a:off x="6239025" y="396475"/>
              <a:ext cx="480900" cy="743850"/>
            </a:xfrm>
            <a:custGeom>
              <a:avLst/>
              <a:gdLst/>
              <a:ahLst/>
              <a:cxnLst/>
              <a:rect l="l" t="t" r="r" b="b"/>
              <a:pathLst>
                <a:path w="19236" h="29754" extrusionOk="0">
                  <a:moveTo>
                    <a:pt x="9996" y="0"/>
                  </a:moveTo>
                  <a:lnTo>
                    <a:pt x="9298" y="58"/>
                  </a:lnTo>
                  <a:lnTo>
                    <a:pt x="8601" y="233"/>
                  </a:lnTo>
                  <a:lnTo>
                    <a:pt x="7962" y="523"/>
                  </a:lnTo>
                  <a:lnTo>
                    <a:pt x="7323" y="872"/>
                  </a:lnTo>
                  <a:lnTo>
                    <a:pt x="6800" y="1337"/>
                  </a:lnTo>
                  <a:lnTo>
                    <a:pt x="6335" y="1918"/>
                  </a:lnTo>
                  <a:lnTo>
                    <a:pt x="5928" y="2557"/>
                  </a:lnTo>
                  <a:lnTo>
                    <a:pt x="5812" y="2906"/>
                  </a:lnTo>
                  <a:lnTo>
                    <a:pt x="5695" y="3313"/>
                  </a:lnTo>
                  <a:lnTo>
                    <a:pt x="5579" y="3719"/>
                  </a:lnTo>
                  <a:lnTo>
                    <a:pt x="5521" y="4126"/>
                  </a:lnTo>
                  <a:lnTo>
                    <a:pt x="5521" y="5346"/>
                  </a:lnTo>
                  <a:lnTo>
                    <a:pt x="5405" y="5928"/>
                  </a:lnTo>
                  <a:lnTo>
                    <a:pt x="5347" y="6218"/>
                  </a:lnTo>
                  <a:lnTo>
                    <a:pt x="5231" y="6451"/>
                  </a:lnTo>
                  <a:lnTo>
                    <a:pt x="4940" y="6799"/>
                  </a:lnTo>
                  <a:lnTo>
                    <a:pt x="4591" y="7148"/>
                  </a:lnTo>
                  <a:lnTo>
                    <a:pt x="3894" y="7671"/>
                  </a:lnTo>
                  <a:lnTo>
                    <a:pt x="3487" y="8078"/>
                  </a:lnTo>
                  <a:lnTo>
                    <a:pt x="3139" y="8543"/>
                  </a:lnTo>
                  <a:lnTo>
                    <a:pt x="2906" y="9007"/>
                  </a:lnTo>
                  <a:lnTo>
                    <a:pt x="2732" y="9472"/>
                  </a:lnTo>
                  <a:lnTo>
                    <a:pt x="2616" y="9937"/>
                  </a:lnTo>
                  <a:lnTo>
                    <a:pt x="2557" y="10402"/>
                  </a:lnTo>
                  <a:lnTo>
                    <a:pt x="2557" y="10867"/>
                  </a:lnTo>
                  <a:lnTo>
                    <a:pt x="2557" y="11390"/>
                  </a:lnTo>
                  <a:lnTo>
                    <a:pt x="2674" y="12378"/>
                  </a:lnTo>
                  <a:lnTo>
                    <a:pt x="2790" y="13424"/>
                  </a:lnTo>
                  <a:lnTo>
                    <a:pt x="2848" y="14412"/>
                  </a:lnTo>
                  <a:lnTo>
                    <a:pt x="2848" y="14935"/>
                  </a:lnTo>
                  <a:lnTo>
                    <a:pt x="2790" y="15458"/>
                  </a:lnTo>
                  <a:lnTo>
                    <a:pt x="2557" y="16852"/>
                  </a:lnTo>
                  <a:lnTo>
                    <a:pt x="2267" y="18073"/>
                  </a:lnTo>
                  <a:lnTo>
                    <a:pt x="2151" y="18596"/>
                  </a:lnTo>
                  <a:lnTo>
                    <a:pt x="1918" y="19119"/>
                  </a:lnTo>
                  <a:lnTo>
                    <a:pt x="1628" y="19584"/>
                  </a:lnTo>
                  <a:lnTo>
                    <a:pt x="1337" y="20049"/>
                  </a:lnTo>
                  <a:lnTo>
                    <a:pt x="756" y="20920"/>
                  </a:lnTo>
                  <a:lnTo>
                    <a:pt x="465" y="21443"/>
                  </a:lnTo>
                  <a:lnTo>
                    <a:pt x="233" y="21908"/>
                  </a:lnTo>
                  <a:lnTo>
                    <a:pt x="117" y="22315"/>
                  </a:lnTo>
                  <a:lnTo>
                    <a:pt x="59" y="22780"/>
                  </a:lnTo>
                  <a:lnTo>
                    <a:pt x="1" y="23187"/>
                  </a:lnTo>
                  <a:lnTo>
                    <a:pt x="1" y="23652"/>
                  </a:lnTo>
                  <a:lnTo>
                    <a:pt x="59" y="24116"/>
                  </a:lnTo>
                  <a:lnTo>
                    <a:pt x="175" y="24523"/>
                  </a:lnTo>
                  <a:lnTo>
                    <a:pt x="291" y="24930"/>
                  </a:lnTo>
                  <a:lnTo>
                    <a:pt x="465" y="25395"/>
                  </a:lnTo>
                  <a:lnTo>
                    <a:pt x="930" y="26150"/>
                  </a:lnTo>
                  <a:lnTo>
                    <a:pt x="1453" y="26906"/>
                  </a:lnTo>
                  <a:lnTo>
                    <a:pt x="2093" y="27545"/>
                  </a:lnTo>
                  <a:lnTo>
                    <a:pt x="2848" y="28068"/>
                  </a:lnTo>
                  <a:lnTo>
                    <a:pt x="3603" y="28533"/>
                  </a:lnTo>
                  <a:lnTo>
                    <a:pt x="4475" y="28882"/>
                  </a:lnTo>
                  <a:lnTo>
                    <a:pt x="5289" y="29172"/>
                  </a:lnTo>
                  <a:lnTo>
                    <a:pt x="6160" y="29346"/>
                  </a:lnTo>
                  <a:lnTo>
                    <a:pt x="7090" y="29521"/>
                  </a:lnTo>
                  <a:lnTo>
                    <a:pt x="8020" y="29637"/>
                  </a:lnTo>
                  <a:lnTo>
                    <a:pt x="9821" y="29695"/>
                  </a:lnTo>
                  <a:lnTo>
                    <a:pt x="11390" y="29753"/>
                  </a:lnTo>
                  <a:lnTo>
                    <a:pt x="12204" y="29695"/>
                  </a:lnTo>
                  <a:lnTo>
                    <a:pt x="13018" y="29637"/>
                  </a:lnTo>
                  <a:lnTo>
                    <a:pt x="13831" y="29521"/>
                  </a:lnTo>
                  <a:lnTo>
                    <a:pt x="14587" y="29346"/>
                  </a:lnTo>
                  <a:lnTo>
                    <a:pt x="15342" y="29114"/>
                  </a:lnTo>
                  <a:lnTo>
                    <a:pt x="16039" y="28823"/>
                  </a:lnTo>
                  <a:lnTo>
                    <a:pt x="16737" y="28417"/>
                  </a:lnTo>
                  <a:lnTo>
                    <a:pt x="17376" y="27894"/>
                  </a:lnTo>
                  <a:lnTo>
                    <a:pt x="17957" y="27371"/>
                  </a:lnTo>
                  <a:lnTo>
                    <a:pt x="18480" y="26731"/>
                  </a:lnTo>
                  <a:lnTo>
                    <a:pt x="18829" y="26034"/>
                  </a:lnTo>
                  <a:lnTo>
                    <a:pt x="19119" y="25279"/>
                  </a:lnTo>
                  <a:lnTo>
                    <a:pt x="19177" y="24930"/>
                  </a:lnTo>
                  <a:lnTo>
                    <a:pt x="19235" y="24523"/>
                  </a:lnTo>
                  <a:lnTo>
                    <a:pt x="19235" y="24116"/>
                  </a:lnTo>
                  <a:lnTo>
                    <a:pt x="19235" y="23768"/>
                  </a:lnTo>
                  <a:lnTo>
                    <a:pt x="19061" y="23070"/>
                  </a:lnTo>
                  <a:lnTo>
                    <a:pt x="18887" y="22431"/>
                  </a:lnTo>
                  <a:lnTo>
                    <a:pt x="18596" y="21850"/>
                  </a:lnTo>
                  <a:lnTo>
                    <a:pt x="18248" y="21211"/>
                  </a:lnTo>
                  <a:lnTo>
                    <a:pt x="17550" y="19991"/>
                  </a:lnTo>
                  <a:lnTo>
                    <a:pt x="17260" y="19351"/>
                  </a:lnTo>
                  <a:lnTo>
                    <a:pt x="17027" y="18712"/>
                  </a:lnTo>
                  <a:lnTo>
                    <a:pt x="16969" y="18189"/>
                  </a:lnTo>
                  <a:lnTo>
                    <a:pt x="16853" y="17724"/>
                  </a:lnTo>
                  <a:lnTo>
                    <a:pt x="16853" y="16678"/>
                  </a:lnTo>
                  <a:lnTo>
                    <a:pt x="16911" y="15690"/>
                  </a:lnTo>
                  <a:lnTo>
                    <a:pt x="17027" y="14702"/>
                  </a:lnTo>
                  <a:lnTo>
                    <a:pt x="17202" y="13714"/>
                  </a:lnTo>
                  <a:lnTo>
                    <a:pt x="17318" y="12727"/>
                  </a:lnTo>
                  <a:lnTo>
                    <a:pt x="17376" y="11681"/>
                  </a:lnTo>
                  <a:lnTo>
                    <a:pt x="17318" y="10693"/>
                  </a:lnTo>
                  <a:lnTo>
                    <a:pt x="17202" y="10053"/>
                  </a:lnTo>
                  <a:lnTo>
                    <a:pt x="16969" y="9414"/>
                  </a:lnTo>
                  <a:lnTo>
                    <a:pt x="16737" y="8891"/>
                  </a:lnTo>
                  <a:lnTo>
                    <a:pt x="16388" y="8368"/>
                  </a:lnTo>
                  <a:lnTo>
                    <a:pt x="15691" y="7322"/>
                  </a:lnTo>
                  <a:lnTo>
                    <a:pt x="15400" y="6799"/>
                  </a:lnTo>
                  <a:lnTo>
                    <a:pt x="15110" y="6218"/>
                  </a:lnTo>
                  <a:lnTo>
                    <a:pt x="14935" y="5753"/>
                  </a:lnTo>
                  <a:lnTo>
                    <a:pt x="14877" y="5288"/>
                  </a:lnTo>
                  <a:lnTo>
                    <a:pt x="14703" y="4359"/>
                  </a:lnTo>
                  <a:lnTo>
                    <a:pt x="14528" y="3429"/>
                  </a:lnTo>
                  <a:lnTo>
                    <a:pt x="14412" y="2964"/>
                  </a:lnTo>
                  <a:lnTo>
                    <a:pt x="14238" y="2499"/>
                  </a:lnTo>
                  <a:lnTo>
                    <a:pt x="14005" y="2092"/>
                  </a:lnTo>
                  <a:lnTo>
                    <a:pt x="13773" y="1802"/>
                  </a:lnTo>
                  <a:lnTo>
                    <a:pt x="13308" y="1220"/>
                  </a:lnTo>
                  <a:lnTo>
                    <a:pt x="12727" y="756"/>
                  </a:lnTo>
                  <a:lnTo>
                    <a:pt x="12088" y="407"/>
                  </a:lnTo>
                  <a:lnTo>
                    <a:pt x="11390" y="174"/>
                  </a:lnTo>
                  <a:lnTo>
                    <a:pt x="1069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55" name="Google Shape;1355;p36"/>
            <p:cNvSpPr/>
            <p:nvPr/>
          </p:nvSpPr>
          <p:spPr>
            <a:xfrm>
              <a:off x="6471475" y="734975"/>
              <a:ext cx="24725" cy="652325"/>
            </a:xfrm>
            <a:custGeom>
              <a:avLst/>
              <a:gdLst/>
              <a:ahLst/>
              <a:cxnLst/>
              <a:rect l="l" t="t" r="r" b="b"/>
              <a:pathLst>
                <a:path w="989" h="26093" extrusionOk="0">
                  <a:moveTo>
                    <a:pt x="233" y="0"/>
                  </a:moveTo>
                  <a:lnTo>
                    <a:pt x="117" y="58"/>
                  </a:lnTo>
                  <a:lnTo>
                    <a:pt x="58" y="116"/>
                  </a:lnTo>
                  <a:lnTo>
                    <a:pt x="0" y="174"/>
                  </a:lnTo>
                  <a:lnTo>
                    <a:pt x="0" y="233"/>
                  </a:lnTo>
                  <a:lnTo>
                    <a:pt x="523" y="25860"/>
                  </a:lnTo>
                  <a:lnTo>
                    <a:pt x="523" y="25976"/>
                  </a:lnTo>
                  <a:lnTo>
                    <a:pt x="581" y="26034"/>
                  </a:lnTo>
                  <a:lnTo>
                    <a:pt x="640" y="26092"/>
                  </a:lnTo>
                  <a:lnTo>
                    <a:pt x="814" y="26092"/>
                  </a:lnTo>
                  <a:lnTo>
                    <a:pt x="872" y="26034"/>
                  </a:lnTo>
                  <a:lnTo>
                    <a:pt x="930" y="25976"/>
                  </a:lnTo>
                  <a:lnTo>
                    <a:pt x="988" y="25860"/>
                  </a:lnTo>
                  <a:lnTo>
                    <a:pt x="465" y="233"/>
                  </a:lnTo>
                  <a:lnTo>
                    <a:pt x="465" y="174"/>
                  </a:lnTo>
                  <a:lnTo>
                    <a:pt x="407" y="58"/>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56" name="Google Shape;1356;p36"/>
            <p:cNvSpPr/>
            <p:nvPr/>
          </p:nvSpPr>
          <p:spPr>
            <a:xfrm>
              <a:off x="6456950" y="559175"/>
              <a:ext cx="46500" cy="42150"/>
            </a:xfrm>
            <a:custGeom>
              <a:avLst/>
              <a:gdLst/>
              <a:ahLst/>
              <a:cxnLst/>
              <a:rect l="l" t="t" r="r" b="b"/>
              <a:pathLst>
                <a:path w="1860" h="1686" extrusionOk="0">
                  <a:moveTo>
                    <a:pt x="872" y="1"/>
                  </a:moveTo>
                  <a:lnTo>
                    <a:pt x="523" y="59"/>
                  </a:lnTo>
                  <a:lnTo>
                    <a:pt x="291" y="233"/>
                  </a:lnTo>
                  <a:lnTo>
                    <a:pt x="58" y="524"/>
                  </a:lnTo>
                  <a:lnTo>
                    <a:pt x="0" y="698"/>
                  </a:lnTo>
                  <a:lnTo>
                    <a:pt x="0" y="814"/>
                  </a:lnTo>
                  <a:lnTo>
                    <a:pt x="116" y="1163"/>
                  </a:lnTo>
                  <a:lnTo>
                    <a:pt x="291" y="1453"/>
                  </a:lnTo>
                  <a:lnTo>
                    <a:pt x="523" y="1628"/>
                  </a:lnTo>
                  <a:lnTo>
                    <a:pt x="698" y="1686"/>
                  </a:lnTo>
                  <a:lnTo>
                    <a:pt x="1046" y="1686"/>
                  </a:lnTo>
                  <a:lnTo>
                    <a:pt x="1337" y="1628"/>
                  </a:lnTo>
                  <a:lnTo>
                    <a:pt x="1627" y="1453"/>
                  </a:lnTo>
                  <a:lnTo>
                    <a:pt x="1802" y="1163"/>
                  </a:lnTo>
                  <a:lnTo>
                    <a:pt x="1860" y="989"/>
                  </a:lnTo>
                  <a:lnTo>
                    <a:pt x="1860" y="814"/>
                  </a:lnTo>
                  <a:lnTo>
                    <a:pt x="1802" y="524"/>
                  </a:lnTo>
                  <a:lnTo>
                    <a:pt x="1627" y="233"/>
                  </a:lnTo>
                  <a:lnTo>
                    <a:pt x="1337" y="59"/>
                  </a:lnTo>
                  <a:lnTo>
                    <a:pt x="116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57" name="Google Shape;1357;p36"/>
            <p:cNvSpPr/>
            <p:nvPr/>
          </p:nvSpPr>
          <p:spPr>
            <a:xfrm>
              <a:off x="6577525" y="761125"/>
              <a:ext cx="42150" cy="42150"/>
            </a:xfrm>
            <a:custGeom>
              <a:avLst/>
              <a:gdLst/>
              <a:ahLst/>
              <a:cxnLst/>
              <a:rect l="l" t="t" r="r" b="b"/>
              <a:pathLst>
                <a:path w="1686" h="1686" extrusionOk="0">
                  <a:moveTo>
                    <a:pt x="640" y="0"/>
                  </a:moveTo>
                  <a:lnTo>
                    <a:pt x="465" y="58"/>
                  </a:lnTo>
                  <a:lnTo>
                    <a:pt x="349" y="174"/>
                  </a:lnTo>
                  <a:lnTo>
                    <a:pt x="233" y="291"/>
                  </a:lnTo>
                  <a:lnTo>
                    <a:pt x="59" y="523"/>
                  </a:lnTo>
                  <a:lnTo>
                    <a:pt x="1" y="872"/>
                  </a:lnTo>
                  <a:lnTo>
                    <a:pt x="59" y="1162"/>
                  </a:lnTo>
                  <a:lnTo>
                    <a:pt x="233" y="1453"/>
                  </a:lnTo>
                  <a:lnTo>
                    <a:pt x="349" y="1569"/>
                  </a:lnTo>
                  <a:lnTo>
                    <a:pt x="465" y="1627"/>
                  </a:lnTo>
                  <a:lnTo>
                    <a:pt x="640" y="1685"/>
                  </a:lnTo>
                  <a:lnTo>
                    <a:pt x="1047" y="1685"/>
                  </a:lnTo>
                  <a:lnTo>
                    <a:pt x="1221" y="1627"/>
                  </a:lnTo>
                  <a:lnTo>
                    <a:pt x="1337" y="1569"/>
                  </a:lnTo>
                  <a:lnTo>
                    <a:pt x="1453" y="1453"/>
                  </a:lnTo>
                  <a:lnTo>
                    <a:pt x="1628" y="1162"/>
                  </a:lnTo>
                  <a:lnTo>
                    <a:pt x="1686" y="872"/>
                  </a:lnTo>
                  <a:lnTo>
                    <a:pt x="1628" y="523"/>
                  </a:lnTo>
                  <a:lnTo>
                    <a:pt x="1453" y="291"/>
                  </a:lnTo>
                  <a:lnTo>
                    <a:pt x="1337" y="174"/>
                  </a:lnTo>
                  <a:lnTo>
                    <a:pt x="1221" y="58"/>
                  </a:lnTo>
                  <a:lnTo>
                    <a:pt x="1047" y="0"/>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58" name="Google Shape;1358;p36"/>
            <p:cNvSpPr/>
            <p:nvPr/>
          </p:nvSpPr>
          <p:spPr>
            <a:xfrm>
              <a:off x="6326200" y="979025"/>
              <a:ext cx="46500" cy="45075"/>
            </a:xfrm>
            <a:custGeom>
              <a:avLst/>
              <a:gdLst/>
              <a:ahLst/>
              <a:cxnLst/>
              <a:rect l="l" t="t" r="r" b="b"/>
              <a:pathLst>
                <a:path w="1860" h="1803" extrusionOk="0">
                  <a:moveTo>
                    <a:pt x="872" y="1"/>
                  </a:moveTo>
                  <a:lnTo>
                    <a:pt x="523" y="59"/>
                  </a:lnTo>
                  <a:lnTo>
                    <a:pt x="407" y="117"/>
                  </a:lnTo>
                  <a:lnTo>
                    <a:pt x="233" y="233"/>
                  </a:lnTo>
                  <a:lnTo>
                    <a:pt x="175" y="350"/>
                  </a:lnTo>
                  <a:lnTo>
                    <a:pt x="58" y="524"/>
                  </a:lnTo>
                  <a:lnTo>
                    <a:pt x="0" y="814"/>
                  </a:lnTo>
                  <a:lnTo>
                    <a:pt x="58" y="1163"/>
                  </a:lnTo>
                  <a:lnTo>
                    <a:pt x="175" y="1279"/>
                  </a:lnTo>
                  <a:lnTo>
                    <a:pt x="233" y="1454"/>
                  </a:lnTo>
                  <a:lnTo>
                    <a:pt x="407" y="1570"/>
                  </a:lnTo>
                  <a:lnTo>
                    <a:pt x="523" y="1686"/>
                  </a:lnTo>
                  <a:lnTo>
                    <a:pt x="698" y="1744"/>
                  </a:lnTo>
                  <a:lnTo>
                    <a:pt x="988" y="1802"/>
                  </a:lnTo>
                  <a:lnTo>
                    <a:pt x="1337" y="1744"/>
                  </a:lnTo>
                  <a:lnTo>
                    <a:pt x="1453" y="1686"/>
                  </a:lnTo>
                  <a:lnTo>
                    <a:pt x="1627" y="1570"/>
                  </a:lnTo>
                  <a:lnTo>
                    <a:pt x="1744" y="1454"/>
                  </a:lnTo>
                  <a:lnTo>
                    <a:pt x="1802" y="1279"/>
                  </a:lnTo>
                  <a:lnTo>
                    <a:pt x="1860" y="989"/>
                  </a:lnTo>
                  <a:lnTo>
                    <a:pt x="1802" y="640"/>
                  </a:lnTo>
                  <a:lnTo>
                    <a:pt x="1744" y="524"/>
                  </a:lnTo>
                  <a:lnTo>
                    <a:pt x="1627" y="350"/>
                  </a:lnTo>
                  <a:lnTo>
                    <a:pt x="1453" y="233"/>
                  </a:lnTo>
                  <a:lnTo>
                    <a:pt x="1337" y="117"/>
                  </a:lnTo>
                  <a:lnTo>
                    <a:pt x="1162" y="59"/>
                  </a:lnTo>
                  <a:lnTo>
                    <a:pt x="872"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59" name="Google Shape;1359;p36"/>
            <p:cNvSpPr/>
            <p:nvPr/>
          </p:nvSpPr>
          <p:spPr>
            <a:xfrm>
              <a:off x="6385750" y="862800"/>
              <a:ext cx="46525" cy="42175"/>
            </a:xfrm>
            <a:custGeom>
              <a:avLst/>
              <a:gdLst/>
              <a:ahLst/>
              <a:cxnLst/>
              <a:rect l="l" t="t" r="r" b="b"/>
              <a:pathLst>
                <a:path w="1861" h="1687" extrusionOk="0">
                  <a:moveTo>
                    <a:pt x="872" y="1"/>
                  </a:moveTo>
                  <a:lnTo>
                    <a:pt x="524" y="59"/>
                  </a:lnTo>
                  <a:lnTo>
                    <a:pt x="291" y="233"/>
                  </a:lnTo>
                  <a:lnTo>
                    <a:pt x="59" y="524"/>
                  </a:lnTo>
                  <a:lnTo>
                    <a:pt x="59" y="640"/>
                  </a:lnTo>
                  <a:lnTo>
                    <a:pt x="1" y="814"/>
                  </a:lnTo>
                  <a:lnTo>
                    <a:pt x="117" y="1163"/>
                  </a:lnTo>
                  <a:lnTo>
                    <a:pt x="291" y="1454"/>
                  </a:lnTo>
                  <a:lnTo>
                    <a:pt x="524" y="1628"/>
                  </a:lnTo>
                  <a:lnTo>
                    <a:pt x="698" y="1686"/>
                  </a:lnTo>
                  <a:lnTo>
                    <a:pt x="1047" y="1686"/>
                  </a:lnTo>
                  <a:lnTo>
                    <a:pt x="1337" y="1628"/>
                  </a:lnTo>
                  <a:lnTo>
                    <a:pt x="1628" y="1454"/>
                  </a:lnTo>
                  <a:lnTo>
                    <a:pt x="1802" y="1163"/>
                  </a:lnTo>
                  <a:lnTo>
                    <a:pt x="1860" y="989"/>
                  </a:lnTo>
                  <a:lnTo>
                    <a:pt x="1860" y="814"/>
                  </a:lnTo>
                  <a:lnTo>
                    <a:pt x="1802" y="524"/>
                  </a:lnTo>
                  <a:lnTo>
                    <a:pt x="1628" y="233"/>
                  </a:lnTo>
                  <a:lnTo>
                    <a:pt x="1337" y="59"/>
                  </a:lnTo>
                  <a:lnTo>
                    <a:pt x="1221"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60" name="Google Shape;1360;p36"/>
            <p:cNvSpPr/>
            <p:nvPr/>
          </p:nvSpPr>
          <p:spPr>
            <a:xfrm>
              <a:off x="6577525" y="967400"/>
              <a:ext cx="46525" cy="46525"/>
            </a:xfrm>
            <a:custGeom>
              <a:avLst/>
              <a:gdLst/>
              <a:ahLst/>
              <a:cxnLst/>
              <a:rect l="l" t="t" r="r" b="b"/>
              <a:pathLst>
                <a:path w="1861" h="1861" extrusionOk="0">
                  <a:moveTo>
                    <a:pt x="814" y="1"/>
                  </a:moveTo>
                  <a:lnTo>
                    <a:pt x="524" y="59"/>
                  </a:lnTo>
                  <a:lnTo>
                    <a:pt x="349" y="117"/>
                  </a:lnTo>
                  <a:lnTo>
                    <a:pt x="233" y="233"/>
                  </a:lnTo>
                  <a:lnTo>
                    <a:pt x="117" y="350"/>
                  </a:lnTo>
                  <a:lnTo>
                    <a:pt x="59" y="524"/>
                  </a:lnTo>
                  <a:lnTo>
                    <a:pt x="1" y="815"/>
                  </a:lnTo>
                  <a:lnTo>
                    <a:pt x="59" y="1163"/>
                  </a:lnTo>
                  <a:lnTo>
                    <a:pt x="117" y="1338"/>
                  </a:lnTo>
                  <a:lnTo>
                    <a:pt x="233" y="1454"/>
                  </a:lnTo>
                  <a:lnTo>
                    <a:pt x="407" y="1570"/>
                  </a:lnTo>
                  <a:lnTo>
                    <a:pt x="524" y="1686"/>
                  </a:lnTo>
                  <a:lnTo>
                    <a:pt x="640" y="1802"/>
                  </a:lnTo>
                  <a:lnTo>
                    <a:pt x="988" y="1861"/>
                  </a:lnTo>
                  <a:lnTo>
                    <a:pt x="1337" y="1802"/>
                  </a:lnTo>
                  <a:lnTo>
                    <a:pt x="1453" y="1686"/>
                  </a:lnTo>
                  <a:lnTo>
                    <a:pt x="1570" y="1570"/>
                  </a:lnTo>
                  <a:lnTo>
                    <a:pt x="1686" y="1454"/>
                  </a:lnTo>
                  <a:lnTo>
                    <a:pt x="1802" y="1338"/>
                  </a:lnTo>
                  <a:lnTo>
                    <a:pt x="1860" y="989"/>
                  </a:lnTo>
                  <a:lnTo>
                    <a:pt x="1802" y="640"/>
                  </a:lnTo>
                  <a:lnTo>
                    <a:pt x="1686" y="524"/>
                  </a:lnTo>
                  <a:lnTo>
                    <a:pt x="1570" y="408"/>
                  </a:lnTo>
                  <a:lnTo>
                    <a:pt x="1453" y="233"/>
                  </a:lnTo>
                  <a:lnTo>
                    <a:pt x="1337" y="117"/>
                  </a:lnTo>
                  <a:lnTo>
                    <a:pt x="1163" y="59"/>
                  </a:lnTo>
                  <a:lnTo>
                    <a:pt x="814" y="1"/>
                  </a:lnTo>
                  <a:close/>
                </a:path>
              </a:pathLst>
            </a:custGeom>
            <a:solidFill>
              <a:schemeClr val="accent4"/>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61" name="Google Shape;1361;p36"/>
            <p:cNvSpPr/>
            <p:nvPr/>
          </p:nvSpPr>
          <p:spPr>
            <a:xfrm>
              <a:off x="6472925" y="888950"/>
              <a:ext cx="94450" cy="164200"/>
            </a:xfrm>
            <a:custGeom>
              <a:avLst/>
              <a:gdLst/>
              <a:ahLst/>
              <a:cxnLst/>
              <a:rect l="l" t="t" r="r" b="b"/>
              <a:pathLst>
                <a:path w="3778" h="6568" extrusionOk="0">
                  <a:moveTo>
                    <a:pt x="3487" y="1"/>
                  </a:moveTo>
                  <a:lnTo>
                    <a:pt x="3371" y="59"/>
                  </a:lnTo>
                  <a:lnTo>
                    <a:pt x="3313" y="117"/>
                  </a:lnTo>
                  <a:lnTo>
                    <a:pt x="59" y="6219"/>
                  </a:lnTo>
                  <a:lnTo>
                    <a:pt x="0" y="6277"/>
                  </a:lnTo>
                  <a:lnTo>
                    <a:pt x="59" y="6393"/>
                  </a:lnTo>
                  <a:lnTo>
                    <a:pt x="59" y="6451"/>
                  </a:lnTo>
                  <a:lnTo>
                    <a:pt x="175" y="6509"/>
                  </a:lnTo>
                  <a:lnTo>
                    <a:pt x="233" y="6568"/>
                  </a:lnTo>
                  <a:lnTo>
                    <a:pt x="349" y="6509"/>
                  </a:lnTo>
                  <a:lnTo>
                    <a:pt x="465" y="6393"/>
                  </a:lnTo>
                  <a:lnTo>
                    <a:pt x="3720" y="350"/>
                  </a:lnTo>
                  <a:lnTo>
                    <a:pt x="3778" y="233"/>
                  </a:lnTo>
                  <a:lnTo>
                    <a:pt x="3720" y="175"/>
                  </a:lnTo>
                  <a:lnTo>
                    <a:pt x="3720" y="59"/>
                  </a:lnTo>
                  <a:lnTo>
                    <a:pt x="3662" y="1"/>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62" name="Google Shape;1362;p36"/>
            <p:cNvSpPr/>
            <p:nvPr/>
          </p:nvSpPr>
          <p:spPr>
            <a:xfrm>
              <a:off x="6378500" y="774200"/>
              <a:ext cx="106075" cy="52325"/>
            </a:xfrm>
            <a:custGeom>
              <a:avLst/>
              <a:gdLst/>
              <a:ahLst/>
              <a:cxnLst/>
              <a:rect l="l" t="t" r="r" b="b"/>
              <a:pathLst>
                <a:path w="4243" h="2093" extrusionOk="0">
                  <a:moveTo>
                    <a:pt x="175" y="0"/>
                  </a:moveTo>
                  <a:lnTo>
                    <a:pt x="116" y="58"/>
                  </a:lnTo>
                  <a:lnTo>
                    <a:pt x="0" y="116"/>
                  </a:lnTo>
                  <a:lnTo>
                    <a:pt x="0" y="233"/>
                  </a:lnTo>
                  <a:lnTo>
                    <a:pt x="0" y="291"/>
                  </a:lnTo>
                  <a:lnTo>
                    <a:pt x="58" y="349"/>
                  </a:lnTo>
                  <a:lnTo>
                    <a:pt x="116" y="465"/>
                  </a:lnTo>
                  <a:lnTo>
                    <a:pt x="1046" y="930"/>
                  </a:lnTo>
                  <a:lnTo>
                    <a:pt x="1976" y="1395"/>
                  </a:lnTo>
                  <a:lnTo>
                    <a:pt x="2964" y="1743"/>
                  </a:lnTo>
                  <a:lnTo>
                    <a:pt x="3952" y="2034"/>
                  </a:lnTo>
                  <a:lnTo>
                    <a:pt x="4010" y="2092"/>
                  </a:lnTo>
                  <a:lnTo>
                    <a:pt x="4126" y="2034"/>
                  </a:lnTo>
                  <a:lnTo>
                    <a:pt x="4242" y="1918"/>
                  </a:lnTo>
                  <a:lnTo>
                    <a:pt x="4242" y="1802"/>
                  </a:lnTo>
                  <a:lnTo>
                    <a:pt x="4184" y="1743"/>
                  </a:lnTo>
                  <a:lnTo>
                    <a:pt x="4126" y="1627"/>
                  </a:lnTo>
                  <a:lnTo>
                    <a:pt x="4068" y="1627"/>
                  </a:lnTo>
                  <a:lnTo>
                    <a:pt x="3080" y="1337"/>
                  </a:lnTo>
                  <a:lnTo>
                    <a:pt x="2150" y="930"/>
                  </a:lnTo>
                  <a:lnTo>
                    <a:pt x="1221" y="523"/>
                  </a:lnTo>
                  <a:lnTo>
                    <a:pt x="349" y="58"/>
                  </a:lnTo>
                  <a:lnTo>
                    <a:pt x="233" y="0"/>
                  </a:lnTo>
                  <a:close/>
                </a:path>
              </a:pathLst>
            </a:custGeom>
            <a:solidFill>
              <a:schemeClr val="dk1"/>
            </a:solidFill>
            <a:ln>
              <a:noFill/>
            </a:ln>
          </p:spPr>
          <p:txBody>
            <a:bodyPr spcFirstLastPara="1" wrap="square" lIns="91425" tIns="91425" rIns="91425" bIns="91425" anchor="ctr" anchorCtr="0">
              <a:noAutofit/>
            </a:bodyPr>
            <a:lstStyle/>
            <a:p>
              <a:endParaRPr sz="2400">
                <a:solidFill>
                  <a:srgbClr val="000000"/>
                </a:solidFill>
              </a:endParaRPr>
            </a:p>
          </p:txBody>
        </p:sp>
      </p:grpSp>
    </p:spTree>
    <p:extLst>
      <p:ext uri="{BB962C8B-B14F-4D97-AF65-F5344CB8AC3E}">
        <p14:creationId xmlns:p14="http://schemas.microsoft.com/office/powerpoint/2010/main" val="251012221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363"/>
        <p:cNvGrpSpPr/>
        <p:nvPr/>
      </p:nvGrpSpPr>
      <p:grpSpPr>
        <a:xfrm>
          <a:off x="0" y="0"/>
          <a:ext cx="0" cy="0"/>
          <a:chOff x="0" y="0"/>
          <a:chExt cx="0" cy="0"/>
        </a:xfrm>
      </p:grpSpPr>
      <p:grpSp>
        <p:nvGrpSpPr>
          <p:cNvPr id="1364" name="Google Shape;1364;p37"/>
          <p:cNvGrpSpPr/>
          <p:nvPr/>
        </p:nvGrpSpPr>
        <p:grpSpPr>
          <a:xfrm rot="7179494">
            <a:off x="10423076" y="218550"/>
            <a:ext cx="1201005" cy="1656601"/>
            <a:chOff x="330281" y="38723"/>
            <a:chExt cx="1614914" cy="2227176"/>
          </a:xfrm>
        </p:grpSpPr>
        <p:sp>
          <p:nvSpPr>
            <p:cNvPr id="1365" name="Google Shape;1365;p3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66" name="Google Shape;1366;p3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67" name="Google Shape;1367;p3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68" name="Google Shape;1368;p37"/>
          <p:cNvGrpSpPr/>
          <p:nvPr/>
        </p:nvGrpSpPr>
        <p:grpSpPr>
          <a:xfrm rot="-4940312">
            <a:off x="5328917" y="5226733"/>
            <a:ext cx="1232307" cy="1640169"/>
            <a:chOff x="330281" y="38723"/>
            <a:chExt cx="1614914" cy="2227176"/>
          </a:xfrm>
        </p:grpSpPr>
        <p:sp>
          <p:nvSpPr>
            <p:cNvPr id="1369" name="Google Shape;1369;p3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70" name="Google Shape;1370;p3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71" name="Google Shape;1371;p3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372" name="Google Shape;1372;p37"/>
          <p:cNvSpPr/>
          <p:nvPr/>
        </p:nvSpPr>
        <p:spPr>
          <a:xfrm>
            <a:off x="4683667" y="-928800"/>
            <a:ext cx="2522796" cy="157292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73" name="Google Shape;1373;p37"/>
          <p:cNvSpPr/>
          <p:nvPr/>
        </p:nvSpPr>
        <p:spPr>
          <a:xfrm>
            <a:off x="7366700" y="6141901"/>
            <a:ext cx="2458781" cy="158877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chemeClr val="dk2"/>
          </a:solidFill>
          <a:ln>
            <a:noFill/>
          </a:ln>
        </p:spPr>
        <p:txBody>
          <a:bodyPr spcFirstLastPara="1" wrap="square" lIns="121900" tIns="121900" rIns="121900" bIns="121900" anchor="ctr" anchorCtr="0">
            <a:noAutofit/>
          </a:bodyPr>
          <a:lstStyle/>
          <a:p>
            <a:endParaRPr sz="2400">
              <a:solidFill>
                <a:srgbClr val="000000"/>
              </a:solidFill>
            </a:endParaRPr>
          </a:p>
        </p:txBody>
      </p:sp>
      <p:grpSp>
        <p:nvGrpSpPr>
          <p:cNvPr id="1374" name="Google Shape;1374;p37"/>
          <p:cNvGrpSpPr/>
          <p:nvPr/>
        </p:nvGrpSpPr>
        <p:grpSpPr>
          <a:xfrm rot="-5856778">
            <a:off x="5344531" y="1074244"/>
            <a:ext cx="1201101" cy="1656475"/>
            <a:chOff x="330281" y="38723"/>
            <a:chExt cx="1614914" cy="2227176"/>
          </a:xfrm>
        </p:grpSpPr>
        <p:sp>
          <p:nvSpPr>
            <p:cNvPr id="1375" name="Google Shape;1375;p37"/>
            <p:cNvSpPr/>
            <p:nvPr/>
          </p:nvSpPr>
          <p:spPr>
            <a:xfrm>
              <a:off x="1518000" y="952300"/>
              <a:ext cx="427195" cy="42630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76" name="Google Shape;1376;p37"/>
            <p:cNvSpPr/>
            <p:nvPr/>
          </p:nvSpPr>
          <p:spPr>
            <a:xfrm rot="7396832">
              <a:off x="423324" y="1609721"/>
              <a:ext cx="578658" cy="534985"/>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77" name="Google Shape;1377;p37"/>
            <p:cNvSpPr/>
            <p:nvPr/>
          </p:nvSpPr>
          <p:spPr>
            <a:xfrm rot="-6325258">
              <a:off x="1139729" y="121218"/>
              <a:ext cx="578603" cy="534996"/>
            </a:xfrm>
            <a:custGeom>
              <a:avLst/>
              <a:gdLst/>
              <a:ahLst/>
              <a:cxnLst/>
              <a:rect l="l" t="t" r="r" b="b"/>
              <a:pathLst>
                <a:path w="72745" h="33720" extrusionOk="0">
                  <a:moveTo>
                    <a:pt x="19513" y="1"/>
                  </a:moveTo>
                  <a:lnTo>
                    <a:pt x="18778" y="83"/>
                  </a:lnTo>
                  <a:lnTo>
                    <a:pt x="18085" y="164"/>
                  </a:lnTo>
                  <a:lnTo>
                    <a:pt x="17595" y="246"/>
                  </a:lnTo>
                  <a:lnTo>
                    <a:pt x="14900" y="450"/>
                  </a:lnTo>
                  <a:lnTo>
                    <a:pt x="14084" y="532"/>
                  </a:lnTo>
                  <a:lnTo>
                    <a:pt x="13349" y="695"/>
                  </a:lnTo>
                  <a:lnTo>
                    <a:pt x="12574" y="899"/>
                  </a:lnTo>
                  <a:lnTo>
                    <a:pt x="11880" y="1185"/>
                  </a:lnTo>
                  <a:lnTo>
                    <a:pt x="11471" y="1307"/>
                  </a:lnTo>
                  <a:lnTo>
                    <a:pt x="11063" y="1511"/>
                  </a:lnTo>
                  <a:lnTo>
                    <a:pt x="10573" y="1756"/>
                  </a:lnTo>
                  <a:lnTo>
                    <a:pt x="10002" y="2001"/>
                  </a:lnTo>
                  <a:lnTo>
                    <a:pt x="9430" y="2246"/>
                  </a:lnTo>
                  <a:lnTo>
                    <a:pt x="8818" y="2450"/>
                  </a:lnTo>
                  <a:lnTo>
                    <a:pt x="7634" y="2899"/>
                  </a:lnTo>
                  <a:lnTo>
                    <a:pt x="7226" y="3063"/>
                  </a:lnTo>
                  <a:lnTo>
                    <a:pt x="6859" y="3267"/>
                  </a:lnTo>
                  <a:lnTo>
                    <a:pt x="6450" y="3430"/>
                  </a:lnTo>
                  <a:lnTo>
                    <a:pt x="6083" y="3593"/>
                  </a:lnTo>
                  <a:lnTo>
                    <a:pt x="5634" y="3797"/>
                  </a:lnTo>
                  <a:lnTo>
                    <a:pt x="5267" y="4001"/>
                  </a:lnTo>
                  <a:lnTo>
                    <a:pt x="4899" y="4206"/>
                  </a:lnTo>
                  <a:lnTo>
                    <a:pt x="4532" y="4450"/>
                  </a:lnTo>
                  <a:lnTo>
                    <a:pt x="3879" y="4940"/>
                  </a:lnTo>
                  <a:lnTo>
                    <a:pt x="3226" y="5430"/>
                  </a:lnTo>
                  <a:lnTo>
                    <a:pt x="3226" y="5553"/>
                  </a:lnTo>
                  <a:lnTo>
                    <a:pt x="3144" y="5634"/>
                  </a:lnTo>
                  <a:lnTo>
                    <a:pt x="3021" y="5757"/>
                  </a:lnTo>
                  <a:lnTo>
                    <a:pt x="2654" y="6002"/>
                  </a:lnTo>
                  <a:lnTo>
                    <a:pt x="2368" y="6247"/>
                  </a:lnTo>
                  <a:lnTo>
                    <a:pt x="2123" y="6573"/>
                  </a:lnTo>
                  <a:lnTo>
                    <a:pt x="1715" y="7185"/>
                  </a:lnTo>
                  <a:lnTo>
                    <a:pt x="1511" y="7471"/>
                  </a:lnTo>
                  <a:lnTo>
                    <a:pt x="1225" y="7716"/>
                  </a:lnTo>
                  <a:lnTo>
                    <a:pt x="1144" y="7757"/>
                  </a:lnTo>
                  <a:lnTo>
                    <a:pt x="1062" y="7839"/>
                  </a:lnTo>
                  <a:lnTo>
                    <a:pt x="1062" y="7961"/>
                  </a:lnTo>
                  <a:lnTo>
                    <a:pt x="1062" y="8084"/>
                  </a:lnTo>
                  <a:lnTo>
                    <a:pt x="1062" y="8247"/>
                  </a:lnTo>
                  <a:lnTo>
                    <a:pt x="899" y="8247"/>
                  </a:lnTo>
                  <a:lnTo>
                    <a:pt x="776" y="8288"/>
                  </a:lnTo>
                  <a:lnTo>
                    <a:pt x="695" y="8410"/>
                  </a:lnTo>
                  <a:lnTo>
                    <a:pt x="654" y="8492"/>
                  </a:lnTo>
                  <a:lnTo>
                    <a:pt x="572" y="8696"/>
                  </a:lnTo>
                  <a:lnTo>
                    <a:pt x="409" y="8900"/>
                  </a:lnTo>
                  <a:lnTo>
                    <a:pt x="368" y="9022"/>
                  </a:lnTo>
                  <a:lnTo>
                    <a:pt x="327" y="9145"/>
                  </a:lnTo>
                  <a:lnTo>
                    <a:pt x="286" y="9349"/>
                  </a:lnTo>
                  <a:lnTo>
                    <a:pt x="286" y="9594"/>
                  </a:lnTo>
                  <a:lnTo>
                    <a:pt x="246" y="9839"/>
                  </a:lnTo>
                  <a:lnTo>
                    <a:pt x="246" y="9880"/>
                  </a:lnTo>
                  <a:lnTo>
                    <a:pt x="286" y="9961"/>
                  </a:lnTo>
                  <a:lnTo>
                    <a:pt x="368" y="10125"/>
                  </a:lnTo>
                  <a:lnTo>
                    <a:pt x="450" y="10329"/>
                  </a:lnTo>
                  <a:lnTo>
                    <a:pt x="490" y="10533"/>
                  </a:lnTo>
                  <a:lnTo>
                    <a:pt x="531" y="10696"/>
                  </a:lnTo>
                  <a:lnTo>
                    <a:pt x="531" y="10819"/>
                  </a:lnTo>
                  <a:lnTo>
                    <a:pt x="490" y="10900"/>
                  </a:lnTo>
                  <a:lnTo>
                    <a:pt x="368" y="11104"/>
                  </a:lnTo>
                  <a:lnTo>
                    <a:pt x="327" y="11308"/>
                  </a:lnTo>
                  <a:lnTo>
                    <a:pt x="205" y="11717"/>
                  </a:lnTo>
                  <a:lnTo>
                    <a:pt x="164" y="12002"/>
                  </a:lnTo>
                  <a:lnTo>
                    <a:pt x="123" y="12329"/>
                  </a:lnTo>
                  <a:lnTo>
                    <a:pt x="82" y="12656"/>
                  </a:lnTo>
                  <a:lnTo>
                    <a:pt x="41" y="12941"/>
                  </a:lnTo>
                  <a:lnTo>
                    <a:pt x="1" y="13064"/>
                  </a:lnTo>
                  <a:lnTo>
                    <a:pt x="41" y="13227"/>
                  </a:lnTo>
                  <a:lnTo>
                    <a:pt x="41" y="13349"/>
                  </a:lnTo>
                  <a:lnTo>
                    <a:pt x="1" y="13472"/>
                  </a:lnTo>
                  <a:lnTo>
                    <a:pt x="1" y="13594"/>
                  </a:lnTo>
                  <a:lnTo>
                    <a:pt x="41" y="13676"/>
                  </a:lnTo>
                  <a:lnTo>
                    <a:pt x="123" y="13880"/>
                  </a:lnTo>
                  <a:lnTo>
                    <a:pt x="205" y="14084"/>
                  </a:lnTo>
                  <a:lnTo>
                    <a:pt x="205" y="14166"/>
                  </a:lnTo>
                  <a:lnTo>
                    <a:pt x="164" y="14248"/>
                  </a:lnTo>
                  <a:lnTo>
                    <a:pt x="123" y="14370"/>
                  </a:lnTo>
                  <a:lnTo>
                    <a:pt x="164" y="14452"/>
                  </a:lnTo>
                  <a:lnTo>
                    <a:pt x="205" y="14533"/>
                  </a:lnTo>
                  <a:lnTo>
                    <a:pt x="246" y="14615"/>
                  </a:lnTo>
                  <a:lnTo>
                    <a:pt x="409" y="14778"/>
                  </a:lnTo>
                  <a:lnTo>
                    <a:pt x="450" y="14860"/>
                  </a:lnTo>
                  <a:lnTo>
                    <a:pt x="450" y="14982"/>
                  </a:lnTo>
                  <a:lnTo>
                    <a:pt x="490" y="15023"/>
                  </a:lnTo>
                  <a:lnTo>
                    <a:pt x="531" y="15105"/>
                  </a:lnTo>
                  <a:lnTo>
                    <a:pt x="531" y="15268"/>
                  </a:lnTo>
                  <a:lnTo>
                    <a:pt x="531" y="15391"/>
                  </a:lnTo>
                  <a:lnTo>
                    <a:pt x="531" y="15554"/>
                  </a:lnTo>
                  <a:lnTo>
                    <a:pt x="490" y="15717"/>
                  </a:lnTo>
                  <a:lnTo>
                    <a:pt x="450" y="15799"/>
                  </a:lnTo>
                  <a:lnTo>
                    <a:pt x="450" y="15880"/>
                  </a:lnTo>
                  <a:lnTo>
                    <a:pt x="572" y="16085"/>
                  </a:lnTo>
                  <a:lnTo>
                    <a:pt x="735" y="16248"/>
                  </a:lnTo>
                  <a:lnTo>
                    <a:pt x="940" y="16411"/>
                  </a:lnTo>
                  <a:lnTo>
                    <a:pt x="899" y="16574"/>
                  </a:lnTo>
                  <a:lnTo>
                    <a:pt x="899" y="16697"/>
                  </a:lnTo>
                  <a:lnTo>
                    <a:pt x="1021" y="17023"/>
                  </a:lnTo>
                  <a:lnTo>
                    <a:pt x="1225" y="17554"/>
                  </a:lnTo>
                  <a:lnTo>
                    <a:pt x="1429" y="18085"/>
                  </a:lnTo>
                  <a:lnTo>
                    <a:pt x="1715" y="18534"/>
                  </a:lnTo>
                  <a:lnTo>
                    <a:pt x="2001" y="18983"/>
                  </a:lnTo>
                  <a:lnTo>
                    <a:pt x="2287" y="19391"/>
                  </a:lnTo>
                  <a:lnTo>
                    <a:pt x="2572" y="19840"/>
                  </a:lnTo>
                  <a:lnTo>
                    <a:pt x="2736" y="20248"/>
                  </a:lnTo>
                  <a:lnTo>
                    <a:pt x="2695" y="20493"/>
                  </a:lnTo>
                  <a:lnTo>
                    <a:pt x="2695" y="20738"/>
                  </a:lnTo>
                  <a:lnTo>
                    <a:pt x="2695" y="20861"/>
                  </a:lnTo>
                  <a:lnTo>
                    <a:pt x="2695" y="20983"/>
                  </a:lnTo>
                  <a:lnTo>
                    <a:pt x="2776" y="21106"/>
                  </a:lnTo>
                  <a:lnTo>
                    <a:pt x="2858" y="21228"/>
                  </a:lnTo>
                  <a:lnTo>
                    <a:pt x="3021" y="21391"/>
                  </a:lnTo>
                  <a:lnTo>
                    <a:pt x="3144" y="21555"/>
                  </a:lnTo>
                  <a:lnTo>
                    <a:pt x="3348" y="21963"/>
                  </a:lnTo>
                  <a:lnTo>
                    <a:pt x="3389" y="22044"/>
                  </a:lnTo>
                  <a:lnTo>
                    <a:pt x="3389" y="22208"/>
                  </a:lnTo>
                  <a:lnTo>
                    <a:pt x="3430" y="22289"/>
                  </a:lnTo>
                  <a:lnTo>
                    <a:pt x="3470" y="22330"/>
                  </a:lnTo>
                  <a:lnTo>
                    <a:pt x="3675" y="22412"/>
                  </a:lnTo>
                  <a:lnTo>
                    <a:pt x="3756" y="22534"/>
                  </a:lnTo>
                  <a:lnTo>
                    <a:pt x="3756" y="22657"/>
                  </a:lnTo>
                  <a:lnTo>
                    <a:pt x="3756" y="22820"/>
                  </a:lnTo>
                  <a:lnTo>
                    <a:pt x="3756" y="22902"/>
                  </a:lnTo>
                  <a:lnTo>
                    <a:pt x="3797" y="22942"/>
                  </a:lnTo>
                  <a:lnTo>
                    <a:pt x="3879" y="22983"/>
                  </a:lnTo>
                  <a:lnTo>
                    <a:pt x="3960" y="23024"/>
                  </a:lnTo>
                  <a:lnTo>
                    <a:pt x="4287" y="23392"/>
                  </a:lnTo>
                  <a:lnTo>
                    <a:pt x="4613" y="23759"/>
                  </a:lnTo>
                  <a:lnTo>
                    <a:pt x="4899" y="24126"/>
                  </a:lnTo>
                  <a:lnTo>
                    <a:pt x="5022" y="24330"/>
                  </a:lnTo>
                  <a:lnTo>
                    <a:pt x="5144" y="24535"/>
                  </a:lnTo>
                  <a:lnTo>
                    <a:pt x="5185" y="24698"/>
                  </a:lnTo>
                  <a:lnTo>
                    <a:pt x="5307" y="24820"/>
                  </a:lnTo>
                  <a:lnTo>
                    <a:pt x="5471" y="24984"/>
                  </a:lnTo>
                  <a:lnTo>
                    <a:pt x="5634" y="25188"/>
                  </a:lnTo>
                  <a:lnTo>
                    <a:pt x="5920" y="25555"/>
                  </a:lnTo>
                  <a:lnTo>
                    <a:pt x="6205" y="25882"/>
                  </a:lnTo>
                  <a:lnTo>
                    <a:pt x="6369" y="26086"/>
                  </a:lnTo>
                  <a:lnTo>
                    <a:pt x="6532" y="26249"/>
                  </a:lnTo>
                  <a:lnTo>
                    <a:pt x="6655" y="26331"/>
                  </a:lnTo>
                  <a:lnTo>
                    <a:pt x="6695" y="26453"/>
                  </a:lnTo>
                  <a:lnTo>
                    <a:pt x="6777" y="26576"/>
                  </a:lnTo>
                  <a:lnTo>
                    <a:pt x="6899" y="26698"/>
                  </a:lnTo>
                  <a:lnTo>
                    <a:pt x="7104" y="26821"/>
                  </a:lnTo>
                  <a:lnTo>
                    <a:pt x="7308" y="26984"/>
                  </a:lnTo>
                  <a:lnTo>
                    <a:pt x="7634" y="27270"/>
                  </a:lnTo>
                  <a:lnTo>
                    <a:pt x="7920" y="27596"/>
                  </a:lnTo>
                  <a:lnTo>
                    <a:pt x="8287" y="27882"/>
                  </a:lnTo>
                  <a:lnTo>
                    <a:pt x="8287" y="28045"/>
                  </a:lnTo>
                  <a:lnTo>
                    <a:pt x="8369" y="28127"/>
                  </a:lnTo>
                  <a:lnTo>
                    <a:pt x="8573" y="28331"/>
                  </a:lnTo>
                  <a:lnTo>
                    <a:pt x="8736" y="28413"/>
                  </a:lnTo>
                  <a:lnTo>
                    <a:pt x="8818" y="28453"/>
                  </a:lnTo>
                  <a:lnTo>
                    <a:pt x="8859" y="28494"/>
                  </a:lnTo>
                  <a:lnTo>
                    <a:pt x="9145" y="28821"/>
                  </a:lnTo>
                  <a:lnTo>
                    <a:pt x="9512" y="29106"/>
                  </a:lnTo>
                  <a:lnTo>
                    <a:pt x="10247" y="29678"/>
                  </a:lnTo>
                  <a:lnTo>
                    <a:pt x="10410" y="29800"/>
                  </a:lnTo>
                  <a:lnTo>
                    <a:pt x="10573" y="29841"/>
                  </a:lnTo>
                  <a:lnTo>
                    <a:pt x="10737" y="29841"/>
                  </a:lnTo>
                  <a:lnTo>
                    <a:pt x="10941" y="29760"/>
                  </a:lnTo>
                  <a:lnTo>
                    <a:pt x="11186" y="29923"/>
                  </a:lnTo>
                  <a:lnTo>
                    <a:pt x="11308" y="30045"/>
                  </a:lnTo>
                  <a:lnTo>
                    <a:pt x="11349" y="30168"/>
                  </a:lnTo>
                  <a:lnTo>
                    <a:pt x="11390" y="30290"/>
                  </a:lnTo>
                  <a:lnTo>
                    <a:pt x="11471" y="30372"/>
                  </a:lnTo>
                  <a:lnTo>
                    <a:pt x="11594" y="30454"/>
                  </a:lnTo>
                  <a:lnTo>
                    <a:pt x="11757" y="30454"/>
                  </a:lnTo>
                  <a:lnTo>
                    <a:pt x="11880" y="30494"/>
                  </a:lnTo>
                  <a:lnTo>
                    <a:pt x="12002" y="30535"/>
                  </a:lnTo>
                  <a:lnTo>
                    <a:pt x="12247" y="30658"/>
                  </a:lnTo>
                  <a:lnTo>
                    <a:pt x="12329" y="30699"/>
                  </a:lnTo>
                  <a:lnTo>
                    <a:pt x="12410" y="30739"/>
                  </a:lnTo>
                  <a:lnTo>
                    <a:pt x="12614" y="30780"/>
                  </a:lnTo>
                  <a:lnTo>
                    <a:pt x="12819" y="30780"/>
                  </a:lnTo>
                  <a:lnTo>
                    <a:pt x="12941" y="30821"/>
                  </a:lnTo>
                  <a:lnTo>
                    <a:pt x="12982" y="30903"/>
                  </a:lnTo>
                  <a:lnTo>
                    <a:pt x="13308" y="30984"/>
                  </a:lnTo>
                  <a:lnTo>
                    <a:pt x="13594" y="31107"/>
                  </a:lnTo>
                  <a:lnTo>
                    <a:pt x="13880" y="31188"/>
                  </a:lnTo>
                  <a:lnTo>
                    <a:pt x="14043" y="31229"/>
                  </a:lnTo>
                  <a:lnTo>
                    <a:pt x="14206" y="31229"/>
                  </a:lnTo>
                  <a:lnTo>
                    <a:pt x="14860" y="31352"/>
                  </a:lnTo>
                  <a:lnTo>
                    <a:pt x="15186" y="31433"/>
                  </a:lnTo>
                  <a:lnTo>
                    <a:pt x="15472" y="31597"/>
                  </a:lnTo>
                  <a:lnTo>
                    <a:pt x="15758" y="31678"/>
                  </a:lnTo>
                  <a:lnTo>
                    <a:pt x="16043" y="31760"/>
                  </a:lnTo>
                  <a:lnTo>
                    <a:pt x="16697" y="31801"/>
                  </a:lnTo>
                  <a:lnTo>
                    <a:pt x="16942" y="31801"/>
                  </a:lnTo>
                  <a:lnTo>
                    <a:pt x="17186" y="31842"/>
                  </a:lnTo>
                  <a:lnTo>
                    <a:pt x="17758" y="32046"/>
                  </a:lnTo>
                  <a:lnTo>
                    <a:pt x="18329" y="32209"/>
                  </a:lnTo>
                  <a:lnTo>
                    <a:pt x="19554" y="32495"/>
                  </a:lnTo>
                  <a:lnTo>
                    <a:pt x="19677" y="32617"/>
                  </a:lnTo>
                  <a:lnTo>
                    <a:pt x="19799" y="32658"/>
                  </a:lnTo>
                  <a:lnTo>
                    <a:pt x="20126" y="32699"/>
                  </a:lnTo>
                  <a:lnTo>
                    <a:pt x="20452" y="32740"/>
                  </a:lnTo>
                  <a:lnTo>
                    <a:pt x="20738" y="32821"/>
                  </a:lnTo>
                  <a:lnTo>
                    <a:pt x="21350" y="32944"/>
                  </a:lnTo>
                  <a:lnTo>
                    <a:pt x="22820" y="33270"/>
                  </a:lnTo>
                  <a:lnTo>
                    <a:pt x="23595" y="33393"/>
                  </a:lnTo>
                  <a:lnTo>
                    <a:pt x="24330" y="33434"/>
                  </a:lnTo>
                  <a:lnTo>
                    <a:pt x="24453" y="33434"/>
                  </a:lnTo>
                  <a:lnTo>
                    <a:pt x="24902" y="33597"/>
                  </a:lnTo>
                  <a:lnTo>
                    <a:pt x="25147" y="33638"/>
                  </a:lnTo>
                  <a:lnTo>
                    <a:pt x="25392" y="33597"/>
                  </a:lnTo>
                  <a:lnTo>
                    <a:pt x="25636" y="33597"/>
                  </a:lnTo>
                  <a:lnTo>
                    <a:pt x="25800" y="33678"/>
                  </a:lnTo>
                  <a:lnTo>
                    <a:pt x="26086" y="33678"/>
                  </a:lnTo>
                  <a:lnTo>
                    <a:pt x="27024" y="33719"/>
                  </a:lnTo>
                  <a:lnTo>
                    <a:pt x="27922" y="33719"/>
                  </a:lnTo>
                  <a:lnTo>
                    <a:pt x="29759" y="33678"/>
                  </a:lnTo>
                  <a:lnTo>
                    <a:pt x="31147" y="33638"/>
                  </a:lnTo>
                  <a:lnTo>
                    <a:pt x="32576" y="33597"/>
                  </a:lnTo>
                  <a:lnTo>
                    <a:pt x="33148" y="33556"/>
                  </a:lnTo>
                  <a:lnTo>
                    <a:pt x="33678" y="33556"/>
                  </a:lnTo>
                  <a:lnTo>
                    <a:pt x="34250" y="33597"/>
                  </a:lnTo>
                  <a:lnTo>
                    <a:pt x="34821" y="33597"/>
                  </a:lnTo>
                  <a:lnTo>
                    <a:pt x="35393" y="33556"/>
                  </a:lnTo>
                  <a:lnTo>
                    <a:pt x="35964" y="33597"/>
                  </a:lnTo>
                  <a:lnTo>
                    <a:pt x="37107" y="33597"/>
                  </a:lnTo>
                  <a:lnTo>
                    <a:pt x="38250" y="33556"/>
                  </a:lnTo>
                  <a:lnTo>
                    <a:pt x="38863" y="33556"/>
                  </a:lnTo>
                  <a:lnTo>
                    <a:pt x="39475" y="33515"/>
                  </a:lnTo>
                  <a:lnTo>
                    <a:pt x="40087" y="33474"/>
                  </a:lnTo>
                  <a:lnTo>
                    <a:pt x="40700" y="33352"/>
                  </a:lnTo>
                  <a:lnTo>
                    <a:pt x="41108" y="33352"/>
                  </a:lnTo>
                  <a:lnTo>
                    <a:pt x="41883" y="33311"/>
                  </a:lnTo>
                  <a:lnTo>
                    <a:pt x="42659" y="33270"/>
                  </a:lnTo>
                  <a:lnTo>
                    <a:pt x="43149" y="33229"/>
                  </a:lnTo>
                  <a:lnTo>
                    <a:pt x="43680" y="33189"/>
                  </a:lnTo>
                  <a:lnTo>
                    <a:pt x="44455" y="33148"/>
                  </a:lnTo>
                  <a:lnTo>
                    <a:pt x="44863" y="33107"/>
                  </a:lnTo>
                  <a:lnTo>
                    <a:pt x="45231" y="33025"/>
                  </a:lnTo>
                  <a:lnTo>
                    <a:pt x="45476" y="32985"/>
                  </a:lnTo>
                  <a:lnTo>
                    <a:pt x="45557" y="32985"/>
                  </a:lnTo>
                  <a:lnTo>
                    <a:pt x="45639" y="33066"/>
                  </a:lnTo>
                  <a:lnTo>
                    <a:pt x="45761" y="33107"/>
                  </a:lnTo>
                  <a:lnTo>
                    <a:pt x="46210" y="33107"/>
                  </a:lnTo>
                  <a:lnTo>
                    <a:pt x="46578" y="33066"/>
                  </a:lnTo>
                  <a:lnTo>
                    <a:pt x="46945" y="32985"/>
                  </a:lnTo>
                  <a:lnTo>
                    <a:pt x="47313" y="32985"/>
                  </a:lnTo>
                  <a:lnTo>
                    <a:pt x="47517" y="32903"/>
                  </a:lnTo>
                  <a:lnTo>
                    <a:pt x="47639" y="32903"/>
                  </a:lnTo>
                  <a:lnTo>
                    <a:pt x="47803" y="32862"/>
                  </a:lnTo>
                  <a:lnTo>
                    <a:pt x="48170" y="32903"/>
                  </a:lnTo>
                  <a:lnTo>
                    <a:pt x="48578" y="32862"/>
                  </a:lnTo>
                  <a:lnTo>
                    <a:pt x="48946" y="32821"/>
                  </a:lnTo>
                  <a:lnTo>
                    <a:pt x="49354" y="32780"/>
                  </a:lnTo>
                  <a:lnTo>
                    <a:pt x="49925" y="32699"/>
                  </a:lnTo>
                  <a:lnTo>
                    <a:pt x="50538" y="32658"/>
                  </a:lnTo>
                  <a:lnTo>
                    <a:pt x="50701" y="32658"/>
                  </a:lnTo>
                  <a:lnTo>
                    <a:pt x="50823" y="32617"/>
                  </a:lnTo>
                  <a:lnTo>
                    <a:pt x="50946" y="32535"/>
                  </a:lnTo>
                  <a:lnTo>
                    <a:pt x="51068" y="32454"/>
                  </a:lnTo>
                  <a:lnTo>
                    <a:pt x="51191" y="32372"/>
                  </a:lnTo>
                  <a:lnTo>
                    <a:pt x="51272" y="32454"/>
                  </a:lnTo>
                  <a:lnTo>
                    <a:pt x="51395" y="32495"/>
                  </a:lnTo>
                  <a:lnTo>
                    <a:pt x="51640" y="32495"/>
                  </a:lnTo>
                  <a:lnTo>
                    <a:pt x="52987" y="32168"/>
                  </a:lnTo>
                  <a:lnTo>
                    <a:pt x="53109" y="32127"/>
                  </a:lnTo>
                  <a:lnTo>
                    <a:pt x="53191" y="32086"/>
                  </a:lnTo>
                  <a:lnTo>
                    <a:pt x="53232" y="31964"/>
                  </a:lnTo>
                  <a:lnTo>
                    <a:pt x="53273" y="31923"/>
                  </a:lnTo>
                  <a:lnTo>
                    <a:pt x="53518" y="31882"/>
                  </a:lnTo>
                  <a:lnTo>
                    <a:pt x="53803" y="31842"/>
                  </a:lnTo>
                  <a:lnTo>
                    <a:pt x="54007" y="31678"/>
                  </a:lnTo>
                  <a:lnTo>
                    <a:pt x="54130" y="31597"/>
                  </a:lnTo>
                  <a:lnTo>
                    <a:pt x="54171" y="31556"/>
                  </a:lnTo>
                  <a:lnTo>
                    <a:pt x="54252" y="31556"/>
                  </a:lnTo>
                  <a:lnTo>
                    <a:pt x="54416" y="31597"/>
                  </a:lnTo>
                  <a:lnTo>
                    <a:pt x="54538" y="31597"/>
                  </a:lnTo>
                  <a:lnTo>
                    <a:pt x="54783" y="31556"/>
                  </a:lnTo>
                  <a:lnTo>
                    <a:pt x="55028" y="31433"/>
                  </a:lnTo>
                  <a:lnTo>
                    <a:pt x="55273" y="31311"/>
                  </a:lnTo>
                  <a:lnTo>
                    <a:pt x="55354" y="31270"/>
                  </a:lnTo>
                  <a:lnTo>
                    <a:pt x="55926" y="31270"/>
                  </a:lnTo>
                  <a:lnTo>
                    <a:pt x="56416" y="31188"/>
                  </a:lnTo>
                  <a:lnTo>
                    <a:pt x="56947" y="31066"/>
                  </a:lnTo>
                  <a:lnTo>
                    <a:pt x="57436" y="31025"/>
                  </a:lnTo>
                  <a:lnTo>
                    <a:pt x="57722" y="31025"/>
                  </a:lnTo>
                  <a:lnTo>
                    <a:pt x="58008" y="30984"/>
                  </a:lnTo>
                  <a:lnTo>
                    <a:pt x="58294" y="30903"/>
                  </a:lnTo>
                  <a:lnTo>
                    <a:pt x="58539" y="30780"/>
                  </a:lnTo>
                  <a:lnTo>
                    <a:pt x="58824" y="30780"/>
                  </a:lnTo>
                  <a:lnTo>
                    <a:pt x="58947" y="30739"/>
                  </a:lnTo>
                  <a:lnTo>
                    <a:pt x="59028" y="30658"/>
                  </a:lnTo>
                  <a:lnTo>
                    <a:pt x="59192" y="30617"/>
                  </a:lnTo>
                  <a:lnTo>
                    <a:pt x="59763" y="30494"/>
                  </a:lnTo>
                  <a:lnTo>
                    <a:pt x="60335" y="30290"/>
                  </a:lnTo>
                  <a:lnTo>
                    <a:pt x="60906" y="30086"/>
                  </a:lnTo>
                  <a:lnTo>
                    <a:pt x="61478" y="29923"/>
                  </a:lnTo>
                  <a:lnTo>
                    <a:pt x="61559" y="29882"/>
                  </a:lnTo>
                  <a:lnTo>
                    <a:pt x="61600" y="29841"/>
                  </a:lnTo>
                  <a:lnTo>
                    <a:pt x="61682" y="29719"/>
                  </a:lnTo>
                  <a:lnTo>
                    <a:pt x="61927" y="29678"/>
                  </a:lnTo>
                  <a:lnTo>
                    <a:pt x="62212" y="29596"/>
                  </a:lnTo>
                  <a:lnTo>
                    <a:pt x="62662" y="29433"/>
                  </a:lnTo>
                  <a:lnTo>
                    <a:pt x="63192" y="29270"/>
                  </a:lnTo>
                  <a:lnTo>
                    <a:pt x="63437" y="29188"/>
                  </a:lnTo>
                  <a:lnTo>
                    <a:pt x="63682" y="29066"/>
                  </a:lnTo>
                  <a:lnTo>
                    <a:pt x="63845" y="28984"/>
                  </a:lnTo>
                  <a:lnTo>
                    <a:pt x="64009" y="28902"/>
                  </a:lnTo>
                  <a:lnTo>
                    <a:pt x="64417" y="28780"/>
                  </a:lnTo>
                  <a:lnTo>
                    <a:pt x="64743" y="28617"/>
                  </a:lnTo>
                  <a:lnTo>
                    <a:pt x="64907" y="28494"/>
                  </a:lnTo>
                  <a:lnTo>
                    <a:pt x="65029" y="28372"/>
                  </a:lnTo>
                  <a:lnTo>
                    <a:pt x="65111" y="28331"/>
                  </a:lnTo>
                  <a:lnTo>
                    <a:pt x="65192" y="28331"/>
                  </a:lnTo>
                  <a:lnTo>
                    <a:pt x="65397" y="28290"/>
                  </a:lnTo>
                  <a:lnTo>
                    <a:pt x="65601" y="28168"/>
                  </a:lnTo>
                  <a:lnTo>
                    <a:pt x="65764" y="28045"/>
                  </a:lnTo>
                  <a:lnTo>
                    <a:pt x="65886" y="27923"/>
                  </a:lnTo>
                  <a:lnTo>
                    <a:pt x="66091" y="27882"/>
                  </a:lnTo>
                  <a:lnTo>
                    <a:pt x="66254" y="27800"/>
                  </a:lnTo>
                  <a:lnTo>
                    <a:pt x="66499" y="27637"/>
                  </a:lnTo>
                  <a:lnTo>
                    <a:pt x="66703" y="27433"/>
                  </a:lnTo>
                  <a:lnTo>
                    <a:pt x="66948" y="27310"/>
                  </a:lnTo>
                  <a:lnTo>
                    <a:pt x="67478" y="26984"/>
                  </a:lnTo>
                  <a:lnTo>
                    <a:pt x="67968" y="26657"/>
                  </a:lnTo>
                  <a:lnTo>
                    <a:pt x="68907" y="25963"/>
                  </a:lnTo>
                  <a:lnTo>
                    <a:pt x="69070" y="25882"/>
                  </a:lnTo>
                  <a:lnTo>
                    <a:pt x="69152" y="25800"/>
                  </a:lnTo>
                  <a:lnTo>
                    <a:pt x="69234" y="25718"/>
                  </a:lnTo>
                  <a:lnTo>
                    <a:pt x="69275" y="25596"/>
                  </a:lnTo>
                  <a:lnTo>
                    <a:pt x="69315" y="25514"/>
                  </a:lnTo>
                  <a:lnTo>
                    <a:pt x="69356" y="25433"/>
                  </a:lnTo>
                  <a:lnTo>
                    <a:pt x="69479" y="25228"/>
                  </a:lnTo>
                  <a:lnTo>
                    <a:pt x="69601" y="25065"/>
                  </a:lnTo>
                  <a:lnTo>
                    <a:pt x="69601" y="24984"/>
                  </a:lnTo>
                  <a:lnTo>
                    <a:pt x="69560" y="24861"/>
                  </a:lnTo>
                  <a:lnTo>
                    <a:pt x="69601" y="24779"/>
                  </a:lnTo>
                  <a:lnTo>
                    <a:pt x="69683" y="24739"/>
                  </a:lnTo>
                  <a:lnTo>
                    <a:pt x="69846" y="24657"/>
                  </a:lnTo>
                  <a:lnTo>
                    <a:pt x="69969" y="24535"/>
                  </a:lnTo>
                  <a:lnTo>
                    <a:pt x="70091" y="24412"/>
                  </a:lnTo>
                  <a:lnTo>
                    <a:pt x="70132" y="24290"/>
                  </a:lnTo>
                  <a:lnTo>
                    <a:pt x="70213" y="24045"/>
                  </a:lnTo>
                  <a:lnTo>
                    <a:pt x="70254" y="23718"/>
                  </a:lnTo>
                  <a:lnTo>
                    <a:pt x="70254" y="23596"/>
                  </a:lnTo>
                  <a:lnTo>
                    <a:pt x="70295" y="23473"/>
                  </a:lnTo>
                  <a:lnTo>
                    <a:pt x="70418" y="23351"/>
                  </a:lnTo>
                  <a:lnTo>
                    <a:pt x="70540" y="23269"/>
                  </a:lnTo>
                  <a:lnTo>
                    <a:pt x="70744" y="23147"/>
                  </a:lnTo>
                  <a:lnTo>
                    <a:pt x="70907" y="23024"/>
                  </a:lnTo>
                  <a:lnTo>
                    <a:pt x="71030" y="22861"/>
                  </a:lnTo>
                  <a:lnTo>
                    <a:pt x="71112" y="22698"/>
                  </a:lnTo>
                  <a:lnTo>
                    <a:pt x="71193" y="22412"/>
                  </a:lnTo>
                  <a:lnTo>
                    <a:pt x="71316" y="22167"/>
                  </a:lnTo>
                  <a:lnTo>
                    <a:pt x="71642" y="21636"/>
                  </a:lnTo>
                  <a:lnTo>
                    <a:pt x="71765" y="21350"/>
                  </a:lnTo>
                  <a:lnTo>
                    <a:pt x="71806" y="21187"/>
                  </a:lnTo>
                  <a:lnTo>
                    <a:pt x="71806" y="21024"/>
                  </a:lnTo>
                  <a:lnTo>
                    <a:pt x="71765" y="20901"/>
                  </a:lnTo>
                  <a:lnTo>
                    <a:pt x="71765" y="20738"/>
                  </a:lnTo>
                  <a:lnTo>
                    <a:pt x="71846" y="20616"/>
                  </a:lnTo>
                  <a:lnTo>
                    <a:pt x="71928" y="20493"/>
                  </a:lnTo>
                  <a:lnTo>
                    <a:pt x="72050" y="20330"/>
                  </a:lnTo>
                  <a:lnTo>
                    <a:pt x="72173" y="20167"/>
                  </a:lnTo>
                  <a:lnTo>
                    <a:pt x="72255" y="20003"/>
                  </a:lnTo>
                  <a:lnTo>
                    <a:pt x="72255" y="19840"/>
                  </a:lnTo>
                  <a:lnTo>
                    <a:pt x="72255" y="19677"/>
                  </a:lnTo>
                  <a:lnTo>
                    <a:pt x="72295" y="19554"/>
                  </a:lnTo>
                  <a:lnTo>
                    <a:pt x="72377" y="19309"/>
                  </a:lnTo>
                  <a:lnTo>
                    <a:pt x="72418" y="19146"/>
                  </a:lnTo>
                  <a:lnTo>
                    <a:pt x="72418" y="19024"/>
                  </a:lnTo>
                  <a:lnTo>
                    <a:pt x="72377" y="18901"/>
                  </a:lnTo>
                  <a:lnTo>
                    <a:pt x="72295" y="18738"/>
                  </a:lnTo>
                  <a:lnTo>
                    <a:pt x="72255" y="18656"/>
                  </a:lnTo>
                  <a:lnTo>
                    <a:pt x="72295" y="18615"/>
                  </a:lnTo>
                  <a:lnTo>
                    <a:pt x="72377" y="18452"/>
                  </a:lnTo>
                  <a:lnTo>
                    <a:pt x="72540" y="18166"/>
                  </a:lnTo>
                  <a:lnTo>
                    <a:pt x="72581" y="17881"/>
                  </a:lnTo>
                  <a:lnTo>
                    <a:pt x="72622" y="17595"/>
                  </a:lnTo>
                  <a:lnTo>
                    <a:pt x="72663" y="17268"/>
                  </a:lnTo>
                  <a:lnTo>
                    <a:pt x="72663" y="17187"/>
                  </a:lnTo>
                  <a:lnTo>
                    <a:pt x="72622" y="17064"/>
                  </a:lnTo>
                  <a:lnTo>
                    <a:pt x="72459" y="16901"/>
                  </a:lnTo>
                  <a:lnTo>
                    <a:pt x="72540" y="16860"/>
                  </a:lnTo>
                  <a:lnTo>
                    <a:pt x="72622" y="16778"/>
                  </a:lnTo>
                  <a:lnTo>
                    <a:pt x="72622" y="16738"/>
                  </a:lnTo>
                  <a:lnTo>
                    <a:pt x="72622" y="16656"/>
                  </a:lnTo>
                  <a:lnTo>
                    <a:pt x="72581" y="16493"/>
                  </a:lnTo>
                  <a:lnTo>
                    <a:pt x="72540" y="16370"/>
                  </a:lnTo>
                  <a:lnTo>
                    <a:pt x="72499" y="16248"/>
                  </a:lnTo>
                  <a:lnTo>
                    <a:pt x="72499" y="16085"/>
                  </a:lnTo>
                  <a:lnTo>
                    <a:pt x="72540" y="15962"/>
                  </a:lnTo>
                  <a:lnTo>
                    <a:pt x="72663" y="15880"/>
                  </a:lnTo>
                  <a:lnTo>
                    <a:pt x="72704" y="15799"/>
                  </a:lnTo>
                  <a:lnTo>
                    <a:pt x="72744" y="15676"/>
                  </a:lnTo>
                  <a:lnTo>
                    <a:pt x="72744" y="15595"/>
                  </a:lnTo>
                  <a:lnTo>
                    <a:pt x="72663" y="15513"/>
                  </a:lnTo>
                  <a:lnTo>
                    <a:pt x="72499" y="15391"/>
                  </a:lnTo>
                  <a:lnTo>
                    <a:pt x="72459" y="15268"/>
                  </a:lnTo>
                  <a:lnTo>
                    <a:pt x="72459" y="15146"/>
                  </a:lnTo>
                  <a:lnTo>
                    <a:pt x="72499" y="15023"/>
                  </a:lnTo>
                  <a:lnTo>
                    <a:pt x="72499" y="14942"/>
                  </a:lnTo>
                  <a:lnTo>
                    <a:pt x="72499" y="14860"/>
                  </a:lnTo>
                  <a:lnTo>
                    <a:pt x="72459" y="14697"/>
                  </a:lnTo>
                  <a:lnTo>
                    <a:pt x="72418" y="14533"/>
                  </a:lnTo>
                  <a:lnTo>
                    <a:pt x="72459" y="14452"/>
                  </a:lnTo>
                  <a:lnTo>
                    <a:pt x="72499" y="14370"/>
                  </a:lnTo>
                  <a:lnTo>
                    <a:pt x="72377" y="14125"/>
                  </a:lnTo>
                  <a:lnTo>
                    <a:pt x="72295" y="13880"/>
                  </a:lnTo>
                  <a:lnTo>
                    <a:pt x="72255" y="13594"/>
                  </a:lnTo>
                  <a:lnTo>
                    <a:pt x="72295" y="13309"/>
                  </a:lnTo>
                  <a:lnTo>
                    <a:pt x="72377" y="12900"/>
                  </a:lnTo>
                  <a:lnTo>
                    <a:pt x="72336" y="12696"/>
                  </a:lnTo>
                  <a:lnTo>
                    <a:pt x="72295" y="12615"/>
                  </a:lnTo>
                  <a:lnTo>
                    <a:pt x="72255" y="12492"/>
                  </a:lnTo>
                  <a:lnTo>
                    <a:pt x="72091" y="12288"/>
                  </a:lnTo>
                  <a:lnTo>
                    <a:pt x="71969" y="12084"/>
                  </a:lnTo>
                  <a:lnTo>
                    <a:pt x="71887" y="11880"/>
                  </a:lnTo>
                  <a:lnTo>
                    <a:pt x="71806" y="11676"/>
                  </a:lnTo>
                  <a:lnTo>
                    <a:pt x="71683" y="11431"/>
                  </a:lnTo>
                  <a:lnTo>
                    <a:pt x="71601" y="11308"/>
                  </a:lnTo>
                  <a:lnTo>
                    <a:pt x="71479" y="11186"/>
                  </a:lnTo>
                  <a:lnTo>
                    <a:pt x="71275" y="11023"/>
                  </a:lnTo>
                  <a:lnTo>
                    <a:pt x="71234" y="10900"/>
                  </a:lnTo>
                  <a:lnTo>
                    <a:pt x="71234" y="10819"/>
                  </a:lnTo>
                  <a:lnTo>
                    <a:pt x="71275" y="10737"/>
                  </a:lnTo>
                  <a:lnTo>
                    <a:pt x="71275" y="10696"/>
                  </a:lnTo>
                  <a:lnTo>
                    <a:pt x="71234" y="10655"/>
                  </a:lnTo>
                  <a:lnTo>
                    <a:pt x="71193" y="10614"/>
                  </a:lnTo>
                  <a:lnTo>
                    <a:pt x="71071" y="10533"/>
                  </a:lnTo>
                  <a:lnTo>
                    <a:pt x="70989" y="10492"/>
                  </a:lnTo>
                  <a:lnTo>
                    <a:pt x="70867" y="10370"/>
                  </a:lnTo>
                  <a:lnTo>
                    <a:pt x="70785" y="10288"/>
                  </a:lnTo>
                  <a:lnTo>
                    <a:pt x="70785" y="10247"/>
                  </a:lnTo>
                  <a:lnTo>
                    <a:pt x="70785" y="10084"/>
                  </a:lnTo>
                  <a:lnTo>
                    <a:pt x="70744" y="9961"/>
                  </a:lnTo>
                  <a:lnTo>
                    <a:pt x="70622" y="9880"/>
                  </a:lnTo>
                  <a:lnTo>
                    <a:pt x="70458" y="9798"/>
                  </a:lnTo>
                  <a:lnTo>
                    <a:pt x="70336" y="9553"/>
                  </a:lnTo>
                  <a:lnTo>
                    <a:pt x="70213" y="9349"/>
                  </a:lnTo>
                  <a:lnTo>
                    <a:pt x="69887" y="8941"/>
                  </a:lnTo>
                  <a:lnTo>
                    <a:pt x="69683" y="8696"/>
                  </a:lnTo>
                  <a:lnTo>
                    <a:pt x="69438" y="8451"/>
                  </a:lnTo>
                  <a:lnTo>
                    <a:pt x="68866" y="8002"/>
                  </a:lnTo>
                  <a:lnTo>
                    <a:pt x="68295" y="7594"/>
                  </a:lnTo>
                  <a:lnTo>
                    <a:pt x="67764" y="7145"/>
                  </a:lnTo>
                  <a:lnTo>
                    <a:pt x="67642" y="7104"/>
                  </a:lnTo>
                  <a:lnTo>
                    <a:pt x="67560" y="7104"/>
                  </a:lnTo>
                  <a:lnTo>
                    <a:pt x="67111" y="6777"/>
                  </a:lnTo>
                  <a:lnTo>
                    <a:pt x="66866" y="6614"/>
                  </a:lnTo>
                  <a:lnTo>
                    <a:pt x="66621" y="6532"/>
                  </a:lnTo>
                  <a:lnTo>
                    <a:pt x="66376" y="6369"/>
                  </a:lnTo>
                  <a:lnTo>
                    <a:pt x="66131" y="6247"/>
                  </a:lnTo>
                  <a:lnTo>
                    <a:pt x="65519" y="5838"/>
                  </a:lnTo>
                  <a:lnTo>
                    <a:pt x="65233" y="5675"/>
                  </a:lnTo>
                  <a:lnTo>
                    <a:pt x="64866" y="5553"/>
                  </a:lnTo>
                  <a:lnTo>
                    <a:pt x="64580" y="5430"/>
                  </a:lnTo>
                  <a:lnTo>
                    <a:pt x="64335" y="5267"/>
                  </a:lnTo>
                  <a:lnTo>
                    <a:pt x="64254" y="5144"/>
                  </a:lnTo>
                  <a:lnTo>
                    <a:pt x="64131" y="5063"/>
                  </a:lnTo>
                  <a:lnTo>
                    <a:pt x="63886" y="4981"/>
                  </a:lnTo>
                  <a:lnTo>
                    <a:pt x="63151" y="4695"/>
                  </a:lnTo>
                  <a:lnTo>
                    <a:pt x="62457" y="4410"/>
                  </a:lnTo>
                  <a:lnTo>
                    <a:pt x="61723" y="4124"/>
                  </a:lnTo>
                  <a:lnTo>
                    <a:pt x="60988" y="3879"/>
                  </a:lnTo>
                  <a:lnTo>
                    <a:pt x="60335" y="3634"/>
                  </a:lnTo>
                  <a:lnTo>
                    <a:pt x="59682" y="3389"/>
                  </a:lnTo>
                  <a:lnTo>
                    <a:pt x="58865" y="3144"/>
                  </a:lnTo>
                  <a:lnTo>
                    <a:pt x="58498" y="3022"/>
                  </a:lnTo>
                  <a:lnTo>
                    <a:pt x="58090" y="2899"/>
                  </a:lnTo>
                  <a:lnTo>
                    <a:pt x="57314" y="2613"/>
                  </a:lnTo>
                  <a:lnTo>
                    <a:pt x="56538" y="2409"/>
                  </a:lnTo>
                  <a:lnTo>
                    <a:pt x="54946" y="2083"/>
                  </a:lnTo>
                  <a:lnTo>
                    <a:pt x="53722" y="1838"/>
                  </a:lnTo>
                  <a:lnTo>
                    <a:pt x="52497" y="1593"/>
                  </a:lnTo>
                  <a:lnTo>
                    <a:pt x="51191" y="1389"/>
                  </a:lnTo>
                  <a:lnTo>
                    <a:pt x="49884" y="1226"/>
                  </a:lnTo>
                  <a:lnTo>
                    <a:pt x="48905" y="1144"/>
                  </a:lnTo>
                  <a:lnTo>
                    <a:pt x="47884" y="1062"/>
                  </a:lnTo>
                  <a:lnTo>
                    <a:pt x="46864" y="981"/>
                  </a:lnTo>
                  <a:lnTo>
                    <a:pt x="45843" y="858"/>
                  </a:lnTo>
                  <a:lnTo>
                    <a:pt x="44741" y="736"/>
                  </a:lnTo>
                  <a:lnTo>
                    <a:pt x="43639" y="654"/>
                  </a:lnTo>
                  <a:lnTo>
                    <a:pt x="41230" y="572"/>
                  </a:lnTo>
                  <a:lnTo>
                    <a:pt x="36781" y="327"/>
                  </a:lnTo>
                  <a:lnTo>
                    <a:pt x="34903" y="287"/>
                  </a:lnTo>
                  <a:lnTo>
                    <a:pt x="33066" y="246"/>
                  </a:lnTo>
                  <a:lnTo>
                    <a:pt x="27269" y="246"/>
                  </a:lnTo>
                  <a:lnTo>
                    <a:pt x="26575" y="205"/>
                  </a:lnTo>
                  <a:lnTo>
                    <a:pt x="25881" y="164"/>
                  </a:lnTo>
                  <a:lnTo>
                    <a:pt x="24493" y="83"/>
                  </a:lnTo>
                  <a:lnTo>
                    <a:pt x="23146" y="1"/>
                  </a:lnTo>
                  <a:close/>
                </a:path>
              </a:pathLst>
            </a:custGeom>
            <a:solidFill>
              <a:srgbClr val="FFFFFF">
                <a:alpha val="56420"/>
              </a:srgbClr>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78" name="Google Shape;1378;p37"/>
          <p:cNvGrpSpPr/>
          <p:nvPr/>
        </p:nvGrpSpPr>
        <p:grpSpPr>
          <a:xfrm rot="-2241120">
            <a:off x="9980546" y="499493"/>
            <a:ext cx="223377" cy="314312"/>
            <a:chOff x="5248950" y="2607450"/>
            <a:chExt cx="27575" cy="38800"/>
          </a:xfrm>
        </p:grpSpPr>
        <p:sp>
          <p:nvSpPr>
            <p:cNvPr id="1379" name="Google Shape;1379;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80" name="Google Shape;1380;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81" name="Google Shape;1381;p37"/>
          <p:cNvGrpSpPr/>
          <p:nvPr/>
        </p:nvGrpSpPr>
        <p:grpSpPr>
          <a:xfrm rot="1583875">
            <a:off x="11416248" y="5923791"/>
            <a:ext cx="213065" cy="299803"/>
            <a:chOff x="5248950" y="2607450"/>
            <a:chExt cx="27575" cy="38800"/>
          </a:xfrm>
        </p:grpSpPr>
        <p:sp>
          <p:nvSpPr>
            <p:cNvPr id="1382" name="Google Shape;1382;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83" name="Google Shape;1383;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84" name="Google Shape;1384;p37"/>
          <p:cNvGrpSpPr/>
          <p:nvPr/>
        </p:nvGrpSpPr>
        <p:grpSpPr>
          <a:xfrm rot="4025085">
            <a:off x="935031" y="6259682"/>
            <a:ext cx="140875" cy="198223"/>
            <a:chOff x="5248950" y="2607450"/>
            <a:chExt cx="27575" cy="38800"/>
          </a:xfrm>
        </p:grpSpPr>
        <p:sp>
          <p:nvSpPr>
            <p:cNvPr id="1385" name="Google Shape;1385;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86" name="Google Shape;1386;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87" name="Google Shape;1387;p37"/>
          <p:cNvGrpSpPr/>
          <p:nvPr/>
        </p:nvGrpSpPr>
        <p:grpSpPr>
          <a:xfrm rot="-5243946">
            <a:off x="-112494" y="3732874"/>
            <a:ext cx="223379" cy="314309"/>
            <a:chOff x="5248950" y="2607450"/>
            <a:chExt cx="27575" cy="38800"/>
          </a:xfrm>
        </p:grpSpPr>
        <p:sp>
          <p:nvSpPr>
            <p:cNvPr id="1388" name="Google Shape;1388;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89" name="Google Shape;1389;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90" name="Google Shape;1390;p37"/>
          <p:cNvGrpSpPr/>
          <p:nvPr/>
        </p:nvGrpSpPr>
        <p:grpSpPr>
          <a:xfrm rot="-2700000">
            <a:off x="2632853" y="617964"/>
            <a:ext cx="139484" cy="196264"/>
            <a:chOff x="5248950" y="2607450"/>
            <a:chExt cx="27575" cy="38800"/>
          </a:xfrm>
        </p:grpSpPr>
        <p:sp>
          <p:nvSpPr>
            <p:cNvPr id="1391" name="Google Shape;1391;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92" name="Google Shape;1392;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grpSp>
        <p:nvGrpSpPr>
          <p:cNvPr id="1393" name="Google Shape;1393;p37"/>
          <p:cNvGrpSpPr/>
          <p:nvPr/>
        </p:nvGrpSpPr>
        <p:grpSpPr>
          <a:xfrm rot="3320916">
            <a:off x="11519175" y="731127"/>
            <a:ext cx="139487" cy="196267"/>
            <a:chOff x="5248950" y="2607450"/>
            <a:chExt cx="27575" cy="38800"/>
          </a:xfrm>
        </p:grpSpPr>
        <p:sp>
          <p:nvSpPr>
            <p:cNvPr id="1394" name="Google Shape;1394;p37"/>
            <p:cNvSpPr/>
            <p:nvPr/>
          </p:nvSpPr>
          <p:spPr>
            <a:xfrm>
              <a:off x="5248950" y="2609475"/>
              <a:ext cx="9200" cy="36775"/>
            </a:xfrm>
            <a:custGeom>
              <a:avLst/>
              <a:gdLst/>
              <a:ahLst/>
              <a:cxnLst/>
              <a:rect l="l" t="t" r="r" b="b"/>
              <a:pathLst>
                <a:path w="368" h="1471" extrusionOk="0">
                  <a:moveTo>
                    <a:pt x="41" y="1"/>
                  </a:moveTo>
                  <a:lnTo>
                    <a:pt x="0" y="42"/>
                  </a:lnTo>
                  <a:lnTo>
                    <a:pt x="0" y="83"/>
                  </a:lnTo>
                  <a:lnTo>
                    <a:pt x="123" y="736"/>
                  </a:lnTo>
                  <a:lnTo>
                    <a:pt x="245" y="1389"/>
                  </a:lnTo>
                  <a:lnTo>
                    <a:pt x="245" y="1430"/>
                  </a:lnTo>
                  <a:lnTo>
                    <a:pt x="286" y="1470"/>
                  </a:lnTo>
                  <a:lnTo>
                    <a:pt x="327" y="1470"/>
                  </a:lnTo>
                  <a:lnTo>
                    <a:pt x="368" y="1430"/>
                  </a:lnTo>
                  <a:lnTo>
                    <a:pt x="368" y="1389"/>
                  </a:lnTo>
                  <a:lnTo>
                    <a:pt x="286" y="736"/>
                  </a:lnTo>
                  <a:lnTo>
                    <a:pt x="123" y="83"/>
                  </a:lnTo>
                  <a:lnTo>
                    <a:pt x="82" y="42"/>
                  </a:lnTo>
                  <a:lnTo>
                    <a:pt x="41" y="1"/>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sp>
          <p:nvSpPr>
            <p:cNvPr id="1395" name="Google Shape;1395;p37"/>
            <p:cNvSpPr/>
            <p:nvPr/>
          </p:nvSpPr>
          <p:spPr>
            <a:xfrm>
              <a:off x="5263225" y="2607450"/>
              <a:ext cx="13300" cy="38800"/>
            </a:xfrm>
            <a:custGeom>
              <a:avLst/>
              <a:gdLst/>
              <a:ahLst/>
              <a:cxnLst/>
              <a:rect l="l" t="t" r="r" b="b"/>
              <a:pathLst>
                <a:path w="532" h="1552" extrusionOk="0">
                  <a:moveTo>
                    <a:pt x="42" y="0"/>
                  </a:moveTo>
                  <a:lnTo>
                    <a:pt x="1" y="41"/>
                  </a:lnTo>
                  <a:lnTo>
                    <a:pt x="1" y="123"/>
                  </a:lnTo>
                  <a:lnTo>
                    <a:pt x="164" y="449"/>
                  </a:lnTo>
                  <a:lnTo>
                    <a:pt x="246" y="776"/>
                  </a:lnTo>
                  <a:lnTo>
                    <a:pt x="327" y="1143"/>
                  </a:lnTo>
                  <a:lnTo>
                    <a:pt x="409" y="1470"/>
                  </a:lnTo>
                  <a:lnTo>
                    <a:pt x="409" y="1511"/>
                  </a:lnTo>
                  <a:lnTo>
                    <a:pt x="450" y="1551"/>
                  </a:lnTo>
                  <a:lnTo>
                    <a:pt x="531" y="1511"/>
                  </a:lnTo>
                  <a:lnTo>
                    <a:pt x="531" y="1470"/>
                  </a:lnTo>
                  <a:lnTo>
                    <a:pt x="491" y="1102"/>
                  </a:lnTo>
                  <a:lnTo>
                    <a:pt x="409" y="735"/>
                  </a:lnTo>
                  <a:lnTo>
                    <a:pt x="286" y="368"/>
                  </a:lnTo>
                  <a:lnTo>
                    <a:pt x="123" y="41"/>
                  </a:lnTo>
                  <a:lnTo>
                    <a:pt x="123" y="0"/>
                  </a:lnTo>
                  <a:close/>
                </a:path>
              </a:pathLst>
            </a:custGeom>
            <a:solidFill>
              <a:schemeClr val="dk2"/>
            </a:solidFill>
            <a:ln>
              <a:noFill/>
            </a:ln>
          </p:spPr>
          <p:txBody>
            <a:bodyPr spcFirstLastPara="1" wrap="square" lIns="91425" tIns="91425" rIns="91425" bIns="91425" anchor="ctr" anchorCtr="0">
              <a:noAutofit/>
            </a:bodyPr>
            <a:lstStyle/>
            <a:p>
              <a:endParaRPr sz="2400">
                <a:solidFill>
                  <a:srgbClr val="000000"/>
                </a:solidFill>
              </a:endParaRPr>
            </a:p>
          </p:txBody>
        </p:sp>
      </p:grpSp>
      <p:sp>
        <p:nvSpPr>
          <p:cNvPr id="1396" name="Google Shape;1396;p37"/>
          <p:cNvSpPr/>
          <p:nvPr/>
        </p:nvSpPr>
        <p:spPr>
          <a:xfrm>
            <a:off x="415600" y="55189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97" name="Google Shape;1397;p37"/>
          <p:cNvSpPr/>
          <p:nvPr/>
        </p:nvSpPr>
        <p:spPr>
          <a:xfrm>
            <a:off x="10276367" y="6023301"/>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98" name="Google Shape;1398;p37"/>
          <p:cNvSpPr/>
          <p:nvPr/>
        </p:nvSpPr>
        <p:spPr>
          <a:xfrm>
            <a:off x="11643467" y="2609985"/>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
        <p:nvSpPr>
          <p:cNvPr id="1399" name="Google Shape;1399;p37"/>
          <p:cNvSpPr/>
          <p:nvPr/>
        </p:nvSpPr>
        <p:spPr>
          <a:xfrm>
            <a:off x="588167" y="1096734"/>
            <a:ext cx="191800" cy="100767"/>
          </a:xfrm>
          <a:custGeom>
            <a:avLst/>
            <a:gdLst/>
            <a:ahLst/>
            <a:cxnLst/>
            <a:rect l="l" t="t" r="r" b="b"/>
            <a:pathLst>
              <a:path w="5754" h="3023" extrusionOk="0">
                <a:moveTo>
                  <a:pt x="1" y="1"/>
                </a:moveTo>
                <a:lnTo>
                  <a:pt x="1" y="1"/>
                </a:lnTo>
                <a:lnTo>
                  <a:pt x="408" y="1"/>
                </a:lnTo>
                <a:lnTo>
                  <a:pt x="815" y="59"/>
                </a:lnTo>
                <a:lnTo>
                  <a:pt x="1279" y="117"/>
                </a:lnTo>
                <a:lnTo>
                  <a:pt x="1802" y="291"/>
                </a:lnTo>
                <a:lnTo>
                  <a:pt x="2267" y="524"/>
                </a:lnTo>
                <a:lnTo>
                  <a:pt x="2500" y="698"/>
                </a:lnTo>
                <a:lnTo>
                  <a:pt x="2674" y="930"/>
                </a:lnTo>
                <a:lnTo>
                  <a:pt x="2790" y="1163"/>
                </a:lnTo>
                <a:lnTo>
                  <a:pt x="2907" y="1395"/>
                </a:lnTo>
                <a:lnTo>
                  <a:pt x="2907" y="1395"/>
                </a:lnTo>
                <a:lnTo>
                  <a:pt x="3139" y="1163"/>
                </a:lnTo>
                <a:lnTo>
                  <a:pt x="3430" y="930"/>
                </a:lnTo>
                <a:lnTo>
                  <a:pt x="3778" y="640"/>
                </a:lnTo>
                <a:lnTo>
                  <a:pt x="4185" y="407"/>
                </a:lnTo>
                <a:lnTo>
                  <a:pt x="4650" y="175"/>
                </a:lnTo>
                <a:lnTo>
                  <a:pt x="5173" y="1"/>
                </a:lnTo>
                <a:lnTo>
                  <a:pt x="5463" y="1"/>
                </a:lnTo>
                <a:lnTo>
                  <a:pt x="5754" y="1"/>
                </a:lnTo>
                <a:lnTo>
                  <a:pt x="5754" y="1"/>
                </a:lnTo>
                <a:lnTo>
                  <a:pt x="5580" y="466"/>
                </a:lnTo>
                <a:lnTo>
                  <a:pt x="5405" y="930"/>
                </a:lnTo>
                <a:lnTo>
                  <a:pt x="5115" y="1512"/>
                </a:lnTo>
                <a:lnTo>
                  <a:pt x="4708" y="2093"/>
                </a:lnTo>
                <a:lnTo>
                  <a:pt x="4476" y="2325"/>
                </a:lnTo>
                <a:lnTo>
                  <a:pt x="4243" y="2558"/>
                </a:lnTo>
                <a:lnTo>
                  <a:pt x="3953" y="2732"/>
                </a:lnTo>
                <a:lnTo>
                  <a:pt x="3604" y="2906"/>
                </a:lnTo>
                <a:lnTo>
                  <a:pt x="3255" y="3022"/>
                </a:lnTo>
                <a:lnTo>
                  <a:pt x="2907" y="3022"/>
                </a:lnTo>
                <a:lnTo>
                  <a:pt x="2907" y="3022"/>
                </a:lnTo>
                <a:lnTo>
                  <a:pt x="2500" y="3022"/>
                </a:lnTo>
                <a:lnTo>
                  <a:pt x="2151" y="2964"/>
                </a:lnTo>
                <a:lnTo>
                  <a:pt x="1861" y="2790"/>
                </a:lnTo>
                <a:lnTo>
                  <a:pt x="1570" y="2674"/>
                </a:lnTo>
                <a:lnTo>
                  <a:pt x="1279" y="2441"/>
                </a:lnTo>
                <a:lnTo>
                  <a:pt x="1047" y="2267"/>
                </a:lnTo>
                <a:lnTo>
                  <a:pt x="640" y="1744"/>
                </a:lnTo>
                <a:lnTo>
                  <a:pt x="350" y="1221"/>
                </a:lnTo>
                <a:lnTo>
                  <a:pt x="117" y="756"/>
                </a:lnTo>
                <a:lnTo>
                  <a:pt x="59" y="291"/>
                </a:lnTo>
                <a:lnTo>
                  <a:pt x="1" y="1"/>
                </a:lnTo>
                <a:lnTo>
                  <a:pt x="1" y="1"/>
                </a:lnTo>
                <a:close/>
              </a:path>
            </a:pathLst>
          </a:custGeom>
          <a:solidFill>
            <a:srgbClr val="869D39"/>
          </a:solidFill>
          <a:ln>
            <a:noFill/>
          </a:ln>
        </p:spPr>
        <p:txBody>
          <a:bodyPr spcFirstLastPara="1" wrap="square" lIns="121900" tIns="121900" rIns="121900" bIns="121900" anchor="ctr" anchorCtr="0">
            <a:noAutofit/>
          </a:bodyPr>
          <a:lstStyle/>
          <a:p>
            <a:endParaRPr sz="2400">
              <a:solidFill>
                <a:srgbClr val="000000"/>
              </a:solidFill>
            </a:endParaRPr>
          </a:p>
        </p:txBody>
      </p:sp>
    </p:spTree>
    <p:extLst>
      <p:ext uri="{BB962C8B-B14F-4D97-AF65-F5344CB8AC3E}">
        <p14:creationId xmlns:p14="http://schemas.microsoft.com/office/powerpoint/2010/main" val="150247713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50800" y="719200"/>
            <a:ext cx="10290400" cy="2374400"/>
          </a:xfrm>
          <a:prstGeom prst="rect">
            <a:avLst/>
          </a:prstGeom>
        </p:spPr>
        <p:txBody>
          <a:bodyPr spcFirstLastPara="1" wrap="square" lIns="91425" tIns="91425" rIns="91425" bIns="91425" anchor="ctr" anchorCtr="0">
            <a:noAutofit/>
          </a:bodyPr>
          <a:lstStyle>
            <a:lvl1pPr lvl="0">
              <a:spcBef>
                <a:spcPts val="0"/>
              </a:spcBef>
              <a:spcAft>
                <a:spcPts val="0"/>
              </a:spcAft>
              <a:buClr>
                <a:srgbClr val="191919"/>
              </a:buClr>
              <a:buSzPts val="5200"/>
              <a:buNone/>
              <a:defRPr sz="8666">
                <a:solidFill>
                  <a:srgbClr val="2A4849"/>
                </a:solidFill>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950800" y="3551029"/>
            <a:ext cx="10290400" cy="4732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400"/>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1" name="Google Shape;11;p2"/>
          <p:cNvSpPr/>
          <p:nvPr/>
        </p:nvSpPr>
        <p:spPr>
          <a:xfrm flipH="1">
            <a:off x="-32233" y="5459217"/>
            <a:ext cx="12256433" cy="1680475"/>
          </a:xfrm>
          <a:custGeom>
            <a:avLst/>
            <a:gdLst/>
            <a:ahLst/>
            <a:cxnLst/>
            <a:rect l="l" t="t" r="r" b="b"/>
            <a:pathLst>
              <a:path w="266232" h="47169" extrusionOk="0">
                <a:moveTo>
                  <a:pt x="223116" y="1"/>
                </a:moveTo>
                <a:cubicBezTo>
                  <a:pt x="135800" y="1"/>
                  <a:pt x="76189" y="14851"/>
                  <a:pt x="1" y="22814"/>
                </a:cubicBezTo>
                <a:lnTo>
                  <a:pt x="1" y="42940"/>
                </a:lnTo>
                <a:cubicBezTo>
                  <a:pt x="34233" y="41087"/>
                  <a:pt x="68545" y="40162"/>
                  <a:pt x="102855" y="40162"/>
                </a:cubicBezTo>
                <a:cubicBezTo>
                  <a:pt x="157426" y="40162"/>
                  <a:pt x="211993" y="42502"/>
                  <a:pt x="266231" y="47169"/>
                </a:cubicBezTo>
                <a:lnTo>
                  <a:pt x="266231" y="1171"/>
                </a:lnTo>
                <a:cubicBezTo>
                  <a:pt x="251071" y="363"/>
                  <a:pt x="236756" y="1"/>
                  <a:pt x="223116" y="1"/>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2A4849"/>
              </a:solidFill>
            </a:endParaRPr>
          </a:p>
        </p:txBody>
      </p:sp>
      <p:sp>
        <p:nvSpPr>
          <p:cNvPr id="12" name="Google Shape;12;p2"/>
          <p:cNvSpPr/>
          <p:nvPr/>
        </p:nvSpPr>
        <p:spPr>
          <a:xfrm flipH="1">
            <a:off x="-32199" y="5960898"/>
            <a:ext cx="12256433" cy="1178753"/>
          </a:xfrm>
          <a:custGeom>
            <a:avLst/>
            <a:gdLst/>
            <a:ahLst/>
            <a:cxnLst/>
            <a:rect l="l" t="t" r="r" b="b"/>
            <a:pathLst>
              <a:path w="266232" h="47169" extrusionOk="0">
                <a:moveTo>
                  <a:pt x="223116" y="1"/>
                </a:moveTo>
                <a:cubicBezTo>
                  <a:pt x="135800" y="1"/>
                  <a:pt x="76189" y="14851"/>
                  <a:pt x="1" y="22814"/>
                </a:cubicBezTo>
                <a:lnTo>
                  <a:pt x="1" y="42940"/>
                </a:lnTo>
                <a:cubicBezTo>
                  <a:pt x="34233" y="41087"/>
                  <a:pt x="68545" y="40162"/>
                  <a:pt x="102855" y="40162"/>
                </a:cubicBezTo>
                <a:cubicBezTo>
                  <a:pt x="157426" y="40162"/>
                  <a:pt x="211993" y="42502"/>
                  <a:pt x="266231" y="47169"/>
                </a:cubicBezTo>
                <a:lnTo>
                  <a:pt x="266231" y="1171"/>
                </a:lnTo>
                <a:cubicBezTo>
                  <a:pt x="251071" y="363"/>
                  <a:pt x="236756" y="1"/>
                  <a:pt x="223116" y="1"/>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2A4849"/>
              </a:solidFill>
            </a:endParaRPr>
          </a:p>
        </p:txBody>
      </p:sp>
      <p:sp>
        <p:nvSpPr>
          <p:cNvPr id="13" name="Google Shape;13;p2"/>
          <p:cNvSpPr/>
          <p:nvPr/>
        </p:nvSpPr>
        <p:spPr>
          <a:xfrm>
            <a:off x="3817403" y="4791122"/>
            <a:ext cx="8408651" cy="2169588"/>
          </a:xfrm>
          <a:custGeom>
            <a:avLst/>
            <a:gdLst/>
            <a:ahLst/>
            <a:cxnLst/>
            <a:rect l="l" t="t" r="r" b="b"/>
            <a:pathLst>
              <a:path w="225675" h="46168" extrusionOk="0">
                <a:moveTo>
                  <a:pt x="161404" y="0"/>
                </a:moveTo>
                <a:cubicBezTo>
                  <a:pt x="128626" y="0"/>
                  <a:pt x="95972" y="1501"/>
                  <a:pt x="64020" y="9929"/>
                </a:cubicBezTo>
                <a:cubicBezTo>
                  <a:pt x="44072" y="15175"/>
                  <a:pt x="19645" y="25595"/>
                  <a:pt x="1" y="46168"/>
                </a:cubicBezTo>
                <a:lnTo>
                  <a:pt x="225674" y="45579"/>
                </a:lnTo>
                <a:lnTo>
                  <a:pt x="225674" y="9"/>
                </a:lnTo>
                <a:cubicBezTo>
                  <a:pt x="225674" y="9"/>
                  <a:pt x="221861" y="455"/>
                  <a:pt x="213073" y="455"/>
                </a:cubicBezTo>
                <a:cubicBezTo>
                  <a:pt x="212904" y="455"/>
                  <a:pt x="212733" y="455"/>
                  <a:pt x="212560" y="455"/>
                </a:cubicBezTo>
                <a:cubicBezTo>
                  <a:pt x="195529" y="406"/>
                  <a:pt x="178450" y="0"/>
                  <a:pt x="161404"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2A4849"/>
              </a:solidFill>
            </a:endParaRPr>
          </a:p>
        </p:txBody>
      </p:sp>
      <p:grpSp>
        <p:nvGrpSpPr>
          <p:cNvPr id="14" name="Google Shape;14;p2"/>
          <p:cNvGrpSpPr/>
          <p:nvPr/>
        </p:nvGrpSpPr>
        <p:grpSpPr>
          <a:xfrm>
            <a:off x="4746145" y="4868661"/>
            <a:ext cx="6262624" cy="1791903"/>
            <a:chOff x="3534109" y="3625695"/>
            <a:chExt cx="4696968" cy="1343927"/>
          </a:xfrm>
        </p:grpSpPr>
        <p:sp>
          <p:nvSpPr>
            <p:cNvPr id="15" name="Google Shape;15;p2"/>
            <p:cNvSpPr/>
            <p:nvPr/>
          </p:nvSpPr>
          <p:spPr>
            <a:xfrm>
              <a:off x="6872838" y="3674122"/>
              <a:ext cx="2515" cy="45924"/>
            </a:xfrm>
            <a:custGeom>
              <a:avLst/>
              <a:gdLst/>
              <a:ahLst/>
              <a:cxnLst/>
              <a:rect l="l" t="t" r="r" b="b"/>
              <a:pathLst>
                <a:path w="90" h="1303" fill="none" extrusionOk="0">
                  <a:moveTo>
                    <a:pt x="0" y="0"/>
                  </a:moveTo>
                  <a:lnTo>
                    <a:pt x="89"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6" name="Google Shape;16;p2"/>
            <p:cNvSpPr/>
            <p:nvPr/>
          </p:nvSpPr>
          <p:spPr>
            <a:xfrm>
              <a:off x="6895753" y="3689841"/>
              <a:ext cx="4024" cy="27703"/>
            </a:xfrm>
            <a:custGeom>
              <a:avLst/>
              <a:gdLst/>
              <a:ahLst/>
              <a:cxnLst/>
              <a:rect l="l" t="t" r="r" b="b"/>
              <a:pathLst>
                <a:path w="144" h="786" fill="none" extrusionOk="0">
                  <a:moveTo>
                    <a:pt x="1" y="785"/>
                  </a:moveTo>
                  <a:lnTo>
                    <a:pt x="144"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7" name="Google Shape;17;p2"/>
            <p:cNvSpPr/>
            <p:nvPr/>
          </p:nvSpPr>
          <p:spPr>
            <a:xfrm>
              <a:off x="6842909" y="3691110"/>
              <a:ext cx="10004" cy="34611"/>
            </a:xfrm>
            <a:custGeom>
              <a:avLst/>
              <a:gdLst/>
              <a:ahLst/>
              <a:cxnLst/>
              <a:rect l="l" t="t" r="r" b="b"/>
              <a:pathLst>
                <a:path w="358" h="982" fill="none" extrusionOk="0">
                  <a:moveTo>
                    <a:pt x="1" y="0"/>
                  </a:moveTo>
                  <a:cubicBezTo>
                    <a:pt x="108" y="321"/>
                    <a:pt x="233" y="660"/>
                    <a:pt x="357" y="98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8" name="Google Shape;18;p2"/>
            <p:cNvSpPr/>
            <p:nvPr/>
          </p:nvSpPr>
          <p:spPr>
            <a:xfrm>
              <a:off x="7221871" y="3950196"/>
              <a:ext cx="3018" cy="29571"/>
            </a:xfrm>
            <a:custGeom>
              <a:avLst/>
              <a:gdLst/>
              <a:ahLst/>
              <a:cxnLst/>
              <a:rect l="l" t="t" r="r" b="b"/>
              <a:pathLst>
                <a:path w="108" h="839" fill="none" extrusionOk="0">
                  <a:moveTo>
                    <a:pt x="0" y="0"/>
                  </a:moveTo>
                  <a:cubicBezTo>
                    <a:pt x="0" y="286"/>
                    <a:pt x="36" y="553"/>
                    <a:pt x="107" y="83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19" name="Google Shape;19;p2"/>
            <p:cNvSpPr/>
            <p:nvPr/>
          </p:nvSpPr>
          <p:spPr>
            <a:xfrm>
              <a:off x="7245289" y="3945156"/>
              <a:ext cx="28" cy="39651"/>
            </a:xfrm>
            <a:custGeom>
              <a:avLst/>
              <a:gdLst/>
              <a:ahLst/>
              <a:cxnLst/>
              <a:rect l="l" t="t" r="r" b="b"/>
              <a:pathLst>
                <a:path w="1" h="1125" fill="none" extrusionOk="0">
                  <a:moveTo>
                    <a:pt x="1" y="0"/>
                  </a:moveTo>
                  <a:lnTo>
                    <a:pt x="1" y="112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0" name="Google Shape;20;p2"/>
            <p:cNvSpPr/>
            <p:nvPr/>
          </p:nvSpPr>
          <p:spPr>
            <a:xfrm>
              <a:off x="6558708" y="3977229"/>
              <a:ext cx="28" cy="42787"/>
            </a:xfrm>
            <a:custGeom>
              <a:avLst/>
              <a:gdLst/>
              <a:ahLst/>
              <a:cxnLst/>
              <a:rect l="l" t="t" r="r" b="b"/>
              <a:pathLst>
                <a:path w="1" h="1214" fill="none" extrusionOk="0">
                  <a:moveTo>
                    <a:pt x="0" y="0"/>
                  </a:moveTo>
                  <a:lnTo>
                    <a:pt x="0" y="12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1" name="Google Shape;21;p2"/>
            <p:cNvSpPr/>
            <p:nvPr/>
          </p:nvSpPr>
          <p:spPr>
            <a:xfrm>
              <a:off x="6586123" y="3987908"/>
              <a:ext cx="6008" cy="32108"/>
            </a:xfrm>
            <a:custGeom>
              <a:avLst/>
              <a:gdLst/>
              <a:ahLst/>
              <a:cxnLst/>
              <a:rect l="l" t="t" r="r" b="b"/>
              <a:pathLst>
                <a:path w="215" h="911" fill="none" extrusionOk="0">
                  <a:moveTo>
                    <a:pt x="215" y="1"/>
                  </a:moveTo>
                  <a:cubicBezTo>
                    <a:pt x="143" y="304"/>
                    <a:pt x="72" y="607"/>
                    <a:pt x="1" y="91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2" name="Google Shape;22;p2"/>
            <p:cNvSpPr/>
            <p:nvPr/>
          </p:nvSpPr>
          <p:spPr>
            <a:xfrm>
              <a:off x="6528779" y="3998623"/>
              <a:ext cx="6008" cy="26434"/>
            </a:xfrm>
            <a:custGeom>
              <a:avLst/>
              <a:gdLst/>
              <a:ahLst/>
              <a:cxnLst/>
              <a:rect l="l" t="t" r="r" b="b"/>
              <a:pathLst>
                <a:path w="215" h="750" fill="none" extrusionOk="0">
                  <a:moveTo>
                    <a:pt x="1" y="0"/>
                  </a:moveTo>
                  <a:cubicBezTo>
                    <a:pt x="72" y="250"/>
                    <a:pt x="143" y="500"/>
                    <a:pt x="215" y="74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3" name="Google Shape;23;p2"/>
            <p:cNvSpPr/>
            <p:nvPr/>
          </p:nvSpPr>
          <p:spPr>
            <a:xfrm>
              <a:off x="6611552" y="4413033"/>
              <a:ext cx="28" cy="45325"/>
            </a:xfrm>
            <a:custGeom>
              <a:avLst/>
              <a:gdLst/>
              <a:ahLst/>
              <a:cxnLst/>
              <a:rect l="l" t="t" r="r" b="b"/>
              <a:pathLst>
                <a:path w="1" h="1286" fill="none" extrusionOk="0">
                  <a:moveTo>
                    <a:pt x="1" y="0"/>
                  </a:moveTo>
                  <a:lnTo>
                    <a:pt x="1"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4" name="Google Shape;24;p2"/>
            <p:cNvSpPr/>
            <p:nvPr/>
          </p:nvSpPr>
          <p:spPr>
            <a:xfrm>
              <a:off x="6634495" y="4426250"/>
              <a:ext cx="6511" cy="34611"/>
            </a:xfrm>
            <a:custGeom>
              <a:avLst/>
              <a:gdLst/>
              <a:ahLst/>
              <a:cxnLst/>
              <a:rect l="l" t="t" r="r" b="b"/>
              <a:pathLst>
                <a:path w="233" h="982" fill="none" extrusionOk="0">
                  <a:moveTo>
                    <a:pt x="0" y="981"/>
                  </a:moveTo>
                  <a:cubicBezTo>
                    <a:pt x="72" y="642"/>
                    <a:pt x="161" y="321"/>
                    <a:pt x="232"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5" name="Google Shape;25;p2"/>
            <p:cNvSpPr/>
            <p:nvPr/>
          </p:nvSpPr>
          <p:spPr>
            <a:xfrm>
              <a:off x="6579136" y="4423713"/>
              <a:ext cx="6008" cy="34646"/>
            </a:xfrm>
            <a:custGeom>
              <a:avLst/>
              <a:gdLst/>
              <a:ahLst/>
              <a:cxnLst/>
              <a:rect l="l" t="t" r="r" b="b"/>
              <a:pathLst>
                <a:path w="215" h="983" fill="none" extrusionOk="0">
                  <a:moveTo>
                    <a:pt x="1" y="1"/>
                  </a:moveTo>
                  <a:cubicBezTo>
                    <a:pt x="72" y="322"/>
                    <a:pt x="144" y="661"/>
                    <a:pt x="215" y="982"/>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6" name="Google Shape;26;p2"/>
            <p:cNvSpPr/>
            <p:nvPr/>
          </p:nvSpPr>
          <p:spPr>
            <a:xfrm>
              <a:off x="7535498" y="4674622"/>
              <a:ext cx="28" cy="45325"/>
            </a:xfrm>
            <a:custGeom>
              <a:avLst/>
              <a:gdLst/>
              <a:ahLst/>
              <a:cxnLst/>
              <a:rect l="l" t="t" r="r" b="b"/>
              <a:pathLst>
                <a:path w="1" h="1286" fill="none" extrusionOk="0">
                  <a:moveTo>
                    <a:pt x="0" y="1"/>
                  </a:moveTo>
                  <a:lnTo>
                    <a:pt x="0" y="1286"/>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7" name="Google Shape;27;p2"/>
            <p:cNvSpPr/>
            <p:nvPr/>
          </p:nvSpPr>
          <p:spPr>
            <a:xfrm>
              <a:off x="7558413" y="4687839"/>
              <a:ext cx="6511" cy="34611"/>
            </a:xfrm>
            <a:custGeom>
              <a:avLst/>
              <a:gdLst/>
              <a:ahLst/>
              <a:cxnLst/>
              <a:rect l="l" t="t" r="r" b="b"/>
              <a:pathLst>
                <a:path w="233" h="982" fill="none" extrusionOk="0">
                  <a:moveTo>
                    <a:pt x="1" y="982"/>
                  </a:moveTo>
                  <a:cubicBezTo>
                    <a:pt x="90" y="661"/>
                    <a:pt x="161" y="340"/>
                    <a:pt x="233"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8" name="Google Shape;28;p2"/>
            <p:cNvSpPr/>
            <p:nvPr/>
          </p:nvSpPr>
          <p:spPr>
            <a:xfrm>
              <a:off x="7503585" y="4685336"/>
              <a:ext cx="6008" cy="35245"/>
            </a:xfrm>
            <a:custGeom>
              <a:avLst/>
              <a:gdLst/>
              <a:ahLst/>
              <a:cxnLst/>
              <a:rect l="l" t="t" r="r" b="b"/>
              <a:pathLst>
                <a:path w="215" h="1000" fill="none" extrusionOk="0">
                  <a:moveTo>
                    <a:pt x="0" y="0"/>
                  </a:moveTo>
                  <a:cubicBezTo>
                    <a:pt x="71" y="339"/>
                    <a:pt x="143" y="660"/>
                    <a:pt x="214" y="99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9" name="Google Shape;29;p2"/>
            <p:cNvSpPr/>
            <p:nvPr/>
          </p:nvSpPr>
          <p:spPr>
            <a:xfrm>
              <a:off x="8076485" y="4645087"/>
              <a:ext cx="28" cy="45290"/>
            </a:xfrm>
            <a:custGeom>
              <a:avLst/>
              <a:gdLst/>
              <a:ahLst/>
              <a:cxnLst/>
              <a:rect l="l" t="t" r="r" b="b"/>
              <a:pathLst>
                <a:path w="1" h="1285" fill="none" extrusionOk="0">
                  <a:moveTo>
                    <a:pt x="0" y="0"/>
                  </a:moveTo>
                  <a:lnTo>
                    <a:pt x="0"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0" name="Google Shape;30;p2"/>
            <p:cNvSpPr/>
            <p:nvPr/>
          </p:nvSpPr>
          <p:spPr>
            <a:xfrm>
              <a:off x="8099428" y="4658303"/>
              <a:ext cx="6511" cy="34611"/>
            </a:xfrm>
            <a:custGeom>
              <a:avLst/>
              <a:gdLst/>
              <a:ahLst/>
              <a:cxnLst/>
              <a:rect l="l" t="t" r="r" b="b"/>
              <a:pathLst>
                <a:path w="233" h="982" fill="none" extrusionOk="0">
                  <a:moveTo>
                    <a:pt x="0" y="981"/>
                  </a:moveTo>
                  <a:cubicBezTo>
                    <a:pt x="89" y="660"/>
                    <a:pt x="161" y="339"/>
                    <a:pt x="232"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1" name="Google Shape;31;p2"/>
            <p:cNvSpPr/>
            <p:nvPr/>
          </p:nvSpPr>
          <p:spPr>
            <a:xfrm>
              <a:off x="8044572" y="4655766"/>
              <a:ext cx="6008" cy="35245"/>
            </a:xfrm>
            <a:custGeom>
              <a:avLst/>
              <a:gdLst/>
              <a:ahLst/>
              <a:cxnLst/>
              <a:rect l="l" t="t" r="r" b="b"/>
              <a:pathLst>
                <a:path w="215" h="1000" fill="none" extrusionOk="0">
                  <a:moveTo>
                    <a:pt x="0" y="1"/>
                  </a:moveTo>
                  <a:cubicBezTo>
                    <a:pt x="72" y="340"/>
                    <a:pt x="143" y="661"/>
                    <a:pt x="215" y="100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2" name="Google Shape;32;p2"/>
            <p:cNvSpPr/>
            <p:nvPr/>
          </p:nvSpPr>
          <p:spPr>
            <a:xfrm>
              <a:off x="7637190" y="3798008"/>
              <a:ext cx="28" cy="45290"/>
            </a:xfrm>
            <a:custGeom>
              <a:avLst/>
              <a:gdLst/>
              <a:ahLst/>
              <a:cxnLst/>
              <a:rect l="l" t="t" r="r" b="b"/>
              <a:pathLst>
                <a:path w="1" h="1285" fill="none" extrusionOk="0">
                  <a:moveTo>
                    <a:pt x="1" y="0"/>
                  </a:moveTo>
                  <a:lnTo>
                    <a:pt x="1"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3" name="Google Shape;33;p2"/>
            <p:cNvSpPr/>
            <p:nvPr/>
          </p:nvSpPr>
          <p:spPr>
            <a:xfrm>
              <a:off x="7660133" y="3811190"/>
              <a:ext cx="6511" cy="34646"/>
            </a:xfrm>
            <a:custGeom>
              <a:avLst/>
              <a:gdLst/>
              <a:ahLst/>
              <a:cxnLst/>
              <a:rect l="l" t="t" r="r" b="b"/>
              <a:pathLst>
                <a:path w="233" h="983" fill="none" extrusionOk="0">
                  <a:moveTo>
                    <a:pt x="1" y="982"/>
                  </a:moveTo>
                  <a:cubicBezTo>
                    <a:pt x="90" y="661"/>
                    <a:pt x="161" y="322"/>
                    <a:pt x="233"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4" name="Google Shape;34;p2"/>
            <p:cNvSpPr/>
            <p:nvPr/>
          </p:nvSpPr>
          <p:spPr>
            <a:xfrm>
              <a:off x="7605305" y="3808687"/>
              <a:ext cx="6008" cy="35245"/>
            </a:xfrm>
            <a:custGeom>
              <a:avLst/>
              <a:gdLst/>
              <a:ahLst/>
              <a:cxnLst/>
              <a:rect l="l" t="t" r="r" b="b"/>
              <a:pathLst>
                <a:path w="215" h="1000" fill="none" extrusionOk="0">
                  <a:moveTo>
                    <a:pt x="0" y="1"/>
                  </a:moveTo>
                  <a:lnTo>
                    <a:pt x="214" y="100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5" name="Google Shape;35;p2"/>
            <p:cNvSpPr/>
            <p:nvPr/>
          </p:nvSpPr>
          <p:spPr>
            <a:xfrm>
              <a:off x="7264236" y="4345751"/>
              <a:ext cx="28" cy="45924"/>
            </a:xfrm>
            <a:custGeom>
              <a:avLst/>
              <a:gdLst/>
              <a:ahLst/>
              <a:cxnLst/>
              <a:rect l="l" t="t" r="r" b="b"/>
              <a:pathLst>
                <a:path w="1" h="1303" fill="none" extrusionOk="0">
                  <a:moveTo>
                    <a:pt x="1" y="0"/>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6" name="Google Shape;36;p2"/>
            <p:cNvSpPr/>
            <p:nvPr/>
          </p:nvSpPr>
          <p:spPr>
            <a:xfrm>
              <a:off x="7287179" y="4358932"/>
              <a:ext cx="6511" cy="35280"/>
            </a:xfrm>
            <a:custGeom>
              <a:avLst/>
              <a:gdLst/>
              <a:ahLst/>
              <a:cxnLst/>
              <a:rect l="l" t="t" r="r" b="b"/>
              <a:pathLst>
                <a:path w="233" h="1001" fill="none" extrusionOk="0">
                  <a:moveTo>
                    <a:pt x="0" y="1000"/>
                  </a:moveTo>
                  <a:cubicBezTo>
                    <a:pt x="90" y="661"/>
                    <a:pt x="161" y="340"/>
                    <a:pt x="232"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7" name="Google Shape;37;p2"/>
            <p:cNvSpPr/>
            <p:nvPr/>
          </p:nvSpPr>
          <p:spPr>
            <a:xfrm>
              <a:off x="7232323" y="4356430"/>
              <a:ext cx="6008" cy="35245"/>
            </a:xfrm>
            <a:custGeom>
              <a:avLst/>
              <a:gdLst/>
              <a:ahLst/>
              <a:cxnLst/>
              <a:rect l="l" t="t" r="r" b="b"/>
              <a:pathLst>
                <a:path w="215" h="1000" fill="none" extrusionOk="0">
                  <a:moveTo>
                    <a:pt x="1" y="1"/>
                  </a:moveTo>
                  <a:cubicBezTo>
                    <a:pt x="72" y="340"/>
                    <a:pt x="143" y="661"/>
                    <a:pt x="215" y="100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8" name="Google Shape;38;p2"/>
            <p:cNvSpPr/>
            <p:nvPr/>
          </p:nvSpPr>
          <p:spPr>
            <a:xfrm>
              <a:off x="6959076" y="4730591"/>
              <a:ext cx="28" cy="45959"/>
            </a:xfrm>
            <a:custGeom>
              <a:avLst/>
              <a:gdLst/>
              <a:ahLst/>
              <a:cxnLst/>
              <a:rect l="l" t="t" r="r" b="b"/>
              <a:pathLst>
                <a:path w="1" h="1304" fill="none" extrusionOk="0">
                  <a:moveTo>
                    <a:pt x="1" y="1"/>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9" name="Google Shape;39;p2"/>
            <p:cNvSpPr/>
            <p:nvPr/>
          </p:nvSpPr>
          <p:spPr>
            <a:xfrm>
              <a:off x="6982019" y="4744442"/>
              <a:ext cx="6511" cy="34611"/>
            </a:xfrm>
            <a:custGeom>
              <a:avLst/>
              <a:gdLst/>
              <a:ahLst/>
              <a:cxnLst/>
              <a:rect l="l" t="t" r="r" b="b"/>
              <a:pathLst>
                <a:path w="233" h="982" fill="none" extrusionOk="0">
                  <a:moveTo>
                    <a:pt x="1" y="982"/>
                  </a:moveTo>
                  <a:lnTo>
                    <a:pt x="233"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0" name="Google Shape;40;p2"/>
            <p:cNvSpPr/>
            <p:nvPr/>
          </p:nvSpPr>
          <p:spPr>
            <a:xfrm>
              <a:off x="6927191" y="4741940"/>
              <a:ext cx="6008" cy="34611"/>
            </a:xfrm>
            <a:custGeom>
              <a:avLst/>
              <a:gdLst/>
              <a:ahLst/>
              <a:cxnLst/>
              <a:rect l="l" t="t" r="r" b="b"/>
              <a:pathLst>
                <a:path w="215" h="982" fill="none" extrusionOk="0">
                  <a:moveTo>
                    <a:pt x="0" y="0"/>
                  </a:moveTo>
                  <a:lnTo>
                    <a:pt x="214" y="98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1" name="Google Shape;41;p2"/>
            <p:cNvSpPr/>
            <p:nvPr/>
          </p:nvSpPr>
          <p:spPr>
            <a:xfrm>
              <a:off x="7688050" y="4260211"/>
              <a:ext cx="28" cy="45959"/>
            </a:xfrm>
            <a:custGeom>
              <a:avLst/>
              <a:gdLst/>
              <a:ahLst/>
              <a:cxnLst/>
              <a:rect l="l" t="t" r="r" b="b"/>
              <a:pathLst>
                <a:path w="1" h="1304" fill="none" extrusionOk="0">
                  <a:moveTo>
                    <a:pt x="1" y="1"/>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2" name="Google Shape;42;p2"/>
            <p:cNvSpPr/>
            <p:nvPr/>
          </p:nvSpPr>
          <p:spPr>
            <a:xfrm>
              <a:off x="7710993" y="4273428"/>
              <a:ext cx="6511" cy="35245"/>
            </a:xfrm>
            <a:custGeom>
              <a:avLst/>
              <a:gdLst/>
              <a:ahLst/>
              <a:cxnLst/>
              <a:rect l="l" t="t" r="r" b="b"/>
              <a:pathLst>
                <a:path w="233" h="1000" fill="none" extrusionOk="0">
                  <a:moveTo>
                    <a:pt x="1" y="1000"/>
                  </a:moveTo>
                  <a:cubicBezTo>
                    <a:pt x="90" y="660"/>
                    <a:pt x="161" y="339"/>
                    <a:pt x="233"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3" name="Google Shape;43;p2"/>
            <p:cNvSpPr/>
            <p:nvPr/>
          </p:nvSpPr>
          <p:spPr>
            <a:xfrm>
              <a:off x="7656137" y="4270890"/>
              <a:ext cx="6036" cy="35280"/>
            </a:xfrm>
            <a:custGeom>
              <a:avLst/>
              <a:gdLst/>
              <a:ahLst/>
              <a:cxnLst/>
              <a:rect l="l" t="t" r="r" b="b"/>
              <a:pathLst>
                <a:path w="216" h="1001" fill="none" extrusionOk="0">
                  <a:moveTo>
                    <a:pt x="1" y="1"/>
                  </a:moveTo>
                  <a:lnTo>
                    <a:pt x="215" y="100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4" name="Google Shape;44;p2"/>
            <p:cNvSpPr/>
            <p:nvPr/>
          </p:nvSpPr>
          <p:spPr>
            <a:xfrm>
              <a:off x="8177199" y="3772209"/>
              <a:ext cx="11485" cy="35879"/>
            </a:xfrm>
            <a:custGeom>
              <a:avLst/>
              <a:gdLst/>
              <a:ahLst/>
              <a:cxnLst/>
              <a:rect l="l" t="t" r="r" b="b"/>
              <a:pathLst>
                <a:path w="411" h="1018" fill="none" extrusionOk="0">
                  <a:moveTo>
                    <a:pt x="1" y="1"/>
                  </a:moveTo>
                  <a:cubicBezTo>
                    <a:pt x="215" y="304"/>
                    <a:pt x="340" y="643"/>
                    <a:pt x="411" y="101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5" name="Google Shape;45;p2"/>
            <p:cNvSpPr/>
            <p:nvPr/>
          </p:nvSpPr>
          <p:spPr>
            <a:xfrm>
              <a:off x="8207603" y="3743907"/>
              <a:ext cx="3521" cy="67318"/>
            </a:xfrm>
            <a:custGeom>
              <a:avLst/>
              <a:gdLst/>
              <a:ahLst/>
              <a:cxnLst/>
              <a:rect l="l" t="t" r="r" b="b"/>
              <a:pathLst>
                <a:path w="126" h="1910" fill="none" extrusionOk="0">
                  <a:moveTo>
                    <a:pt x="1" y="1"/>
                  </a:moveTo>
                  <a:cubicBezTo>
                    <a:pt x="37" y="625"/>
                    <a:pt x="72" y="1268"/>
                    <a:pt x="126" y="191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6" name="Google Shape;46;p2"/>
            <p:cNvSpPr/>
            <p:nvPr/>
          </p:nvSpPr>
          <p:spPr>
            <a:xfrm>
              <a:off x="8231049" y="3779152"/>
              <a:ext cx="28" cy="28302"/>
            </a:xfrm>
            <a:custGeom>
              <a:avLst/>
              <a:gdLst/>
              <a:ahLst/>
              <a:cxnLst/>
              <a:rect l="l" t="t" r="r" b="b"/>
              <a:pathLst>
                <a:path w="1" h="803" fill="none" extrusionOk="0">
                  <a:moveTo>
                    <a:pt x="1" y="0"/>
                  </a:moveTo>
                  <a:lnTo>
                    <a:pt x="1" y="8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7" name="Google Shape;47;p2"/>
            <p:cNvSpPr/>
            <p:nvPr/>
          </p:nvSpPr>
          <p:spPr>
            <a:xfrm>
              <a:off x="3534109" y="4784058"/>
              <a:ext cx="3521" cy="35879"/>
            </a:xfrm>
            <a:custGeom>
              <a:avLst/>
              <a:gdLst/>
              <a:ahLst/>
              <a:cxnLst/>
              <a:rect l="l" t="t" r="r" b="b"/>
              <a:pathLst>
                <a:path w="126" h="1018" fill="none" extrusionOk="0">
                  <a:moveTo>
                    <a:pt x="1" y="1"/>
                  </a:moveTo>
                  <a:cubicBezTo>
                    <a:pt x="54" y="340"/>
                    <a:pt x="90" y="679"/>
                    <a:pt x="126" y="101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8" name="Google Shape;48;p2"/>
            <p:cNvSpPr/>
            <p:nvPr/>
          </p:nvSpPr>
          <p:spPr>
            <a:xfrm>
              <a:off x="3556549" y="4751985"/>
              <a:ext cx="4024" cy="61044"/>
            </a:xfrm>
            <a:custGeom>
              <a:avLst/>
              <a:gdLst/>
              <a:ahLst/>
              <a:cxnLst/>
              <a:rect l="l" t="t" r="r" b="b"/>
              <a:pathLst>
                <a:path w="144" h="1732" fill="none" extrusionOk="0">
                  <a:moveTo>
                    <a:pt x="1" y="1"/>
                  </a:moveTo>
                  <a:cubicBezTo>
                    <a:pt x="54" y="572"/>
                    <a:pt x="90" y="1160"/>
                    <a:pt x="143" y="173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9" name="Google Shape;49;p2"/>
            <p:cNvSpPr/>
            <p:nvPr/>
          </p:nvSpPr>
          <p:spPr>
            <a:xfrm>
              <a:off x="8101915" y="4221230"/>
              <a:ext cx="5505" cy="35879"/>
            </a:xfrm>
            <a:custGeom>
              <a:avLst/>
              <a:gdLst/>
              <a:ahLst/>
              <a:cxnLst/>
              <a:rect l="l" t="t" r="r" b="b"/>
              <a:pathLst>
                <a:path w="197" h="1018" fill="none" extrusionOk="0">
                  <a:moveTo>
                    <a:pt x="0" y="0"/>
                  </a:moveTo>
                  <a:cubicBezTo>
                    <a:pt x="54" y="339"/>
                    <a:pt x="125" y="678"/>
                    <a:pt x="197" y="10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0" name="Google Shape;50;p2"/>
            <p:cNvSpPr/>
            <p:nvPr/>
          </p:nvSpPr>
          <p:spPr>
            <a:xfrm>
              <a:off x="8129329" y="4185386"/>
              <a:ext cx="3018" cy="74860"/>
            </a:xfrm>
            <a:custGeom>
              <a:avLst/>
              <a:gdLst/>
              <a:ahLst/>
              <a:cxnLst/>
              <a:rect l="l" t="t" r="r" b="b"/>
              <a:pathLst>
                <a:path w="108" h="2124" fill="none" extrusionOk="0">
                  <a:moveTo>
                    <a:pt x="1" y="0"/>
                  </a:moveTo>
                  <a:lnTo>
                    <a:pt x="108" y="212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1" name="Google Shape;51;p2"/>
            <p:cNvSpPr/>
            <p:nvPr/>
          </p:nvSpPr>
          <p:spPr>
            <a:xfrm>
              <a:off x="8158252" y="4221230"/>
              <a:ext cx="28" cy="35879"/>
            </a:xfrm>
            <a:custGeom>
              <a:avLst/>
              <a:gdLst/>
              <a:ahLst/>
              <a:cxnLst/>
              <a:rect l="l" t="t" r="r" b="b"/>
              <a:pathLst>
                <a:path w="1" h="1018" fill="none" extrusionOk="0">
                  <a:moveTo>
                    <a:pt x="1" y="0"/>
                  </a:moveTo>
                  <a:lnTo>
                    <a:pt x="1" y="101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2" name="Google Shape;52;p2"/>
            <p:cNvSpPr/>
            <p:nvPr/>
          </p:nvSpPr>
          <p:spPr>
            <a:xfrm>
              <a:off x="6857385" y="4153313"/>
              <a:ext cx="28" cy="32108"/>
            </a:xfrm>
            <a:custGeom>
              <a:avLst/>
              <a:gdLst/>
              <a:ahLst/>
              <a:cxnLst/>
              <a:rect l="l" t="t" r="r" b="b"/>
              <a:pathLst>
                <a:path w="1" h="911" fill="none" extrusionOk="0">
                  <a:moveTo>
                    <a:pt x="0" y="910"/>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3" name="Google Shape;53;p2"/>
            <p:cNvSpPr/>
            <p:nvPr/>
          </p:nvSpPr>
          <p:spPr>
            <a:xfrm>
              <a:off x="6882312" y="4131919"/>
              <a:ext cx="3996" cy="42823"/>
            </a:xfrm>
            <a:custGeom>
              <a:avLst/>
              <a:gdLst/>
              <a:ahLst/>
              <a:cxnLst/>
              <a:rect l="l" t="t" r="r" b="b"/>
              <a:pathLst>
                <a:path w="143" h="1215" fill="none" extrusionOk="0">
                  <a:moveTo>
                    <a:pt x="18" y="1"/>
                  </a:moveTo>
                  <a:cubicBezTo>
                    <a:pt x="0" y="411"/>
                    <a:pt x="36" y="821"/>
                    <a:pt x="143" y="1214"/>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4" name="Google Shape;54;p2"/>
            <p:cNvSpPr/>
            <p:nvPr/>
          </p:nvSpPr>
          <p:spPr>
            <a:xfrm>
              <a:off x="5769402" y="4741305"/>
              <a:ext cx="28" cy="42787"/>
            </a:xfrm>
            <a:custGeom>
              <a:avLst/>
              <a:gdLst/>
              <a:ahLst/>
              <a:cxnLst/>
              <a:rect l="l" t="t" r="r" b="b"/>
              <a:pathLst>
                <a:path w="1" h="1214" fill="none" extrusionOk="0">
                  <a:moveTo>
                    <a:pt x="0" y="0"/>
                  </a:moveTo>
                  <a:lnTo>
                    <a:pt x="0" y="12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5" name="Google Shape;55;p2"/>
            <p:cNvSpPr/>
            <p:nvPr/>
          </p:nvSpPr>
          <p:spPr>
            <a:xfrm>
              <a:off x="5794832" y="4723683"/>
              <a:ext cx="28" cy="60410"/>
            </a:xfrm>
            <a:custGeom>
              <a:avLst/>
              <a:gdLst/>
              <a:ahLst/>
              <a:cxnLst/>
              <a:rect l="l" t="t" r="r" b="b"/>
              <a:pathLst>
                <a:path w="1" h="1714" fill="none" extrusionOk="0">
                  <a:moveTo>
                    <a:pt x="0" y="1"/>
                  </a:moveTo>
                  <a:lnTo>
                    <a:pt x="0" y="17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6" name="Google Shape;56;p2"/>
            <p:cNvSpPr/>
            <p:nvPr/>
          </p:nvSpPr>
          <p:spPr>
            <a:xfrm>
              <a:off x="5941906" y="4937514"/>
              <a:ext cx="9026" cy="28337"/>
            </a:xfrm>
            <a:custGeom>
              <a:avLst/>
              <a:gdLst/>
              <a:ahLst/>
              <a:cxnLst/>
              <a:rect l="l" t="t" r="r" b="b"/>
              <a:pathLst>
                <a:path w="323" h="804" fill="none" extrusionOk="0">
                  <a:moveTo>
                    <a:pt x="1" y="0"/>
                  </a:moveTo>
                  <a:cubicBezTo>
                    <a:pt x="108" y="268"/>
                    <a:pt x="215" y="535"/>
                    <a:pt x="322" y="80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7" name="Google Shape;57;p2"/>
            <p:cNvSpPr/>
            <p:nvPr/>
          </p:nvSpPr>
          <p:spPr>
            <a:xfrm>
              <a:off x="5972842" y="4901670"/>
              <a:ext cx="28" cy="61009"/>
            </a:xfrm>
            <a:custGeom>
              <a:avLst/>
              <a:gdLst/>
              <a:ahLst/>
              <a:cxnLst/>
              <a:rect l="l" t="t" r="r" b="b"/>
              <a:pathLst>
                <a:path w="1" h="1731" fill="none" extrusionOk="0">
                  <a:moveTo>
                    <a:pt x="0" y="1731"/>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8" name="Google Shape;58;p2"/>
            <p:cNvSpPr/>
            <p:nvPr/>
          </p:nvSpPr>
          <p:spPr>
            <a:xfrm>
              <a:off x="5995281" y="4930571"/>
              <a:ext cx="3493" cy="39051"/>
            </a:xfrm>
            <a:custGeom>
              <a:avLst/>
              <a:gdLst/>
              <a:ahLst/>
              <a:cxnLst/>
              <a:rect l="l" t="t" r="r" b="b"/>
              <a:pathLst>
                <a:path w="125" h="1108" fill="none" extrusionOk="0">
                  <a:moveTo>
                    <a:pt x="0" y="1107"/>
                  </a:moveTo>
                  <a:cubicBezTo>
                    <a:pt x="36" y="732"/>
                    <a:pt x="89" y="376"/>
                    <a:pt x="125"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9" name="Google Shape;59;p2"/>
            <p:cNvSpPr/>
            <p:nvPr/>
          </p:nvSpPr>
          <p:spPr>
            <a:xfrm>
              <a:off x="5463740" y="4185386"/>
              <a:ext cx="5533" cy="35879"/>
            </a:xfrm>
            <a:custGeom>
              <a:avLst/>
              <a:gdLst/>
              <a:ahLst/>
              <a:cxnLst/>
              <a:rect l="l" t="t" r="r" b="b"/>
              <a:pathLst>
                <a:path w="198" h="1018" fill="none" extrusionOk="0">
                  <a:moveTo>
                    <a:pt x="19" y="0"/>
                  </a:moveTo>
                  <a:cubicBezTo>
                    <a:pt x="1" y="357"/>
                    <a:pt x="54" y="714"/>
                    <a:pt x="197" y="10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0" name="Google Shape;60;p2"/>
            <p:cNvSpPr/>
            <p:nvPr/>
          </p:nvSpPr>
          <p:spPr>
            <a:xfrm>
              <a:off x="5500152" y="4160856"/>
              <a:ext cx="3521" cy="60410"/>
            </a:xfrm>
            <a:custGeom>
              <a:avLst/>
              <a:gdLst/>
              <a:ahLst/>
              <a:cxnLst/>
              <a:rect l="l" t="t" r="r" b="b"/>
              <a:pathLst>
                <a:path w="126" h="1714" fill="none" extrusionOk="0">
                  <a:moveTo>
                    <a:pt x="0" y="0"/>
                  </a:moveTo>
                  <a:cubicBezTo>
                    <a:pt x="36" y="571"/>
                    <a:pt x="90" y="1142"/>
                    <a:pt x="125" y="171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1" name="Google Shape;61;p2"/>
            <p:cNvSpPr/>
            <p:nvPr/>
          </p:nvSpPr>
          <p:spPr>
            <a:xfrm>
              <a:off x="5528069" y="4178478"/>
              <a:ext cx="4024" cy="39016"/>
            </a:xfrm>
            <a:custGeom>
              <a:avLst/>
              <a:gdLst/>
              <a:ahLst/>
              <a:cxnLst/>
              <a:rect l="l" t="t" r="r" b="b"/>
              <a:pathLst>
                <a:path w="144" h="1107" fill="none" extrusionOk="0">
                  <a:moveTo>
                    <a:pt x="54" y="1106"/>
                  </a:moveTo>
                  <a:cubicBezTo>
                    <a:pt x="1" y="732"/>
                    <a:pt x="36" y="357"/>
                    <a:pt x="143"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2" name="Google Shape;62;p2"/>
            <p:cNvSpPr/>
            <p:nvPr/>
          </p:nvSpPr>
          <p:spPr>
            <a:xfrm>
              <a:off x="5837197" y="3960875"/>
              <a:ext cx="4024" cy="39651"/>
            </a:xfrm>
            <a:custGeom>
              <a:avLst/>
              <a:gdLst/>
              <a:ahLst/>
              <a:cxnLst/>
              <a:rect l="l" t="t" r="r" b="b"/>
              <a:pathLst>
                <a:path w="144" h="1125" fill="none" extrusionOk="0">
                  <a:moveTo>
                    <a:pt x="1" y="1"/>
                  </a:moveTo>
                  <a:cubicBezTo>
                    <a:pt x="108" y="357"/>
                    <a:pt x="144" y="750"/>
                    <a:pt x="108" y="1125"/>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3" name="Google Shape;63;p2"/>
            <p:cNvSpPr/>
            <p:nvPr/>
          </p:nvSpPr>
          <p:spPr>
            <a:xfrm>
              <a:off x="5860642" y="3946425"/>
              <a:ext cx="5505" cy="53467"/>
            </a:xfrm>
            <a:custGeom>
              <a:avLst/>
              <a:gdLst/>
              <a:ahLst/>
              <a:cxnLst/>
              <a:rect l="l" t="t" r="r" b="b"/>
              <a:pathLst>
                <a:path w="197" h="1517" fill="none" extrusionOk="0">
                  <a:moveTo>
                    <a:pt x="1" y="0"/>
                  </a:moveTo>
                  <a:cubicBezTo>
                    <a:pt x="72" y="518"/>
                    <a:pt x="125" y="1017"/>
                    <a:pt x="197" y="15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4" name="Google Shape;64;p2"/>
            <p:cNvSpPr/>
            <p:nvPr/>
          </p:nvSpPr>
          <p:spPr>
            <a:xfrm>
              <a:off x="6510336" y="3654632"/>
              <a:ext cx="7517" cy="42787"/>
            </a:xfrm>
            <a:custGeom>
              <a:avLst/>
              <a:gdLst/>
              <a:ahLst/>
              <a:cxnLst/>
              <a:rect l="l" t="t" r="r" b="b"/>
              <a:pathLst>
                <a:path w="269" h="1214" fill="none" extrusionOk="0">
                  <a:moveTo>
                    <a:pt x="1" y="0"/>
                  </a:moveTo>
                  <a:cubicBezTo>
                    <a:pt x="90" y="393"/>
                    <a:pt x="179" y="803"/>
                    <a:pt x="268" y="121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5" name="Google Shape;65;p2"/>
            <p:cNvSpPr/>
            <p:nvPr/>
          </p:nvSpPr>
          <p:spPr>
            <a:xfrm>
              <a:off x="6539762" y="3625695"/>
              <a:ext cx="2515" cy="64816"/>
            </a:xfrm>
            <a:custGeom>
              <a:avLst/>
              <a:gdLst/>
              <a:ahLst/>
              <a:cxnLst/>
              <a:rect l="l" t="t" r="r" b="b"/>
              <a:pathLst>
                <a:path w="90" h="1839" fill="none" extrusionOk="0">
                  <a:moveTo>
                    <a:pt x="54" y="0"/>
                  </a:moveTo>
                  <a:cubicBezTo>
                    <a:pt x="0" y="625"/>
                    <a:pt x="18" y="1232"/>
                    <a:pt x="89" y="183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6" name="Google Shape;66;p2"/>
            <p:cNvSpPr/>
            <p:nvPr/>
          </p:nvSpPr>
          <p:spPr>
            <a:xfrm>
              <a:off x="4800102" y="4057094"/>
              <a:ext cx="28" cy="42787"/>
            </a:xfrm>
            <a:custGeom>
              <a:avLst/>
              <a:gdLst/>
              <a:ahLst/>
              <a:cxnLst/>
              <a:rect l="l" t="t" r="r" b="b"/>
              <a:pathLst>
                <a:path w="1" h="1214" fill="none" extrusionOk="0">
                  <a:moveTo>
                    <a:pt x="0" y="1214"/>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7" name="Google Shape;67;p2"/>
            <p:cNvSpPr/>
            <p:nvPr/>
          </p:nvSpPr>
          <p:spPr>
            <a:xfrm>
              <a:off x="4833999" y="4053957"/>
              <a:ext cx="28" cy="49695"/>
            </a:xfrm>
            <a:custGeom>
              <a:avLst/>
              <a:gdLst/>
              <a:ahLst/>
              <a:cxnLst/>
              <a:rect l="l" t="t" r="r" b="b"/>
              <a:pathLst>
                <a:path w="1" h="1410" fill="none" extrusionOk="0">
                  <a:moveTo>
                    <a:pt x="1" y="1410"/>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8" name="Google Shape;68;p2"/>
            <p:cNvSpPr/>
            <p:nvPr/>
          </p:nvSpPr>
          <p:spPr>
            <a:xfrm>
              <a:off x="4913279" y="4563318"/>
              <a:ext cx="28" cy="39016"/>
            </a:xfrm>
            <a:custGeom>
              <a:avLst/>
              <a:gdLst/>
              <a:ahLst/>
              <a:cxnLst/>
              <a:rect l="l" t="t" r="r" b="b"/>
              <a:pathLst>
                <a:path w="1" h="1107" fill="none" extrusionOk="0">
                  <a:moveTo>
                    <a:pt x="1" y="1107"/>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9" name="Google Shape;69;p2"/>
            <p:cNvSpPr/>
            <p:nvPr/>
          </p:nvSpPr>
          <p:spPr>
            <a:xfrm>
              <a:off x="4941699" y="4527474"/>
              <a:ext cx="28" cy="71724"/>
            </a:xfrm>
            <a:custGeom>
              <a:avLst/>
              <a:gdLst/>
              <a:ahLst/>
              <a:cxnLst/>
              <a:rect l="l" t="t" r="r" b="b"/>
              <a:pathLst>
                <a:path w="1" h="2035" fill="none" extrusionOk="0">
                  <a:moveTo>
                    <a:pt x="1" y="2035"/>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0" name="Google Shape;70;p2"/>
            <p:cNvSpPr/>
            <p:nvPr/>
          </p:nvSpPr>
          <p:spPr>
            <a:xfrm>
              <a:off x="4975596" y="4574033"/>
              <a:ext cx="28" cy="32108"/>
            </a:xfrm>
            <a:custGeom>
              <a:avLst/>
              <a:gdLst/>
              <a:ahLst/>
              <a:cxnLst/>
              <a:rect l="l" t="t" r="r" b="b"/>
              <a:pathLst>
                <a:path w="1" h="911" fill="none" extrusionOk="0">
                  <a:moveTo>
                    <a:pt x="1" y="910"/>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1" name="Google Shape;71;p2"/>
            <p:cNvSpPr/>
            <p:nvPr/>
          </p:nvSpPr>
          <p:spPr>
            <a:xfrm>
              <a:off x="4410185" y="4623693"/>
              <a:ext cx="28" cy="39651"/>
            </a:xfrm>
            <a:custGeom>
              <a:avLst/>
              <a:gdLst/>
              <a:ahLst/>
              <a:cxnLst/>
              <a:rect l="l" t="t" r="r" b="b"/>
              <a:pathLst>
                <a:path w="1" h="1125" fill="none" extrusionOk="0">
                  <a:moveTo>
                    <a:pt x="0" y="1"/>
                  </a:moveTo>
                  <a:lnTo>
                    <a:pt x="0" y="112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2" name="Google Shape;72;p2"/>
            <p:cNvSpPr/>
            <p:nvPr/>
          </p:nvSpPr>
          <p:spPr>
            <a:xfrm>
              <a:off x="4441092" y="4609877"/>
              <a:ext cx="28" cy="53467"/>
            </a:xfrm>
            <a:custGeom>
              <a:avLst/>
              <a:gdLst/>
              <a:ahLst/>
              <a:cxnLst/>
              <a:rect l="l" t="t" r="r" b="b"/>
              <a:pathLst>
                <a:path w="1" h="1517" fill="none" extrusionOk="0">
                  <a:moveTo>
                    <a:pt x="1" y="0"/>
                  </a:moveTo>
                  <a:lnTo>
                    <a:pt x="1" y="151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3" name="Google Shape;73;p2"/>
            <p:cNvSpPr/>
            <p:nvPr/>
          </p:nvSpPr>
          <p:spPr>
            <a:xfrm>
              <a:off x="4669962" y="4898498"/>
              <a:ext cx="28" cy="39051"/>
            </a:xfrm>
            <a:custGeom>
              <a:avLst/>
              <a:gdLst/>
              <a:ahLst/>
              <a:cxnLst/>
              <a:rect l="l" t="t" r="r" b="b"/>
              <a:pathLst>
                <a:path w="1" h="1108" fill="none" extrusionOk="0">
                  <a:moveTo>
                    <a:pt x="0" y="1"/>
                  </a:moveTo>
                  <a:lnTo>
                    <a:pt x="0" y="110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4" name="Google Shape;74;p2"/>
            <p:cNvSpPr/>
            <p:nvPr/>
          </p:nvSpPr>
          <p:spPr>
            <a:xfrm>
              <a:off x="4701372" y="4862654"/>
              <a:ext cx="28" cy="75495"/>
            </a:xfrm>
            <a:custGeom>
              <a:avLst/>
              <a:gdLst/>
              <a:ahLst/>
              <a:cxnLst/>
              <a:rect l="l" t="t" r="r" b="b"/>
              <a:pathLst>
                <a:path w="1" h="2142" fill="none" extrusionOk="0">
                  <a:moveTo>
                    <a:pt x="0" y="1"/>
                  </a:moveTo>
                  <a:lnTo>
                    <a:pt x="0" y="2142"/>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5" name="Google Shape;75;p2"/>
            <p:cNvSpPr/>
            <p:nvPr/>
          </p:nvSpPr>
          <p:spPr>
            <a:xfrm>
              <a:off x="4737756" y="4898498"/>
              <a:ext cx="28" cy="32743"/>
            </a:xfrm>
            <a:custGeom>
              <a:avLst/>
              <a:gdLst/>
              <a:ahLst/>
              <a:cxnLst/>
              <a:rect l="l" t="t" r="r" b="b"/>
              <a:pathLst>
                <a:path w="1" h="929" fill="none" extrusionOk="0">
                  <a:moveTo>
                    <a:pt x="1" y="1"/>
                  </a:moveTo>
                  <a:lnTo>
                    <a:pt x="1" y="929"/>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6" name="Google Shape;76;p2"/>
            <p:cNvSpPr/>
            <p:nvPr/>
          </p:nvSpPr>
          <p:spPr>
            <a:xfrm>
              <a:off x="3720586" y="4531245"/>
              <a:ext cx="28" cy="35879"/>
            </a:xfrm>
            <a:custGeom>
              <a:avLst/>
              <a:gdLst/>
              <a:ahLst/>
              <a:cxnLst/>
              <a:rect l="l" t="t" r="r" b="b"/>
              <a:pathLst>
                <a:path w="1" h="1018" fill="none" extrusionOk="0">
                  <a:moveTo>
                    <a:pt x="1" y="1"/>
                  </a:moveTo>
                  <a:lnTo>
                    <a:pt x="1" y="1018"/>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7" name="Google Shape;77;p2"/>
            <p:cNvSpPr/>
            <p:nvPr/>
          </p:nvSpPr>
          <p:spPr>
            <a:xfrm>
              <a:off x="3754512" y="4502943"/>
              <a:ext cx="28" cy="71724"/>
            </a:xfrm>
            <a:custGeom>
              <a:avLst/>
              <a:gdLst/>
              <a:ahLst/>
              <a:cxnLst/>
              <a:rect l="l" t="t" r="r" b="b"/>
              <a:pathLst>
                <a:path w="1" h="2035" fill="none" extrusionOk="0">
                  <a:moveTo>
                    <a:pt x="0" y="1"/>
                  </a:moveTo>
                  <a:lnTo>
                    <a:pt x="0" y="203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8" name="Google Shape;78;p2"/>
            <p:cNvSpPr/>
            <p:nvPr/>
          </p:nvSpPr>
          <p:spPr>
            <a:xfrm>
              <a:off x="3842259" y="4798508"/>
              <a:ext cx="28" cy="42823"/>
            </a:xfrm>
            <a:custGeom>
              <a:avLst/>
              <a:gdLst/>
              <a:ahLst/>
              <a:cxnLst/>
              <a:rect l="l" t="t" r="r" b="b"/>
              <a:pathLst>
                <a:path w="1" h="1215" fill="none" extrusionOk="0">
                  <a:moveTo>
                    <a:pt x="1" y="1214"/>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79" name="Google Shape;79;p2"/>
            <p:cNvSpPr/>
            <p:nvPr/>
          </p:nvSpPr>
          <p:spPr>
            <a:xfrm>
              <a:off x="3876156" y="4780921"/>
              <a:ext cx="28" cy="56639"/>
            </a:xfrm>
            <a:custGeom>
              <a:avLst/>
              <a:gdLst/>
              <a:ahLst/>
              <a:cxnLst/>
              <a:rect l="l" t="t" r="r" b="b"/>
              <a:pathLst>
                <a:path w="1" h="1607" fill="none" extrusionOk="0">
                  <a:moveTo>
                    <a:pt x="1" y="1606"/>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80" name="Google Shape;80;p2"/>
            <p:cNvSpPr/>
            <p:nvPr/>
          </p:nvSpPr>
          <p:spPr>
            <a:xfrm>
              <a:off x="3927016" y="4809223"/>
              <a:ext cx="28" cy="39016"/>
            </a:xfrm>
            <a:custGeom>
              <a:avLst/>
              <a:gdLst/>
              <a:ahLst/>
              <a:cxnLst/>
              <a:rect l="l" t="t" r="r" b="b"/>
              <a:pathLst>
                <a:path w="1" h="1107" fill="none" extrusionOk="0">
                  <a:moveTo>
                    <a:pt x="1" y="1106"/>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81" name="Google Shape;81;p2"/>
          <p:cNvGrpSpPr/>
          <p:nvPr/>
        </p:nvGrpSpPr>
        <p:grpSpPr>
          <a:xfrm>
            <a:off x="-392284" y="5051683"/>
            <a:ext cx="2686173" cy="2174227"/>
            <a:chOff x="-294213" y="3788762"/>
            <a:chExt cx="2014630" cy="1630670"/>
          </a:xfrm>
        </p:grpSpPr>
        <p:sp>
          <p:nvSpPr>
            <p:cNvPr id="82" name="Google Shape;82;p2"/>
            <p:cNvSpPr/>
            <p:nvPr/>
          </p:nvSpPr>
          <p:spPr>
            <a:xfrm>
              <a:off x="-294213" y="3788762"/>
              <a:ext cx="2014630" cy="1630670"/>
            </a:xfrm>
            <a:custGeom>
              <a:avLst/>
              <a:gdLst/>
              <a:ahLst/>
              <a:cxnLst/>
              <a:rect l="l" t="t" r="r" b="b"/>
              <a:pathLst>
                <a:path w="60377" h="48870" extrusionOk="0">
                  <a:moveTo>
                    <a:pt x="29286" y="1"/>
                  </a:moveTo>
                  <a:cubicBezTo>
                    <a:pt x="25466" y="1"/>
                    <a:pt x="21742" y="2517"/>
                    <a:pt x="20427" y="6066"/>
                  </a:cubicBezTo>
                  <a:cubicBezTo>
                    <a:pt x="17965" y="4409"/>
                    <a:pt x="15313" y="2704"/>
                    <a:pt x="12379" y="2704"/>
                  </a:cubicBezTo>
                  <a:cubicBezTo>
                    <a:pt x="12297" y="2704"/>
                    <a:pt x="12214" y="2705"/>
                    <a:pt x="12131" y="2708"/>
                  </a:cubicBezTo>
                  <a:cubicBezTo>
                    <a:pt x="9073" y="2783"/>
                    <a:pt x="5990" y="5766"/>
                    <a:pt x="7068" y="8548"/>
                  </a:cubicBezTo>
                  <a:cubicBezTo>
                    <a:pt x="6490" y="8110"/>
                    <a:pt x="5839" y="7917"/>
                    <a:pt x="5175" y="7917"/>
                  </a:cubicBezTo>
                  <a:cubicBezTo>
                    <a:pt x="2988" y="7917"/>
                    <a:pt x="665" y="10012"/>
                    <a:pt x="376" y="12357"/>
                  </a:cubicBezTo>
                  <a:cubicBezTo>
                    <a:pt x="0" y="15415"/>
                    <a:pt x="1780" y="18272"/>
                    <a:pt x="3509" y="20828"/>
                  </a:cubicBezTo>
                  <a:cubicBezTo>
                    <a:pt x="426" y="25164"/>
                    <a:pt x="2482" y="32107"/>
                    <a:pt x="7469" y="34112"/>
                  </a:cubicBezTo>
                  <a:cubicBezTo>
                    <a:pt x="5665" y="34287"/>
                    <a:pt x="4386" y="36217"/>
                    <a:pt x="4487" y="37996"/>
                  </a:cubicBezTo>
                  <a:cubicBezTo>
                    <a:pt x="4562" y="39776"/>
                    <a:pt x="5665" y="41380"/>
                    <a:pt x="7018" y="42583"/>
                  </a:cubicBezTo>
                  <a:cubicBezTo>
                    <a:pt x="9750" y="45064"/>
                    <a:pt x="12757" y="45039"/>
                    <a:pt x="15915" y="46367"/>
                  </a:cubicBezTo>
                  <a:cubicBezTo>
                    <a:pt x="16993" y="46793"/>
                    <a:pt x="17544" y="48122"/>
                    <a:pt x="18823" y="48322"/>
                  </a:cubicBezTo>
                  <a:cubicBezTo>
                    <a:pt x="18830" y="48323"/>
                    <a:pt x="18844" y="48324"/>
                    <a:pt x="18864" y="48324"/>
                  </a:cubicBezTo>
                  <a:cubicBezTo>
                    <a:pt x="19325" y="48324"/>
                    <a:pt x="23002" y="48047"/>
                    <a:pt x="22357" y="47471"/>
                  </a:cubicBezTo>
                  <a:lnTo>
                    <a:pt x="22357" y="47471"/>
                  </a:lnTo>
                  <a:cubicBezTo>
                    <a:pt x="23425" y="48422"/>
                    <a:pt x="24840" y="48869"/>
                    <a:pt x="26269" y="48869"/>
                  </a:cubicBezTo>
                  <a:cubicBezTo>
                    <a:pt x="28529" y="48869"/>
                    <a:pt x="30827" y="47752"/>
                    <a:pt x="31855" y="45741"/>
                  </a:cubicBezTo>
                  <a:cubicBezTo>
                    <a:pt x="32734" y="47205"/>
                    <a:pt x="34524" y="47741"/>
                    <a:pt x="36303" y="47741"/>
                  </a:cubicBezTo>
                  <a:cubicBezTo>
                    <a:pt x="36808" y="47741"/>
                    <a:pt x="37313" y="47698"/>
                    <a:pt x="37795" y="47621"/>
                  </a:cubicBezTo>
                  <a:cubicBezTo>
                    <a:pt x="39726" y="47310"/>
                    <a:pt x="41619" y="46606"/>
                    <a:pt x="43558" y="46606"/>
                  </a:cubicBezTo>
                  <a:cubicBezTo>
                    <a:pt x="43809" y="46606"/>
                    <a:pt x="44059" y="46617"/>
                    <a:pt x="44311" y="46643"/>
                  </a:cubicBezTo>
                  <a:cubicBezTo>
                    <a:pt x="45565" y="46768"/>
                    <a:pt x="46793" y="47245"/>
                    <a:pt x="48046" y="47370"/>
                  </a:cubicBezTo>
                  <a:cubicBezTo>
                    <a:pt x="48244" y="47390"/>
                    <a:pt x="48442" y="47399"/>
                    <a:pt x="48639" y="47399"/>
                  </a:cubicBezTo>
                  <a:cubicBezTo>
                    <a:pt x="52672" y="47399"/>
                    <a:pt x="56307" y="43342"/>
                    <a:pt x="55590" y="39375"/>
                  </a:cubicBezTo>
                  <a:cubicBezTo>
                    <a:pt x="57444" y="37345"/>
                    <a:pt x="59374" y="35164"/>
                    <a:pt x="59875" y="32483"/>
                  </a:cubicBezTo>
                  <a:cubicBezTo>
                    <a:pt x="60377" y="29776"/>
                    <a:pt x="58798" y="26518"/>
                    <a:pt x="56041" y="26217"/>
                  </a:cubicBezTo>
                  <a:cubicBezTo>
                    <a:pt x="57545" y="23661"/>
                    <a:pt x="58948" y="20778"/>
                    <a:pt x="58547" y="17871"/>
                  </a:cubicBezTo>
                  <a:cubicBezTo>
                    <a:pt x="58179" y="15336"/>
                    <a:pt x="55880" y="12950"/>
                    <a:pt x="53418" y="12950"/>
                  </a:cubicBezTo>
                  <a:cubicBezTo>
                    <a:pt x="53033" y="12950"/>
                    <a:pt x="52643" y="13009"/>
                    <a:pt x="52256" y="13134"/>
                  </a:cubicBezTo>
                  <a:cubicBezTo>
                    <a:pt x="52507" y="9851"/>
                    <a:pt x="50577" y="6518"/>
                    <a:pt x="47570" y="5039"/>
                  </a:cubicBezTo>
                  <a:cubicBezTo>
                    <a:pt x="46439" y="4488"/>
                    <a:pt x="45180" y="4222"/>
                    <a:pt x="43916" y="4222"/>
                  </a:cubicBezTo>
                  <a:cubicBezTo>
                    <a:pt x="41845" y="4222"/>
                    <a:pt x="39762" y="4938"/>
                    <a:pt x="38221" y="6292"/>
                  </a:cubicBezTo>
                  <a:cubicBezTo>
                    <a:pt x="36968" y="2683"/>
                    <a:pt x="33284" y="51"/>
                    <a:pt x="29399" y="1"/>
                  </a:cubicBezTo>
                  <a:cubicBezTo>
                    <a:pt x="29361" y="1"/>
                    <a:pt x="29324" y="1"/>
                    <a:pt x="29286" y="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83" name="Google Shape;83;p2"/>
            <p:cNvSpPr/>
            <p:nvPr/>
          </p:nvSpPr>
          <p:spPr>
            <a:xfrm>
              <a:off x="165702" y="4162058"/>
              <a:ext cx="1115616" cy="1133350"/>
            </a:xfrm>
            <a:custGeom>
              <a:avLst/>
              <a:gdLst/>
              <a:ahLst/>
              <a:cxnLst/>
              <a:rect l="l" t="t" r="r" b="b"/>
              <a:pathLst>
                <a:path w="21263" h="21601" extrusionOk="0">
                  <a:moveTo>
                    <a:pt x="8222" y="1"/>
                  </a:moveTo>
                  <a:cubicBezTo>
                    <a:pt x="8084" y="1"/>
                    <a:pt x="7935" y="118"/>
                    <a:pt x="7977" y="300"/>
                  </a:cubicBezTo>
                  <a:cubicBezTo>
                    <a:pt x="8513" y="2744"/>
                    <a:pt x="9012" y="5189"/>
                    <a:pt x="9440" y="7651"/>
                  </a:cubicBezTo>
                  <a:cubicBezTo>
                    <a:pt x="9137" y="7473"/>
                    <a:pt x="8816" y="7276"/>
                    <a:pt x="8513" y="7080"/>
                  </a:cubicBezTo>
                  <a:cubicBezTo>
                    <a:pt x="8102" y="6812"/>
                    <a:pt x="7674" y="6527"/>
                    <a:pt x="7264" y="6259"/>
                  </a:cubicBezTo>
                  <a:cubicBezTo>
                    <a:pt x="6443" y="5688"/>
                    <a:pt x="5658" y="5082"/>
                    <a:pt x="4890" y="4457"/>
                  </a:cubicBezTo>
                  <a:cubicBezTo>
                    <a:pt x="4841" y="4419"/>
                    <a:pt x="4788" y="4403"/>
                    <a:pt x="4738" y="4403"/>
                  </a:cubicBezTo>
                  <a:cubicBezTo>
                    <a:pt x="4552" y="4403"/>
                    <a:pt x="4401" y="4620"/>
                    <a:pt x="4569" y="4760"/>
                  </a:cubicBezTo>
                  <a:cubicBezTo>
                    <a:pt x="5337" y="5403"/>
                    <a:pt x="6139" y="6009"/>
                    <a:pt x="6960" y="6598"/>
                  </a:cubicBezTo>
                  <a:cubicBezTo>
                    <a:pt x="7371" y="6884"/>
                    <a:pt x="7781" y="7169"/>
                    <a:pt x="8209" y="7437"/>
                  </a:cubicBezTo>
                  <a:cubicBezTo>
                    <a:pt x="8637" y="7722"/>
                    <a:pt x="9084" y="7972"/>
                    <a:pt x="9512" y="8258"/>
                  </a:cubicBezTo>
                  <a:cubicBezTo>
                    <a:pt x="9530" y="8275"/>
                    <a:pt x="9547" y="8275"/>
                    <a:pt x="9565" y="8275"/>
                  </a:cubicBezTo>
                  <a:cubicBezTo>
                    <a:pt x="9690" y="9043"/>
                    <a:pt x="9815" y="9792"/>
                    <a:pt x="9940" y="10541"/>
                  </a:cubicBezTo>
                  <a:cubicBezTo>
                    <a:pt x="10493" y="13985"/>
                    <a:pt x="10850" y="17447"/>
                    <a:pt x="11260" y="20926"/>
                  </a:cubicBezTo>
                  <a:cubicBezTo>
                    <a:pt x="9869" y="20301"/>
                    <a:pt x="8602" y="19427"/>
                    <a:pt x="7371" y="18517"/>
                  </a:cubicBezTo>
                  <a:cubicBezTo>
                    <a:pt x="7371" y="18499"/>
                    <a:pt x="7371" y="18481"/>
                    <a:pt x="7371" y="18446"/>
                  </a:cubicBezTo>
                  <a:cubicBezTo>
                    <a:pt x="7174" y="17429"/>
                    <a:pt x="7032" y="16412"/>
                    <a:pt x="6817" y="15395"/>
                  </a:cubicBezTo>
                  <a:cubicBezTo>
                    <a:pt x="6621" y="14378"/>
                    <a:pt x="6407" y="13378"/>
                    <a:pt x="6157" y="12379"/>
                  </a:cubicBezTo>
                  <a:cubicBezTo>
                    <a:pt x="6129" y="12251"/>
                    <a:pt x="6038" y="12197"/>
                    <a:pt x="5944" y="12197"/>
                  </a:cubicBezTo>
                  <a:cubicBezTo>
                    <a:pt x="5801" y="12197"/>
                    <a:pt x="5650" y="12322"/>
                    <a:pt x="5693" y="12504"/>
                  </a:cubicBezTo>
                  <a:cubicBezTo>
                    <a:pt x="6139" y="14342"/>
                    <a:pt x="6586" y="16233"/>
                    <a:pt x="6853" y="18125"/>
                  </a:cubicBezTo>
                  <a:cubicBezTo>
                    <a:pt x="6514" y="17875"/>
                    <a:pt x="6193" y="17625"/>
                    <a:pt x="5872" y="17393"/>
                  </a:cubicBezTo>
                  <a:cubicBezTo>
                    <a:pt x="4016" y="15966"/>
                    <a:pt x="2232" y="14449"/>
                    <a:pt x="501" y="12843"/>
                  </a:cubicBezTo>
                  <a:cubicBezTo>
                    <a:pt x="453" y="12795"/>
                    <a:pt x="398" y="12775"/>
                    <a:pt x="345" y="12775"/>
                  </a:cubicBezTo>
                  <a:cubicBezTo>
                    <a:pt x="163" y="12775"/>
                    <a:pt x="0" y="13012"/>
                    <a:pt x="180" y="13164"/>
                  </a:cubicBezTo>
                  <a:cubicBezTo>
                    <a:pt x="1893" y="14788"/>
                    <a:pt x="3695" y="16305"/>
                    <a:pt x="5568" y="17750"/>
                  </a:cubicBezTo>
                  <a:cubicBezTo>
                    <a:pt x="7424" y="19159"/>
                    <a:pt x="9333" y="20623"/>
                    <a:pt x="11457" y="21568"/>
                  </a:cubicBezTo>
                  <a:cubicBezTo>
                    <a:pt x="11506" y="21591"/>
                    <a:pt x="11553" y="21601"/>
                    <a:pt x="11595" y="21601"/>
                  </a:cubicBezTo>
                  <a:cubicBezTo>
                    <a:pt x="11718" y="21601"/>
                    <a:pt x="11805" y="21514"/>
                    <a:pt x="11831" y="21408"/>
                  </a:cubicBezTo>
                  <a:cubicBezTo>
                    <a:pt x="11903" y="21408"/>
                    <a:pt x="11974" y="21408"/>
                    <a:pt x="12028" y="21354"/>
                  </a:cubicBezTo>
                  <a:cubicBezTo>
                    <a:pt x="14276" y="19606"/>
                    <a:pt x="16524" y="17857"/>
                    <a:pt x="18647" y="15966"/>
                  </a:cubicBezTo>
                  <a:cubicBezTo>
                    <a:pt x="18828" y="15798"/>
                    <a:pt x="18661" y="15566"/>
                    <a:pt x="18468" y="15566"/>
                  </a:cubicBezTo>
                  <a:cubicBezTo>
                    <a:pt x="18415" y="15566"/>
                    <a:pt x="18359" y="15584"/>
                    <a:pt x="18308" y="15627"/>
                  </a:cubicBezTo>
                  <a:cubicBezTo>
                    <a:pt x="16114" y="17411"/>
                    <a:pt x="13972" y="19231"/>
                    <a:pt x="11742" y="20962"/>
                  </a:cubicBezTo>
                  <a:cubicBezTo>
                    <a:pt x="11653" y="19748"/>
                    <a:pt x="11528" y="18553"/>
                    <a:pt x="11385" y="17340"/>
                  </a:cubicBezTo>
                  <a:cubicBezTo>
                    <a:pt x="11457" y="17340"/>
                    <a:pt x="11528" y="17304"/>
                    <a:pt x="11564" y="17232"/>
                  </a:cubicBezTo>
                  <a:cubicBezTo>
                    <a:pt x="12188" y="16055"/>
                    <a:pt x="12848" y="14895"/>
                    <a:pt x="13437" y="13682"/>
                  </a:cubicBezTo>
                  <a:lnTo>
                    <a:pt x="13473" y="13682"/>
                  </a:lnTo>
                  <a:cubicBezTo>
                    <a:pt x="14793" y="13004"/>
                    <a:pt x="16078" y="12201"/>
                    <a:pt x="17345" y="11416"/>
                  </a:cubicBezTo>
                  <a:cubicBezTo>
                    <a:pt x="18611" y="10613"/>
                    <a:pt x="19843" y="9774"/>
                    <a:pt x="21056" y="8900"/>
                  </a:cubicBezTo>
                  <a:cubicBezTo>
                    <a:pt x="21263" y="8752"/>
                    <a:pt x="21139" y="8446"/>
                    <a:pt x="20949" y="8446"/>
                  </a:cubicBezTo>
                  <a:cubicBezTo>
                    <a:pt x="20909" y="8446"/>
                    <a:pt x="20867" y="8459"/>
                    <a:pt x="20824" y="8490"/>
                  </a:cubicBezTo>
                  <a:cubicBezTo>
                    <a:pt x="19611" y="9364"/>
                    <a:pt x="18362" y="10202"/>
                    <a:pt x="17095" y="10988"/>
                  </a:cubicBezTo>
                  <a:cubicBezTo>
                    <a:pt x="16024" y="11666"/>
                    <a:pt x="14918" y="12272"/>
                    <a:pt x="13812" y="12897"/>
                  </a:cubicBezTo>
                  <a:cubicBezTo>
                    <a:pt x="14294" y="11862"/>
                    <a:pt x="14740" y="10827"/>
                    <a:pt x="15150" y="9774"/>
                  </a:cubicBezTo>
                  <a:cubicBezTo>
                    <a:pt x="16185" y="7169"/>
                    <a:pt x="17023" y="4511"/>
                    <a:pt x="17666" y="1781"/>
                  </a:cubicBezTo>
                  <a:cubicBezTo>
                    <a:pt x="17708" y="1612"/>
                    <a:pt x="17570" y="1506"/>
                    <a:pt x="17435" y="1506"/>
                  </a:cubicBezTo>
                  <a:cubicBezTo>
                    <a:pt x="17341" y="1506"/>
                    <a:pt x="17249" y="1557"/>
                    <a:pt x="17220" y="1674"/>
                  </a:cubicBezTo>
                  <a:cubicBezTo>
                    <a:pt x="16738" y="3708"/>
                    <a:pt x="16149" y="5742"/>
                    <a:pt x="15435" y="7722"/>
                  </a:cubicBezTo>
                  <a:cubicBezTo>
                    <a:pt x="15400" y="7633"/>
                    <a:pt x="15364" y="7544"/>
                    <a:pt x="15328" y="7455"/>
                  </a:cubicBezTo>
                  <a:cubicBezTo>
                    <a:pt x="15204" y="7187"/>
                    <a:pt x="15096" y="6919"/>
                    <a:pt x="14972" y="6652"/>
                  </a:cubicBezTo>
                  <a:cubicBezTo>
                    <a:pt x="14722" y="6134"/>
                    <a:pt x="14454" y="5617"/>
                    <a:pt x="14169" y="5117"/>
                  </a:cubicBezTo>
                  <a:cubicBezTo>
                    <a:pt x="14113" y="5029"/>
                    <a:pt x="14032" y="4992"/>
                    <a:pt x="13952" y="4992"/>
                  </a:cubicBezTo>
                  <a:cubicBezTo>
                    <a:pt x="13774" y="4992"/>
                    <a:pt x="13599" y="5176"/>
                    <a:pt x="13723" y="5385"/>
                  </a:cubicBezTo>
                  <a:cubicBezTo>
                    <a:pt x="13990" y="5867"/>
                    <a:pt x="14258" y="6366"/>
                    <a:pt x="14508" y="6884"/>
                  </a:cubicBezTo>
                  <a:cubicBezTo>
                    <a:pt x="14615" y="7134"/>
                    <a:pt x="14740" y="7383"/>
                    <a:pt x="14847" y="7651"/>
                  </a:cubicBezTo>
                  <a:cubicBezTo>
                    <a:pt x="14954" y="7919"/>
                    <a:pt x="15043" y="8204"/>
                    <a:pt x="15150" y="8454"/>
                  </a:cubicBezTo>
                  <a:cubicBezTo>
                    <a:pt x="15025" y="8811"/>
                    <a:pt x="14900" y="9150"/>
                    <a:pt x="14775" y="9507"/>
                  </a:cubicBezTo>
                  <a:cubicBezTo>
                    <a:pt x="13794" y="11951"/>
                    <a:pt x="12688" y="14431"/>
                    <a:pt x="11314" y="16679"/>
                  </a:cubicBezTo>
                  <a:cubicBezTo>
                    <a:pt x="11064" y="14645"/>
                    <a:pt x="10761" y="12611"/>
                    <a:pt x="10440" y="10595"/>
                  </a:cubicBezTo>
                  <a:cubicBezTo>
                    <a:pt x="9886" y="7098"/>
                    <a:pt x="9208" y="3619"/>
                    <a:pt x="8423" y="175"/>
                  </a:cubicBezTo>
                  <a:cubicBezTo>
                    <a:pt x="8402" y="53"/>
                    <a:pt x="8314" y="1"/>
                    <a:pt x="8222" y="1"/>
                  </a:cubicBezTo>
                  <a:close/>
                </a:path>
              </a:pathLst>
            </a:custGeom>
            <a:solidFill>
              <a:schemeClr val="lt1"/>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84" name="Google Shape;84;p2"/>
          <p:cNvGrpSpPr/>
          <p:nvPr/>
        </p:nvGrpSpPr>
        <p:grpSpPr>
          <a:xfrm>
            <a:off x="2445967" y="6196384"/>
            <a:ext cx="1754547" cy="599651"/>
            <a:chOff x="1834475" y="4647288"/>
            <a:chExt cx="1315910" cy="449738"/>
          </a:xfrm>
        </p:grpSpPr>
        <p:sp>
          <p:nvSpPr>
            <p:cNvPr id="85" name="Google Shape;85;p2"/>
            <p:cNvSpPr/>
            <p:nvPr/>
          </p:nvSpPr>
          <p:spPr>
            <a:xfrm>
              <a:off x="1834475" y="4662775"/>
              <a:ext cx="465125"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sp>
          <p:nvSpPr>
            <p:cNvPr id="86" name="Google Shape;86;p2"/>
            <p:cNvSpPr/>
            <p:nvPr/>
          </p:nvSpPr>
          <p:spPr>
            <a:xfrm>
              <a:off x="1981950" y="5071175"/>
              <a:ext cx="465125"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sp>
          <p:nvSpPr>
            <p:cNvPr id="87" name="Google Shape;87;p2"/>
            <p:cNvSpPr/>
            <p:nvPr/>
          </p:nvSpPr>
          <p:spPr>
            <a:xfrm>
              <a:off x="2844100" y="4647288"/>
              <a:ext cx="306285"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sp>
          <p:nvSpPr>
            <p:cNvPr id="88" name="Google Shape;88;p2"/>
            <p:cNvSpPr/>
            <p:nvPr/>
          </p:nvSpPr>
          <p:spPr>
            <a:xfrm>
              <a:off x="2447075" y="4787575"/>
              <a:ext cx="193492"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sp>
          <p:nvSpPr>
            <p:cNvPr id="89" name="Google Shape;89;p2"/>
            <p:cNvSpPr/>
            <p:nvPr/>
          </p:nvSpPr>
          <p:spPr>
            <a:xfrm>
              <a:off x="2745482" y="4901650"/>
              <a:ext cx="98606"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sp>
          <p:nvSpPr>
            <p:cNvPr id="90" name="Google Shape;90;p2"/>
            <p:cNvSpPr/>
            <p:nvPr/>
          </p:nvSpPr>
          <p:spPr>
            <a:xfrm>
              <a:off x="2017732" y="4866975"/>
              <a:ext cx="98606"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dk2"/>
              </a:solidFill>
              <a:prstDash val="solid"/>
              <a:round/>
              <a:headEnd type="none" w="med" len="med"/>
              <a:tailEnd type="none" w="med" len="med"/>
            </a:ln>
          </p:spPr>
        </p:sp>
      </p:grpSp>
      <p:grpSp>
        <p:nvGrpSpPr>
          <p:cNvPr id="91" name="Google Shape;91;p2"/>
          <p:cNvGrpSpPr/>
          <p:nvPr/>
        </p:nvGrpSpPr>
        <p:grpSpPr>
          <a:xfrm>
            <a:off x="2280434" y="5672501"/>
            <a:ext cx="2389013" cy="134817"/>
            <a:chOff x="1710325" y="4254375"/>
            <a:chExt cx="1791760" cy="101113"/>
          </a:xfrm>
        </p:grpSpPr>
        <p:sp>
          <p:nvSpPr>
            <p:cNvPr id="92" name="Google Shape;92;p2"/>
            <p:cNvSpPr/>
            <p:nvPr/>
          </p:nvSpPr>
          <p:spPr>
            <a:xfrm>
              <a:off x="1710325" y="4254375"/>
              <a:ext cx="465125"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accent1"/>
              </a:solidFill>
              <a:prstDash val="solid"/>
              <a:round/>
              <a:headEnd type="none" w="med" len="med"/>
              <a:tailEnd type="none" w="med" len="med"/>
            </a:ln>
          </p:spPr>
        </p:sp>
        <p:sp>
          <p:nvSpPr>
            <p:cNvPr id="93" name="Google Shape;93;p2"/>
            <p:cNvSpPr/>
            <p:nvPr/>
          </p:nvSpPr>
          <p:spPr>
            <a:xfrm>
              <a:off x="3195800" y="4329638"/>
              <a:ext cx="306285" cy="25850"/>
            </a:xfrm>
            <a:custGeom>
              <a:avLst/>
              <a:gdLst/>
              <a:ahLst/>
              <a:cxnLst/>
              <a:rect l="l" t="t" r="r" b="b"/>
              <a:pathLst>
                <a:path w="18605" h="1034" extrusionOk="0">
                  <a:moveTo>
                    <a:pt x="0" y="0"/>
                  </a:moveTo>
                  <a:cubicBezTo>
                    <a:pt x="5885" y="1963"/>
                    <a:pt x="12401" y="454"/>
                    <a:pt x="18605" y="454"/>
                  </a:cubicBezTo>
                </a:path>
              </a:pathLst>
            </a:custGeom>
            <a:noFill/>
            <a:ln w="9525" cap="flat" cmpd="sng">
              <a:solidFill>
                <a:schemeClr val="accent1"/>
              </a:solidFill>
              <a:prstDash val="solid"/>
              <a:round/>
              <a:headEnd type="none" w="med" len="med"/>
              <a:tailEnd type="none" w="med" len="med"/>
            </a:ln>
          </p:spPr>
        </p:sp>
      </p:grpSp>
    </p:spTree>
    <p:extLst>
      <p:ext uri="{BB962C8B-B14F-4D97-AF65-F5344CB8AC3E}">
        <p14:creationId xmlns:p14="http://schemas.microsoft.com/office/powerpoint/2010/main" val="210696817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9"/>
        <p:cNvGrpSpPr/>
        <p:nvPr/>
      </p:nvGrpSpPr>
      <p:grpSpPr>
        <a:xfrm>
          <a:off x="0" y="0"/>
          <a:ext cx="0" cy="0"/>
          <a:chOff x="0" y="0"/>
          <a:chExt cx="0" cy="0"/>
        </a:xfrm>
      </p:grpSpPr>
      <p:grpSp>
        <p:nvGrpSpPr>
          <p:cNvPr id="140" name="Google Shape;140;p4"/>
          <p:cNvGrpSpPr/>
          <p:nvPr/>
        </p:nvGrpSpPr>
        <p:grpSpPr>
          <a:xfrm>
            <a:off x="-72967" y="2465963"/>
            <a:ext cx="12264627" cy="4274492"/>
            <a:chOff x="-54725" y="1849472"/>
            <a:chExt cx="9198470" cy="3205869"/>
          </a:xfrm>
        </p:grpSpPr>
        <p:sp>
          <p:nvSpPr>
            <p:cNvPr id="141" name="Google Shape;141;p4"/>
            <p:cNvSpPr/>
            <p:nvPr/>
          </p:nvSpPr>
          <p:spPr>
            <a:xfrm>
              <a:off x="-54725" y="1849472"/>
              <a:ext cx="9198470" cy="3205869"/>
            </a:xfrm>
            <a:custGeom>
              <a:avLst/>
              <a:gdLst/>
              <a:ahLst/>
              <a:cxnLst/>
              <a:rect l="l" t="t" r="r" b="b"/>
              <a:pathLst>
                <a:path w="316779" h="82086" extrusionOk="0">
                  <a:moveTo>
                    <a:pt x="39988" y="0"/>
                  </a:moveTo>
                  <a:cubicBezTo>
                    <a:pt x="25914" y="0"/>
                    <a:pt x="11585" y="8508"/>
                    <a:pt x="4015" y="20546"/>
                  </a:cubicBezTo>
                  <a:cubicBezTo>
                    <a:pt x="0" y="26916"/>
                    <a:pt x="196" y="30360"/>
                    <a:pt x="196" y="37533"/>
                  </a:cubicBezTo>
                  <a:lnTo>
                    <a:pt x="196" y="79249"/>
                  </a:lnTo>
                  <a:lnTo>
                    <a:pt x="316778" y="82086"/>
                  </a:lnTo>
                  <a:lnTo>
                    <a:pt x="316778" y="14302"/>
                  </a:lnTo>
                  <a:cubicBezTo>
                    <a:pt x="312193" y="14194"/>
                    <a:pt x="307607" y="14070"/>
                    <a:pt x="303004" y="13963"/>
                  </a:cubicBezTo>
                  <a:cubicBezTo>
                    <a:pt x="301292" y="13920"/>
                    <a:pt x="299570" y="13879"/>
                    <a:pt x="297847" y="13879"/>
                  </a:cubicBezTo>
                  <a:cubicBezTo>
                    <a:pt x="293035" y="13879"/>
                    <a:pt x="288227" y="14200"/>
                    <a:pt x="283680" y="15711"/>
                  </a:cubicBezTo>
                  <a:cubicBezTo>
                    <a:pt x="268907" y="20618"/>
                    <a:pt x="259932" y="36962"/>
                    <a:pt x="244890" y="40994"/>
                  </a:cubicBezTo>
                  <a:cubicBezTo>
                    <a:pt x="234845" y="43688"/>
                    <a:pt x="223568" y="40352"/>
                    <a:pt x="214058" y="44580"/>
                  </a:cubicBezTo>
                  <a:cubicBezTo>
                    <a:pt x="206118" y="48113"/>
                    <a:pt x="200302" y="56267"/>
                    <a:pt x="191826" y="58373"/>
                  </a:cubicBezTo>
                  <a:cubicBezTo>
                    <a:pt x="190468" y="58712"/>
                    <a:pt x="189162" y="58869"/>
                    <a:pt x="187901" y="58869"/>
                  </a:cubicBezTo>
                  <a:cubicBezTo>
                    <a:pt x="176158" y="58869"/>
                    <a:pt x="168379" y="45273"/>
                    <a:pt x="159888" y="38764"/>
                  </a:cubicBezTo>
                  <a:cubicBezTo>
                    <a:pt x="156994" y="36539"/>
                    <a:pt x="153401" y="35588"/>
                    <a:pt x="149747" y="35588"/>
                  </a:cubicBezTo>
                  <a:cubicBezTo>
                    <a:pt x="147745" y="35588"/>
                    <a:pt x="145726" y="35873"/>
                    <a:pt x="143794" y="36391"/>
                  </a:cubicBezTo>
                  <a:cubicBezTo>
                    <a:pt x="136960" y="38246"/>
                    <a:pt x="130501" y="42100"/>
                    <a:pt x="123293" y="42422"/>
                  </a:cubicBezTo>
                  <a:cubicBezTo>
                    <a:pt x="123082" y="42431"/>
                    <a:pt x="122875" y="42436"/>
                    <a:pt x="122672" y="42436"/>
                  </a:cubicBezTo>
                  <a:cubicBezTo>
                    <a:pt x="113614" y="42436"/>
                    <a:pt x="112172" y="33265"/>
                    <a:pt x="104790" y="29932"/>
                  </a:cubicBezTo>
                  <a:cubicBezTo>
                    <a:pt x="98902" y="27273"/>
                    <a:pt x="91943" y="28986"/>
                    <a:pt x="85645" y="27505"/>
                  </a:cubicBezTo>
                  <a:cubicBezTo>
                    <a:pt x="74957" y="25007"/>
                    <a:pt x="68837" y="14730"/>
                    <a:pt x="61093" y="7896"/>
                  </a:cubicBezTo>
                  <a:cubicBezTo>
                    <a:pt x="54823" y="2386"/>
                    <a:pt x="47441" y="0"/>
                    <a:pt x="39988" y="0"/>
                  </a:cubicBezTo>
                  <a:close/>
                </a:path>
              </a:pathLst>
            </a:custGeom>
            <a:solidFill>
              <a:srgbClr val="D4E6B5"/>
            </a:solidFill>
            <a:ln>
              <a:noFill/>
            </a:ln>
          </p:spPr>
          <p:txBody>
            <a:bodyPr spcFirstLastPara="1" wrap="square" lIns="91425" tIns="91425" rIns="91425" bIns="91425" anchor="ctr" anchorCtr="0">
              <a:noAutofit/>
            </a:bodyPr>
            <a:lstStyle/>
            <a:p>
              <a:endParaRPr sz="2400">
                <a:solidFill>
                  <a:srgbClr val="2A4849"/>
                </a:solidFill>
              </a:endParaRPr>
            </a:p>
          </p:txBody>
        </p:sp>
        <p:grpSp>
          <p:nvGrpSpPr>
            <p:cNvPr id="142" name="Google Shape;142;p4"/>
            <p:cNvGrpSpPr/>
            <p:nvPr/>
          </p:nvGrpSpPr>
          <p:grpSpPr>
            <a:xfrm>
              <a:off x="220100" y="2421150"/>
              <a:ext cx="8653600" cy="2015700"/>
              <a:chOff x="220100" y="2421150"/>
              <a:chExt cx="8653600" cy="2015700"/>
            </a:xfrm>
          </p:grpSpPr>
          <p:sp>
            <p:nvSpPr>
              <p:cNvPr id="143" name="Google Shape;143;p4"/>
              <p:cNvSpPr/>
              <p:nvPr/>
            </p:nvSpPr>
            <p:spPr>
              <a:xfrm>
                <a:off x="892000" y="2421150"/>
                <a:ext cx="289625" cy="254850"/>
              </a:xfrm>
              <a:custGeom>
                <a:avLst/>
                <a:gdLst/>
                <a:ahLst/>
                <a:cxnLst/>
                <a:rect l="l" t="t" r="r" b="b"/>
                <a:pathLst>
                  <a:path w="11585" h="10194" extrusionOk="0">
                    <a:moveTo>
                      <a:pt x="0" y="0"/>
                    </a:moveTo>
                    <a:cubicBezTo>
                      <a:pt x="5044" y="1008"/>
                      <a:pt x="6983" y="7896"/>
                      <a:pt x="11585" y="10194"/>
                    </a:cubicBezTo>
                  </a:path>
                </a:pathLst>
              </a:custGeom>
              <a:noFill/>
              <a:ln w="9525" cap="flat" cmpd="sng">
                <a:solidFill>
                  <a:schemeClr val="lt1"/>
                </a:solidFill>
                <a:prstDash val="solid"/>
                <a:round/>
                <a:headEnd type="none" w="med" len="med"/>
                <a:tailEnd type="none" w="med" len="med"/>
              </a:ln>
            </p:spPr>
          </p:sp>
          <p:sp>
            <p:nvSpPr>
              <p:cNvPr id="144" name="Google Shape;144;p4"/>
              <p:cNvSpPr/>
              <p:nvPr/>
            </p:nvSpPr>
            <p:spPr>
              <a:xfrm>
                <a:off x="590800" y="2477739"/>
                <a:ext cx="1390150" cy="904900"/>
              </a:xfrm>
              <a:custGeom>
                <a:avLst/>
                <a:gdLst/>
                <a:ahLst/>
                <a:cxnLst/>
                <a:rect l="l" t="t" r="r" b="b"/>
                <a:pathLst>
                  <a:path w="55606" h="36196" extrusionOk="0">
                    <a:moveTo>
                      <a:pt x="0" y="516"/>
                    </a:moveTo>
                    <a:cubicBezTo>
                      <a:pt x="2431" y="-24"/>
                      <a:pt x="5819" y="-470"/>
                      <a:pt x="7414" y="1443"/>
                    </a:cubicBezTo>
                    <a:cubicBezTo>
                      <a:pt x="11842" y="6756"/>
                      <a:pt x="10353" y="16122"/>
                      <a:pt x="15755" y="20442"/>
                    </a:cubicBezTo>
                    <a:cubicBezTo>
                      <a:pt x="22621" y="25933"/>
                      <a:pt x="32324" y="26366"/>
                      <a:pt x="40778" y="28782"/>
                    </a:cubicBezTo>
                    <a:cubicBezTo>
                      <a:pt x="46091" y="30301"/>
                      <a:pt x="50662" y="33727"/>
                      <a:pt x="55606" y="36196"/>
                    </a:cubicBezTo>
                  </a:path>
                </a:pathLst>
              </a:custGeom>
              <a:noFill/>
              <a:ln w="9525" cap="flat" cmpd="sng">
                <a:solidFill>
                  <a:schemeClr val="lt1"/>
                </a:solidFill>
                <a:prstDash val="solid"/>
                <a:round/>
                <a:headEnd type="none" w="med" len="med"/>
                <a:tailEnd type="none" w="med" len="med"/>
              </a:ln>
            </p:spPr>
          </p:sp>
          <p:sp>
            <p:nvSpPr>
              <p:cNvPr id="145" name="Google Shape;145;p4"/>
              <p:cNvSpPr/>
              <p:nvPr/>
            </p:nvSpPr>
            <p:spPr>
              <a:xfrm>
                <a:off x="301200" y="2872950"/>
                <a:ext cx="2027275" cy="1077350"/>
              </a:xfrm>
              <a:custGeom>
                <a:avLst/>
                <a:gdLst/>
                <a:ahLst/>
                <a:cxnLst/>
                <a:rect l="l" t="t" r="r" b="b"/>
                <a:pathLst>
                  <a:path w="81091" h="43094" extrusionOk="0">
                    <a:moveTo>
                      <a:pt x="0" y="0"/>
                    </a:moveTo>
                    <a:cubicBezTo>
                      <a:pt x="9741" y="0"/>
                      <a:pt x="17790" y="8117"/>
                      <a:pt x="25949" y="13438"/>
                    </a:cubicBezTo>
                    <a:cubicBezTo>
                      <a:pt x="30040" y="16106"/>
                      <a:pt x="35315" y="16258"/>
                      <a:pt x="39850" y="18072"/>
                    </a:cubicBezTo>
                    <a:cubicBezTo>
                      <a:pt x="45938" y="20507"/>
                      <a:pt x="49022" y="27457"/>
                      <a:pt x="53288" y="32436"/>
                    </a:cubicBezTo>
                    <a:cubicBezTo>
                      <a:pt x="59747" y="39972"/>
                      <a:pt x="74073" y="36076"/>
                      <a:pt x="81091" y="43094"/>
                    </a:cubicBezTo>
                  </a:path>
                </a:pathLst>
              </a:custGeom>
              <a:noFill/>
              <a:ln w="9525" cap="flat" cmpd="sng">
                <a:solidFill>
                  <a:schemeClr val="lt1"/>
                </a:solidFill>
                <a:prstDash val="solid"/>
                <a:round/>
                <a:headEnd type="none" w="med" len="med"/>
                <a:tailEnd type="none" w="med" len="med"/>
              </a:ln>
            </p:spPr>
          </p:sp>
          <p:sp>
            <p:nvSpPr>
              <p:cNvPr id="146" name="Google Shape;146;p4"/>
              <p:cNvSpPr/>
              <p:nvPr/>
            </p:nvSpPr>
            <p:spPr>
              <a:xfrm>
                <a:off x="220100" y="3255225"/>
                <a:ext cx="1413300" cy="810925"/>
              </a:xfrm>
              <a:custGeom>
                <a:avLst/>
                <a:gdLst/>
                <a:ahLst/>
                <a:cxnLst/>
                <a:rect l="l" t="t" r="r" b="b"/>
                <a:pathLst>
                  <a:path w="56532" h="32437" extrusionOk="0">
                    <a:moveTo>
                      <a:pt x="0" y="0"/>
                    </a:moveTo>
                    <a:cubicBezTo>
                      <a:pt x="10485" y="3932"/>
                      <a:pt x="20860" y="8346"/>
                      <a:pt x="30583" y="13902"/>
                    </a:cubicBezTo>
                    <a:cubicBezTo>
                      <a:pt x="39812" y="19176"/>
                      <a:pt x="47029" y="27675"/>
                      <a:pt x="56532" y="32437"/>
                    </a:cubicBezTo>
                  </a:path>
                </a:pathLst>
              </a:custGeom>
              <a:noFill/>
              <a:ln w="9525" cap="flat" cmpd="sng">
                <a:solidFill>
                  <a:schemeClr val="lt1"/>
                </a:solidFill>
                <a:prstDash val="solid"/>
                <a:round/>
                <a:headEnd type="none" w="med" len="med"/>
                <a:tailEnd type="none" w="med" len="med"/>
              </a:ln>
            </p:spPr>
          </p:sp>
          <p:sp>
            <p:nvSpPr>
              <p:cNvPr id="147" name="Google Shape;147;p4"/>
              <p:cNvSpPr/>
              <p:nvPr/>
            </p:nvSpPr>
            <p:spPr>
              <a:xfrm>
                <a:off x="417050" y="3927125"/>
                <a:ext cx="857250" cy="428625"/>
              </a:xfrm>
              <a:custGeom>
                <a:avLst/>
                <a:gdLst/>
                <a:ahLst/>
                <a:cxnLst/>
                <a:rect l="l" t="t" r="r" b="b"/>
                <a:pathLst>
                  <a:path w="34290" h="17145" extrusionOk="0">
                    <a:moveTo>
                      <a:pt x="0" y="0"/>
                    </a:moveTo>
                    <a:cubicBezTo>
                      <a:pt x="4464" y="406"/>
                      <a:pt x="9017" y="-272"/>
                      <a:pt x="13438" y="464"/>
                    </a:cubicBezTo>
                    <a:cubicBezTo>
                      <a:pt x="17340" y="1114"/>
                      <a:pt x="18479" y="6566"/>
                      <a:pt x="20852" y="9731"/>
                    </a:cubicBezTo>
                    <a:cubicBezTo>
                      <a:pt x="23921" y="13824"/>
                      <a:pt x="29713" y="14859"/>
                      <a:pt x="34290" y="17145"/>
                    </a:cubicBezTo>
                  </a:path>
                </a:pathLst>
              </a:custGeom>
              <a:noFill/>
              <a:ln w="9525" cap="flat" cmpd="sng">
                <a:solidFill>
                  <a:schemeClr val="lt1"/>
                </a:solidFill>
                <a:prstDash val="solid"/>
                <a:round/>
                <a:headEnd type="none" w="med" len="med"/>
                <a:tailEnd type="none" w="med" len="med"/>
              </a:ln>
            </p:spPr>
          </p:sp>
          <p:sp>
            <p:nvSpPr>
              <p:cNvPr id="148" name="Google Shape;148;p4"/>
              <p:cNvSpPr/>
              <p:nvPr/>
            </p:nvSpPr>
            <p:spPr>
              <a:xfrm>
                <a:off x="2710775" y="3452175"/>
                <a:ext cx="1911425" cy="556050"/>
              </a:xfrm>
              <a:custGeom>
                <a:avLst/>
                <a:gdLst/>
                <a:ahLst/>
                <a:cxnLst/>
                <a:rect l="l" t="t" r="r" b="b"/>
                <a:pathLst>
                  <a:path w="76457" h="22242" extrusionOk="0">
                    <a:moveTo>
                      <a:pt x="0" y="0"/>
                    </a:moveTo>
                    <a:cubicBezTo>
                      <a:pt x="5267" y="1506"/>
                      <a:pt x="8388" y="7049"/>
                      <a:pt x="12511" y="10657"/>
                    </a:cubicBezTo>
                    <a:cubicBezTo>
                      <a:pt x="17197" y="14757"/>
                      <a:pt x="22822" y="17956"/>
                      <a:pt x="28729" y="19925"/>
                    </a:cubicBezTo>
                    <a:cubicBezTo>
                      <a:pt x="43840" y="24962"/>
                      <a:pt x="65194" y="10979"/>
                      <a:pt x="76457" y="22242"/>
                    </a:cubicBezTo>
                  </a:path>
                </a:pathLst>
              </a:custGeom>
              <a:noFill/>
              <a:ln w="9525" cap="flat" cmpd="sng">
                <a:solidFill>
                  <a:schemeClr val="lt1"/>
                </a:solidFill>
                <a:prstDash val="solid"/>
                <a:round/>
                <a:headEnd type="none" w="med" len="med"/>
                <a:tailEnd type="none" w="med" len="med"/>
              </a:ln>
            </p:spPr>
          </p:sp>
          <p:sp>
            <p:nvSpPr>
              <p:cNvPr id="149" name="Google Shape;149;p4"/>
              <p:cNvSpPr/>
              <p:nvPr/>
            </p:nvSpPr>
            <p:spPr>
              <a:xfrm>
                <a:off x="2629675" y="4089325"/>
                <a:ext cx="1042600" cy="266425"/>
              </a:xfrm>
              <a:custGeom>
                <a:avLst/>
                <a:gdLst/>
                <a:ahLst/>
                <a:cxnLst/>
                <a:rect l="l" t="t" r="r" b="b"/>
                <a:pathLst>
                  <a:path w="41704" h="10657" extrusionOk="0">
                    <a:moveTo>
                      <a:pt x="0" y="0"/>
                    </a:moveTo>
                    <a:cubicBezTo>
                      <a:pt x="9796" y="3917"/>
                      <a:pt x="19729" y="7898"/>
                      <a:pt x="30119" y="9731"/>
                    </a:cubicBezTo>
                    <a:cubicBezTo>
                      <a:pt x="33934" y="10404"/>
                      <a:pt x="38238" y="8926"/>
                      <a:pt x="41704" y="10657"/>
                    </a:cubicBezTo>
                  </a:path>
                </a:pathLst>
              </a:custGeom>
              <a:noFill/>
              <a:ln w="9525" cap="flat" cmpd="sng">
                <a:solidFill>
                  <a:schemeClr val="lt1"/>
                </a:solidFill>
                <a:prstDash val="solid"/>
                <a:round/>
                <a:headEnd type="none" w="med" len="med"/>
                <a:tailEnd type="none" w="med" len="med"/>
              </a:ln>
            </p:spPr>
          </p:sp>
          <p:sp>
            <p:nvSpPr>
              <p:cNvPr id="150" name="Google Shape;150;p4"/>
              <p:cNvSpPr/>
              <p:nvPr/>
            </p:nvSpPr>
            <p:spPr>
              <a:xfrm>
                <a:off x="5966000" y="2872950"/>
                <a:ext cx="2907700" cy="1448050"/>
              </a:xfrm>
              <a:custGeom>
                <a:avLst/>
                <a:gdLst/>
                <a:ahLst/>
                <a:cxnLst/>
                <a:rect l="l" t="t" r="r" b="b"/>
                <a:pathLst>
                  <a:path w="116308" h="57922" extrusionOk="0">
                    <a:moveTo>
                      <a:pt x="0" y="57922"/>
                    </a:moveTo>
                    <a:cubicBezTo>
                      <a:pt x="8849" y="49073"/>
                      <a:pt x="21861" y="44092"/>
                      <a:pt x="34290" y="42631"/>
                    </a:cubicBezTo>
                    <a:cubicBezTo>
                      <a:pt x="45811" y="41277"/>
                      <a:pt x="57740" y="43387"/>
                      <a:pt x="69043" y="40777"/>
                    </a:cubicBezTo>
                    <a:cubicBezTo>
                      <a:pt x="75849" y="39205"/>
                      <a:pt x="80856" y="33241"/>
                      <a:pt x="86188" y="28729"/>
                    </a:cubicBezTo>
                    <a:cubicBezTo>
                      <a:pt x="92033" y="23782"/>
                      <a:pt x="98549" y="19418"/>
                      <a:pt x="103333" y="13438"/>
                    </a:cubicBezTo>
                    <a:cubicBezTo>
                      <a:pt x="107223" y="8576"/>
                      <a:pt x="110738" y="2782"/>
                      <a:pt x="116308" y="0"/>
                    </a:cubicBezTo>
                  </a:path>
                </a:pathLst>
              </a:custGeom>
              <a:noFill/>
              <a:ln w="9525" cap="flat" cmpd="sng">
                <a:solidFill>
                  <a:schemeClr val="lt1"/>
                </a:solidFill>
                <a:prstDash val="solid"/>
                <a:round/>
                <a:headEnd type="none" w="med" len="med"/>
                <a:tailEnd type="none" w="med" len="med"/>
              </a:ln>
            </p:spPr>
          </p:sp>
          <p:sp>
            <p:nvSpPr>
              <p:cNvPr id="151" name="Google Shape;151;p4"/>
              <p:cNvSpPr/>
              <p:nvPr/>
            </p:nvSpPr>
            <p:spPr>
              <a:xfrm>
                <a:off x="7726825" y="2803450"/>
                <a:ext cx="834100" cy="637125"/>
              </a:xfrm>
              <a:custGeom>
                <a:avLst/>
                <a:gdLst/>
                <a:ahLst/>
                <a:cxnLst/>
                <a:rect l="l" t="t" r="r" b="b"/>
                <a:pathLst>
                  <a:path w="33364" h="25485" extrusionOk="0">
                    <a:moveTo>
                      <a:pt x="0" y="25485"/>
                    </a:moveTo>
                    <a:cubicBezTo>
                      <a:pt x="8960" y="14735"/>
                      <a:pt x="23463" y="9890"/>
                      <a:pt x="33364" y="0"/>
                    </a:cubicBezTo>
                  </a:path>
                </a:pathLst>
              </a:custGeom>
              <a:noFill/>
              <a:ln w="9525" cap="flat" cmpd="sng">
                <a:solidFill>
                  <a:schemeClr val="lt1"/>
                </a:solidFill>
                <a:prstDash val="solid"/>
                <a:round/>
                <a:headEnd type="none" w="med" len="med"/>
                <a:tailEnd type="none" w="med" len="med"/>
              </a:ln>
            </p:spPr>
          </p:sp>
          <p:sp>
            <p:nvSpPr>
              <p:cNvPr id="152" name="Google Shape;152;p4"/>
              <p:cNvSpPr/>
              <p:nvPr/>
            </p:nvSpPr>
            <p:spPr>
              <a:xfrm>
                <a:off x="7495150" y="3880800"/>
                <a:ext cx="1378550" cy="556050"/>
              </a:xfrm>
              <a:custGeom>
                <a:avLst/>
                <a:gdLst/>
                <a:ahLst/>
                <a:cxnLst/>
                <a:rect l="l" t="t" r="r" b="b"/>
                <a:pathLst>
                  <a:path w="55142" h="22242" extrusionOk="0">
                    <a:moveTo>
                      <a:pt x="0" y="22242"/>
                    </a:moveTo>
                    <a:cubicBezTo>
                      <a:pt x="10527" y="18733"/>
                      <a:pt x="21041" y="14876"/>
                      <a:pt x="31973" y="12974"/>
                    </a:cubicBezTo>
                    <a:cubicBezTo>
                      <a:pt x="36843" y="12127"/>
                      <a:pt x="41938" y="13858"/>
                      <a:pt x="46801" y="12974"/>
                    </a:cubicBezTo>
                    <a:cubicBezTo>
                      <a:pt x="51859" y="12055"/>
                      <a:pt x="53514" y="4877"/>
                      <a:pt x="55142" y="0"/>
                    </a:cubicBezTo>
                  </a:path>
                </a:pathLst>
              </a:custGeom>
              <a:noFill/>
              <a:ln w="9525" cap="flat" cmpd="sng">
                <a:solidFill>
                  <a:schemeClr val="lt1"/>
                </a:solidFill>
                <a:prstDash val="solid"/>
                <a:round/>
                <a:headEnd type="none" w="med" len="med"/>
                <a:tailEnd type="none" w="med" len="med"/>
              </a:ln>
            </p:spPr>
          </p:sp>
        </p:grpSp>
      </p:grpSp>
      <p:sp>
        <p:nvSpPr>
          <p:cNvPr id="153" name="Google Shape;153;p4"/>
          <p:cNvSpPr txBox="1">
            <a:spLocks noGrp="1"/>
          </p:cNvSpPr>
          <p:nvPr>
            <p:ph type="title"/>
          </p:nvPr>
        </p:nvSpPr>
        <p:spPr>
          <a:xfrm>
            <a:off x="960000" y="728604"/>
            <a:ext cx="10281200" cy="7252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solidFill>
                  <a:srgbClr val="2A4849"/>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4" name="Google Shape;154;p4"/>
          <p:cNvSpPr txBox="1">
            <a:spLocks noGrp="1"/>
          </p:cNvSpPr>
          <p:nvPr>
            <p:ph type="body" idx="1"/>
          </p:nvPr>
        </p:nvSpPr>
        <p:spPr>
          <a:xfrm>
            <a:off x="960000" y="1621000"/>
            <a:ext cx="10281200" cy="4517600"/>
          </a:xfrm>
          <a:prstGeom prst="rect">
            <a:avLst/>
          </a:prstGeom>
        </p:spPr>
        <p:txBody>
          <a:bodyPr spcFirstLastPara="1" wrap="square" lIns="91425" tIns="91425" rIns="91425" bIns="91425" anchor="ctr" anchorCtr="0">
            <a:noAutofit/>
          </a:bodyPr>
          <a:lstStyle>
            <a:lvl1pPr marL="609585" lvl="0" indent="-406390" rtl="0">
              <a:lnSpc>
                <a:spcPct val="100000"/>
              </a:lnSpc>
              <a:spcBef>
                <a:spcPts val="0"/>
              </a:spcBef>
              <a:spcAft>
                <a:spcPts val="0"/>
              </a:spcAft>
              <a:buClr>
                <a:srgbClr val="434343"/>
              </a:buClr>
              <a:buSzPts val="1200"/>
              <a:buAutoNum type="arabicPeriod"/>
              <a:defRPr sz="1467">
                <a:solidFill>
                  <a:srgbClr val="434343"/>
                </a:solidFill>
              </a:defRPr>
            </a:lvl1pPr>
            <a:lvl2pPr marL="1219170" lvl="1"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2pPr>
            <a:lvl3pPr marL="1828754" lvl="2" indent="-406390" rtl="0">
              <a:lnSpc>
                <a:spcPct val="115000"/>
              </a:lnSpc>
              <a:spcBef>
                <a:spcPts val="2133"/>
              </a:spcBef>
              <a:spcAft>
                <a:spcPts val="0"/>
              </a:spcAft>
              <a:buClr>
                <a:srgbClr val="434343"/>
              </a:buClr>
              <a:buSzPts val="1200"/>
              <a:buFont typeface="Roboto Condensed Light"/>
              <a:buAutoNum type="romanLcPeriod"/>
              <a:defRPr>
                <a:solidFill>
                  <a:srgbClr val="434343"/>
                </a:solidFill>
              </a:defRPr>
            </a:lvl3pPr>
            <a:lvl4pPr marL="2438339" lvl="3" indent="-406390" rtl="0">
              <a:lnSpc>
                <a:spcPct val="115000"/>
              </a:lnSpc>
              <a:spcBef>
                <a:spcPts val="2133"/>
              </a:spcBef>
              <a:spcAft>
                <a:spcPts val="0"/>
              </a:spcAft>
              <a:buClr>
                <a:srgbClr val="434343"/>
              </a:buClr>
              <a:buSzPts val="1200"/>
              <a:buFont typeface="Roboto Condensed Light"/>
              <a:buAutoNum type="arabicPeriod"/>
              <a:defRPr>
                <a:solidFill>
                  <a:srgbClr val="434343"/>
                </a:solidFill>
              </a:defRPr>
            </a:lvl4pPr>
            <a:lvl5pPr marL="3047924" lvl="4"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5pPr>
            <a:lvl6pPr marL="3657509" lvl="5" indent="-406390" rtl="0">
              <a:lnSpc>
                <a:spcPct val="115000"/>
              </a:lnSpc>
              <a:spcBef>
                <a:spcPts val="2133"/>
              </a:spcBef>
              <a:spcAft>
                <a:spcPts val="0"/>
              </a:spcAft>
              <a:buClr>
                <a:srgbClr val="434343"/>
              </a:buClr>
              <a:buSzPts val="1200"/>
              <a:buFont typeface="Roboto Condensed Light"/>
              <a:buAutoNum type="romanLcPeriod"/>
              <a:defRPr>
                <a:solidFill>
                  <a:srgbClr val="434343"/>
                </a:solidFill>
              </a:defRPr>
            </a:lvl6pPr>
            <a:lvl7pPr marL="4267093" lvl="6" indent="-406390" rtl="0">
              <a:lnSpc>
                <a:spcPct val="115000"/>
              </a:lnSpc>
              <a:spcBef>
                <a:spcPts val="2133"/>
              </a:spcBef>
              <a:spcAft>
                <a:spcPts val="0"/>
              </a:spcAft>
              <a:buClr>
                <a:srgbClr val="434343"/>
              </a:buClr>
              <a:buSzPts val="1200"/>
              <a:buFont typeface="Roboto Condensed Light"/>
              <a:buAutoNum type="arabicPeriod"/>
              <a:defRPr>
                <a:solidFill>
                  <a:srgbClr val="434343"/>
                </a:solidFill>
              </a:defRPr>
            </a:lvl7pPr>
            <a:lvl8pPr marL="4876678" lvl="7"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8pPr>
            <a:lvl9pPr marL="5486263" lvl="8" indent="-406390" rtl="0">
              <a:lnSpc>
                <a:spcPct val="115000"/>
              </a:lnSpc>
              <a:spcBef>
                <a:spcPts val="2133"/>
              </a:spcBef>
              <a:spcAft>
                <a:spcPts val="2133"/>
              </a:spcAft>
              <a:buClr>
                <a:srgbClr val="434343"/>
              </a:buClr>
              <a:buSzPts val="1200"/>
              <a:buFont typeface="Roboto Condensed Light"/>
              <a:buAutoNum type="romanLcPeriod"/>
              <a:defRPr>
                <a:solidFill>
                  <a:srgbClr val="434343"/>
                </a:solidFill>
              </a:defRPr>
            </a:lvl9pPr>
          </a:lstStyle>
          <a:p>
            <a:endParaRPr/>
          </a:p>
        </p:txBody>
      </p:sp>
      <p:grpSp>
        <p:nvGrpSpPr>
          <p:cNvPr id="155" name="Google Shape;155;p4"/>
          <p:cNvGrpSpPr/>
          <p:nvPr/>
        </p:nvGrpSpPr>
        <p:grpSpPr>
          <a:xfrm>
            <a:off x="-72966" y="6132732"/>
            <a:ext cx="12373887" cy="725147"/>
            <a:chOff x="-54725" y="4599549"/>
            <a:chExt cx="9280415" cy="543860"/>
          </a:xfrm>
        </p:grpSpPr>
        <p:sp>
          <p:nvSpPr>
            <p:cNvPr id="156" name="Google Shape;156;p4"/>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57" name="Google Shape;157;p4"/>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158" name="Google Shape;158;p4"/>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159" name="Google Shape;159;p4"/>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160" name="Google Shape;160;p4"/>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161" name="Google Shape;161;p4"/>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162" name="Google Shape;162;p4"/>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163" name="Google Shape;163;p4"/>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164" name="Google Shape;164;p4"/>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165" name="Google Shape;165;p4"/>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166" name="Google Shape;166;p4"/>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35395014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08CDF8-00AD-4441-A6D5-9D7A659EB6C0}"/>
              </a:ext>
            </a:extLst>
          </p:cNvPr>
          <p:cNvSpPr>
            <a:spLocks noGrp="1"/>
          </p:cNvSpPr>
          <p:nvPr>
            <p:ph type="title"/>
          </p:nvPr>
        </p:nvSpPr>
        <p:spPr>
          <a:xfrm>
            <a:off x="912628" y="1463038"/>
            <a:ext cx="3859397" cy="1471548"/>
          </a:xfrm>
        </p:spPr>
        <p:txBody>
          <a:bodyPr anchor="t"/>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28C330AF-CB7E-420A-AE8A-E02E90325885}"/>
              </a:ext>
            </a:extLst>
          </p:cNvPr>
          <p:cNvSpPr>
            <a:spLocks noGrp="1"/>
          </p:cNvSpPr>
          <p:nvPr>
            <p:ph idx="1"/>
          </p:nvPr>
        </p:nvSpPr>
        <p:spPr>
          <a:xfrm>
            <a:off x="5183188" y="987425"/>
            <a:ext cx="6172200" cy="4873625"/>
          </a:xfrm>
        </p:spPr>
        <p:txBody>
          <a:bodyPr>
            <a:normAutofit/>
          </a:bodyPr>
          <a:lstStyle>
            <a:lvl1pPr>
              <a:defRPr sz="2800"/>
            </a:lvl1pPr>
            <a:lvl2pPr>
              <a:defRPr sz="2400"/>
            </a:lvl2pPr>
            <a:lvl3pPr>
              <a:defRPr sz="2000"/>
            </a:lvl3pPr>
            <a:lvl4pPr>
              <a:defRPr sz="1800"/>
            </a:lvl4pPr>
            <a:lvl5pPr>
              <a:defRPr sz="18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F43257AD-2422-4CDA-9C55-700F4B5BF251}"/>
              </a:ext>
            </a:extLst>
          </p:cNvPr>
          <p:cNvSpPr>
            <a:spLocks noGrp="1"/>
          </p:cNvSpPr>
          <p:nvPr>
            <p:ph type="body" sz="half" idx="2"/>
          </p:nvPr>
        </p:nvSpPr>
        <p:spPr>
          <a:xfrm>
            <a:off x="912628" y="2934586"/>
            <a:ext cx="3859397" cy="2934401"/>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E51B7454-C1CC-46F2-A6FB-1FE786C48F49}"/>
              </a:ext>
            </a:extLst>
          </p:cNvPr>
          <p:cNvSpPr>
            <a:spLocks noGrp="1"/>
          </p:cNvSpPr>
          <p:nvPr>
            <p:ph type="dt" sz="half" idx="10"/>
          </p:nvPr>
        </p:nvSpPr>
        <p:spPr/>
        <p:txBody>
          <a:bodyPr/>
          <a:lstStyle/>
          <a:p>
            <a:fld id="{0D4E46AA-1EC0-4433-9956-E798E94A6FB7}" type="datetimeFigureOut">
              <a:rPr lang="en-US" smtClean="0"/>
              <a:t>12/4/2023</a:t>
            </a:fld>
            <a:endParaRPr lang="en-US"/>
          </a:p>
        </p:txBody>
      </p:sp>
      <p:sp>
        <p:nvSpPr>
          <p:cNvPr id="6" name="Footer Placeholder 5">
            <a:extLst>
              <a:ext uri="{FF2B5EF4-FFF2-40B4-BE49-F238E27FC236}">
                <a16:creationId xmlns:a16="http://schemas.microsoft.com/office/drawing/2014/main" id="{49077DBE-6CC7-421B-AB5E-341E20BD922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D6EAB8F-7526-4CDB-B782-FAD8B3E70B0A}"/>
              </a:ext>
            </a:extLst>
          </p:cNvPr>
          <p:cNvSpPr>
            <a:spLocks noGrp="1"/>
          </p:cNvSpPr>
          <p:nvPr>
            <p:ph type="sldNum" sz="quarter" idx="12"/>
          </p:nvPr>
        </p:nvSpPr>
        <p:spPr/>
        <p:txBody>
          <a:bodyPr/>
          <a:lstStyle/>
          <a:p>
            <a:fld id="{70C38C08-47C7-4847-B0BE-B9D8DEEB3D1B}" type="slidenum">
              <a:rPr lang="en-US" smtClean="0"/>
              <a:t>‹#›</a:t>
            </a:fld>
            <a:endParaRPr lang="en-US"/>
          </a:p>
        </p:txBody>
      </p:sp>
    </p:spTree>
    <p:extLst>
      <p:ext uri="{BB962C8B-B14F-4D97-AF65-F5344CB8AC3E}">
        <p14:creationId xmlns:p14="http://schemas.microsoft.com/office/powerpoint/2010/main" val="286975073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7"/>
        <p:cNvGrpSpPr/>
        <p:nvPr/>
      </p:nvGrpSpPr>
      <p:grpSpPr>
        <a:xfrm>
          <a:off x="0" y="0"/>
          <a:ext cx="0" cy="0"/>
          <a:chOff x="0" y="0"/>
          <a:chExt cx="0" cy="0"/>
        </a:xfrm>
      </p:grpSpPr>
      <p:sp>
        <p:nvSpPr>
          <p:cNvPr id="168" name="Google Shape;168;p5"/>
          <p:cNvSpPr txBox="1">
            <a:spLocks noGrp="1"/>
          </p:cNvSpPr>
          <p:nvPr>
            <p:ph type="title"/>
          </p:nvPr>
        </p:nvSpPr>
        <p:spPr>
          <a:xfrm>
            <a:off x="960000" y="719200"/>
            <a:ext cx="102812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9" name="Google Shape;169;p5"/>
          <p:cNvSpPr txBox="1">
            <a:spLocks noGrp="1"/>
          </p:cNvSpPr>
          <p:nvPr>
            <p:ph type="title" idx="2"/>
          </p:nvPr>
        </p:nvSpPr>
        <p:spPr>
          <a:xfrm>
            <a:off x="2799533" y="3019433"/>
            <a:ext cx="3656800" cy="74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0" name="Google Shape;170;p5"/>
          <p:cNvSpPr txBox="1">
            <a:spLocks noGrp="1"/>
          </p:cNvSpPr>
          <p:nvPr>
            <p:ph type="title" idx="3"/>
          </p:nvPr>
        </p:nvSpPr>
        <p:spPr>
          <a:xfrm>
            <a:off x="7158052" y="3019433"/>
            <a:ext cx="3656800" cy="74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1" name="Google Shape;171;p5"/>
          <p:cNvSpPr txBox="1">
            <a:spLocks noGrp="1"/>
          </p:cNvSpPr>
          <p:nvPr>
            <p:ph type="subTitle" idx="1"/>
          </p:nvPr>
        </p:nvSpPr>
        <p:spPr>
          <a:xfrm>
            <a:off x="7158049" y="3764667"/>
            <a:ext cx="3656800" cy="165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72" name="Google Shape;172;p5"/>
          <p:cNvSpPr txBox="1">
            <a:spLocks noGrp="1"/>
          </p:cNvSpPr>
          <p:nvPr>
            <p:ph type="subTitle" idx="4"/>
          </p:nvPr>
        </p:nvSpPr>
        <p:spPr>
          <a:xfrm>
            <a:off x="2799551" y="3764667"/>
            <a:ext cx="3656800" cy="165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173" name="Google Shape;173;p5"/>
          <p:cNvGrpSpPr/>
          <p:nvPr/>
        </p:nvGrpSpPr>
        <p:grpSpPr>
          <a:xfrm>
            <a:off x="-72966" y="6132732"/>
            <a:ext cx="12373887" cy="725147"/>
            <a:chOff x="-54725" y="4599549"/>
            <a:chExt cx="9280415" cy="543860"/>
          </a:xfrm>
        </p:grpSpPr>
        <p:sp>
          <p:nvSpPr>
            <p:cNvPr id="174" name="Google Shape;174;p5"/>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75" name="Google Shape;175;p5"/>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176" name="Google Shape;176;p5"/>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177" name="Google Shape;177;p5"/>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178" name="Google Shape;178;p5"/>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179" name="Google Shape;179;p5"/>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180" name="Google Shape;180;p5"/>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181" name="Google Shape;181;p5"/>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182" name="Google Shape;182;p5"/>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183" name="Google Shape;183;p5"/>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184" name="Google Shape;184;p5"/>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267780859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85"/>
        <p:cNvGrpSpPr/>
        <p:nvPr/>
      </p:nvGrpSpPr>
      <p:grpSpPr>
        <a:xfrm>
          <a:off x="0" y="0"/>
          <a:ext cx="0" cy="0"/>
          <a:chOff x="0" y="0"/>
          <a:chExt cx="0" cy="0"/>
        </a:xfrm>
      </p:grpSpPr>
      <p:sp>
        <p:nvSpPr>
          <p:cNvPr id="186" name="Google Shape;186;p6"/>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87" name="Google Shape;187;p6"/>
          <p:cNvGrpSpPr/>
          <p:nvPr/>
        </p:nvGrpSpPr>
        <p:grpSpPr>
          <a:xfrm>
            <a:off x="-72966" y="6132732"/>
            <a:ext cx="12373887" cy="725147"/>
            <a:chOff x="-54725" y="4599549"/>
            <a:chExt cx="9280415" cy="543860"/>
          </a:xfrm>
        </p:grpSpPr>
        <p:sp>
          <p:nvSpPr>
            <p:cNvPr id="188" name="Google Shape;188;p6"/>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189" name="Google Shape;189;p6"/>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190" name="Google Shape;190;p6"/>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191" name="Google Shape;191;p6"/>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192" name="Google Shape;192;p6"/>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193" name="Google Shape;193;p6"/>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194" name="Google Shape;194;p6"/>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195" name="Google Shape;195;p6"/>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196" name="Google Shape;196;p6"/>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197" name="Google Shape;197;p6"/>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198" name="Google Shape;198;p6"/>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101444054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99"/>
        <p:cNvGrpSpPr/>
        <p:nvPr/>
      </p:nvGrpSpPr>
      <p:grpSpPr>
        <a:xfrm>
          <a:off x="0" y="0"/>
          <a:ext cx="0" cy="0"/>
          <a:chOff x="0" y="0"/>
          <a:chExt cx="0" cy="0"/>
        </a:xfrm>
      </p:grpSpPr>
      <p:sp>
        <p:nvSpPr>
          <p:cNvPr id="200" name="Google Shape;200;p7"/>
          <p:cNvSpPr/>
          <p:nvPr/>
        </p:nvSpPr>
        <p:spPr>
          <a:xfrm>
            <a:off x="3783336" y="4715422"/>
            <a:ext cx="8408651" cy="2169588"/>
          </a:xfrm>
          <a:custGeom>
            <a:avLst/>
            <a:gdLst/>
            <a:ahLst/>
            <a:cxnLst/>
            <a:rect l="l" t="t" r="r" b="b"/>
            <a:pathLst>
              <a:path w="225675" h="46168" extrusionOk="0">
                <a:moveTo>
                  <a:pt x="161404" y="0"/>
                </a:moveTo>
                <a:cubicBezTo>
                  <a:pt x="128626" y="0"/>
                  <a:pt x="95972" y="1501"/>
                  <a:pt x="64020" y="9929"/>
                </a:cubicBezTo>
                <a:cubicBezTo>
                  <a:pt x="44072" y="15175"/>
                  <a:pt x="19645" y="25595"/>
                  <a:pt x="1" y="46168"/>
                </a:cubicBezTo>
                <a:lnTo>
                  <a:pt x="225674" y="45579"/>
                </a:lnTo>
                <a:lnTo>
                  <a:pt x="225674" y="9"/>
                </a:lnTo>
                <a:cubicBezTo>
                  <a:pt x="225674" y="9"/>
                  <a:pt x="221861" y="455"/>
                  <a:pt x="213073" y="455"/>
                </a:cubicBezTo>
                <a:cubicBezTo>
                  <a:pt x="212904" y="455"/>
                  <a:pt x="212733" y="455"/>
                  <a:pt x="212560" y="455"/>
                </a:cubicBezTo>
                <a:cubicBezTo>
                  <a:pt x="195529" y="406"/>
                  <a:pt x="178450" y="0"/>
                  <a:pt x="161404"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2A4849"/>
              </a:solidFill>
            </a:endParaRPr>
          </a:p>
        </p:txBody>
      </p:sp>
      <p:grpSp>
        <p:nvGrpSpPr>
          <p:cNvPr id="201" name="Google Shape;201;p7"/>
          <p:cNvGrpSpPr/>
          <p:nvPr/>
        </p:nvGrpSpPr>
        <p:grpSpPr>
          <a:xfrm>
            <a:off x="4712079" y="4792961"/>
            <a:ext cx="6262624" cy="1791903"/>
            <a:chOff x="3534109" y="3625695"/>
            <a:chExt cx="4696968" cy="1343927"/>
          </a:xfrm>
        </p:grpSpPr>
        <p:sp>
          <p:nvSpPr>
            <p:cNvPr id="202" name="Google Shape;202;p7"/>
            <p:cNvSpPr/>
            <p:nvPr/>
          </p:nvSpPr>
          <p:spPr>
            <a:xfrm>
              <a:off x="6872838" y="3674122"/>
              <a:ext cx="2515" cy="45924"/>
            </a:xfrm>
            <a:custGeom>
              <a:avLst/>
              <a:gdLst/>
              <a:ahLst/>
              <a:cxnLst/>
              <a:rect l="l" t="t" r="r" b="b"/>
              <a:pathLst>
                <a:path w="90" h="1303" fill="none" extrusionOk="0">
                  <a:moveTo>
                    <a:pt x="0" y="0"/>
                  </a:moveTo>
                  <a:lnTo>
                    <a:pt x="89"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03" name="Google Shape;203;p7"/>
            <p:cNvSpPr/>
            <p:nvPr/>
          </p:nvSpPr>
          <p:spPr>
            <a:xfrm>
              <a:off x="6895753" y="3689841"/>
              <a:ext cx="4024" cy="27703"/>
            </a:xfrm>
            <a:custGeom>
              <a:avLst/>
              <a:gdLst/>
              <a:ahLst/>
              <a:cxnLst/>
              <a:rect l="l" t="t" r="r" b="b"/>
              <a:pathLst>
                <a:path w="144" h="786" fill="none" extrusionOk="0">
                  <a:moveTo>
                    <a:pt x="1" y="785"/>
                  </a:moveTo>
                  <a:lnTo>
                    <a:pt x="144"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04" name="Google Shape;204;p7"/>
            <p:cNvSpPr/>
            <p:nvPr/>
          </p:nvSpPr>
          <p:spPr>
            <a:xfrm>
              <a:off x="6842909" y="3691110"/>
              <a:ext cx="10004" cy="34611"/>
            </a:xfrm>
            <a:custGeom>
              <a:avLst/>
              <a:gdLst/>
              <a:ahLst/>
              <a:cxnLst/>
              <a:rect l="l" t="t" r="r" b="b"/>
              <a:pathLst>
                <a:path w="358" h="982" fill="none" extrusionOk="0">
                  <a:moveTo>
                    <a:pt x="1" y="0"/>
                  </a:moveTo>
                  <a:cubicBezTo>
                    <a:pt x="108" y="321"/>
                    <a:pt x="233" y="660"/>
                    <a:pt x="357" y="98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05" name="Google Shape;205;p7"/>
            <p:cNvSpPr/>
            <p:nvPr/>
          </p:nvSpPr>
          <p:spPr>
            <a:xfrm>
              <a:off x="7221871" y="3950196"/>
              <a:ext cx="3018" cy="29571"/>
            </a:xfrm>
            <a:custGeom>
              <a:avLst/>
              <a:gdLst/>
              <a:ahLst/>
              <a:cxnLst/>
              <a:rect l="l" t="t" r="r" b="b"/>
              <a:pathLst>
                <a:path w="108" h="839" fill="none" extrusionOk="0">
                  <a:moveTo>
                    <a:pt x="0" y="0"/>
                  </a:moveTo>
                  <a:cubicBezTo>
                    <a:pt x="0" y="286"/>
                    <a:pt x="36" y="553"/>
                    <a:pt x="107" y="83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06" name="Google Shape;206;p7"/>
            <p:cNvSpPr/>
            <p:nvPr/>
          </p:nvSpPr>
          <p:spPr>
            <a:xfrm>
              <a:off x="7245289" y="3945156"/>
              <a:ext cx="28" cy="39651"/>
            </a:xfrm>
            <a:custGeom>
              <a:avLst/>
              <a:gdLst/>
              <a:ahLst/>
              <a:cxnLst/>
              <a:rect l="l" t="t" r="r" b="b"/>
              <a:pathLst>
                <a:path w="1" h="1125" fill="none" extrusionOk="0">
                  <a:moveTo>
                    <a:pt x="1" y="0"/>
                  </a:moveTo>
                  <a:lnTo>
                    <a:pt x="1" y="112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07" name="Google Shape;207;p7"/>
            <p:cNvSpPr/>
            <p:nvPr/>
          </p:nvSpPr>
          <p:spPr>
            <a:xfrm>
              <a:off x="6558708" y="3977229"/>
              <a:ext cx="28" cy="42787"/>
            </a:xfrm>
            <a:custGeom>
              <a:avLst/>
              <a:gdLst/>
              <a:ahLst/>
              <a:cxnLst/>
              <a:rect l="l" t="t" r="r" b="b"/>
              <a:pathLst>
                <a:path w="1" h="1214" fill="none" extrusionOk="0">
                  <a:moveTo>
                    <a:pt x="0" y="0"/>
                  </a:moveTo>
                  <a:lnTo>
                    <a:pt x="0" y="12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08" name="Google Shape;208;p7"/>
            <p:cNvSpPr/>
            <p:nvPr/>
          </p:nvSpPr>
          <p:spPr>
            <a:xfrm>
              <a:off x="6586123" y="3987908"/>
              <a:ext cx="6008" cy="32108"/>
            </a:xfrm>
            <a:custGeom>
              <a:avLst/>
              <a:gdLst/>
              <a:ahLst/>
              <a:cxnLst/>
              <a:rect l="l" t="t" r="r" b="b"/>
              <a:pathLst>
                <a:path w="215" h="911" fill="none" extrusionOk="0">
                  <a:moveTo>
                    <a:pt x="215" y="1"/>
                  </a:moveTo>
                  <a:cubicBezTo>
                    <a:pt x="143" y="304"/>
                    <a:pt x="72" y="607"/>
                    <a:pt x="1" y="91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09" name="Google Shape;209;p7"/>
            <p:cNvSpPr/>
            <p:nvPr/>
          </p:nvSpPr>
          <p:spPr>
            <a:xfrm>
              <a:off x="6528779" y="3998623"/>
              <a:ext cx="6008" cy="26434"/>
            </a:xfrm>
            <a:custGeom>
              <a:avLst/>
              <a:gdLst/>
              <a:ahLst/>
              <a:cxnLst/>
              <a:rect l="l" t="t" r="r" b="b"/>
              <a:pathLst>
                <a:path w="215" h="750" fill="none" extrusionOk="0">
                  <a:moveTo>
                    <a:pt x="1" y="0"/>
                  </a:moveTo>
                  <a:cubicBezTo>
                    <a:pt x="72" y="250"/>
                    <a:pt x="143" y="500"/>
                    <a:pt x="215" y="74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10" name="Google Shape;210;p7"/>
            <p:cNvSpPr/>
            <p:nvPr/>
          </p:nvSpPr>
          <p:spPr>
            <a:xfrm>
              <a:off x="6611552" y="4413033"/>
              <a:ext cx="28" cy="45325"/>
            </a:xfrm>
            <a:custGeom>
              <a:avLst/>
              <a:gdLst/>
              <a:ahLst/>
              <a:cxnLst/>
              <a:rect l="l" t="t" r="r" b="b"/>
              <a:pathLst>
                <a:path w="1" h="1286" fill="none" extrusionOk="0">
                  <a:moveTo>
                    <a:pt x="1" y="0"/>
                  </a:moveTo>
                  <a:lnTo>
                    <a:pt x="1"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11" name="Google Shape;211;p7"/>
            <p:cNvSpPr/>
            <p:nvPr/>
          </p:nvSpPr>
          <p:spPr>
            <a:xfrm>
              <a:off x="6634495" y="4426250"/>
              <a:ext cx="6511" cy="34611"/>
            </a:xfrm>
            <a:custGeom>
              <a:avLst/>
              <a:gdLst/>
              <a:ahLst/>
              <a:cxnLst/>
              <a:rect l="l" t="t" r="r" b="b"/>
              <a:pathLst>
                <a:path w="233" h="982" fill="none" extrusionOk="0">
                  <a:moveTo>
                    <a:pt x="0" y="981"/>
                  </a:moveTo>
                  <a:cubicBezTo>
                    <a:pt x="72" y="642"/>
                    <a:pt x="161" y="321"/>
                    <a:pt x="232"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12" name="Google Shape;212;p7"/>
            <p:cNvSpPr/>
            <p:nvPr/>
          </p:nvSpPr>
          <p:spPr>
            <a:xfrm>
              <a:off x="6579136" y="4423713"/>
              <a:ext cx="6008" cy="34646"/>
            </a:xfrm>
            <a:custGeom>
              <a:avLst/>
              <a:gdLst/>
              <a:ahLst/>
              <a:cxnLst/>
              <a:rect l="l" t="t" r="r" b="b"/>
              <a:pathLst>
                <a:path w="215" h="983" fill="none" extrusionOk="0">
                  <a:moveTo>
                    <a:pt x="1" y="1"/>
                  </a:moveTo>
                  <a:cubicBezTo>
                    <a:pt x="72" y="322"/>
                    <a:pt x="144" y="661"/>
                    <a:pt x="215" y="982"/>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13" name="Google Shape;213;p7"/>
            <p:cNvSpPr/>
            <p:nvPr/>
          </p:nvSpPr>
          <p:spPr>
            <a:xfrm>
              <a:off x="7535498" y="4674622"/>
              <a:ext cx="28" cy="45325"/>
            </a:xfrm>
            <a:custGeom>
              <a:avLst/>
              <a:gdLst/>
              <a:ahLst/>
              <a:cxnLst/>
              <a:rect l="l" t="t" r="r" b="b"/>
              <a:pathLst>
                <a:path w="1" h="1286" fill="none" extrusionOk="0">
                  <a:moveTo>
                    <a:pt x="0" y="1"/>
                  </a:moveTo>
                  <a:lnTo>
                    <a:pt x="0" y="1286"/>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14" name="Google Shape;214;p7"/>
            <p:cNvSpPr/>
            <p:nvPr/>
          </p:nvSpPr>
          <p:spPr>
            <a:xfrm>
              <a:off x="7558413" y="4687839"/>
              <a:ext cx="6511" cy="34611"/>
            </a:xfrm>
            <a:custGeom>
              <a:avLst/>
              <a:gdLst/>
              <a:ahLst/>
              <a:cxnLst/>
              <a:rect l="l" t="t" r="r" b="b"/>
              <a:pathLst>
                <a:path w="233" h="982" fill="none" extrusionOk="0">
                  <a:moveTo>
                    <a:pt x="1" y="982"/>
                  </a:moveTo>
                  <a:cubicBezTo>
                    <a:pt x="90" y="661"/>
                    <a:pt x="161" y="340"/>
                    <a:pt x="233"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15" name="Google Shape;215;p7"/>
            <p:cNvSpPr/>
            <p:nvPr/>
          </p:nvSpPr>
          <p:spPr>
            <a:xfrm>
              <a:off x="7503585" y="4685336"/>
              <a:ext cx="6008" cy="35245"/>
            </a:xfrm>
            <a:custGeom>
              <a:avLst/>
              <a:gdLst/>
              <a:ahLst/>
              <a:cxnLst/>
              <a:rect l="l" t="t" r="r" b="b"/>
              <a:pathLst>
                <a:path w="215" h="1000" fill="none" extrusionOk="0">
                  <a:moveTo>
                    <a:pt x="0" y="0"/>
                  </a:moveTo>
                  <a:cubicBezTo>
                    <a:pt x="71" y="339"/>
                    <a:pt x="143" y="660"/>
                    <a:pt x="214" y="999"/>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16" name="Google Shape;216;p7"/>
            <p:cNvSpPr/>
            <p:nvPr/>
          </p:nvSpPr>
          <p:spPr>
            <a:xfrm>
              <a:off x="8076485" y="4645087"/>
              <a:ext cx="28" cy="45290"/>
            </a:xfrm>
            <a:custGeom>
              <a:avLst/>
              <a:gdLst/>
              <a:ahLst/>
              <a:cxnLst/>
              <a:rect l="l" t="t" r="r" b="b"/>
              <a:pathLst>
                <a:path w="1" h="1285" fill="none" extrusionOk="0">
                  <a:moveTo>
                    <a:pt x="0" y="0"/>
                  </a:moveTo>
                  <a:lnTo>
                    <a:pt x="0"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17" name="Google Shape;217;p7"/>
            <p:cNvSpPr/>
            <p:nvPr/>
          </p:nvSpPr>
          <p:spPr>
            <a:xfrm>
              <a:off x="8099428" y="4658303"/>
              <a:ext cx="6511" cy="34611"/>
            </a:xfrm>
            <a:custGeom>
              <a:avLst/>
              <a:gdLst/>
              <a:ahLst/>
              <a:cxnLst/>
              <a:rect l="l" t="t" r="r" b="b"/>
              <a:pathLst>
                <a:path w="233" h="982" fill="none" extrusionOk="0">
                  <a:moveTo>
                    <a:pt x="0" y="981"/>
                  </a:moveTo>
                  <a:cubicBezTo>
                    <a:pt x="89" y="660"/>
                    <a:pt x="161" y="339"/>
                    <a:pt x="232"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18" name="Google Shape;218;p7"/>
            <p:cNvSpPr/>
            <p:nvPr/>
          </p:nvSpPr>
          <p:spPr>
            <a:xfrm>
              <a:off x="8044572" y="4655766"/>
              <a:ext cx="6008" cy="35245"/>
            </a:xfrm>
            <a:custGeom>
              <a:avLst/>
              <a:gdLst/>
              <a:ahLst/>
              <a:cxnLst/>
              <a:rect l="l" t="t" r="r" b="b"/>
              <a:pathLst>
                <a:path w="215" h="1000" fill="none" extrusionOk="0">
                  <a:moveTo>
                    <a:pt x="0" y="1"/>
                  </a:moveTo>
                  <a:cubicBezTo>
                    <a:pt x="72" y="340"/>
                    <a:pt x="143" y="661"/>
                    <a:pt x="215" y="100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19" name="Google Shape;219;p7"/>
            <p:cNvSpPr/>
            <p:nvPr/>
          </p:nvSpPr>
          <p:spPr>
            <a:xfrm>
              <a:off x="7637190" y="3798008"/>
              <a:ext cx="28" cy="45290"/>
            </a:xfrm>
            <a:custGeom>
              <a:avLst/>
              <a:gdLst/>
              <a:ahLst/>
              <a:cxnLst/>
              <a:rect l="l" t="t" r="r" b="b"/>
              <a:pathLst>
                <a:path w="1" h="1285" fill="none" extrusionOk="0">
                  <a:moveTo>
                    <a:pt x="1" y="0"/>
                  </a:moveTo>
                  <a:lnTo>
                    <a:pt x="1" y="128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20" name="Google Shape;220;p7"/>
            <p:cNvSpPr/>
            <p:nvPr/>
          </p:nvSpPr>
          <p:spPr>
            <a:xfrm>
              <a:off x="7660133" y="3811190"/>
              <a:ext cx="6511" cy="34646"/>
            </a:xfrm>
            <a:custGeom>
              <a:avLst/>
              <a:gdLst/>
              <a:ahLst/>
              <a:cxnLst/>
              <a:rect l="l" t="t" r="r" b="b"/>
              <a:pathLst>
                <a:path w="233" h="983" fill="none" extrusionOk="0">
                  <a:moveTo>
                    <a:pt x="1" y="982"/>
                  </a:moveTo>
                  <a:cubicBezTo>
                    <a:pt x="90" y="661"/>
                    <a:pt x="161" y="322"/>
                    <a:pt x="233"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21" name="Google Shape;221;p7"/>
            <p:cNvSpPr/>
            <p:nvPr/>
          </p:nvSpPr>
          <p:spPr>
            <a:xfrm>
              <a:off x="7605305" y="3808687"/>
              <a:ext cx="6008" cy="35245"/>
            </a:xfrm>
            <a:custGeom>
              <a:avLst/>
              <a:gdLst/>
              <a:ahLst/>
              <a:cxnLst/>
              <a:rect l="l" t="t" r="r" b="b"/>
              <a:pathLst>
                <a:path w="215" h="1000" fill="none" extrusionOk="0">
                  <a:moveTo>
                    <a:pt x="0" y="1"/>
                  </a:moveTo>
                  <a:lnTo>
                    <a:pt x="214" y="100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22" name="Google Shape;222;p7"/>
            <p:cNvSpPr/>
            <p:nvPr/>
          </p:nvSpPr>
          <p:spPr>
            <a:xfrm>
              <a:off x="7264236" y="4345751"/>
              <a:ext cx="28" cy="45924"/>
            </a:xfrm>
            <a:custGeom>
              <a:avLst/>
              <a:gdLst/>
              <a:ahLst/>
              <a:cxnLst/>
              <a:rect l="l" t="t" r="r" b="b"/>
              <a:pathLst>
                <a:path w="1" h="1303" fill="none" extrusionOk="0">
                  <a:moveTo>
                    <a:pt x="1" y="0"/>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23" name="Google Shape;223;p7"/>
            <p:cNvSpPr/>
            <p:nvPr/>
          </p:nvSpPr>
          <p:spPr>
            <a:xfrm>
              <a:off x="7287179" y="4358932"/>
              <a:ext cx="6511" cy="35280"/>
            </a:xfrm>
            <a:custGeom>
              <a:avLst/>
              <a:gdLst/>
              <a:ahLst/>
              <a:cxnLst/>
              <a:rect l="l" t="t" r="r" b="b"/>
              <a:pathLst>
                <a:path w="233" h="1001" fill="none" extrusionOk="0">
                  <a:moveTo>
                    <a:pt x="0" y="1000"/>
                  </a:moveTo>
                  <a:cubicBezTo>
                    <a:pt x="90" y="661"/>
                    <a:pt x="161" y="340"/>
                    <a:pt x="232"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24" name="Google Shape;224;p7"/>
            <p:cNvSpPr/>
            <p:nvPr/>
          </p:nvSpPr>
          <p:spPr>
            <a:xfrm>
              <a:off x="7232323" y="4356430"/>
              <a:ext cx="6008" cy="35245"/>
            </a:xfrm>
            <a:custGeom>
              <a:avLst/>
              <a:gdLst/>
              <a:ahLst/>
              <a:cxnLst/>
              <a:rect l="l" t="t" r="r" b="b"/>
              <a:pathLst>
                <a:path w="215" h="1000" fill="none" extrusionOk="0">
                  <a:moveTo>
                    <a:pt x="1" y="1"/>
                  </a:moveTo>
                  <a:cubicBezTo>
                    <a:pt x="72" y="340"/>
                    <a:pt x="143" y="661"/>
                    <a:pt x="215" y="100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25" name="Google Shape;225;p7"/>
            <p:cNvSpPr/>
            <p:nvPr/>
          </p:nvSpPr>
          <p:spPr>
            <a:xfrm>
              <a:off x="6959076" y="4730591"/>
              <a:ext cx="28" cy="45959"/>
            </a:xfrm>
            <a:custGeom>
              <a:avLst/>
              <a:gdLst/>
              <a:ahLst/>
              <a:cxnLst/>
              <a:rect l="l" t="t" r="r" b="b"/>
              <a:pathLst>
                <a:path w="1" h="1304" fill="none" extrusionOk="0">
                  <a:moveTo>
                    <a:pt x="1" y="1"/>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26" name="Google Shape;226;p7"/>
            <p:cNvSpPr/>
            <p:nvPr/>
          </p:nvSpPr>
          <p:spPr>
            <a:xfrm>
              <a:off x="6982019" y="4744442"/>
              <a:ext cx="6511" cy="34611"/>
            </a:xfrm>
            <a:custGeom>
              <a:avLst/>
              <a:gdLst/>
              <a:ahLst/>
              <a:cxnLst/>
              <a:rect l="l" t="t" r="r" b="b"/>
              <a:pathLst>
                <a:path w="233" h="982" fill="none" extrusionOk="0">
                  <a:moveTo>
                    <a:pt x="1" y="982"/>
                  </a:moveTo>
                  <a:lnTo>
                    <a:pt x="233"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27" name="Google Shape;227;p7"/>
            <p:cNvSpPr/>
            <p:nvPr/>
          </p:nvSpPr>
          <p:spPr>
            <a:xfrm>
              <a:off x="6927191" y="4741940"/>
              <a:ext cx="6008" cy="34611"/>
            </a:xfrm>
            <a:custGeom>
              <a:avLst/>
              <a:gdLst/>
              <a:ahLst/>
              <a:cxnLst/>
              <a:rect l="l" t="t" r="r" b="b"/>
              <a:pathLst>
                <a:path w="215" h="982" fill="none" extrusionOk="0">
                  <a:moveTo>
                    <a:pt x="0" y="0"/>
                  </a:moveTo>
                  <a:lnTo>
                    <a:pt x="214" y="98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28" name="Google Shape;228;p7"/>
            <p:cNvSpPr/>
            <p:nvPr/>
          </p:nvSpPr>
          <p:spPr>
            <a:xfrm>
              <a:off x="7688050" y="4260211"/>
              <a:ext cx="28" cy="45959"/>
            </a:xfrm>
            <a:custGeom>
              <a:avLst/>
              <a:gdLst/>
              <a:ahLst/>
              <a:cxnLst/>
              <a:rect l="l" t="t" r="r" b="b"/>
              <a:pathLst>
                <a:path w="1" h="1304" fill="none" extrusionOk="0">
                  <a:moveTo>
                    <a:pt x="1" y="1"/>
                  </a:moveTo>
                  <a:lnTo>
                    <a:pt x="1" y="13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29" name="Google Shape;229;p7"/>
            <p:cNvSpPr/>
            <p:nvPr/>
          </p:nvSpPr>
          <p:spPr>
            <a:xfrm>
              <a:off x="7710993" y="4273428"/>
              <a:ext cx="6511" cy="35245"/>
            </a:xfrm>
            <a:custGeom>
              <a:avLst/>
              <a:gdLst/>
              <a:ahLst/>
              <a:cxnLst/>
              <a:rect l="l" t="t" r="r" b="b"/>
              <a:pathLst>
                <a:path w="233" h="1000" fill="none" extrusionOk="0">
                  <a:moveTo>
                    <a:pt x="1" y="1000"/>
                  </a:moveTo>
                  <a:cubicBezTo>
                    <a:pt x="90" y="660"/>
                    <a:pt x="161" y="339"/>
                    <a:pt x="233"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30" name="Google Shape;230;p7"/>
            <p:cNvSpPr/>
            <p:nvPr/>
          </p:nvSpPr>
          <p:spPr>
            <a:xfrm>
              <a:off x="7656137" y="4270890"/>
              <a:ext cx="6036" cy="35280"/>
            </a:xfrm>
            <a:custGeom>
              <a:avLst/>
              <a:gdLst/>
              <a:ahLst/>
              <a:cxnLst/>
              <a:rect l="l" t="t" r="r" b="b"/>
              <a:pathLst>
                <a:path w="216" h="1001" fill="none" extrusionOk="0">
                  <a:moveTo>
                    <a:pt x="1" y="1"/>
                  </a:moveTo>
                  <a:lnTo>
                    <a:pt x="215" y="100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31" name="Google Shape;231;p7"/>
            <p:cNvSpPr/>
            <p:nvPr/>
          </p:nvSpPr>
          <p:spPr>
            <a:xfrm>
              <a:off x="8177199" y="3772209"/>
              <a:ext cx="11485" cy="35879"/>
            </a:xfrm>
            <a:custGeom>
              <a:avLst/>
              <a:gdLst/>
              <a:ahLst/>
              <a:cxnLst/>
              <a:rect l="l" t="t" r="r" b="b"/>
              <a:pathLst>
                <a:path w="411" h="1018" fill="none" extrusionOk="0">
                  <a:moveTo>
                    <a:pt x="1" y="1"/>
                  </a:moveTo>
                  <a:cubicBezTo>
                    <a:pt x="215" y="304"/>
                    <a:pt x="340" y="643"/>
                    <a:pt x="411" y="101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32" name="Google Shape;232;p7"/>
            <p:cNvSpPr/>
            <p:nvPr/>
          </p:nvSpPr>
          <p:spPr>
            <a:xfrm>
              <a:off x="8207603" y="3743907"/>
              <a:ext cx="3521" cy="67318"/>
            </a:xfrm>
            <a:custGeom>
              <a:avLst/>
              <a:gdLst/>
              <a:ahLst/>
              <a:cxnLst/>
              <a:rect l="l" t="t" r="r" b="b"/>
              <a:pathLst>
                <a:path w="126" h="1910" fill="none" extrusionOk="0">
                  <a:moveTo>
                    <a:pt x="1" y="1"/>
                  </a:moveTo>
                  <a:cubicBezTo>
                    <a:pt x="37" y="625"/>
                    <a:pt x="72" y="1268"/>
                    <a:pt x="126" y="191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33" name="Google Shape;233;p7"/>
            <p:cNvSpPr/>
            <p:nvPr/>
          </p:nvSpPr>
          <p:spPr>
            <a:xfrm>
              <a:off x="8231049" y="3779152"/>
              <a:ext cx="28" cy="28302"/>
            </a:xfrm>
            <a:custGeom>
              <a:avLst/>
              <a:gdLst/>
              <a:ahLst/>
              <a:cxnLst/>
              <a:rect l="l" t="t" r="r" b="b"/>
              <a:pathLst>
                <a:path w="1" h="803" fill="none" extrusionOk="0">
                  <a:moveTo>
                    <a:pt x="1" y="0"/>
                  </a:moveTo>
                  <a:lnTo>
                    <a:pt x="1" y="803"/>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34" name="Google Shape;234;p7"/>
            <p:cNvSpPr/>
            <p:nvPr/>
          </p:nvSpPr>
          <p:spPr>
            <a:xfrm>
              <a:off x="3534109" y="4784058"/>
              <a:ext cx="3521" cy="35879"/>
            </a:xfrm>
            <a:custGeom>
              <a:avLst/>
              <a:gdLst/>
              <a:ahLst/>
              <a:cxnLst/>
              <a:rect l="l" t="t" r="r" b="b"/>
              <a:pathLst>
                <a:path w="126" h="1018" fill="none" extrusionOk="0">
                  <a:moveTo>
                    <a:pt x="1" y="1"/>
                  </a:moveTo>
                  <a:cubicBezTo>
                    <a:pt x="54" y="340"/>
                    <a:pt x="90" y="679"/>
                    <a:pt x="126" y="101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35" name="Google Shape;235;p7"/>
            <p:cNvSpPr/>
            <p:nvPr/>
          </p:nvSpPr>
          <p:spPr>
            <a:xfrm>
              <a:off x="3556549" y="4751985"/>
              <a:ext cx="4024" cy="61044"/>
            </a:xfrm>
            <a:custGeom>
              <a:avLst/>
              <a:gdLst/>
              <a:ahLst/>
              <a:cxnLst/>
              <a:rect l="l" t="t" r="r" b="b"/>
              <a:pathLst>
                <a:path w="144" h="1732" fill="none" extrusionOk="0">
                  <a:moveTo>
                    <a:pt x="1" y="1"/>
                  </a:moveTo>
                  <a:cubicBezTo>
                    <a:pt x="54" y="572"/>
                    <a:pt x="90" y="1160"/>
                    <a:pt x="143" y="173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36" name="Google Shape;236;p7"/>
            <p:cNvSpPr/>
            <p:nvPr/>
          </p:nvSpPr>
          <p:spPr>
            <a:xfrm>
              <a:off x="8101915" y="4221230"/>
              <a:ext cx="5505" cy="35879"/>
            </a:xfrm>
            <a:custGeom>
              <a:avLst/>
              <a:gdLst/>
              <a:ahLst/>
              <a:cxnLst/>
              <a:rect l="l" t="t" r="r" b="b"/>
              <a:pathLst>
                <a:path w="197" h="1018" fill="none" extrusionOk="0">
                  <a:moveTo>
                    <a:pt x="0" y="0"/>
                  </a:moveTo>
                  <a:cubicBezTo>
                    <a:pt x="54" y="339"/>
                    <a:pt x="125" y="678"/>
                    <a:pt x="197" y="10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37" name="Google Shape;237;p7"/>
            <p:cNvSpPr/>
            <p:nvPr/>
          </p:nvSpPr>
          <p:spPr>
            <a:xfrm>
              <a:off x="8129329" y="4185386"/>
              <a:ext cx="3018" cy="74860"/>
            </a:xfrm>
            <a:custGeom>
              <a:avLst/>
              <a:gdLst/>
              <a:ahLst/>
              <a:cxnLst/>
              <a:rect l="l" t="t" r="r" b="b"/>
              <a:pathLst>
                <a:path w="108" h="2124" fill="none" extrusionOk="0">
                  <a:moveTo>
                    <a:pt x="1" y="0"/>
                  </a:moveTo>
                  <a:lnTo>
                    <a:pt x="108" y="212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38" name="Google Shape;238;p7"/>
            <p:cNvSpPr/>
            <p:nvPr/>
          </p:nvSpPr>
          <p:spPr>
            <a:xfrm>
              <a:off x="8158252" y="4221230"/>
              <a:ext cx="28" cy="35879"/>
            </a:xfrm>
            <a:custGeom>
              <a:avLst/>
              <a:gdLst/>
              <a:ahLst/>
              <a:cxnLst/>
              <a:rect l="l" t="t" r="r" b="b"/>
              <a:pathLst>
                <a:path w="1" h="1018" fill="none" extrusionOk="0">
                  <a:moveTo>
                    <a:pt x="1" y="0"/>
                  </a:moveTo>
                  <a:lnTo>
                    <a:pt x="1" y="101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39" name="Google Shape;239;p7"/>
            <p:cNvSpPr/>
            <p:nvPr/>
          </p:nvSpPr>
          <p:spPr>
            <a:xfrm>
              <a:off x="6857385" y="4153313"/>
              <a:ext cx="28" cy="32108"/>
            </a:xfrm>
            <a:custGeom>
              <a:avLst/>
              <a:gdLst/>
              <a:ahLst/>
              <a:cxnLst/>
              <a:rect l="l" t="t" r="r" b="b"/>
              <a:pathLst>
                <a:path w="1" h="911" fill="none" extrusionOk="0">
                  <a:moveTo>
                    <a:pt x="0" y="910"/>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40" name="Google Shape;240;p7"/>
            <p:cNvSpPr/>
            <p:nvPr/>
          </p:nvSpPr>
          <p:spPr>
            <a:xfrm>
              <a:off x="6882312" y="4131919"/>
              <a:ext cx="3996" cy="42823"/>
            </a:xfrm>
            <a:custGeom>
              <a:avLst/>
              <a:gdLst/>
              <a:ahLst/>
              <a:cxnLst/>
              <a:rect l="l" t="t" r="r" b="b"/>
              <a:pathLst>
                <a:path w="143" h="1215" fill="none" extrusionOk="0">
                  <a:moveTo>
                    <a:pt x="18" y="1"/>
                  </a:moveTo>
                  <a:cubicBezTo>
                    <a:pt x="0" y="411"/>
                    <a:pt x="36" y="821"/>
                    <a:pt x="143" y="1214"/>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41" name="Google Shape;241;p7"/>
            <p:cNvSpPr/>
            <p:nvPr/>
          </p:nvSpPr>
          <p:spPr>
            <a:xfrm>
              <a:off x="5769402" y="4741305"/>
              <a:ext cx="28" cy="42787"/>
            </a:xfrm>
            <a:custGeom>
              <a:avLst/>
              <a:gdLst/>
              <a:ahLst/>
              <a:cxnLst/>
              <a:rect l="l" t="t" r="r" b="b"/>
              <a:pathLst>
                <a:path w="1" h="1214" fill="none" extrusionOk="0">
                  <a:moveTo>
                    <a:pt x="0" y="0"/>
                  </a:moveTo>
                  <a:lnTo>
                    <a:pt x="0" y="12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42" name="Google Shape;242;p7"/>
            <p:cNvSpPr/>
            <p:nvPr/>
          </p:nvSpPr>
          <p:spPr>
            <a:xfrm>
              <a:off x="5794832" y="4723683"/>
              <a:ext cx="28" cy="60410"/>
            </a:xfrm>
            <a:custGeom>
              <a:avLst/>
              <a:gdLst/>
              <a:ahLst/>
              <a:cxnLst/>
              <a:rect l="l" t="t" r="r" b="b"/>
              <a:pathLst>
                <a:path w="1" h="1714" fill="none" extrusionOk="0">
                  <a:moveTo>
                    <a:pt x="0" y="1"/>
                  </a:moveTo>
                  <a:lnTo>
                    <a:pt x="0" y="1714"/>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43" name="Google Shape;243;p7"/>
            <p:cNvSpPr/>
            <p:nvPr/>
          </p:nvSpPr>
          <p:spPr>
            <a:xfrm>
              <a:off x="5941906" y="4937514"/>
              <a:ext cx="9026" cy="28337"/>
            </a:xfrm>
            <a:custGeom>
              <a:avLst/>
              <a:gdLst/>
              <a:ahLst/>
              <a:cxnLst/>
              <a:rect l="l" t="t" r="r" b="b"/>
              <a:pathLst>
                <a:path w="323" h="804" fill="none" extrusionOk="0">
                  <a:moveTo>
                    <a:pt x="1" y="0"/>
                  </a:moveTo>
                  <a:cubicBezTo>
                    <a:pt x="108" y="268"/>
                    <a:pt x="215" y="535"/>
                    <a:pt x="322" y="80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44" name="Google Shape;244;p7"/>
            <p:cNvSpPr/>
            <p:nvPr/>
          </p:nvSpPr>
          <p:spPr>
            <a:xfrm>
              <a:off x="5972842" y="4901670"/>
              <a:ext cx="28" cy="61009"/>
            </a:xfrm>
            <a:custGeom>
              <a:avLst/>
              <a:gdLst/>
              <a:ahLst/>
              <a:cxnLst/>
              <a:rect l="l" t="t" r="r" b="b"/>
              <a:pathLst>
                <a:path w="1" h="1731" fill="none" extrusionOk="0">
                  <a:moveTo>
                    <a:pt x="0" y="1731"/>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45" name="Google Shape;245;p7"/>
            <p:cNvSpPr/>
            <p:nvPr/>
          </p:nvSpPr>
          <p:spPr>
            <a:xfrm>
              <a:off x="5995281" y="4930571"/>
              <a:ext cx="3493" cy="39051"/>
            </a:xfrm>
            <a:custGeom>
              <a:avLst/>
              <a:gdLst/>
              <a:ahLst/>
              <a:cxnLst/>
              <a:rect l="l" t="t" r="r" b="b"/>
              <a:pathLst>
                <a:path w="125" h="1108" fill="none" extrusionOk="0">
                  <a:moveTo>
                    <a:pt x="0" y="1107"/>
                  </a:moveTo>
                  <a:cubicBezTo>
                    <a:pt x="36" y="732"/>
                    <a:pt x="89" y="376"/>
                    <a:pt x="125" y="1"/>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46" name="Google Shape;246;p7"/>
            <p:cNvSpPr/>
            <p:nvPr/>
          </p:nvSpPr>
          <p:spPr>
            <a:xfrm>
              <a:off x="5463740" y="4185386"/>
              <a:ext cx="5533" cy="35879"/>
            </a:xfrm>
            <a:custGeom>
              <a:avLst/>
              <a:gdLst/>
              <a:ahLst/>
              <a:cxnLst/>
              <a:rect l="l" t="t" r="r" b="b"/>
              <a:pathLst>
                <a:path w="198" h="1018" fill="none" extrusionOk="0">
                  <a:moveTo>
                    <a:pt x="19" y="0"/>
                  </a:moveTo>
                  <a:cubicBezTo>
                    <a:pt x="1" y="357"/>
                    <a:pt x="54" y="714"/>
                    <a:pt x="197" y="10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47" name="Google Shape;247;p7"/>
            <p:cNvSpPr/>
            <p:nvPr/>
          </p:nvSpPr>
          <p:spPr>
            <a:xfrm>
              <a:off x="5500152" y="4160856"/>
              <a:ext cx="3521" cy="60410"/>
            </a:xfrm>
            <a:custGeom>
              <a:avLst/>
              <a:gdLst/>
              <a:ahLst/>
              <a:cxnLst/>
              <a:rect l="l" t="t" r="r" b="b"/>
              <a:pathLst>
                <a:path w="126" h="1714" fill="none" extrusionOk="0">
                  <a:moveTo>
                    <a:pt x="0" y="0"/>
                  </a:moveTo>
                  <a:cubicBezTo>
                    <a:pt x="36" y="571"/>
                    <a:pt x="90" y="1142"/>
                    <a:pt x="125" y="171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48" name="Google Shape;248;p7"/>
            <p:cNvSpPr/>
            <p:nvPr/>
          </p:nvSpPr>
          <p:spPr>
            <a:xfrm>
              <a:off x="5528069" y="4178478"/>
              <a:ext cx="4024" cy="39016"/>
            </a:xfrm>
            <a:custGeom>
              <a:avLst/>
              <a:gdLst/>
              <a:ahLst/>
              <a:cxnLst/>
              <a:rect l="l" t="t" r="r" b="b"/>
              <a:pathLst>
                <a:path w="144" h="1107" fill="none" extrusionOk="0">
                  <a:moveTo>
                    <a:pt x="54" y="1106"/>
                  </a:moveTo>
                  <a:cubicBezTo>
                    <a:pt x="1" y="732"/>
                    <a:pt x="36" y="357"/>
                    <a:pt x="143" y="0"/>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49" name="Google Shape;249;p7"/>
            <p:cNvSpPr/>
            <p:nvPr/>
          </p:nvSpPr>
          <p:spPr>
            <a:xfrm>
              <a:off x="5837197" y="3960875"/>
              <a:ext cx="4024" cy="39651"/>
            </a:xfrm>
            <a:custGeom>
              <a:avLst/>
              <a:gdLst/>
              <a:ahLst/>
              <a:cxnLst/>
              <a:rect l="l" t="t" r="r" b="b"/>
              <a:pathLst>
                <a:path w="144" h="1125" fill="none" extrusionOk="0">
                  <a:moveTo>
                    <a:pt x="1" y="1"/>
                  </a:moveTo>
                  <a:cubicBezTo>
                    <a:pt x="108" y="357"/>
                    <a:pt x="144" y="750"/>
                    <a:pt x="108" y="1125"/>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50" name="Google Shape;250;p7"/>
            <p:cNvSpPr/>
            <p:nvPr/>
          </p:nvSpPr>
          <p:spPr>
            <a:xfrm>
              <a:off x="5860642" y="3946425"/>
              <a:ext cx="5505" cy="53467"/>
            </a:xfrm>
            <a:custGeom>
              <a:avLst/>
              <a:gdLst/>
              <a:ahLst/>
              <a:cxnLst/>
              <a:rect l="l" t="t" r="r" b="b"/>
              <a:pathLst>
                <a:path w="197" h="1517" fill="none" extrusionOk="0">
                  <a:moveTo>
                    <a:pt x="1" y="0"/>
                  </a:moveTo>
                  <a:cubicBezTo>
                    <a:pt x="72" y="518"/>
                    <a:pt x="125" y="1017"/>
                    <a:pt x="197" y="1517"/>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51" name="Google Shape;251;p7"/>
            <p:cNvSpPr/>
            <p:nvPr/>
          </p:nvSpPr>
          <p:spPr>
            <a:xfrm>
              <a:off x="6510336" y="3654632"/>
              <a:ext cx="7517" cy="42787"/>
            </a:xfrm>
            <a:custGeom>
              <a:avLst/>
              <a:gdLst/>
              <a:ahLst/>
              <a:cxnLst/>
              <a:rect l="l" t="t" r="r" b="b"/>
              <a:pathLst>
                <a:path w="269" h="1214" fill="none" extrusionOk="0">
                  <a:moveTo>
                    <a:pt x="1" y="0"/>
                  </a:moveTo>
                  <a:cubicBezTo>
                    <a:pt x="90" y="393"/>
                    <a:pt x="179" y="803"/>
                    <a:pt x="268" y="1213"/>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52" name="Google Shape;252;p7"/>
            <p:cNvSpPr/>
            <p:nvPr/>
          </p:nvSpPr>
          <p:spPr>
            <a:xfrm>
              <a:off x="6539762" y="3625695"/>
              <a:ext cx="2515" cy="64816"/>
            </a:xfrm>
            <a:custGeom>
              <a:avLst/>
              <a:gdLst/>
              <a:ahLst/>
              <a:cxnLst/>
              <a:rect l="l" t="t" r="r" b="b"/>
              <a:pathLst>
                <a:path w="90" h="1839" fill="none" extrusionOk="0">
                  <a:moveTo>
                    <a:pt x="54" y="0"/>
                  </a:moveTo>
                  <a:cubicBezTo>
                    <a:pt x="0" y="625"/>
                    <a:pt x="18" y="1232"/>
                    <a:pt x="89" y="1838"/>
                  </a:cubicBez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53" name="Google Shape;253;p7"/>
            <p:cNvSpPr/>
            <p:nvPr/>
          </p:nvSpPr>
          <p:spPr>
            <a:xfrm>
              <a:off x="4800102" y="4057094"/>
              <a:ext cx="28" cy="42787"/>
            </a:xfrm>
            <a:custGeom>
              <a:avLst/>
              <a:gdLst/>
              <a:ahLst/>
              <a:cxnLst/>
              <a:rect l="l" t="t" r="r" b="b"/>
              <a:pathLst>
                <a:path w="1" h="1214" fill="none" extrusionOk="0">
                  <a:moveTo>
                    <a:pt x="0" y="1214"/>
                  </a:moveTo>
                  <a:lnTo>
                    <a:pt x="0"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54" name="Google Shape;254;p7"/>
            <p:cNvSpPr/>
            <p:nvPr/>
          </p:nvSpPr>
          <p:spPr>
            <a:xfrm>
              <a:off x="4833999" y="4053957"/>
              <a:ext cx="28" cy="49695"/>
            </a:xfrm>
            <a:custGeom>
              <a:avLst/>
              <a:gdLst/>
              <a:ahLst/>
              <a:cxnLst/>
              <a:rect l="l" t="t" r="r" b="b"/>
              <a:pathLst>
                <a:path w="1" h="1410" fill="none" extrusionOk="0">
                  <a:moveTo>
                    <a:pt x="1" y="1410"/>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55" name="Google Shape;255;p7"/>
            <p:cNvSpPr/>
            <p:nvPr/>
          </p:nvSpPr>
          <p:spPr>
            <a:xfrm>
              <a:off x="4913279" y="4563318"/>
              <a:ext cx="28" cy="39016"/>
            </a:xfrm>
            <a:custGeom>
              <a:avLst/>
              <a:gdLst/>
              <a:ahLst/>
              <a:cxnLst/>
              <a:rect l="l" t="t" r="r" b="b"/>
              <a:pathLst>
                <a:path w="1" h="1107" fill="none" extrusionOk="0">
                  <a:moveTo>
                    <a:pt x="1" y="1107"/>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56" name="Google Shape;256;p7"/>
            <p:cNvSpPr/>
            <p:nvPr/>
          </p:nvSpPr>
          <p:spPr>
            <a:xfrm>
              <a:off x="4941699" y="4527474"/>
              <a:ext cx="28" cy="71724"/>
            </a:xfrm>
            <a:custGeom>
              <a:avLst/>
              <a:gdLst/>
              <a:ahLst/>
              <a:cxnLst/>
              <a:rect l="l" t="t" r="r" b="b"/>
              <a:pathLst>
                <a:path w="1" h="2035" fill="none" extrusionOk="0">
                  <a:moveTo>
                    <a:pt x="1" y="2035"/>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57" name="Google Shape;257;p7"/>
            <p:cNvSpPr/>
            <p:nvPr/>
          </p:nvSpPr>
          <p:spPr>
            <a:xfrm>
              <a:off x="4975596" y="4574033"/>
              <a:ext cx="28" cy="32108"/>
            </a:xfrm>
            <a:custGeom>
              <a:avLst/>
              <a:gdLst/>
              <a:ahLst/>
              <a:cxnLst/>
              <a:rect l="l" t="t" r="r" b="b"/>
              <a:pathLst>
                <a:path w="1" h="911" fill="none" extrusionOk="0">
                  <a:moveTo>
                    <a:pt x="1" y="910"/>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58" name="Google Shape;258;p7"/>
            <p:cNvSpPr/>
            <p:nvPr/>
          </p:nvSpPr>
          <p:spPr>
            <a:xfrm>
              <a:off x="4410185" y="4623693"/>
              <a:ext cx="28" cy="39651"/>
            </a:xfrm>
            <a:custGeom>
              <a:avLst/>
              <a:gdLst/>
              <a:ahLst/>
              <a:cxnLst/>
              <a:rect l="l" t="t" r="r" b="b"/>
              <a:pathLst>
                <a:path w="1" h="1125" fill="none" extrusionOk="0">
                  <a:moveTo>
                    <a:pt x="0" y="1"/>
                  </a:moveTo>
                  <a:lnTo>
                    <a:pt x="0" y="112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59" name="Google Shape;259;p7"/>
            <p:cNvSpPr/>
            <p:nvPr/>
          </p:nvSpPr>
          <p:spPr>
            <a:xfrm>
              <a:off x="4441092" y="4609877"/>
              <a:ext cx="28" cy="53467"/>
            </a:xfrm>
            <a:custGeom>
              <a:avLst/>
              <a:gdLst/>
              <a:ahLst/>
              <a:cxnLst/>
              <a:rect l="l" t="t" r="r" b="b"/>
              <a:pathLst>
                <a:path w="1" h="1517" fill="none" extrusionOk="0">
                  <a:moveTo>
                    <a:pt x="1" y="0"/>
                  </a:moveTo>
                  <a:lnTo>
                    <a:pt x="1" y="151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60" name="Google Shape;260;p7"/>
            <p:cNvSpPr/>
            <p:nvPr/>
          </p:nvSpPr>
          <p:spPr>
            <a:xfrm>
              <a:off x="4669962" y="4898498"/>
              <a:ext cx="28" cy="39051"/>
            </a:xfrm>
            <a:custGeom>
              <a:avLst/>
              <a:gdLst/>
              <a:ahLst/>
              <a:cxnLst/>
              <a:rect l="l" t="t" r="r" b="b"/>
              <a:pathLst>
                <a:path w="1" h="1108" fill="none" extrusionOk="0">
                  <a:moveTo>
                    <a:pt x="0" y="1"/>
                  </a:moveTo>
                  <a:lnTo>
                    <a:pt x="0" y="1107"/>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61" name="Google Shape;261;p7"/>
            <p:cNvSpPr/>
            <p:nvPr/>
          </p:nvSpPr>
          <p:spPr>
            <a:xfrm>
              <a:off x="4701372" y="4862654"/>
              <a:ext cx="28" cy="75495"/>
            </a:xfrm>
            <a:custGeom>
              <a:avLst/>
              <a:gdLst/>
              <a:ahLst/>
              <a:cxnLst/>
              <a:rect l="l" t="t" r="r" b="b"/>
              <a:pathLst>
                <a:path w="1" h="2142" fill="none" extrusionOk="0">
                  <a:moveTo>
                    <a:pt x="0" y="1"/>
                  </a:moveTo>
                  <a:lnTo>
                    <a:pt x="0" y="2142"/>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62" name="Google Shape;262;p7"/>
            <p:cNvSpPr/>
            <p:nvPr/>
          </p:nvSpPr>
          <p:spPr>
            <a:xfrm>
              <a:off x="4737756" y="4898498"/>
              <a:ext cx="28" cy="32743"/>
            </a:xfrm>
            <a:custGeom>
              <a:avLst/>
              <a:gdLst/>
              <a:ahLst/>
              <a:cxnLst/>
              <a:rect l="l" t="t" r="r" b="b"/>
              <a:pathLst>
                <a:path w="1" h="929" fill="none" extrusionOk="0">
                  <a:moveTo>
                    <a:pt x="1" y="1"/>
                  </a:moveTo>
                  <a:lnTo>
                    <a:pt x="1" y="929"/>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63" name="Google Shape;263;p7"/>
            <p:cNvSpPr/>
            <p:nvPr/>
          </p:nvSpPr>
          <p:spPr>
            <a:xfrm>
              <a:off x="3720586" y="4531245"/>
              <a:ext cx="28" cy="35879"/>
            </a:xfrm>
            <a:custGeom>
              <a:avLst/>
              <a:gdLst/>
              <a:ahLst/>
              <a:cxnLst/>
              <a:rect l="l" t="t" r="r" b="b"/>
              <a:pathLst>
                <a:path w="1" h="1018" fill="none" extrusionOk="0">
                  <a:moveTo>
                    <a:pt x="1" y="1"/>
                  </a:moveTo>
                  <a:lnTo>
                    <a:pt x="1" y="1018"/>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64" name="Google Shape;264;p7"/>
            <p:cNvSpPr/>
            <p:nvPr/>
          </p:nvSpPr>
          <p:spPr>
            <a:xfrm>
              <a:off x="3754512" y="4502943"/>
              <a:ext cx="28" cy="71724"/>
            </a:xfrm>
            <a:custGeom>
              <a:avLst/>
              <a:gdLst/>
              <a:ahLst/>
              <a:cxnLst/>
              <a:rect l="l" t="t" r="r" b="b"/>
              <a:pathLst>
                <a:path w="1" h="2035" fill="none" extrusionOk="0">
                  <a:moveTo>
                    <a:pt x="0" y="1"/>
                  </a:moveTo>
                  <a:lnTo>
                    <a:pt x="0" y="2035"/>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65" name="Google Shape;265;p7"/>
            <p:cNvSpPr/>
            <p:nvPr/>
          </p:nvSpPr>
          <p:spPr>
            <a:xfrm>
              <a:off x="3842259" y="4798508"/>
              <a:ext cx="28" cy="42823"/>
            </a:xfrm>
            <a:custGeom>
              <a:avLst/>
              <a:gdLst/>
              <a:ahLst/>
              <a:cxnLst/>
              <a:rect l="l" t="t" r="r" b="b"/>
              <a:pathLst>
                <a:path w="1" h="1215" fill="none" extrusionOk="0">
                  <a:moveTo>
                    <a:pt x="1" y="1214"/>
                  </a:moveTo>
                  <a:lnTo>
                    <a:pt x="1" y="1"/>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66" name="Google Shape;266;p7"/>
            <p:cNvSpPr/>
            <p:nvPr/>
          </p:nvSpPr>
          <p:spPr>
            <a:xfrm>
              <a:off x="3876156" y="4780921"/>
              <a:ext cx="28" cy="56639"/>
            </a:xfrm>
            <a:custGeom>
              <a:avLst/>
              <a:gdLst/>
              <a:ahLst/>
              <a:cxnLst/>
              <a:rect l="l" t="t" r="r" b="b"/>
              <a:pathLst>
                <a:path w="1" h="1607" fill="none" extrusionOk="0">
                  <a:moveTo>
                    <a:pt x="1" y="1606"/>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267" name="Google Shape;267;p7"/>
            <p:cNvSpPr/>
            <p:nvPr/>
          </p:nvSpPr>
          <p:spPr>
            <a:xfrm>
              <a:off x="3927016" y="4809223"/>
              <a:ext cx="28" cy="39016"/>
            </a:xfrm>
            <a:custGeom>
              <a:avLst/>
              <a:gdLst/>
              <a:ahLst/>
              <a:cxnLst/>
              <a:rect l="l" t="t" r="r" b="b"/>
              <a:pathLst>
                <a:path w="1" h="1107" fill="none" extrusionOk="0">
                  <a:moveTo>
                    <a:pt x="1" y="1106"/>
                  </a:moveTo>
                  <a:lnTo>
                    <a:pt x="1" y="0"/>
                  </a:lnTo>
                </a:path>
              </a:pathLst>
            </a:custGeom>
            <a:noFill/>
            <a:ln w="7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sp>
        <p:nvSpPr>
          <p:cNvPr id="268" name="Google Shape;268;p7"/>
          <p:cNvSpPr txBox="1">
            <a:spLocks noGrp="1"/>
          </p:cNvSpPr>
          <p:nvPr>
            <p:ph type="body" idx="1"/>
          </p:nvPr>
        </p:nvSpPr>
        <p:spPr>
          <a:xfrm>
            <a:off x="960000" y="1699133"/>
            <a:ext cx="5490400" cy="3190800"/>
          </a:xfrm>
          <a:prstGeom prst="rect">
            <a:avLst/>
          </a:prstGeom>
        </p:spPr>
        <p:txBody>
          <a:bodyPr spcFirstLastPara="1" wrap="square" lIns="91425" tIns="91425" rIns="91425" bIns="91425" anchor="ctr" anchorCtr="0">
            <a:noAutofit/>
          </a:bodyPr>
          <a:lstStyle>
            <a:lvl1pPr marL="609585" lvl="0" indent="-389457" rtl="0">
              <a:lnSpc>
                <a:spcPct val="100000"/>
              </a:lnSpc>
              <a:spcBef>
                <a:spcPts val="0"/>
              </a:spcBef>
              <a:spcAft>
                <a:spcPts val="0"/>
              </a:spcAft>
              <a:buSzPts val="1000"/>
              <a:buChar char="●"/>
              <a:defRPr>
                <a:solidFill>
                  <a:srgbClr val="434343"/>
                </a:solidFill>
              </a:defRPr>
            </a:lvl1pPr>
            <a:lvl2pPr marL="1219170" lvl="1" indent="-423323" rtl="0">
              <a:lnSpc>
                <a:spcPct val="115000"/>
              </a:lnSpc>
              <a:spcBef>
                <a:spcPts val="0"/>
              </a:spcBef>
              <a:spcAft>
                <a:spcPts val="0"/>
              </a:spcAft>
              <a:buSzPts val="1400"/>
              <a:buChar char="○"/>
              <a:defRPr>
                <a:solidFill>
                  <a:srgbClr val="434343"/>
                </a:solidFill>
              </a:defRPr>
            </a:lvl2pPr>
            <a:lvl3pPr marL="1828754" lvl="2" indent="-423323" rtl="0">
              <a:lnSpc>
                <a:spcPct val="115000"/>
              </a:lnSpc>
              <a:spcBef>
                <a:spcPts val="2133"/>
              </a:spcBef>
              <a:spcAft>
                <a:spcPts val="0"/>
              </a:spcAft>
              <a:buSzPts val="1400"/>
              <a:buChar char="■"/>
              <a:defRPr>
                <a:solidFill>
                  <a:srgbClr val="434343"/>
                </a:solidFill>
              </a:defRPr>
            </a:lvl3pPr>
            <a:lvl4pPr marL="2438339" lvl="3" indent="-423323" rtl="0">
              <a:lnSpc>
                <a:spcPct val="115000"/>
              </a:lnSpc>
              <a:spcBef>
                <a:spcPts val="2133"/>
              </a:spcBef>
              <a:spcAft>
                <a:spcPts val="0"/>
              </a:spcAft>
              <a:buSzPts val="1400"/>
              <a:buChar char="●"/>
              <a:defRPr>
                <a:solidFill>
                  <a:srgbClr val="434343"/>
                </a:solidFill>
              </a:defRPr>
            </a:lvl4pPr>
            <a:lvl5pPr marL="3047924" lvl="4" indent="-423323" rtl="0">
              <a:lnSpc>
                <a:spcPct val="115000"/>
              </a:lnSpc>
              <a:spcBef>
                <a:spcPts val="2133"/>
              </a:spcBef>
              <a:spcAft>
                <a:spcPts val="0"/>
              </a:spcAft>
              <a:buSzPts val="1400"/>
              <a:buChar char="○"/>
              <a:defRPr>
                <a:solidFill>
                  <a:srgbClr val="434343"/>
                </a:solidFill>
              </a:defRPr>
            </a:lvl5pPr>
            <a:lvl6pPr marL="3657509" lvl="5" indent="-423323" rtl="0">
              <a:lnSpc>
                <a:spcPct val="115000"/>
              </a:lnSpc>
              <a:spcBef>
                <a:spcPts val="2133"/>
              </a:spcBef>
              <a:spcAft>
                <a:spcPts val="0"/>
              </a:spcAft>
              <a:buSzPts val="1400"/>
              <a:buChar char="■"/>
              <a:defRPr>
                <a:solidFill>
                  <a:srgbClr val="434343"/>
                </a:solidFill>
              </a:defRPr>
            </a:lvl6pPr>
            <a:lvl7pPr marL="4267093" lvl="6" indent="-423323" rtl="0">
              <a:lnSpc>
                <a:spcPct val="115000"/>
              </a:lnSpc>
              <a:spcBef>
                <a:spcPts val="2133"/>
              </a:spcBef>
              <a:spcAft>
                <a:spcPts val="0"/>
              </a:spcAft>
              <a:buSzPts val="1400"/>
              <a:buChar char="●"/>
              <a:defRPr>
                <a:solidFill>
                  <a:srgbClr val="434343"/>
                </a:solidFill>
              </a:defRPr>
            </a:lvl7pPr>
            <a:lvl8pPr marL="4876678" lvl="7" indent="-423323" rtl="0">
              <a:lnSpc>
                <a:spcPct val="115000"/>
              </a:lnSpc>
              <a:spcBef>
                <a:spcPts val="2133"/>
              </a:spcBef>
              <a:spcAft>
                <a:spcPts val="0"/>
              </a:spcAft>
              <a:buSzPts val="1400"/>
              <a:buChar char="○"/>
              <a:defRPr>
                <a:solidFill>
                  <a:srgbClr val="434343"/>
                </a:solidFill>
              </a:defRPr>
            </a:lvl8pPr>
            <a:lvl9pPr marL="5486263" lvl="8" indent="-423323" rtl="0">
              <a:lnSpc>
                <a:spcPct val="115000"/>
              </a:lnSpc>
              <a:spcBef>
                <a:spcPts val="2133"/>
              </a:spcBef>
              <a:spcAft>
                <a:spcPts val="2133"/>
              </a:spcAft>
              <a:buSzPts val="1400"/>
              <a:buChar char="■"/>
              <a:defRPr>
                <a:solidFill>
                  <a:srgbClr val="434343"/>
                </a:solidFill>
              </a:defRPr>
            </a:lvl9pPr>
          </a:lstStyle>
          <a:p>
            <a:endParaRPr/>
          </a:p>
        </p:txBody>
      </p:sp>
      <p:sp>
        <p:nvSpPr>
          <p:cNvPr id="269" name="Google Shape;269;p7"/>
          <p:cNvSpPr txBox="1">
            <a:spLocks noGrp="1"/>
          </p:cNvSpPr>
          <p:nvPr>
            <p:ph type="title"/>
          </p:nvPr>
        </p:nvSpPr>
        <p:spPr>
          <a:xfrm>
            <a:off x="960000" y="719200"/>
            <a:ext cx="102812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70" name="Google Shape;270;p7"/>
          <p:cNvGrpSpPr/>
          <p:nvPr/>
        </p:nvGrpSpPr>
        <p:grpSpPr>
          <a:xfrm>
            <a:off x="-507999" y="5727631"/>
            <a:ext cx="1743964" cy="1435203"/>
            <a:chOff x="-381000" y="4295723"/>
            <a:chExt cx="1307973" cy="1076402"/>
          </a:xfrm>
        </p:grpSpPr>
        <p:sp>
          <p:nvSpPr>
            <p:cNvPr id="271" name="Google Shape;271;p7"/>
            <p:cNvSpPr/>
            <p:nvPr/>
          </p:nvSpPr>
          <p:spPr>
            <a:xfrm>
              <a:off x="-381000" y="4295723"/>
              <a:ext cx="1307973" cy="1076402"/>
            </a:xfrm>
            <a:custGeom>
              <a:avLst/>
              <a:gdLst/>
              <a:ahLst/>
              <a:cxnLst/>
              <a:rect l="l" t="t" r="r" b="b"/>
              <a:pathLst>
                <a:path w="39199" h="32259" extrusionOk="0">
                  <a:moveTo>
                    <a:pt x="18989" y="0"/>
                  </a:moveTo>
                  <a:cubicBezTo>
                    <a:pt x="16521" y="0"/>
                    <a:pt x="14123" y="1665"/>
                    <a:pt x="13259" y="3986"/>
                  </a:cubicBezTo>
                  <a:cubicBezTo>
                    <a:pt x="11680" y="2917"/>
                    <a:pt x="9959" y="1777"/>
                    <a:pt x="8074" y="1777"/>
                  </a:cubicBezTo>
                  <a:cubicBezTo>
                    <a:pt x="8015" y="1777"/>
                    <a:pt x="7955" y="1778"/>
                    <a:pt x="7896" y="1781"/>
                  </a:cubicBezTo>
                  <a:cubicBezTo>
                    <a:pt x="5916" y="1831"/>
                    <a:pt x="3911" y="3786"/>
                    <a:pt x="4612" y="5640"/>
                  </a:cubicBezTo>
                  <a:cubicBezTo>
                    <a:pt x="4240" y="5355"/>
                    <a:pt x="3819" y="5230"/>
                    <a:pt x="3389" y="5230"/>
                  </a:cubicBezTo>
                  <a:cubicBezTo>
                    <a:pt x="1967" y="5230"/>
                    <a:pt x="444" y="6607"/>
                    <a:pt x="251" y="8147"/>
                  </a:cubicBezTo>
                  <a:cubicBezTo>
                    <a:pt x="1" y="10177"/>
                    <a:pt x="1179" y="12057"/>
                    <a:pt x="2307" y="13736"/>
                  </a:cubicBezTo>
                  <a:cubicBezTo>
                    <a:pt x="301" y="16618"/>
                    <a:pt x="1630" y="21179"/>
                    <a:pt x="4863" y="22533"/>
                  </a:cubicBezTo>
                  <a:cubicBezTo>
                    <a:pt x="3685" y="22633"/>
                    <a:pt x="2858" y="23911"/>
                    <a:pt x="2908" y="25089"/>
                  </a:cubicBezTo>
                  <a:cubicBezTo>
                    <a:pt x="2983" y="26267"/>
                    <a:pt x="3710" y="27320"/>
                    <a:pt x="4562" y="28122"/>
                  </a:cubicBezTo>
                  <a:cubicBezTo>
                    <a:pt x="6342" y="29751"/>
                    <a:pt x="8297" y="29726"/>
                    <a:pt x="10352" y="30603"/>
                  </a:cubicBezTo>
                  <a:cubicBezTo>
                    <a:pt x="11053" y="30904"/>
                    <a:pt x="11404" y="31756"/>
                    <a:pt x="12231" y="31906"/>
                  </a:cubicBezTo>
                  <a:cubicBezTo>
                    <a:pt x="12332" y="31906"/>
                    <a:pt x="14963" y="31731"/>
                    <a:pt x="14537" y="31330"/>
                  </a:cubicBezTo>
                  <a:lnTo>
                    <a:pt x="14537" y="31330"/>
                  </a:lnTo>
                  <a:cubicBezTo>
                    <a:pt x="15228" y="31962"/>
                    <a:pt x="16144" y="32258"/>
                    <a:pt x="17072" y="32258"/>
                  </a:cubicBezTo>
                  <a:cubicBezTo>
                    <a:pt x="18536" y="32258"/>
                    <a:pt x="20028" y="31521"/>
                    <a:pt x="20703" y="30202"/>
                  </a:cubicBezTo>
                  <a:cubicBezTo>
                    <a:pt x="21265" y="31153"/>
                    <a:pt x="22414" y="31518"/>
                    <a:pt x="23555" y="31518"/>
                  </a:cubicBezTo>
                  <a:cubicBezTo>
                    <a:pt x="23888" y="31518"/>
                    <a:pt x="24220" y="31487"/>
                    <a:pt x="24537" y="31430"/>
                  </a:cubicBezTo>
                  <a:cubicBezTo>
                    <a:pt x="25823" y="31227"/>
                    <a:pt x="27068" y="30760"/>
                    <a:pt x="28346" y="30760"/>
                  </a:cubicBezTo>
                  <a:cubicBezTo>
                    <a:pt x="28488" y="30760"/>
                    <a:pt x="28630" y="30766"/>
                    <a:pt x="28773" y="30778"/>
                  </a:cubicBezTo>
                  <a:cubicBezTo>
                    <a:pt x="29600" y="30879"/>
                    <a:pt x="30377" y="31179"/>
                    <a:pt x="31204" y="31280"/>
                  </a:cubicBezTo>
                  <a:cubicBezTo>
                    <a:pt x="31329" y="31292"/>
                    <a:pt x="31454" y="31298"/>
                    <a:pt x="31579" y="31298"/>
                  </a:cubicBezTo>
                  <a:cubicBezTo>
                    <a:pt x="34193" y="31298"/>
                    <a:pt x="36570" y="28599"/>
                    <a:pt x="36091" y="25991"/>
                  </a:cubicBezTo>
                  <a:cubicBezTo>
                    <a:pt x="37294" y="24663"/>
                    <a:pt x="38547" y="23209"/>
                    <a:pt x="38873" y="21430"/>
                  </a:cubicBezTo>
                  <a:cubicBezTo>
                    <a:pt x="39199" y="19651"/>
                    <a:pt x="38171" y="17495"/>
                    <a:pt x="36392" y="17295"/>
                  </a:cubicBezTo>
                  <a:cubicBezTo>
                    <a:pt x="37369" y="15615"/>
                    <a:pt x="38272" y="13711"/>
                    <a:pt x="38021" y="11781"/>
                  </a:cubicBezTo>
                  <a:cubicBezTo>
                    <a:pt x="37782" y="10109"/>
                    <a:pt x="36282" y="8530"/>
                    <a:pt x="34679" y="8530"/>
                  </a:cubicBezTo>
                  <a:cubicBezTo>
                    <a:pt x="34433" y="8530"/>
                    <a:pt x="34183" y="8568"/>
                    <a:pt x="33936" y="8648"/>
                  </a:cubicBezTo>
                  <a:cubicBezTo>
                    <a:pt x="34111" y="6493"/>
                    <a:pt x="32858" y="4287"/>
                    <a:pt x="30903" y="3335"/>
                  </a:cubicBezTo>
                  <a:cubicBezTo>
                    <a:pt x="30160" y="2963"/>
                    <a:pt x="29337" y="2783"/>
                    <a:pt x="28513" y="2783"/>
                  </a:cubicBezTo>
                  <a:cubicBezTo>
                    <a:pt x="27169" y="2783"/>
                    <a:pt x="25823" y="3261"/>
                    <a:pt x="24813" y="4162"/>
                  </a:cubicBezTo>
                  <a:cubicBezTo>
                    <a:pt x="24011" y="1781"/>
                    <a:pt x="21605" y="26"/>
                    <a:pt x="19099" y="1"/>
                  </a:cubicBezTo>
                  <a:cubicBezTo>
                    <a:pt x="19062" y="1"/>
                    <a:pt x="19026" y="0"/>
                    <a:pt x="189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272" name="Google Shape;272;p7"/>
            <p:cNvSpPr/>
            <p:nvPr/>
          </p:nvSpPr>
          <p:spPr>
            <a:xfrm>
              <a:off x="-110600" y="4635579"/>
              <a:ext cx="436043" cy="180918"/>
            </a:xfrm>
            <a:custGeom>
              <a:avLst/>
              <a:gdLst/>
              <a:ahLst/>
              <a:cxnLst/>
              <a:rect l="l" t="t" r="r" b="b"/>
              <a:pathLst>
                <a:path w="12422" h="5154" extrusionOk="0">
                  <a:moveTo>
                    <a:pt x="361" y="1"/>
                  </a:moveTo>
                  <a:cubicBezTo>
                    <a:pt x="213" y="1"/>
                    <a:pt x="63" y="95"/>
                    <a:pt x="50" y="283"/>
                  </a:cubicBezTo>
                  <a:cubicBezTo>
                    <a:pt x="0" y="1586"/>
                    <a:pt x="677" y="2614"/>
                    <a:pt x="1930" y="3065"/>
                  </a:cubicBezTo>
                  <a:cubicBezTo>
                    <a:pt x="2331" y="3213"/>
                    <a:pt x="2767" y="3271"/>
                    <a:pt x="3209" y="3271"/>
                  </a:cubicBezTo>
                  <a:cubicBezTo>
                    <a:pt x="3292" y="3271"/>
                    <a:pt x="3376" y="3269"/>
                    <a:pt x="3459" y="3265"/>
                  </a:cubicBezTo>
                  <a:cubicBezTo>
                    <a:pt x="3584" y="3260"/>
                    <a:pt x="3705" y="3257"/>
                    <a:pt x="3822" y="3257"/>
                  </a:cubicBezTo>
                  <a:cubicBezTo>
                    <a:pt x="4831" y="3257"/>
                    <a:pt x="5573" y="3464"/>
                    <a:pt x="6517" y="4092"/>
                  </a:cubicBezTo>
                  <a:cubicBezTo>
                    <a:pt x="7421" y="4695"/>
                    <a:pt x="8598" y="5154"/>
                    <a:pt x="9707" y="5154"/>
                  </a:cubicBezTo>
                  <a:cubicBezTo>
                    <a:pt x="10718" y="5154"/>
                    <a:pt x="11672" y="4771"/>
                    <a:pt x="12306" y="3767"/>
                  </a:cubicBezTo>
                  <a:cubicBezTo>
                    <a:pt x="12422" y="3593"/>
                    <a:pt x="12270" y="3449"/>
                    <a:pt x="12103" y="3449"/>
                  </a:cubicBezTo>
                  <a:cubicBezTo>
                    <a:pt x="12053" y="3449"/>
                    <a:pt x="12001" y="3462"/>
                    <a:pt x="11955" y="3491"/>
                  </a:cubicBezTo>
                  <a:cubicBezTo>
                    <a:pt x="11164" y="4117"/>
                    <a:pt x="10318" y="4499"/>
                    <a:pt x="9378" y="4499"/>
                  </a:cubicBezTo>
                  <a:cubicBezTo>
                    <a:pt x="9039" y="4499"/>
                    <a:pt x="8687" y="4449"/>
                    <a:pt x="8321" y="4343"/>
                  </a:cubicBezTo>
                  <a:cubicBezTo>
                    <a:pt x="7344" y="4067"/>
                    <a:pt x="6792" y="3341"/>
                    <a:pt x="6015" y="2814"/>
                  </a:cubicBezTo>
                  <a:cubicBezTo>
                    <a:pt x="5572" y="2523"/>
                    <a:pt x="5013" y="2454"/>
                    <a:pt x="4424" y="2454"/>
                  </a:cubicBezTo>
                  <a:cubicBezTo>
                    <a:pt x="3899" y="2454"/>
                    <a:pt x="3350" y="2509"/>
                    <a:pt x="2838" y="2509"/>
                  </a:cubicBezTo>
                  <a:cubicBezTo>
                    <a:pt x="1658" y="2509"/>
                    <a:pt x="678" y="2217"/>
                    <a:pt x="652" y="283"/>
                  </a:cubicBezTo>
                  <a:cubicBezTo>
                    <a:pt x="652" y="95"/>
                    <a:pt x="508" y="1"/>
                    <a:pt x="361"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273" name="Google Shape;273;p7"/>
            <p:cNvSpPr/>
            <p:nvPr/>
          </p:nvSpPr>
          <p:spPr>
            <a:xfrm>
              <a:off x="-77182" y="4930900"/>
              <a:ext cx="310587" cy="225604"/>
            </a:xfrm>
            <a:custGeom>
              <a:avLst/>
              <a:gdLst/>
              <a:ahLst/>
              <a:cxnLst/>
              <a:rect l="l" t="t" r="r" b="b"/>
              <a:pathLst>
                <a:path w="8848" h="6427" extrusionOk="0">
                  <a:moveTo>
                    <a:pt x="977" y="1"/>
                  </a:moveTo>
                  <a:cubicBezTo>
                    <a:pt x="906" y="1"/>
                    <a:pt x="834" y="27"/>
                    <a:pt x="778" y="90"/>
                  </a:cubicBezTo>
                  <a:cubicBezTo>
                    <a:pt x="176" y="717"/>
                    <a:pt x="101" y="1544"/>
                    <a:pt x="577" y="2321"/>
                  </a:cubicBezTo>
                  <a:cubicBezTo>
                    <a:pt x="853" y="2747"/>
                    <a:pt x="1204" y="3023"/>
                    <a:pt x="1655" y="3223"/>
                  </a:cubicBezTo>
                  <a:cubicBezTo>
                    <a:pt x="2156" y="3449"/>
                    <a:pt x="2933" y="3349"/>
                    <a:pt x="3359" y="3599"/>
                  </a:cubicBezTo>
                  <a:cubicBezTo>
                    <a:pt x="4061" y="4025"/>
                    <a:pt x="4462" y="5128"/>
                    <a:pt x="5264" y="5654"/>
                  </a:cubicBezTo>
                  <a:cubicBezTo>
                    <a:pt x="5942" y="6094"/>
                    <a:pt x="6794" y="6427"/>
                    <a:pt x="7625" y="6427"/>
                  </a:cubicBezTo>
                  <a:cubicBezTo>
                    <a:pt x="7930" y="6427"/>
                    <a:pt x="8232" y="6382"/>
                    <a:pt x="8522" y="6281"/>
                  </a:cubicBezTo>
                  <a:cubicBezTo>
                    <a:pt x="8848" y="6156"/>
                    <a:pt x="8773" y="5705"/>
                    <a:pt x="8447" y="5679"/>
                  </a:cubicBezTo>
                  <a:cubicBezTo>
                    <a:pt x="6542" y="5529"/>
                    <a:pt x="4913" y="5078"/>
                    <a:pt x="4161" y="3098"/>
                  </a:cubicBezTo>
                  <a:cubicBezTo>
                    <a:pt x="4111" y="2973"/>
                    <a:pt x="4036" y="2847"/>
                    <a:pt x="3885" y="2822"/>
                  </a:cubicBezTo>
                  <a:cubicBezTo>
                    <a:pt x="2833" y="2647"/>
                    <a:pt x="1" y="2321"/>
                    <a:pt x="1254" y="441"/>
                  </a:cubicBezTo>
                  <a:cubicBezTo>
                    <a:pt x="1404" y="235"/>
                    <a:pt x="1189" y="1"/>
                    <a:pt x="977"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274" name="Google Shape;274;p7"/>
            <p:cNvSpPr/>
            <p:nvPr/>
          </p:nvSpPr>
          <p:spPr>
            <a:xfrm>
              <a:off x="244080" y="4511350"/>
              <a:ext cx="257266" cy="85404"/>
            </a:xfrm>
            <a:custGeom>
              <a:avLst/>
              <a:gdLst/>
              <a:ahLst/>
              <a:cxnLst/>
              <a:rect l="l" t="t" r="r" b="b"/>
              <a:pathLst>
                <a:path w="7329" h="2433" extrusionOk="0">
                  <a:moveTo>
                    <a:pt x="395" y="0"/>
                  </a:moveTo>
                  <a:cubicBezTo>
                    <a:pt x="205" y="0"/>
                    <a:pt x="1" y="170"/>
                    <a:pt x="47" y="413"/>
                  </a:cubicBezTo>
                  <a:cubicBezTo>
                    <a:pt x="214" y="1493"/>
                    <a:pt x="1032" y="1992"/>
                    <a:pt x="1945" y="1992"/>
                  </a:cubicBezTo>
                  <a:cubicBezTo>
                    <a:pt x="2261" y="1992"/>
                    <a:pt x="2588" y="1933"/>
                    <a:pt x="2904" y="1817"/>
                  </a:cubicBezTo>
                  <a:cubicBezTo>
                    <a:pt x="3134" y="1737"/>
                    <a:pt x="3317" y="1697"/>
                    <a:pt x="3488" y="1697"/>
                  </a:cubicBezTo>
                  <a:cubicBezTo>
                    <a:pt x="3745" y="1697"/>
                    <a:pt x="3977" y="1787"/>
                    <a:pt x="4307" y="1967"/>
                  </a:cubicBezTo>
                  <a:cubicBezTo>
                    <a:pt x="4683" y="2168"/>
                    <a:pt x="5059" y="2343"/>
                    <a:pt x="5485" y="2418"/>
                  </a:cubicBezTo>
                  <a:cubicBezTo>
                    <a:pt x="5574" y="2428"/>
                    <a:pt x="5661" y="2432"/>
                    <a:pt x="5746" y="2432"/>
                  </a:cubicBezTo>
                  <a:cubicBezTo>
                    <a:pt x="6361" y="2432"/>
                    <a:pt x="6885" y="2189"/>
                    <a:pt x="7215" y="1616"/>
                  </a:cubicBezTo>
                  <a:cubicBezTo>
                    <a:pt x="7329" y="1426"/>
                    <a:pt x="7154" y="1222"/>
                    <a:pt x="6965" y="1222"/>
                  </a:cubicBezTo>
                  <a:cubicBezTo>
                    <a:pt x="6905" y="1222"/>
                    <a:pt x="6843" y="1242"/>
                    <a:pt x="6789" y="1291"/>
                  </a:cubicBezTo>
                  <a:cubicBezTo>
                    <a:pt x="6406" y="1634"/>
                    <a:pt x="6076" y="1760"/>
                    <a:pt x="5773" y="1760"/>
                  </a:cubicBezTo>
                  <a:cubicBezTo>
                    <a:pt x="4949" y="1760"/>
                    <a:pt x="4331" y="831"/>
                    <a:pt x="3429" y="831"/>
                  </a:cubicBezTo>
                  <a:cubicBezTo>
                    <a:pt x="3380" y="831"/>
                    <a:pt x="3330" y="834"/>
                    <a:pt x="3280" y="839"/>
                  </a:cubicBezTo>
                  <a:cubicBezTo>
                    <a:pt x="3004" y="864"/>
                    <a:pt x="2879" y="1015"/>
                    <a:pt x="2653" y="1115"/>
                  </a:cubicBezTo>
                  <a:cubicBezTo>
                    <a:pt x="2419" y="1205"/>
                    <a:pt x="2186" y="1251"/>
                    <a:pt x="1964" y="1251"/>
                  </a:cubicBezTo>
                  <a:cubicBezTo>
                    <a:pt x="1377" y="1251"/>
                    <a:pt x="873" y="929"/>
                    <a:pt x="673" y="238"/>
                  </a:cubicBezTo>
                  <a:cubicBezTo>
                    <a:pt x="634" y="71"/>
                    <a:pt x="517" y="0"/>
                    <a:pt x="395"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275" name="Google Shape;275;p7"/>
            <p:cNvSpPr/>
            <p:nvPr/>
          </p:nvSpPr>
          <p:spPr>
            <a:xfrm>
              <a:off x="404957" y="4893832"/>
              <a:ext cx="251615" cy="103272"/>
            </a:xfrm>
            <a:custGeom>
              <a:avLst/>
              <a:gdLst/>
              <a:ahLst/>
              <a:cxnLst/>
              <a:rect l="l" t="t" r="r" b="b"/>
              <a:pathLst>
                <a:path w="7168" h="2942" extrusionOk="0">
                  <a:moveTo>
                    <a:pt x="445" y="1"/>
                  </a:moveTo>
                  <a:cubicBezTo>
                    <a:pt x="324" y="1"/>
                    <a:pt x="208" y="68"/>
                    <a:pt x="175" y="219"/>
                  </a:cubicBezTo>
                  <a:cubicBezTo>
                    <a:pt x="0" y="946"/>
                    <a:pt x="150" y="1623"/>
                    <a:pt x="802" y="2074"/>
                  </a:cubicBezTo>
                  <a:cubicBezTo>
                    <a:pt x="1096" y="2270"/>
                    <a:pt x="1356" y="2343"/>
                    <a:pt x="1607" y="2343"/>
                  </a:cubicBezTo>
                  <a:cubicBezTo>
                    <a:pt x="1997" y="2343"/>
                    <a:pt x="2365" y="2166"/>
                    <a:pt x="2807" y="1999"/>
                  </a:cubicBezTo>
                  <a:cubicBezTo>
                    <a:pt x="3093" y="1890"/>
                    <a:pt x="3324" y="1836"/>
                    <a:pt x="3535" y="1836"/>
                  </a:cubicBezTo>
                  <a:cubicBezTo>
                    <a:pt x="3860" y="1836"/>
                    <a:pt x="4136" y="1966"/>
                    <a:pt x="4486" y="2224"/>
                  </a:cubicBezTo>
                  <a:cubicBezTo>
                    <a:pt x="4712" y="2400"/>
                    <a:pt x="4912" y="2625"/>
                    <a:pt x="5188" y="2751"/>
                  </a:cubicBezTo>
                  <a:cubicBezTo>
                    <a:pt x="5426" y="2869"/>
                    <a:pt x="5664" y="2941"/>
                    <a:pt x="5914" y="2941"/>
                  </a:cubicBezTo>
                  <a:cubicBezTo>
                    <a:pt x="5980" y="2941"/>
                    <a:pt x="6047" y="2936"/>
                    <a:pt x="6115" y="2926"/>
                  </a:cubicBezTo>
                  <a:cubicBezTo>
                    <a:pt x="6817" y="2851"/>
                    <a:pt x="7168" y="2324"/>
                    <a:pt x="7018" y="1673"/>
                  </a:cubicBezTo>
                  <a:cubicBezTo>
                    <a:pt x="6993" y="1535"/>
                    <a:pt x="6874" y="1466"/>
                    <a:pt x="6754" y="1466"/>
                  </a:cubicBezTo>
                  <a:cubicBezTo>
                    <a:pt x="6635" y="1466"/>
                    <a:pt x="6516" y="1535"/>
                    <a:pt x="6491" y="1673"/>
                  </a:cubicBezTo>
                  <a:cubicBezTo>
                    <a:pt x="6449" y="1864"/>
                    <a:pt x="6307" y="1939"/>
                    <a:pt x="6106" y="1939"/>
                  </a:cubicBezTo>
                  <a:cubicBezTo>
                    <a:pt x="5357" y="1939"/>
                    <a:pt x="3779" y="896"/>
                    <a:pt x="3384" y="896"/>
                  </a:cubicBezTo>
                  <a:cubicBezTo>
                    <a:pt x="3348" y="891"/>
                    <a:pt x="3312" y="889"/>
                    <a:pt x="3275" y="889"/>
                  </a:cubicBezTo>
                  <a:cubicBezTo>
                    <a:pt x="3105" y="889"/>
                    <a:pt x="2926" y="934"/>
                    <a:pt x="2782" y="996"/>
                  </a:cubicBezTo>
                  <a:cubicBezTo>
                    <a:pt x="2607" y="1096"/>
                    <a:pt x="2431" y="1197"/>
                    <a:pt x="2281" y="1322"/>
                  </a:cubicBezTo>
                  <a:cubicBezTo>
                    <a:pt x="2106" y="1352"/>
                    <a:pt x="1947" y="1368"/>
                    <a:pt x="1802" y="1368"/>
                  </a:cubicBezTo>
                  <a:cubicBezTo>
                    <a:pt x="1119" y="1368"/>
                    <a:pt x="777" y="1023"/>
                    <a:pt x="777" y="319"/>
                  </a:cubicBezTo>
                  <a:cubicBezTo>
                    <a:pt x="777" y="119"/>
                    <a:pt x="606" y="1"/>
                    <a:pt x="445"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grpSp>
    </p:spTree>
    <p:extLst>
      <p:ext uri="{BB962C8B-B14F-4D97-AF65-F5344CB8AC3E}">
        <p14:creationId xmlns:p14="http://schemas.microsoft.com/office/powerpoint/2010/main" val="281788779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6"/>
        <p:cNvGrpSpPr/>
        <p:nvPr/>
      </p:nvGrpSpPr>
      <p:grpSpPr>
        <a:xfrm>
          <a:off x="0" y="0"/>
          <a:ext cx="0" cy="0"/>
          <a:chOff x="0" y="0"/>
          <a:chExt cx="0" cy="0"/>
        </a:xfrm>
      </p:grpSpPr>
      <p:grpSp>
        <p:nvGrpSpPr>
          <p:cNvPr id="277" name="Google Shape;277;p8"/>
          <p:cNvGrpSpPr/>
          <p:nvPr/>
        </p:nvGrpSpPr>
        <p:grpSpPr>
          <a:xfrm>
            <a:off x="-72967" y="2669163"/>
            <a:ext cx="12264627" cy="4274492"/>
            <a:chOff x="-54725" y="1849472"/>
            <a:chExt cx="9198470" cy="3205869"/>
          </a:xfrm>
        </p:grpSpPr>
        <p:sp>
          <p:nvSpPr>
            <p:cNvPr id="278" name="Google Shape;278;p8"/>
            <p:cNvSpPr/>
            <p:nvPr/>
          </p:nvSpPr>
          <p:spPr>
            <a:xfrm>
              <a:off x="-54725" y="1849472"/>
              <a:ext cx="9198470" cy="3205869"/>
            </a:xfrm>
            <a:custGeom>
              <a:avLst/>
              <a:gdLst/>
              <a:ahLst/>
              <a:cxnLst/>
              <a:rect l="l" t="t" r="r" b="b"/>
              <a:pathLst>
                <a:path w="316779" h="82086" extrusionOk="0">
                  <a:moveTo>
                    <a:pt x="39988" y="0"/>
                  </a:moveTo>
                  <a:cubicBezTo>
                    <a:pt x="25914" y="0"/>
                    <a:pt x="11585" y="8508"/>
                    <a:pt x="4015" y="20546"/>
                  </a:cubicBezTo>
                  <a:cubicBezTo>
                    <a:pt x="0" y="26916"/>
                    <a:pt x="196" y="30360"/>
                    <a:pt x="196" y="37533"/>
                  </a:cubicBezTo>
                  <a:lnTo>
                    <a:pt x="196" y="79249"/>
                  </a:lnTo>
                  <a:lnTo>
                    <a:pt x="316778" y="82086"/>
                  </a:lnTo>
                  <a:lnTo>
                    <a:pt x="316778" y="14302"/>
                  </a:lnTo>
                  <a:cubicBezTo>
                    <a:pt x="312193" y="14194"/>
                    <a:pt x="307607" y="14070"/>
                    <a:pt x="303004" y="13963"/>
                  </a:cubicBezTo>
                  <a:cubicBezTo>
                    <a:pt x="301292" y="13920"/>
                    <a:pt x="299570" y="13879"/>
                    <a:pt x="297847" y="13879"/>
                  </a:cubicBezTo>
                  <a:cubicBezTo>
                    <a:pt x="293035" y="13879"/>
                    <a:pt x="288227" y="14200"/>
                    <a:pt x="283680" y="15711"/>
                  </a:cubicBezTo>
                  <a:cubicBezTo>
                    <a:pt x="268907" y="20618"/>
                    <a:pt x="259932" y="36962"/>
                    <a:pt x="244890" y="40994"/>
                  </a:cubicBezTo>
                  <a:cubicBezTo>
                    <a:pt x="234845" y="43688"/>
                    <a:pt x="223568" y="40352"/>
                    <a:pt x="214058" y="44580"/>
                  </a:cubicBezTo>
                  <a:cubicBezTo>
                    <a:pt x="206118" y="48113"/>
                    <a:pt x="200302" y="56267"/>
                    <a:pt x="191826" y="58373"/>
                  </a:cubicBezTo>
                  <a:cubicBezTo>
                    <a:pt x="190468" y="58712"/>
                    <a:pt x="189162" y="58869"/>
                    <a:pt x="187901" y="58869"/>
                  </a:cubicBezTo>
                  <a:cubicBezTo>
                    <a:pt x="176158" y="58869"/>
                    <a:pt x="168379" y="45273"/>
                    <a:pt x="159888" y="38764"/>
                  </a:cubicBezTo>
                  <a:cubicBezTo>
                    <a:pt x="156994" y="36539"/>
                    <a:pt x="153401" y="35588"/>
                    <a:pt x="149747" y="35588"/>
                  </a:cubicBezTo>
                  <a:cubicBezTo>
                    <a:pt x="147745" y="35588"/>
                    <a:pt x="145726" y="35873"/>
                    <a:pt x="143794" y="36391"/>
                  </a:cubicBezTo>
                  <a:cubicBezTo>
                    <a:pt x="136960" y="38246"/>
                    <a:pt x="130501" y="42100"/>
                    <a:pt x="123293" y="42422"/>
                  </a:cubicBezTo>
                  <a:cubicBezTo>
                    <a:pt x="123082" y="42431"/>
                    <a:pt x="122875" y="42436"/>
                    <a:pt x="122672" y="42436"/>
                  </a:cubicBezTo>
                  <a:cubicBezTo>
                    <a:pt x="113614" y="42436"/>
                    <a:pt x="112172" y="33265"/>
                    <a:pt x="104790" y="29932"/>
                  </a:cubicBezTo>
                  <a:cubicBezTo>
                    <a:pt x="98902" y="27273"/>
                    <a:pt x="91943" y="28986"/>
                    <a:pt x="85645" y="27505"/>
                  </a:cubicBezTo>
                  <a:cubicBezTo>
                    <a:pt x="74957" y="25007"/>
                    <a:pt x="68837" y="14730"/>
                    <a:pt x="61093" y="7896"/>
                  </a:cubicBezTo>
                  <a:cubicBezTo>
                    <a:pt x="54823" y="2386"/>
                    <a:pt x="47441" y="0"/>
                    <a:pt x="39988" y="0"/>
                  </a:cubicBezTo>
                  <a:close/>
                </a:path>
              </a:pathLst>
            </a:custGeom>
            <a:solidFill>
              <a:srgbClr val="D4E6B5"/>
            </a:solidFill>
            <a:ln>
              <a:noFill/>
            </a:ln>
          </p:spPr>
          <p:txBody>
            <a:bodyPr spcFirstLastPara="1" wrap="square" lIns="91425" tIns="91425" rIns="91425" bIns="91425" anchor="ctr" anchorCtr="0">
              <a:noAutofit/>
            </a:bodyPr>
            <a:lstStyle/>
            <a:p>
              <a:endParaRPr sz="2400">
                <a:solidFill>
                  <a:srgbClr val="2A4849"/>
                </a:solidFill>
              </a:endParaRPr>
            </a:p>
          </p:txBody>
        </p:sp>
        <p:grpSp>
          <p:nvGrpSpPr>
            <p:cNvPr id="279" name="Google Shape;279;p8"/>
            <p:cNvGrpSpPr/>
            <p:nvPr/>
          </p:nvGrpSpPr>
          <p:grpSpPr>
            <a:xfrm>
              <a:off x="220100" y="2421150"/>
              <a:ext cx="8653600" cy="2015700"/>
              <a:chOff x="220100" y="2421150"/>
              <a:chExt cx="8653600" cy="2015700"/>
            </a:xfrm>
          </p:grpSpPr>
          <p:sp>
            <p:nvSpPr>
              <p:cNvPr id="280" name="Google Shape;280;p8"/>
              <p:cNvSpPr/>
              <p:nvPr/>
            </p:nvSpPr>
            <p:spPr>
              <a:xfrm>
                <a:off x="892000" y="2421150"/>
                <a:ext cx="289625" cy="254850"/>
              </a:xfrm>
              <a:custGeom>
                <a:avLst/>
                <a:gdLst/>
                <a:ahLst/>
                <a:cxnLst/>
                <a:rect l="l" t="t" r="r" b="b"/>
                <a:pathLst>
                  <a:path w="11585" h="10194" extrusionOk="0">
                    <a:moveTo>
                      <a:pt x="0" y="0"/>
                    </a:moveTo>
                    <a:cubicBezTo>
                      <a:pt x="5044" y="1008"/>
                      <a:pt x="6983" y="7896"/>
                      <a:pt x="11585" y="10194"/>
                    </a:cubicBezTo>
                  </a:path>
                </a:pathLst>
              </a:custGeom>
              <a:noFill/>
              <a:ln w="9525" cap="flat" cmpd="sng">
                <a:solidFill>
                  <a:schemeClr val="lt1"/>
                </a:solidFill>
                <a:prstDash val="solid"/>
                <a:round/>
                <a:headEnd type="none" w="med" len="med"/>
                <a:tailEnd type="none" w="med" len="med"/>
              </a:ln>
            </p:spPr>
          </p:sp>
          <p:sp>
            <p:nvSpPr>
              <p:cNvPr id="281" name="Google Shape;281;p8"/>
              <p:cNvSpPr/>
              <p:nvPr/>
            </p:nvSpPr>
            <p:spPr>
              <a:xfrm>
                <a:off x="590800" y="2477739"/>
                <a:ext cx="1390150" cy="904900"/>
              </a:xfrm>
              <a:custGeom>
                <a:avLst/>
                <a:gdLst/>
                <a:ahLst/>
                <a:cxnLst/>
                <a:rect l="l" t="t" r="r" b="b"/>
                <a:pathLst>
                  <a:path w="55606" h="36196" extrusionOk="0">
                    <a:moveTo>
                      <a:pt x="0" y="516"/>
                    </a:moveTo>
                    <a:cubicBezTo>
                      <a:pt x="2431" y="-24"/>
                      <a:pt x="5819" y="-470"/>
                      <a:pt x="7414" y="1443"/>
                    </a:cubicBezTo>
                    <a:cubicBezTo>
                      <a:pt x="11842" y="6756"/>
                      <a:pt x="10353" y="16122"/>
                      <a:pt x="15755" y="20442"/>
                    </a:cubicBezTo>
                    <a:cubicBezTo>
                      <a:pt x="22621" y="25933"/>
                      <a:pt x="32324" y="26366"/>
                      <a:pt x="40778" y="28782"/>
                    </a:cubicBezTo>
                    <a:cubicBezTo>
                      <a:pt x="46091" y="30301"/>
                      <a:pt x="50662" y="33727"/>
                      <a:pt x="55606" y="36196"/>
                    </a:cubicBezTo>
                  </a:path>
                </a:pathLst>
              </a:custGeom>
              <a:noFill/>
              <a:ln w="9525" cap="flat" cmpd="sng">
                <a:solidFill>
                  <a:schemeClr val="lt1"/>
                </a:solidFill>
                <a:prstDash val="solid"/>
                <a:round/>
                <a:headEnd type="none" w="med" len="med"/>
                <a:tailEnd type="none" w="med" len="med"/>
              </a:ln>
            </p:spPr>
          </p:sp>
          <p:sp>
            <p:nvSpPr>
              <p:cNvPr id="282" name="Google Shape;282;p8"/>
              <p:cNvSpPr/>
              <p:nvPr/>
            </p:nvSpPr>
            <p:spPr>
              <a:xfrm>
                <a:off x="301200" y="2872950"/>
                <a:ext cx="2027275" cy="1077350"/>
              </a:xfrm>
              <a:custGeom>
                <a:avLst/>
                <a:gdLst/>
                <a:ahLst/>
                <a:cxnLst/>
                <a:rect l="l" t="t" r="r" b="b"/>
                <a:pathLst>
                  <a:path w="81091" h="43094" extrusionOk="0">
                    <a:moveTo>
                      <a:pt x="0" y="0"/>
                    </a:moveTo>
                    <a:cubicBezTo>
                      <a:pt x="9741" y="0"/>
                      <a:pt x="17790" y="8117"/>
                      <a:pt x="25949" y="13438"/>
                    </a:cubicBezTo>
                    <a:cubicBezTo>
                      <a:pt x="30040" y="16106"/>
                      <a:pt x="35315" y="16258"/>
                      <a:pt x="39850" y="18072"/>
                    </a:cubicBezTo>
                    <a:cubicBezTo>
                      <a:pt x="45938" y="20507"/>
                      <a:pt x="49022" y="27457"/>
                      <a:pt x="53288" y="32436"/>
                    </a:cubicBezTo>
                    <a:cubicBezTo>
                      <a:pt x="59747" y="39972"/>
                      <a:pt x="74073" y="36076"/>
                      <a:pt x="81091" y="43094"/>
                    </a:cubicBezTo>
                  </a:path>
                </a:pathLst>
              </a:custGeom>
              <a:noFill/>
              <a:ln w="9525" cap="flat" cmpd="sng">
                <a:solidFill>
                  <a:schemeClr val="lt1"/>
                </a:solidFill>
                <a:prstDash val="solid"/>
                <a:round/>
                <a:headEnd type="none" w="med" len="med"/>
                <a:tailEnd type="none" w="med" len="med"/>
              </a:ln>
            </p:spPr>
          </p:sp>
          <p:sp>
            <p:nvSpPr>
              <p:cNvPr id="283" name="Google Shape;283;p8"/>
              <p:cNvSpPr/>
              <p:nvPr/>
            </p:nvSpPr>
            <p:spPr>
              <a:xfrm>
                <a:off x="220100" y="3255225"/>
                <a:ext cx="1413300" cy="810925"/>
              </a:xfrm>
              <a:custGeom>
                <a:avLst/>
                <a:gdLst/>
                <a:ahLst/>
                <a:cxnLst/>
                <a:rect l="l" t="t" r="r" b="b"/>
                <a:pathLst>
                  <a:path w="56532" h="32437" extrusionOk="0">
                    <a:moveTo>
                      <a:pt x="0" y="0"/>
                    </a:moveTo>
                    <a:cubicBezTo>
                      <a:pt x="10485" y="3932"/>
                      <a:pt x="20860" y="8346"/>
                      <a:pt x="30583" y="13902"/>
                    </a:cubicBezTo>
                    <a:cubicBezTo>
                      <a:pt x="39812" y="19176"/>
                      <a:pt x="47029" y="27675"/>
                      <a:pt x="56532" y="32437"/>
                    </a:cubicBezTo>
                  </a:path>
                </a:pathLst>
              </a:custGeom>
              <a:noFill/>
              <a:ln w="9525" cap="flat" cmpd="sng">
                <a:solidFill>
                  <a:schemeClr val="lt1"/>
                </a:solidFill>
                <a:prstDash val="solid"/>
                <a:round/>
                <a:headEnd type="none" w="med" len="med"/>
                <a:tailEnd type="none" w="med" len="med"/>
              </a:ln>
            </p:spPr>
          </p:sp>
          <p:sp>
            <p:nvSpPr>
              <p:cNvPr id="284" name="Google Shape;284;p8"/>
              <p:cNvSpPr/>
              <p:nvPr/>
            </p:nvSpPr>
            <p:spPr>
              <a:xfrm>
                <a:off x="417050" y="3927125"/>
                <a:ext cx="857250" cy="428625"/>
              </a:xfrm>
              <a:custGeom>
                <a:avLst/>
                <a:gdLst/>
                <a:ahLst/>
                <a:cxnLst/>
                <a:rect l="l" t="t" r="r" b="b"/>
                <a:pathLst>
                  <a:path w="34290" h="17145" extrusionOk="0">
                    <a:moveTo>
                      <a:pt x="0" y="0"/>
                    </a:moveTo>
                    <a:cubicBezTo>
                      <a:pt x="4464" y="406"/>
                      <a:pt x="9017" y="-272"/>
                      <a:pt x="13438" y="464"/>
                    </a:cubicBezTo>
                    <a:cubicBezTo>
                      <a:pt x="17340" y="1114"/>
                      <a:pt x="18479" y="6566"/>
                      <a:pt x="20852" y="9731"/>
                    </a:cubicBezTo>
                    <a:cubicBezTo>
                      <a:pt x="23921" y="13824"/>
                      <a:pt x="29713" y="14859"/>
                      <a:pt x="34290" y="17145"/>
                    </a:cubicBezTo>
                  </a:path>
                </a:pathLst>
              </a:custGeom>
              <a:noFill/>
              <a:ln w="9525" cap="flat" cmpd="sng">
                <a:solidFill>
                  <a:schemeClr val="lt1"/>
                </a:solidFill>
                <a:prstDash val="solid"/>
                <a:round/>
                <a:headEnd type="none" w="med" len="med"/>
                <a:tailEnd type="none" w="med" len="med"/>
              </a:ln>
            </p:spPr>
          </p:sp>
          <p:sp>
            <p:nvSpPr>
              <p:cNvPr id="285" name="Google Shape;285;p8"/>
              <p:cNvSpPr/>
              <p:nvPr/>
            </p:nvSpPr>
            <p:spPr>
              <a:xfrm>
                <a:off x="2710775" y="3452175"/>
                <a:ext cx="1911425" cy="556050"/>
              </a:xfrm>
              <a:custGeom>
                <a:avLst/>
                <a:gdLst/>
                <a:ahLst/>
                <a:cxnLst/>
                <a:rect l="l" t="t" r="r" b="b"/>
                <a:pathLst>
                  <a:path w="76457" h="22242" extrusionOk="0">
                    <a:moveTo>
                      <a:pt x="0" y="0"/>
                    </a:moveTo>
                    <a:cubicBezTo>
                      <a:pt x="5267" y="1506"/>
                      <a:pt x="8388" y="7049"/>
                      <a:pt x="12511" y="10657"/>
                    </a:cubicBezTo>
                    <a:cubicBezTo>
                      <a:pt x="17197" y="14757"/>
                      <a:pt x="22822" y="17956"/>
                      <a:pt x="28729" y="19925"/>
                    </a:cubicBezTo>
                    <a:cubicBezTo>
                      <a:pt x="43840" y="24962"/>
                      <a:pt x="65194" y="10979"/>
                      <a:pt x="76457" y="22242"/>
                    </a:cubicBezTo>
                  </a:path>
                </a:pathLst>
              </a:custGeom>
              <a:noFill/>
              <a:ln w="9525" cap="flat" cmpd="sng">
                <a:solidFill>
                  <a:schemeClr val="lt1"/>
                </a:solidFill>
                <a:prstDash val="solid"/>
                <a:round/>
                <a:headEnd type="none" w="med" len="med"/>
                <a:tailEnd type="none" w="med" len="med"/>
              </a:ln>
            </p:spPr>
          </p:sp>
          <p:sp>
            <p:nvSpPr>
              <p:cNvPr id="286" name="Google Shape;286;p8"/>
              <p:cNvSpPr/>
              <p:nvPr/>
            </p:nvSpPr>
            <p:spPr>
              <a:xfrm>
                <a:off x="2629675" y="4089325"/>
                <a:ext cx="1042600" cy="266425"/>
              </a:xfrm>
              <a:custGeom>
                <a:avLst/>
                <a:gdLst/>
                <a:ahLst/>
                <a:cxnLst/>
                <a:rect l="l" t="t" r="r" b="b"/>
                <a:pathLst>
                  <a:path w="41704" h="10657" extrusionOk="0">
                    <a:moveTo>
                      <a:pt x="0" y="0"/>
                    </a:moveTo>
                    <a:cubicBezTo>
                      <a:pt x="9796" y="3917"/>
                      <a:pt x="19729" y="7898"/>
                      <a:pt x="30119" y="9731"/>
                    </a:cubicBezTo>
                    <a:cubicBezTo>
                      <a:pt x="33934" y="10404"/>
                      <a:pt x="38238" y="8926"/>
                      <a:pt x="41704" y="10657"/>
                    </a:cubicBezTo>
                  </a:path>
                </a:pathLst>
              </a:custGeom>
              <a:noFill/>
              <a:ln w="9525" cap="flat" cmpd="sng">
                <a:solidFill>
                  <a:schemeClr val="lt1"/>
                </a:solidFill>
                <a:prstDash val="solid"/>
                <a:round/>
                <a:headEnd type="none" w="med" len="med"/>
                <a:tailEnd type="none" w="med" len="med"/>
              </a:ln>
            </p:spPr>
          </p:sp>
          <p:sp>
            <p:nvSpPr>
              <p:cNvPr id="287" name="Google Shape;287;p8"/>
              <p:cNvSpPr/>
              <p:nvPr/>
            </p:nvSpPr>
            <p:spPr>
              <a:xfrm>
                <a:off x="5966000" y="2872950"/>
                <a:ext cx="2907700" cy="1448050"/>
              </a:xfrm>
              <a:custGeom>
                <a:avLst/>
                <a:gdLst/>
                <a:ahLst/>
                <a:cxnLst/>
                <a:rect l="l" t="t" r="r" b="b"/>
                <a:pathLst>
                  <a:path w="116308" h="57922" extrusionOk="0">
                    <a:moveTo>
                      <a:pt x="0" y="57922"/>
                    </a:moveTo>
                    <a:cubicBezTo>
                      <a:pt x="8849" y="49073"/>
                      <a:pt x="21861" y="44092"/>
                      <a:pt x="34290" y="42631"/>
                    </a:cubicBezTo>
                    <a:cubicBezTo>
                      <a:pt x="45811" y="41277"/>
                      <a:pt x="57740" y="43387"/>
                      <a:pt x="69043" y="40777"/>
                    </a:cubicBezTo>
                    <a:cubicBezTo>
                      <a:pt x="75849" y="39205"/>
                      <a:pt x="80856" y="33241"/>
                      <a:pt x="86188" y="28729"/>
                    </a:cubicBezTo>
                    <a:cubicBezTo>
                      <a:pt x="92033" y="23782"/>
                      <a:pt x="98549" y="19418"/>
                      <a:pt x="103333" y="13438"/>
                    </a:cubicBezTo>
                    <a:cubicBezTo>
                      <a:pt x="107223" y="8576"/>
                      <a:pt x="110738" y="2782"/>
                      <a:pt x="116308" y="0"/>
                    </a:cubicBezTo>
                  </a:path>
                </a:pathLst>
              </a:custGeom>
              <a:noFill/>
              <a:ln w="9525" cap="flat" cmpd="sng">
                <a:solidFill>
                  <a:schemeClr val="lt1"/>
                </a:solidFill>
                <a:prstDash val="solid"/>
                <a:round/>
                <a:headEnd type="none" w="med" len="med"/>
                <a:tailEnd type="none" w="med" len="med"/>
              </a:ln>
            </p:spPr>
          </p:sp>
          <p:sp>
            <p:nvSpPr>
              <p:cNvPr id="288" name="Google Shape;288;p8"/>
              <p:cNvSpPr/>
              <p:nvPr/>
            </p:nvSpPr>
            <p:spPr>
              <a:xfrm>
                <a:off x="7726825" y="2803450"/>
                <a:ext cx="834100" cy="637125"/>
              </a:xfrm>
              <a:custGeom>
                <a:avLst/>
                <a:gdLst/>
                <a:ahLst/>
                <a:cxnLst/>
                <a:rect l="l" t="t" r="r" b="b"/>
                <a:pathLst>
                  <a:path w="33364" h="25485" extrusionOk="0">
                    <a:moveTo>
                      <a:pt x="0" y="25485"/>
                    </a:moveTo>
                    <a:cubicBezTo>
                      <a:pt x="8960" y="14735"/>
                      <a:pt x="23463" y="9890"/>
                      <a:pt x="33364" y="0"/>
                    </a:cubicBezTo>
                  </a:path>
                </a:pathLst>
              </a:custGeom>
              <a:noFill/>
              <a:ln w="9525" cap="flat" cmpd="sng">
                <a:solidFill>
                  <a:schemeClr val="lt1"/>
                </a:solidFill>
                <a:prstDash val="solid"/>
                <a:round/>
                <a:headEnd type="none" w="med" len="med"/>
                <a:tailEnd type="none" w="med" len="med"/>
              </a:ln>
            </p:spPr>
          </p:sp>
          <p:sp>
            <p:nvSpPr>
              <p:cNvPr id="289" name="Google Shape;289;p8"/>
              <p:cNvSpPr/>
              <p:nvPr/>
            </p:nvSpPr>
            <p:spPr>
              <a:xfrm>
                <a:off x="7495150" y="3880800"/>
                <a:ext cx="1378550" cy="556050"/>
              </a:xfrm>
              <a:custGeom>
                <a:avLst/>
                <a:gdLst/>
                <a:ahLst/>
                <a:cxnLst/>
                <a:rect l="l" t="t" r="r" b="b"/>
                <a:pathLst>
                  <a:path w="55142" h="22242" extrusionOk="0">
                    <a:moveTo>
                      <a:pt x="0" y="22242"/>
                    </a:moveTo>
                    <a:cubicBezTo>
                      <a:pt x="10527" y="18733"/>
                      <a:pt x="21041" y="14876"/>
                      <a:pt x="31973" y="12974"/>
                    </a:cubicBezTo>
                    <a:cubicBezTo>
                      <a:pt x="36843" y="12127"/>
                      <a:pt x="41938" y="13858"/>
                      <a:pt x="46801" y="12974"/>
                    </a:cubicBezTo>
                    <a:cubicBezTo>
                      <a:pt x="51859" y="12055"/>
                      <a:pt x="53514" y="4877"/>
                      <a:pt x="55142" y="0"/>
                    </a:cubicBezTo>
                  </a:path>
                </a:pathLst>
              </a:custGeom>
              <a:noFill/>
              <a:ln w="9525" cap="flat" cmpd="sng">
                <a:solidFill>
                  <a:schemeClr val="lt1"/>
                </a:solidFill>
                <a:prstDash val="solid"/>
                <a:round/>
                <a:headEnd type="none" w="med" len="med"/>
                <a:tailEnd type="none" w="med" len="med"/>
              </a:ln>
            </p:spPr>
          </p:sp>
        </p:grpSp>
      </p:grpSp>
      <p:sp>
        <p:nvSpPr>
          <p:cNvPr id="290" name="Google Shape;290;p8"/>
          <p:cNvSpPr txBox="1">
            <a:spLocks noGrp="1"/>
          </p:cNvSpPr>
          <p:nvPr>
            <p:ph type="title"/>
          </p:nvPr>
        </p:nvSpPr>
        <p:spPr>
          <a:xfrm>
            <a:off x="2020600" y="719200"/>
            <a:ext cx="8150800" cy="41020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20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175624586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1"/>
        <p:cNvGrpSpPr/>
        <p:nvPr/>
      </p:nvGrpSpPr>
      <p:grpSpPr>
        <a:xfrm>
          <a:off x="0" y="0"/>
          <a:ext cx="0" cy="0"/>
          <a:chOff x="0" y="0"/>
          <a:chExt cx="0" cy="0"/>
        </a:xfrm>
      </p:grpSpPr>
      <p:sp>
        <p:nvSpPr>
          <p:cNvPr id="292" name="Google Shape;292;p9"/>
          <p:cNvSpPr txBox="1">
            <a:spLocks noGrp="1"/>
          </p:cNvSpPr>
          <p:nvPr>
            <p:ph type="title"/>
          </p:nvPr>
        </p:nvSpPr>
        <p:spPr>
          <a:xfrm>
            <a:off x="3242100" y="719200"/>
            <a:ext cx="5708000" cy="10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93" name="Google Shape;293;p9"/>
          <p:cNvSpPr txBox="1">
            <a:spLocks noGrp="1"/>
          </p:cNvSpPr>
          <p:nvPr>
            <p:ph type="subTitle" idx="1"/>
          </p:nvPr>
        </p:nvSpPr>
        <p:spPr>
          <a:xfrm>
            <a:off x="3241900" y="1765600"/>
            <a:ext cx="5708000" cy="224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294" name="Google Shape;294;p9"/>
          <p:cNvGrpSpPr/>
          <p:nvPr/>
        </p:nvGrpSpPr>
        <p:grpSpPr>
          <a:xfrm>
            <a:off x="1714935" y="3093574"/>
            <a:ext cx="1244824" cy="1721973"/>
            <a:chOff x="3200450" y="2118325"/>
            <a:chExt cx="442075" cy="611525"/>
          </a:xfrm>
        </p:grpSpPr>
        <p:sp>
          <p:nvSpPr>
            <p:cNvPr id="295" name="Google Shape;295;p9"/>
            <p:cNvSpPr/>
            <p:nvPr/>
          </p:nvSpPr>
          <p:spPr>
            <a:xfrm>
              <a:off x="3200450" y="2118325"/>
              <a:ext cx="442075" cy="611525"/>
            </a:xfrm>
            <a:custGeom>
              <a:avLst/>
              <a:gdLst/>
              <a:ahLst/>
              <a:cxnLst/>
              <a:rect l="l" t="t" r="r" b="b"/>
              <a:pathLst>
                <a:path w="17683" h="24461" extrusionOk="0">
                  <a:moveTo>
                    <a:pt x="9205" y="1"/>
                  </a:moveTo>
                  <a:cubicBezTo>
                    <a:pt x="8899" y="1"/>
                    <a:pt x="8593" y="44"/>
                    <a:pt x="8297" y="136"/>
                  </a:cubicBezTo>
                  <a:cubicBezTo>
                    <a:pt x="6852" y="582"/>
                    <a:pt x="5745" y="2187"/>
                    <a:pt x="6067" y="4168"/>
                  </a:cubicBezTo>
                  <a:cubicBezTo>
                    <a:pt x="5700" y="4049"/>
                    <a:pt x="5320" y="3993"/>
                    <a:pt x="4940" y="3993"/>
                  </a:cubicBezTo>
                  <a:cubicBezTo>
                    <a:pt x="3376" y="3993"/>
                    <a:pt x="1799" y="4948"/>
                    <a:pt x="1053" y="6470"/>
                  </a:cubicBezTo>
                  <a:cubicBezTo>
                    <a:pt x="767" y="7094"/>
                    <a:pt x="589" y="7808"/>
                    <a:pt x="660" y="8504"/>
                  </a:cubicBezTo>
                  <a:cubicBezTo>
                    <a:pt x="732" y="9200"/>
                    <a:pt x="1053" y="9878"/>
                    <a:pt x="1606" y="10270"/>
                  </a:cubicBezTo>
                  <a:cubicBezTo>
                    <a:pt x="767" y="10502"/>
                    <a:pt x="161" y="11448"/>
                    <a:pt x="250" y="12376"/>
                  </a:cubicBezTo>
                  <a:cubicBezTo>
                    <a:pt x="339" y="13321"/>
                    <a:pt x="1106" y="14106"/>
                    <a:pt x="1856" y="14624"/>
                  </a:cubicBezTo>
                  <a:cubicBezTo>
                    <a:pt x="642" y="15284"/>
                    <a:pt x="0" y="16979"/>
                    <a:pt x="410" y="18371"/>
                  </a:cubicBezTo>
                  <a:cubicBezTo>
                    <a:pt x="792" y="19628"/>
                    <a:pt x="1969" y="20516"/>
                    <a:pt x="3169" y="20516"/>
                  </a:cubicBezTo>
                  <a:cubicBezTo>
                    <a:pt x="3314" y="20516"/>
                    <a:pt x="3460" y="20503"/>
                    <a:pt x="3604" y="20476"/>
                  </a:cubicBezTo>
                  <a:lnTo>
                    <a:pt x="3604" y="20476"/>
                  </a:lnTo>
                  <a:cubicBezTo>
                    <a:pt x="3372" y="21565"/>
                    <a:pt x="3908" y="22778"/>
                    <a:pt x="4818" y="23277"/>
                  </a:cubicBezTo>
                  <a:cubicBezTo>
                    <a:pt x="5120" y="23437"/>
                    <a:pt x="5455" y="23513"/>
                    <a:pt x="5792" y="23513"/>
                  </a:cubicBezTo>
                  <a:cubicBezTo>
                    <a:pt x="6470" y="23513"/>
                    <a:pt x="7154" y="23207"/>
                    <a:pt x="7583" y="22671"/>
                  </a:cubicBezTo>
                  <a:cubicBezTo>
                    <a:pt x="8056" y="23749"/>
                    <a:pt x="9141" y="24461"/>
                    <a:pt x="10229" y="24461"/>
                  </a:cubicBezTo>
                  <a:cubicBezTo>
                    <a:pt x="10455" y="24461"/>
                    <a:pt x="10681" y="24430"/>
                    <a:pt x="10902" y="24366"/>
                  </a:cubicBezTo>
                  <a:cubicBezTo>
                    <a:pt x="12204" y="24009"/>
                    <a:pt x="13150" y="22582"/>
                    <a:pt x="13079" y="21119"/>
                  </a:cubicBezTo>
                  <a:lnTo>
                    <a:pt x="13079" y="21119"/>
                  </a:lnTo>
                  <a:cubicBezTo>
                    <a:pt x="13355" y="21235"/>
                    <a:pt x="13648" y="21291"/>
                    <a:pt x="13940" y="21291"/>
                  </a:cubicBezTo>
                  <a:cubicBezTo>
                    <a:pt x="14722" y="21291"/>
                    <a:pt x="15502" y="20892"/>
                    <a:pt x="15969" y="20191"/>
                  </a:cubicBezTo>
                  <a:cubicBezTo>
                    <a:pt x="16612" y="19245"/>
                    <a:pt x="16576" y="17818"/>
                    <a:pt x="15898" y="16908"/>
                  </a:cubicBezTo>
                  <a:cubicBezTo>
                    <a:pt x="16897" y="16390"/>
                    <a:pt x="17593" y="15248"/>
                    <a:pt x="17629" y="14053"/>
                  </a:cubicBezTo>
                  <a:cubicBezTo>
                    <a:pt x="17682" y="12875"/>
                    <a:pt x="17058" y="11680"/>
                    <a:pt x="15363" y="11269"/>
                  </a:cubicBezTo>
                  <a:cubicBezTo>
                    <a:pt x="16397" y="10449"/>
                    <a:pt x="16736" y="8736"/>
                    <a:pt x="16094" y="7540"/>
                  </a:cubicBezTo>
                  <a:cubicBezTo>
                    <a:pt x="15629" y="6662"/>
                    <a:pt x="14706" y="6148"/>
                    <a:pt x="13791" y="6148"/>
                  </a:cubicBezTo>
                  <a:cubicBezTo>
                    <a:pt x="13443" y="6148"/>
                    <a:pt x="13096" y="6223"/>
                    <a:pt x="12775" y="6381"/>
                  </a:cubicBezTo>
                  <a:cubicBezTo>
                    <a:pt x="13346" y="4864"/>
                    <a:pt x="13204" y="3008"/>
                    <a:pt x="12311" y="1688"/>
                  </a:cubicBezTo>
                  <a:cubicBezTo>
                    <a:pt x="11588" y="653"/>
                    <a:pt x="10392" y="1"/>
                    <a:pt x="9205" y="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296" name="Google Shape;296;p9"/>
            <p:cNvSpPr/>
            <p:nvPr/>
          </p:nvSpPr>
          <p:spPr>
            <a:xfrm>
              <a:off x="3251475" y="2238125"/>
              <a:ext cx="275150" cy="383225"/>
            </a:xfrm>
            <a:custGeom>
              <a:avLst/>
              <a:gdLst/>
              <a:ahLst/>
              <a:cxnLst/>
              <a:rect l="l" t="t" r="r" b="b"/>
              <a:pathLst>
                <a:path w="11006" h="15329" extrusionOk="0">
                  <a:moveTo>
                    <a:pt x="7349" y="1"/>
                  </a:moveTo>
                  <a:cubicBezTo>
                    <a:pt x="7237" y="1"/>
                    <a:pt x="7121" y="72"/>
                    <a:pt x="7112" y="215"/>
                  </a:cubicBezTo>
                  <a:cubicBezTo>
                    <a:pt x="6952" y="2124"/>
                    <a:pt x="6666" y="4015"/>
                    <a:pt x="6256" y="5871"/>
                  </a:cubicBezTo>
                  <a:cubicBezTo>
                    <a:pt x="6060" y="5300"/>
                    <a:pt x="5810" y="4747"/>
                    <a:pt x="5560" y="4194"/>
                  </a:cubicBezTo>
                  <a:cubicBezTo>
                    <a:pt x="5203" y="3408"/>
                    <a:pt x="4775" y="2659"/>
                    <a:pt x="4293" y="1945"/>
                  </a:cubicBezTo>
                  <a:cubicBezTo>
                    <a:pt x="4249" y="1869"/>
                    <a:pt x="4182" y="1838"/>
                    <a:pt x="4115" y="1838"/>
                  </a:cubicBezTo>
                  <a:cubicBezTo>
                    <a:pt x="3962" y="1838"/>
                    <a:pt x="3807" y="1999"/>
                    <a:pt x="3918" y="2159"/>
                  </a:cubicBezTo>
                  <a:cubicBezTo>
                    <a:pt x="4365" y="2855"/>
                    <a:pt x="4775" y="3587"/>
                    <a:pt x="5132" y="4354"/>
                  </a:cubicBezTo>
                  <a:cubicBezTo>
                    <a:pt x="5489" y="5121"/>
                    <a:pt x="5756" y="5906"/>
                    <a:pt x="6024" y="6709"/>
                  </a:cubicBezTo>
                  <a:cubicBezTo>
                    <a:pt x="6042" y="6727"/>
                    <a:pt x="6042" y="6727"/>
                    <a:pt x="6042" y="6745"/>
                  </a:cubicBezTo>
                  <a:cubicBezTo>
                    <a:pt x="5524" y="8868"/>
                    <a:pt x="4828" y="10956"/>
                    <a:pt x="3990" y="12990"/>
                  </a:cubicBezTo>
                  <a:cubicBezTo>
                    <a:pt x="3437" y="12116"/>
                    <a:pt x="2848" y="11277"/>
                    <a:pt x="2295" y="10403"/>
                  </a:cubicBezTo>
                  <a:cubicBezTo>
                    <a:pt x="1688" y="9475"/>
                    <a:pt x="1081" y="8529"/>
                    <a:pt x="493" y="7584"/>
                  </a:cubicBezTo>
                  <a:cubicBezTo>
                    <a:pt x="444" y="7513"/>
                    <a:pt x="375" y="7484"/>
                    <a:pt x="307" y="7484"/>
                  </a:cubicBezTo>
                  <a:cubicBezTo>
                    <a:pt x="152" y="7484"/>
                    <a:pt x="1" y="7636"/>
                    <a:pt x="100" y="7798"/>
                  </a:cubicBezTo>
                  <a:cubicBezTo>
                    <a:pt x="707" y="8743"/>
                    <a:pt x="1296" y="9689"/>
                    <a:pt x="1902" y="10635"/>
                  </a:cubicBezTo>
                  <a:cubicBezTo>
                    <a:pt x="2509" y="11580"/>
                    <a:pt x="3098" y="12544"/>
                    <a:pt x="3740" y="13454"/>
                  </a:cubicBezTo>
                  <a:cubicBezTo>
                    <a:pt x="3758" y="13472"/>
                    <a:pt x="3776" y="13472"/>
                    <a:pt x="3776" y="13490"/>
                  </a:cubicBezTo>
                  <a:cubicBezTo>
                    <a:pt x="3579" y="13971"/>
                    <a:pt x="3365" y="14471"/>
                    <a:pt x="3133" y="14953"/>
                  </a:cubicBezTo>
                  <a:cubicBezTo>
                    <a:pt x="3047" y="15149"/>
                    <a:pt x="3215" y="15329"/>
                    <a:pt x="3374" y="15329"/>
                  </a:cubicBezTo>
                  <a:cubicBezTo>
                    <a:pt x="3446" y="15329"/>
                    <a:pt x="3517" y="15292"/>
                    <a:pt x="3562" y="15202"/>
                  </a:cubicBezTo>
                  <a:cubicBezTo>
                    <a:pt x="4293" y="13721"/>
                    <a:pt x="4918" y="12205"/>
                    <a:pt x="5453" y="10635"/>
                  </a:cubicBezTo>
                  <a:cubicBezTo>
                    <a:pt x="7398" y="9421"/>
                    <a:pt x="9218" y="7976"/>
                    <a:pt x="10841" y="6352"/>
                  </a:cubicBezTo>
                  <a:cubicBezTo>
                    <a:pt x="11006" y="6202"/>
                    <a:pt x="10866" y="5978"/>
                    <a:pt x="10695" y="5978"/>
                  </a:cubicBezTo>
                  <a:cubicBezTo>
                    <a:pt x="10643" y="5978"/>
                    <a:pt x="10588" y="5999"/>
                    <a:pt x="10538" y="6049"/>
                  </a:cubicBezTo>
                  <a:cubicBezTo>
                    <a:pt x="9057" y="7512"/>
                    <a:pt x="7433" y="8815"/>
                    <a:pt x="5685" y="9939"/>
                  </a:cubicBezTo>
                  <a:cubicBezTo>
                    <a:pt x="6684" y="6781"/>
                    <a:pt x="7309" y="3480"/>
                    <a:pt x="7558" y="215"/>
                  </a:cubicBezTo>
                  <a:cubicBezTo>
                    <a:pt x="7567" y="72"/>
                    <a:pt x="7460" y="1"/>
                    <a:pt x="7349"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297" name="Google Shape;297;p9"/>
            <p:cNvSpPr/>
            <p:nvPr/>
          </p:nvSpPr>
          <p:spPr>
            <a:xfrm>
              <a:off x="3353850" y="2487150"/>
              <a:ext cx="208450" cy="134750"/>
            </a:xfrm>
            <a:custGeom>
              <a:avLst/>
              <a:gdLst/>
              <a:ahLst/>
              <a:cxnLst/>
              <a:rect l="l" t="t" r="r" b="b"/>
              <a:pathLst>
                <a:path w="8338" h="5390" extrusionOk="0">
                  <a:moveTo>
                    <a:pt x="7968" y="1"/>
                  </a:moveTo>
                  <a:cubicBezTo>
                    <a:pt x="7912" y="1"/>
                    <a:pt x="7854" y="20"/>
                    <a:pt x="7799" y="67"/>
                  </a:cubicBezTo>
                  <a:cubicBezTo>
                    <a:pt x="5497" y="2012"/>
                    <a:pt x="2964" y="3671"/>
                    <a:pt x="234" y="4956"/>
                  </a:cubicBezTo>
                  <a:cubicBezTo>
                    <a:pt x="1" y="5065"/>
                    <a:pt x="146" y="5390"/>
                    <a:pt x="365" y="5390"/>
                  </a:cubicBezTo>
                  <a:cubicBezTo>
                    <a:pt x="397" y="5390"/>
                    <a:pt x="431" y="5383"/>
                    <a:pt x="466" y="5366"/>
                  </a:cubicBezTo>
                  <a:cubicBezTo>
                    <a:pt x="3231" y="4028"/>
                    <a:pt x="5801" y="2387"/>
                    <a:pt x="8156" y="406"/>
                  </a:cubicBezTo>
                  <a:cubicBezTo>
                    <a:pt x="8337" y="253"/>
                    <a:pt x="8170" y="1"/>
                    <a:pt x="7968"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298" name="Google Shape;298;p9"/>
          <p:cNvGrpSpPr/>
          <p:nvPr/>
        </p:nvGrpSpPr>
        <p:grpSpPr>
          <a:xfrm>
            <a:off x="-56980" y="2882581"/>
            <a:ext cx="2045864" cy="1940779"/>
            <a:chOff x="362575" y="2018900"/>
            <a:chExt cx="854675" cy="810775"/>
          </a:xfrm>
        </p:grpSpPr>
        <p:sp>
          <p:nvSpPr>
            <p:cNvPr id="299" name="Google Shape;299;p9"/>
            <p:cNvSpPr/>
            <p:nvPr/>
          </p:nvSpPr>
          <p:spPr>
            <a:xfrm>
              <a:off x="362575" y="2018900"/>
              <a:ext cx="854675" cy="810775"/>
            </a:xfrm>
            <a:custGeom>
              <a:avLst/>
              <a:gdLst/>
              <a:ahLst/>
              <a:cxnLst/>
              <a:rect l="l" t="t" r="r" b="b"/>
              <a:pathLst>
                <a:path w="34187" h="32431" extrusionOk="0">
                  <a:moveTo>
                    <a:pt x="11289" y="0"/>
                  </a:moveTo>
                  <a:cubicBezTo>
                    <a:pt x="10654" y="0"/>
                    <a:pt x="10024" y="151"/>
                    <a:pt x="9475" y="473"/>
                  </a:cubicBezTo>
                  <a:cubicBezTo>
                    <a:pt x="7779" y="1454"/>
                    <a:pt x="7119" y="3845"/>
                    <a:pt x="8047" y="5558"/>
                  </a:cubicBezTo>
                  <a:cubicBezTo>
                    <a:pt x="7924" y="5533"/>
                    <a:pt x="7800" y="5521"/>
                    <a:pt x="7678" y="5521"/>
                  </a:cubicBezTo>
                  <a:cubicBezTo>
                    <a:pt x="6327" y="5521"/>
                    <a:pt x="5084" y="6981"/>
                    <a:pt x="5460" y="8306"/>
                  </a:cubicBezTo>
                  <a:cubicBezTo>
                    <a:pt x="5261" y="8256"/>
                    <a:pt x="5058" y="8232"/>
                    <a:pt x="4854" y="8232"/>
                  </a:cubicBezTo>
                  <a:cubicBezTo>
                    <a:pt x="3961" y="8232"/>
                    <a:pt x="3067" y="8692"/>
                    <a:pt x="2587" y="9448"/>
                  </a:cubicBezTo>
                  <a:cubicBezTo>
                    <a:pt x="1998" y="10375"/>
                    <a:pt x="2070" y="11678"/>
                    <a:pt x="3462" y="12891"/>
                  </a:cubicBezTo>
                  <a:cubicBezTo>
                    <a:pt x="1963" y="12927"/>
                    <a:pt x="571" y="14140"/>
                    <a:pt x="339" y="15621"/>
                  </a:cubicBezTo>
                  <a:cubicBezTo>
                    <a:pt x="107" y="17102"/>
                    <a:pt x="1035" y="18690"/>
                    <a:pt x="2445" y="19207"/>
                  </a:cubicBezTo>
                  <a:cubicBezTo>
                    <a:pt x="785" y="20082"/>
                    <a:pt x="821" y="22937"/>
                    <a:pt x="2498" y="23775"/>
                  </a:cubicBezTo>
                  <a:cubicBezTo>
                    <a:pt x="803" y="24614"/>
                    <a:pt x="0" y="26898"/>
                    <a:pt x="803" y="28611"/>
                  </a:cubicBezTo>
                  <a:cubicBezTo>
                    <a:pt x="1402" y="29889"/>
                    <a:pt x="2807" y="30681"/>
                    <a:pt x="4201" y="30681"/>
                  </a:cubicBezTo>
                  <a:cubicBezTo>
                    <a:pt x="4674" y="30681"/>
                    <a:pt x="5146" y="30589"/>
                    <a:pt x="5585" y="30395"/>
                  </a:cubicBezTo>
                  <a:cubicBezTo>
                    <a:pt x="6327" y="30967"/>
                    <a:pt x="7257" y="31244"/>
                    <a:pt x="8190" y="31244"/>
                  </a:cubicBezTo>
                  <a:cubicBezTo>
                    <a:pt x="9410" y="31244"/>
                    <a:pt x="10636" y="30770"/>
                    <a:pt x="11455" y="29860"/>
                  </a:cubicBezTo>
                  <a:cubicBezTo>
                    <a:pt x="11830" y="31269"/>
                    <a:pt x="13186" y="32357"/>
                    <a:pt x="14631" y="32429"/>
                  </a:cubicBezTo>
                  <a:cubicBezTo>
                    <a:pt x="14669" y="32430"/>
                    <a:pt x="14707" y="32431"/>
                    <a:pt x="14745" y="32431"/>
                  </a:cubicBezTo>
                  <a:cubicBezTo>
                    <a:pt x="16168" y="32431"/>
                    <a:pt x="17534" y="31465"/>
                    <a:pt x="18003" y="30127"/>
                  </a:cubicBezTo>
                  <a:cubicBezTo>
                    <a:pt x="18919" y="30867"/>
                    <a:pt x="20071" y="31213"/>
                    <a:pt x="21234" y="31213"/>
                  </a:cubicBezTo>
                  <a:cubicBezTo>
                    <a:pt x="23268" y="31213"/>
                    <a:pt x="25339" y="30157"/>
                    <a:pt x="26247" y="28307"/>
                  </a:cubicBezTo>
                  <a:cubicBezTo>
                    <a:pt x="26771" y="28744"/>
                    <a:pt x="27450" y="28959"/>
                    <a:pt x="28130" y="28959"/>
                  </a:cubicBezTo>
                  <a:cubicBezTo>
                    <a:pt x="28837" y="28959"/>
                    <a:pt x="29546" y="28726"/>
                    <a:pt x="30083" y="28272"/>
                  </a:cubicBezTo>
                  <a:cubicBezTo>
                    <a:pt x="31136" y="27362"/>
                    <a:pt x="31421" y="25666"/>
                    <a:pt x="30707" y="24471"/>
                  </a:cubicBezTo>
                  <a:lnTo>
                    <a:pt x="30707" y="24471"/>
                  </a:lnTo>
                  <a:cubicBezTo>
                    <a:pt x="30792" y="24483"/>
                    <a:pt x="30878" y="24489"/>
                    <a:pt x="30964" y="24489"/>
                  </a:cubicBezTo>
                  <a:cubicBezTo>
                    <a:pt x="31757" y="24489"/>
                    <a:pt x="32542" y="23982"/>
                    <a:pt x="32848" y="23258"/>
                  </a:cubicBezTo>
                  <a:cubicBezTo>
                    <a:pt x="33205" y="22455"/>
                    <a:pt x="32955" y="21438"/>
                    <a:pt x="32010" y="20938"/>
                  </a:cubicBezTo>
                  <a:cubicBezTo>
                    <a:pt x="33419" y="20367"/>
                    <a:pt x="34187" y="18547"/>
                    <a:pt x="33633" y="17138"/>
                  </a:cubicBezTo>
                  <a:cubicBezTo>
                    <a:pt x="33188" y="16023"/>
                    <a:pt x="31991" y="15300"/>
                    <a:pt x="30817" y="15300"/>
                  </a:cubicBezTo>
                  <a:cubicBezTo>
                    <a:pt x="30488" y="15300"/>
                    <a:pt x="30160" y="15357"/>
                    <a:pt x="29851" y="15478"/>
                  </a:cubicBezTo>
                  <a:cubicBezTo>
                    <a:pt x="30600" y="14336"/>
                    <a:pt x="30600" y="12748"/>
                    <a:pt x="29851" y="11606"/>
                  </a:cubicBezTo>
                  <a:cubicBezTo>
                    <a:pt x="29199" y="10636"/>
                    <a:pt x="28044" y="10052"/>
                    <a:pt x="26879" y="10052"/>
                  </a:cubicBezTo>
                  <a:cubicBezTo>
                    <a:pt x="26674" y="10052"/>
                    <a:pt x="26468" y="10070"/>
                    <a:pt x="26264" y="10108"/>
                  </a:cubicBezTo>
                  <a:cubicBezTo>
                    <a:pt x="26808" y="9056"/>
                    <a:pt x="25866" y="7616"/>
                    <a:pt x="24713" y="7616"/>
                  </a:cubicBezTo>
                  <a:cubicBezTo>
                    <a:pt x="24654" y="7616"/>
                    <a:pt x="24594" y="7620"/>
                    <a:pt x="24534" y="7628"/>
                  </a:cubicBezTo>
                  <a:cubicBezTo>
                    <a:pt x="25462" y="5933"/>
                    <a:pt x="24908" y="3559"/>
                    <a:pt x="23320" y="2471"/>
                  </a:cubicBezTo>
                  <a:cubicBezTo>
                    <a:pt x="22679" y="2024"/>
                    <a:pt x="21904" y="1810"/>
                    <a:pt x="21124" y="1810"/>
                  </a:cubicBezTo>
                  <a:cubicBezTo>
                    <a:pt x="19973" y="1810"/>
                    <a:pt x="18812" y="2277"/>
                    <a:pt x="18057" y="3149"/>
                  </a:cubicBezTo>
                  <a:cubicBezTo>
                    <a:pt x="17781" y="2138"/>
                    <a:pt x="16712" y="1465"/>
                    <a:pt x="15669" y="1465"/>
                  </a:cubicBezTo>
                  <a:cubicBezTo>
                    <a:pt x="15295" y="1465"/>
                    <a:pt x="14925" y="1551"/>
                    <a:pt x="14595" y="1740"/>
                  </a:cubicBezTo>
                  <a:cubicBezTo>
                    <a:pt x="13912" y="636"/>
                    <a:pt x="12591" y="0"/>
                    <a:pt x="11289"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300" name="Google Shape;300;p9"/>
            <p:cNvSpPr/>
            <p:nvPr/>
          </p:nvSpPr>
          <p:spPr>
            <a:xfrm>
              <a:off x="466025" y="2181575"/>
              <a:ext cx="531575" cy="540025"/>
            </a:xfrm>
            <a:custGeom>
              <a:avLst/>
              <a:gdLst/>
              <a:ahLst/>
              <a:cxnLst/>
              <a:rect l="l" t="t" r="r" b="b"/>
              <a:pathLst>
                <a:path w="21263" h="21601" extrusionOk="0">
                  <a:moveTo>
                    <a:pt x="8222" y="1"/>
                  </a:moveTo>
                  <a:cubicBezTo>
                    <a:pt x="8084" y="1"/>
                    <a:pt x="7935" y="118"/>
                    <a:pt x="7977" y="300"/>
                  </a:cubicBezTo>
                  <a:cubicBezTo>
                    <a:pt x="8513" y="2744"/>
                    <a:pt x="9012" y="5189"/>
                    <a:pt x="9440" y="7651"/>
                  </a:cubicBezTo>
                  <a:cubicBezTo>
                    <a:pt x="9137" y="7473"/>
                    <a:pt x="8816" y="7276"/>
                    <a:pt x="8513" y="7080"/>
                  </a:cubicBezTo>
                  <a:cubicBezTo>
                    <a:pt x="8102" y="6812"/>
                    <a:pt x="7674" y="6527"/>
                    <a:pt x="7264" y="6259"/>
                  </a:cubicBezTo>
                  <a:cubicBezTo>
                    <a:pt x="6443" y="5688"/>
                    <a:pt x="5658" y="5082"/>
                    <a:pt x="4890" y="4457"/>
                  </a:cubicBezTo>
                  <a:cubicBezTo>
                    <a:pt x="4841" y="4419"/>
                    <a:pt x="4788" y="4403"/>
                    <a:pt x="4738" y="4403"/>
                  </a:cubicBezTo>
                  <a:cubicBezTo>
                    <a:pt x="4552" y="4403"/>
                    <a:pt x="4401" y="4620"/>
                    <a:pt x="4569" y="4760"/>
                  </a:cubicBezTo>
                  <a:cubicBezTo>
                    <a:pt x="5337" y="5403"/>
                    <a:pt x="6139" y="6009"/>
                    <a:pt x="6960" y="6598"/>
                  </a:cubicBezTo>
                  <a:cubicBezTo>
                    <a:pt x="7371" y="6884"/>
                    <a:pt x="7781" y="7169"/>
                    <a:pt x="8209" y="7437"/>
                  </a:cubicBezTo>
                  <a:cubicBezTo>
                    <a:pt x="8637" y="7722"/>
                    <a:pt x="9084" y="7972"/>
                    <a:pt x="9512" y="8258"/>
                  </a:cubicBezTo>
                  <a:cubicBezTo>
                    <a:pt x="9530" y="8275"/>
                    <a:pt x="9547" y="8275"/>
                    <a:pt x="9565" y="8275"/>
                  </a:cubicBezTo>
                  <a:cubicBezTo>
                    <a:pt x="9690" y="9043"/>
                    <a:pt x="9815" y="9792"/>
                    <a:pt x="9940" y="10541"/>
                  </a:cubicBezTo>
                  <a:cubicBezTo>
                    <a:pt x="10493" y="13985"/>
                    <a:pt x="10850" y="17447"/>
                    <a:pt x="11260" y="20926"/>
                  </a:cubicBezTo>
                  <a:cubicBezTo>
                    <a:pt x="9869" y="20301"/>
                    <a:pt x="8602" y="19427"/>
                    <a:pt x="7371" y="18517"/>
                  </a:cubicBezTo>
                  <a:cubicBezTo>
                    <a:pt x="7371" y="18499"/>
                    <a:pt x="7371" y="18481"/>
                    <a:pt x="7371" y="18446"/>
                  </a:cubicBezTo>
                  <a:cubicBezTo>
                    <a:pt x="7174" y="17429"/>
                    <a:pt x="7032" y="16412"/>
                    <a:pt x="6817" y="15395"/>
                  </a:cubicBezTo>
                  <a:cubicBezTo>
                    <a:pt x="6621" y="14378"/>
                    <a:pt x="6407" y="13378"/>
                    <a:pt x="6157" y="12379"/>
                  </a:cubicBezTo>
                  <a:cubicBezTo>
                    <a:pt x="6129" y="12251"/>
                    <a:pt x="6038" y="12197"/>
                    <a:pt x="5944" y="12197"/>
                  </a:cubicBezTo>
                  <a:cubicBezTo>
                    <a:pt x="5801" y="12197"/>
                    <a:pt x="5650" y="12322"/>
                    <a:pt x="5693" y="12504"/>
                  </a:cubicBezTo>
                  <a:cubicBezTo>
                    <a:pt x="6139" y="14342"/>
                    <a:pt x="6586" y="16233"/>
                    <a:pt x="6853" y="18125"/>
                  </a:cubicBezTo>
                  <a:cubicBezTo>
                    <a:pt x="6514" y="17875"/>
                    <a:pt x="6193" y="17625"/>
                    <a:pt x="5872" y="17393"/>
                  </a:cubicBezTo>
                  <a:cubicBezTo>
                    <a:pt x="4016" y="15966"/>
                    <a:pt x="2232" y="14449"/>
                    <a:pt x="501" y="12843"/>
                  </a:cubicBezTo>
                  <a:cubicBezTo>
                    <a:pt x="453" y="12795"/>
                    <a:pt x="398" y="12775"/>
                    <a:pt x="345" y="12775"/>
                  </a:cubicBezTo>
                  <a:cubicBezTo>
                    <a:pt x="163" y="12775"/>
                    <a:pt x="0" y="13012"/>
                    <a:pt x="180" y="13164"/>
                  </a:cubicBezTo>
                  <a:cubicBezTo>
                    <a:pt x="1893" y="14788"/>
                    <a:pt x="3695" y="16305"/>
                    <a:pt x="5568" y="17750"/>
                  </a:cubicBezTo>
                  <a:cubicBezTo>
                    <a:pt x="7424" y="19159"/>
                    <a:pt x="9333" y="20623"/>
                    <a:pt x="11457" y="21568"/>
                  </a:cubicBezTo>
                  <a:cubicBezTo>
                    <a:pt x="11506" y="21591"/>
                    <a:pt x="11553" y="21601"/>
                    <a:pt x="11595" y="21601"/>
                  </a:cubicBezTo>
                  <a:cubicBezTo>
                    <a:pt x="11718" y="21601"/>
                    <a:pt x="11805" y="21514"/>
                    <a:pt x="11831" y="21408"/>
                  </a:cubicBezTo>
                  <a:cubicBezTo>
                    <a:pt x="11903" y="21408"/>
                    <a:pt x="11974" y="21408"/>
                    <a:pt x="12028" y="21354"/>
                  </a:cubicBezTo>
                  <a:cubicBezTo>
                    <a:pt x="14276" y="19606"/>
                    <a:pt x="16524" y="17857"/>
                    <a:pt x="18647" y="15966"/>
                  </a:cubicBezTo>
                  <a:cubicBezTo>
                    <a:pt x="18828" y="15798"/>
                    <a:pt x="18661" y="15566"/>
                    <a:pt x="18468" y="15566"/>
                  </a:cubicBezTo>
                  <a:cubicBezTo>
                    <a:pt x="18415" y="15566"/>
                    <a:pt x="18359" y="15584"/>
                    <a:pt x="18308" y="15627"/>
                  </a:cubicBezTo>
                  <a:cubicBezTo>
                    <a:pt x="16114" y="17411"/>
                    <a:pt x="13972" y="19231"/>
                    <a:pt x="11742" y="20962"/>
                  </a:cubicBezTo>
                  <a:cubicBezTo>
                    <a:pt x="11653" y="19748"/>
                    <a:pt x="11528" y="18553"/>
                    <a:pt x="11385" y="17340"/>
                  </a:cubicBezTo>
                  <a:cubicBezTo>
                    <a:pt x="11457" y="17340"/>
                    <a:pt x="11528" y="17304"/>
                    <a:pt x="11564" y="17232"/>
                  </a:cubicBezTo>
                  <a:cubicBezTo>
                    <a:pt x="12188" y="16055"/>
                    <a:pt x="12848" y="14895"/>
                    <a:pt x="13437" y="13682"/>
                  </a:cubicBezTo>
                  <a:lnTo>
                    <a:pt x="13473" y="13682"/>
                  </a:lnTo>
                  <a:cubicBezTo>
                    <a:pt x="14793" y="13004"/>
                    <a:pt x="16078" y="12201"/>
                    <a:pt x="17345" y="11416"/>
                  </a:cubicBezTo>
                  <a:cubicBezTo>
                    <a:pt x="18611" y="10613"/>
                    <a:pt x="19843" y="9774"/>
                    <a:pt x="21056" y="8900"/>
                  </a:cubicBezTo>
                  <a:cubicBezTo>
                    <a:pt x="21263" y="8752"/>
                    <a:pt x="21139" y="8446"/>
                    <a:pt x="20949" y="8446"/>
                  </a:cubicBezTo>
                  <a:cubicBezTo>
                    <a:pt x="20909" y="8446"/>
                    <a:pt x="20867" y="8459"/>
                    <a:pt x="20824" y="8490"/>
                  </a:cubicBezTo>
                  <a:cubicBezTo>
                    <a:pt x="19611" y="9364"/>
                    <a:pt x="18362" y="10202"/>
                    <a:pt x="17095" y="10988"/>
                  </a:cubicBezTo>
                  <a:cubicBezTo>
                    <a:pt x="16024" y="11666"/>
                    <a:pt x="14918" y="12272"/>
                    <a:pt x="13812" y="12897"/>
                  </a:cubicBezTo>
                  <a:cubicBezTo>
                    <a:pt x="14294" y="11862"/>
                    <a:pt x="14740" y="10827"/>
                    <a:pt x="15150" y="9774"/>
                  </a:cubicBezTo>
                  <a:cubicBezTo>
                    <a:pt x="16185" y="7169"/>
                    <a:pt x="17023" y="4511"/>
                    <a:pt x="17666" y="1781"/>
                  </a:cubicBezTo>
                  <a:cubicBezTo>
                    <a:pt x="17708" y="1612"/>
                    <a:pt x="17570" y="1506"/>
                    <a:pt x="17435" y="1506"/>
                  </a:cubicBezTo>
                  <a:cubicBezTo>
                    <a:pt x="17341" y="1506"/>
                    <a:pt x="17249" y="1557"/>
                    <a:pt x="17220" y="1674"/>
                  </a:cubicBezTo>
                  <a:cubicBezTo>
                    <a:pt x="16738" y="3708"/>
                    <a:pt x="16149" y="5742"/>
                    <a:pt x="15435" y="7722"/>
                  </a:cubicBezTo>
                  <a:cubicBezTo>
                    <a:pt x="15400" y="7633"/>
                    <a:pt x="15364" y="7544"/>
                    <a:pt x="15328" y="7455"/>
                  </a:cubicBezTo>
                  <a:cubicBezTo>
                    <a:pt x="15204" y="7187"/>
                    <a:pt x="15096" y="6919"/>
                    <a:pt x="14972" y="6652"/>
                  </a:cubicBezTo>
                  <a:cubicBezTo>
                    <a:pt x="14722" y="6134"/>
                    <a:pt x="14454" y="5617"/>
                    <a:pt x="14169" y="5117"/>
                  </a:cubicBezTo>
                  <a:cubicBezTo>
                    <a:pt x="14113" y="5029"/>
                    <a:pt x="14032" y="4992"/>
                    <a:pt x="13952" y="4992"/>
                  </a:cubicBezTo>
                  <a:cubicBezTo>
                    <a:pt x="13774" y="4992"/>
                    <a:pt x="13599" y="5176"/>
                    <a:pt x="13723" y="5385"/>
                  </a:cubicBezTo>
                  <a:cubicBezTo>
                    <a:pt x="13990" y="5867"/>
                    <a:pt x="14258" y="6366"/>
                    <a:pt x="14508" y="6884"/>
                  </a:cubicBezTo>
                  <a:cubicBezTo>
                    <a:pt x="14615" y="7134"/>
                    <a:pt x="14740" y="7383"/>
                    <a:pt x="14847" y="7651"/>
                  </a:cubicBezTo>
                  <a:cubicBezTo>
                    <a:pt x="14954" y="7919"/>
                    <a:pt x="15043" y="8204"/>
                    <a:pt x="15150" y="8454"/>
                  </a:cubicBezTo>
                  <a:cubicBezTo>
                    <a:pt x="15025" y="8811"/>
                    <a:pt x="14900" y="9150"/>
                    <a:pt x="14775" y="9507"/>
                  </a:cubicBezTo>
                  <a:cubicBezTo>
                    <a:pt x="13794" y="11951"/>
                    <a:pt x="12688" y="14431"/>
                    <a:pt x="11314" y="16679"/>
                  </a:cubicBezTo>
                  <a:cubicBezTo>
                    <a:pt x="11064" y="14645"/>
                    <a:pt x="10761" y="12611"/>
                    <a:pt x="10440" y="10595"/>
                  </a:cubicBezTo>
                  <a:cubicBezTo>
                    <a:pt x="9886" y="7098"/>
                    <a:pt x="9208" y="3619"/>
                    <a:pt x="8423" y="175"/>
                  </a:cubicBezTo>
                  <a:cubicBezTo>
                    <a:pt x="8402" y="53"/>
                    <a:pt x="8314" y="1"/>
                    <a:pt x="8222" y="1"/>
                  </a:cubicBezTo>
                  <a:close/>
                </a:path>
              </a:pathLst>
            </a:custGeom>
            <a:solidFill>
              <a:srgbClr val="255561"/>
            </a:solidFill>
            <a:ln>
              <a:noFill/>
            </a:ln>
          </p:spPr>
          <p:txBody>
            <a:bodyPr spcFirstLastPara="1" wrap="square" lIns="91425" tIns="91425" rIns="91425" bIns="91425" anchor="ctr" anchorCtr="0">
              <a:noAutofit/>
            </a:bodyPr>
            <a:lstStyle/>
            <a:p>
              <a:endParaRPr sz="2400">
                <a:solidFill>
                  <a:srgbClr val="2A4849"/>
                </a:solidFill>
              </a:endParaRPr>
            </a:p>
          </p:txBody>
        </p:sp>
      </p:grpSp>
      <p:sp>
        <p:nvSpPr>
          <p:cNvPr id="301" name="Google Shape;301;p9"/>
          <p:cNvSpPr/>
          <p:nvPr/>
        </p:nvSpPr>
        <p:spPr>
          <a:xfrm>
            <a:off x="0" y="4421234"/>
            <a:ext cx="12312296" cy="2436789"/>
          </a:xfrm>
          <a:custGeom>
            <a:avLst/>
            <a:gdLst/>
            <a:ahLst/>
            <a:cxnLst/>
            <a:rect l="l" t="t" r="r" b="b"/>
            <a:pathLst>
              <a:path w="266231" h="53454" extrusionOk="0">
                <a:moveTo>
                  <a:pt x="78624" y="0"/>
                </a:moveTo>
                <a:cubicBezTo>
                  <a:pt x="44984" y="0"/>
                  <a:pt x="16886" y="1851"/>
                  <a:pt x="0" y="3654"/>
                </a:cubicBezTo>
                <a:lnTo>
                  <a:pt x="0" y="53453"/>
                </a:lnTo>
                <a:lnTo>
                  <a:pt x="266231" y="53453"/>
                </a:lnTo>
                <a:lnTo>
                  <a:pt x="266231" y="24048"/>
                </a:lnTo>
                <a:cubicBezTo>
                  <a:pt x="205733" y="5112"/>
                  <a:pt x="134526" y="0"/>
                  <a:pt x="78624" y="0"/>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2A4849"/>
              </a:solidFill>
            </a:endParaRPr>
          </a:p>
        </p:txBody>
      </p:sp>
      <p:sp>
        <p:nvSpPr>
          <p:cNvPr id="302" name="Google Shape;302;p9"/>
          <p:cNvSpPr/>
          <p:nvPr/>
        </p:nvSpPr>
        <p:spPr>
          <a:xfrm>
            <a:off x="0" y="4917333"/>
            <a:ext cx="12312296" cy="1940736"/>
          </a:xfrm>
          <a:custGeom>
            <a:avLst/>
            <a:gdLst/>
            <a:ahLst/>
            <a:cxnLst/>
            <a:rect l="l" t="t" r="r" b="b"/>
            <a:pathLst>
              <a:path w="266231" h="53454" extrusionOk="0">
                <a:moveTo>
                  <a:pt x="78624" y="0"/>
                </a:moveTo>
                <a:cubicBezTo>
                  <a:pt x="44984" y="0"/>
                  <a:pt x="16886" y="1852"/>
                  <a:pt x="0" y="3655"/>
                </a:cubicBezTo>
                <a:lnTo>
                  <a:pt x="0" y="53453"/>
                </a:lnTo>
                <a:lnTo>
                  <a:pt x="266231" y="53453"/>
                </a:lnTo>
                <a:lnTo>
                  <a:pt x="266231" y="24049"/>
                </a:lnTo>
                <a:cubicBezTo>
                  <a:pt x="205733" y="5112"/>
                  <a:pt x="134526" y="0"/>
                  <a:pt x="78624" y="0"/>
                </a:cubicBezTo>
                <a:close/>
              </a:path>
            </a:pathLst>
          </a:custGeom>
          <a:solidFill>
            <a:schemeClr val="accent1"/>
          </a:solidFill>
          <a:ln>
            <a:noFill/>
          </a:ln>
        </p:spPr>
        <p:txBody>
          <a:bodyPr spcFirstLastPara="1" wrap="square" lIns="121900" tIns="121900" rIns="121900" bIns="121900" anchor="ctr" anchorCtr="0">
            <a:noAutofit/>
          </a:bodyPr>
          <a:lstStyle/>
          <a:p>
            <a:endParaRPr sz="2400">
              <a:solidFill>
                <a:srgbClr val="2A4849"/>
              </a:solidFill>
            </a:endParaRPr>
          </a:p>
        </p:txBody>
      </p:sp>
      <p:grpSp>
        <p:nvGrpSpPr>
          <p:cNvPr id="303" name="Google Shape;303;p9"/>
          <p:cNvGrpSpPr/>
          <p:nvPr/>
        </p:nvGrpSpPr>
        <p:grpSpPr>
          <a:xfrm>
            <a:off x="8523661" y="5594621"/>
            <a:ext cx="99208" cy="90016"/>
            <a:chOff x="5326971" y="3517429"/>
            <a:chExt cx="74406" cy="67512"/>
          </a:xfrm>
        </p:grpSpPr>
        <p:sp>
          <p:nvSpPr>
            <p:cNvPr id="304" name="Google Shape;304;p9"/>
            <p:cNvSpPr/>
            <p:nvPr/>
          </p:nvSpPr>
          <p:spPr>
            <a:xfrm>
              <a:off x="5366130" y="3517429"/>
              <a:ext cx="3291" cy="60088"/>
            </a:xfrm>
            <a:custGeom>
              <a:avLst/>
              <a:gdLst/>
              <a:ahLst/>
              <a:cxnLst/>
              <a:rect l="l" t="t" r="r" b="b"/>
              <a:pathLst>
                <a:path w="90" h="1303" fill="none" extrusionOk="0">
                  <a:moveTo>
                    <a:pt x="0" y="0"/>
                  </a:moveTo>
                  <a:lnTo>
                    <a:pt x="89" y="1303"/>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05" name="Google Shape;305;p9"/>
            <p:cNvSpPr/>
            <p:nvPr/>
          </p:nvSpPr>
          <p:spPr>
            <a:xfrm>
              <a:off x="5396112" y="3537996"/>
              <a:ext cx="5265" cy="36246"/>
            </a:xfrm>
            <a:custGeom>
              <a:avLst/>
              <a:gdLst/>
              <a:ahLst/>
              <a:cxnLst/>
              <a:rect l="l" t="t" r="r" b="b"/>
              <a:pathLst>
                <a:path w="144" h="786" fill="none" extrusionOk="0">
                  <a:moveTo>
                    <a:pt x="1" y="785"/>
                  </a:moveTo>
                  <a:lnTo>
                    <a:pt x="144" y="0"/>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06" name="Google Shape;306;p9"/>
            <p:cNvSpPr/>
            <p:nvPr/>
          </p:nvSpPr>
          <p:spPr>
            <a:xfrm>
              <a:off x="5326971" y="3539656"/>
              <a:ext cx="13089" cy="45285"/>
            </a:xfrm>
            <a:custGeom>
              <a:avLst/>
              <a:gdLst/>
              <a:ahLst/>
              <a:cxnLst/>
              <a:rect l="l" t="t" r="r" b="b"/>
              <a:pathLst>
                <a:path w="358" h="982" fill="none" extrusionOk="0">
                  <a:moveTo>
                    <a:pt x="1" y="0"/>
                  </a:moveTo>
                  <a:cubicBezTo>
                    <a:pt x="108" y="321"/>
                    <a:pt x="233" y="660"/>
                    <a:pt x="357" y="981"/>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07" name="Google Shape;307;p9"/>
          <p:cNvGrpSpPr/>
          <p:nvPr/>
        </p:nvGrpSpPr>
        <p:grpSpPr>
          <a:xfrm>
            <a:off x="7624707" y="5853117"/>
            <a:ext cx="40903" cy="69172"/>
            <a:chOff x="5822805" y="3872050"/>
            <a:chExt cx="30677" cy="51879"/>
          </a:xfrm>
        </p:grpSpPr>
        <p:sp>
          <p:nvSpPr>
            <p:cNvPr id="308" name="Google Shape;308;p9"/>
            <p:cNvSpPr/>
            <p:nvPr/>
          </p:nvSpPr>
          <p:spPr>
            <a:xfrm>
              <a:off x="5822805" y="3878644"/>
              <a:ext cx="3949" cy="38690"/>
            </a:xfrm>
            <a:custGeom>
              <a:avLst/>
              <a:gdLst/>
              <a:ahLst/>
              <a:cxnLst/>
              <a:rect l="l" t="t" r="r" b="b"/>
              <a:pathLst>
                <a:path w="108" h="839" fill="none" extrusionOk="0">
                  <a:moveTo>
                    <a:pt x="0" y="0"/>
                  </a:moveTo>
                  <a:cubicBezTo>
                    <a:pt x="0" y="286"/>
                    <a:pt x="36" y="553"/>
                    <a:pt x="107" y="839"/>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09" name="Google Shape;309;p9"/>
            <p:cNvSpPr/>
            <p:nvPr/>
          </p:nvSpPr>
          <p:spPr>
            <a:xfrm>
              <a:off x="5853445" y="3872050"/>
              <a:ext cx="37" cy="51879"/>
            </a:xfrm>
            <a:custGeom>
              <a:avLst/>
              <a:gdLst/>
              <a:ahLst/>
              <a:cxnLst/>
              <a:rect l="l" t="t" r="r" b="b"/>
              <a:pathLst>
                <a:path w="1" h="1125" fill="none" extrusionOk="0">
                  <a:moveTo>
                    <a:pt x="1" y="0"/>
                  </a:moveTo>
                  <a:lnTo>
                    <a:pt x="1" y="1125"/>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10" name="Google Shape;310;p9"/>
          <p:cNvGrpSpPr/>
          <p:nvPr/>
        </p:nvGrpSpPr>
        <p:grpSpPr>
          <a:xfrm>
            <a:off x="5705085" y="5665219"/>
            <a:ext cx="110519" cy="83437"/>
            <a:chOff x="4915963" y="3914014"/>
            <a:chExt cx="82889" cy="62578"/>
          </a:xfrm>
        </p:grpSpPr>
        <p:sp>
          <p:nvSpPr>
            <p:cNvPr id="311" name="Google Shape;311;p9"/>
            <p:cNvSpPr/>
            <p:nvPr/>
          </p:nvSpPr>
          <p:spPr>
            <a:xfrm>
              <a:off x="4955123" y="3914014"/>
              <a:ext cx="37" cy="55984"/>
            </a:xfrm>
            <a:custGeom>
              <a:avLst/>
              <a:gdLst/>
              <a:ahLst/>
              <a:cxnLst/>
              <a:rect l="l" t="t" r="r" b="b"/>
              <a:pathLst>
                <a:path w="1" h="1214" fill="none" extrusionOk="0">
                  <a:moveTo>
                    <a:pt x="0" y="0"/>
                  </a:moveTo>
                  <a:lnTo>
                    <a:pt x="0" y="1214"/>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12" name="Google Shape;312;p9"/>
            <p:cNvSpPr/>
            <p:nvPr/>
          </p:nvSpPr>
          <p:spPr>
            <a:xfrm>
              <a:off x="4990991" y="3927987"/>
              <a:ext cx="7861" cy="42011"/>
            </a:xfrm>
            <a:custGeom>
              <a:avLst/>
              <a:gdLst/>
              <a:ahLst/>
              <a:cxnLst/>
              <a:rect l="l" t="t" r="r" b="b"/>
              <a:pathLst>
                <a:path w="215" h="911" fill="none" extrusionOk="0">
                  <a:moveTo>
                    <a:pt x="215" y="1"/>
                  </a:moveTo>
                  <a:cubicBezTo>
                    <a:pt x="143" y="304"/>
                    <a:pt x="72" y="607"/>
                    <a:pt x="1" y="911"/>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13" name="Google Shape;313;p9"/>
            <p:cNvSpPr/>
            <p:nvPr/>
          </p:nvSpPr>
          <p:spPr>
            <a:xfrm>
              <a:off x="4915963" y="3942006"/>
              <a:ext cx="7861" cy="34586"/>
            </a:xfrm>
            <a:custGeom>
              <a:avLst/>
              <a:gdLst/>
              <a:ahLst/>
              <a:cxnLst/>
              <a:rect l="l" t="t" r="r" b="b"/>
              <a:pathLst>
                <a:path w="215" h="750" fill="none" extrusionOk="0">
                  <a:moveTo>
                    <a:pt x="1" y="0"/>
                  </a:moveTo>
                  <a:cubicBezTo>
                    <a:pt x="72" y="250"/>
                    <a:pt x="143" y="500"/>
                    <a:pt x="215" y="749"/>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14" name="Google Shape;314;p9"/>
          <p:cNvGrpSpPr/>
          <p:nvPr/>
        </p:nvGrpSpPr>
        <p:grpSpPr>
          <a:xfrm>
            <a:off x="6102185" y="6197495"/>
            <a:ext cx="107935" cy="83437"/>
            <a:chOff x="4981850" y="4484221"/>
            <a:chExt cx="80951" cy="62578"/>
          </a:xfrm>
        </p:grpSpPr>
        <p:sp>
          <p:nvSpPr>
            <p:cNvPr id="315" name="Google Shape;315;p9"/>
            <p:cNvSpPr/>
            <p:nvPr/>
          </p:nvSpPr>
          <p:spPr>
            <a:xfrm>
              <a:off x="5024264" y="4484221"/>
              <a:ext cx="37" cy="59304"/>
            </a:xfrm>
            <a:custGeom>
              <a:avLst/>
              <a:gdLst/>
              <a:ahLst/>
              <a:cxnLst/>
              <a:rect l="l" t="t" r="r" b="b"/>
              <a:pathLst>
                <a:path w="1" h="1286" fill="none" extrusionOk="0">
                  <a:moveTo>
                    <a:pt x="1" y="0"/>
                  </a:moveTo>
                  <a:lnTo>
                    <a:pt x="1" y="1285"/>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16" name="Google Shape;316;p9"/>
            <p:cNvSpPr/>
            <p:nvPr/>
          </p:nvSpPr>
          <p:spPr>
            <a:xfrm>
              <a:off x="5054282" y="4501514"/>
              <a:ext cx="8519" cy="45285"/>
            </a:xfrm>
            <a:custGeom>
              <a:avLst/>
              <a:gdLst/>
              <a:ahLst/>
              <a:cxnLst/>
              <a:rect l="l" t="t" r="r" b="b"/>
              <a:pathLst>
                <a:path w="233" h="982" fill="none" extrusionOk="0">
                  <a:moveTo>
                    <a:pt x="0" y="981"/>
                  </a:moveTo>
                  <a:cubicBezTo>
                    <a:pt x="72" y="642"/>
                    <a:pt x="161" y="321"/>
                    <a:pt x="232" y="0"/>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17" name="Google Shape;317;p9"/>
            <p:cNvSpPr/>
            <p:nvPr/>
          </p:nvSpPr>
          <p:spPr>
            <a:xfrm>
              <a:off x="4981850" y="4498193"/>
              <a:ext cx="7861" cy="45331"/>
            </a:xfrm>
            <a:custGeom>
              <a:avLst/>
              <a:gdLst/>
              <a:ahLst/>
              <a:cxnLst/>
              <a:rect l="l" t="t" r="r" b="b"/>
              <a:pathLst>
                <a:path w="215" h="983" fill="none" extrusionOk="0">
                  <a:moveTo>
                    <a:pt x="1" y="1"/>
                  </a:moveTo>
                  <a:cubicBezTo>
                    <a:pt x="72" y="322"/>
                    <a:pt x="144" y="661"/>
                    <a:pt x="215" y="982"/>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18" name="Google Shape;318;p9"/>
          <p:cNvGrpSpPr/>
          <p:nvPr/>
        </p:nvGrpSpPr>
        <p:grpSpPr>
          <a:xfrm>
            <a:off x="8255199" y="6435311"/>
            <a:ext cx="107008" cy="83437"/>
            <a:chOff x="6191399" y="4826483"/>
            <a:chExt cx="80256" cy="62578"/>
          </a:xfrm>
        </p:grpSpPr>
        <p:sp>
          <p:nvSpPr>
            <p:cNvPr id="319" name="Google Shape;319;p9"/>
            <p:cNvSpPr/>
            <p:nvPr/>
          </p:nvSpPr>
          <p:spPr>
            <a:xfrm>
              <a:off x="6233154" y="4826483"/>
              <a:ext cx="37" cy="59304"/>
            </a:xfrm>
            <a:custGeom>
              <a:avLst/>
              <a:gdLst/>
              <a:ahLst/>
              <a:cxnLst/>
              <a:rect l="l" t="t" r="r" b="b"/>
              <a:pathLst>
                <a:path w="1" h="1286" fill="none" extrusionOk="0">
                  <a:moveTo>
                    <a:pt x="0" y="1"/>
                  </a:moveTo>
                  <a:lnTo>
                    <a:pt x="0" y="1286"/>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20" name="Google Shape;320;p9"/>
            <p:cNvSpPr/>
            <p:nvPr/>
          </p:nvSpPr>
          <p:spPr>
            <a:xfrm>
              <a:off x="6263136" y="4843776"/>
              <a:ext cx="8519" cy="45285"/>
            </a:xfrm>
            <a:custGeom>
              <a:avLst/>
              <a:gdLst/>
              <a:ahLst/>
              <a:cxnLst/>
              <a:rect l="l" t="t" r="r" b="b"/>
              <a:pathLst>
                <a:path w="233" h="982" fill="none" extrusionOk="0">
                  <a:moveTo>
                    <a:pt x="1" y="982"/>
                  </a:moveTo>
                  <a:cubicBezTo>
                    <a:pt x="90" y="661"/>
                    <a:pt x="161" y="340"/>
                    <a:pt x="233" y="1"/>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21" name="Google Shape;321;p9"/>
            <p:cNvSpPr/>
            <p:nvPr/>
          </p:nvSpPr>
          <p:spPr>
            <a:xfrm>
              <a:off x="6191399" y="4840502"/>
              <a:ext cx="7861" cy="46115"/>
            </a:xfrm>
            <a:custGeom>
              <a:avLst/>
              <a:gdLst/>
              <a:ahLst/>
              <a:cxnLst/>
              <a:rect l="l" t="t" r="r" b="b"/>
              <a:pathLst>
                <a:path w="215" h="1000" fill="none" extrusionOk="0">
                  <a:moveTo>
                    <a:pt x="0" y="0"/>
                  </a:moveTo>
                  <a:cubicBezTo>
                    <a:pt x="71" y="339"/>
                    <a:pt x="143" y="660"/>
                    <a:pt x="214" y="999"/>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22" name="Google Shape;322;p9"/>
          <p:cNvGrpSpPr/>
          <p:nvPr/>
        </p:nvGrpSpPr>
        <p:grpSpPr>
          <a:xfrm>
            <a:off x="9198970" y="6383786"/>
            <a:ext cx="107057" cy="83437"/>
            <a:chOff x="6899227" y="4787839"/>
            <a:chExt cx="80293" cy="62578"/>
          </a:xfrm>
        </p:grpSpPr>
        <p:sp>
          <p:nvSpPr>
            <p:cNvPr id="323" name="Google Shape;323;p9"/>
            <p:cNvSpPr/>
            <p:nvPr/>
          </p:nvSpPr>
          <p:spPr>
            <a:xfrm>
              <a:off x="6940982" y="4787839"/>
              <a:ext cx="37" cy="59258"/>
            </a:xfrm>
            <a:custGeom>
              <a:avLst/>
              <a:gdLst/>
              <a:ahLst/>
              <a:cxnLst/>
              <a:rect l="l" t="t" r="r" b="b"/>
              <a:pathLst>
                <a:path w="1" h="1285" fill="none" extrusionOk="0">
                  <a:moveTo>
                    <a:pt x="0" y="0"/>
                  </a:moveTo>
                  <a:lnTo>
                    <a:pt x="0" y="1285"/>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24" name="Google Shape;324;p9"/>
            <p:cNvSpPr/>
            <p:nvPr/>
          </p:nvSpPr>
          <p:spPr>
            <a:xfrm>
              <a:off x="6971000" y="4805132"/>
              <a:ext cx="8519" cy="45285"/>
            </a:xfrm>
            <a:custGeom>
              <a:avLst/>
              <a:gdLst/>
              <a:ahLst/>
              <a:cxnLst/>
              <a:rect l="l" t="t" r="r" b="b"/>
              <a:pathLst>
                <a:path w="233" h="982" fill="none" extrusionOk="0">
                  <a:moveTo>
                    <a:pt x="0" y="981"/>
                  </a:moveTo>
                  <a:cubicBezTo>
                    <a:pt x="89" y="660"/>
                    <a:pt x="161" y="339"/>
                    <a:pt x="232" y="0"/>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25" name="Google Shape;325;p9"/>
            <p:cNvSpPr/>
            <p:nvPr/>
          </p:nvSpPr>
          <p:spPr>
            <a:xfrm>
              <a:off x="6899227" y="4801812"/>
              <a:ext cx="7861" cy="46115"/>
            </a:xfrm>
            <a:custGeom>
              <a:avLst/>
              <a:gdLst/>
              <a:ahLst/>
              <a:cxnLst/>
              <a:rect l="l" t="t" r="r" b="b"/>
              <a:pathLst>
                <a:path w="215" h="1000" fill="none" extrusionOk="0">
                  <a:moveTo>
                    <a:pt x="0" y="1"/>
                  </a:moveTo>
                  <a:cubicBezTo>
                    <a:pt x="72" y="340"/>
                    <a:pt x="143" y="661"/>
                    <a:pt x="215" y="1000"/>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26" name="Google Shape;326;p9"/>
          <p:cNvGrpSpPr/>
          <p:nvPr/>
        </p:nvGrpSpPr>
        <p:grpSpPr>
          <a:xfrm>
            <a:off x="230852" y="5439230"/>
            <a:ext cx="107008" cy="83437"/>
            <a:chOff x="6324489" y="3679522"/>
            <a:chExt cx="80256" cy="62578"/>
          </a:xfrm>
        </p:grpSpPr>
        <p:sp>
          <p:nvSpPr>
            <p:cNvPr id="327" name="Google Shape;327;p9"/>
            <p:cNvSpPr/>
            <p:nvPr/>
          </p:nvSpPr>
          <p:spPr>
            <a:xfrm>
              <a:off x="6366208" y="3679522"/>
              <a:ext cx="37" cy="59258"/>
            </a:xfrm>
            <a:custGeom>
              <a:avLst/>
              <a:gdLst/>
              <a:ahLst/>
              <a:cxnLst/>
              <a:rect l="l" t="t" r="r" b="b"/>
              <a:pathLst>
                <a:path w="1" h="1285" fill="none" extrusionOk="0">
                  <a:moveTo>
                    <a:pt x="1" y="0"/>
                  </a:moveTo>
                  <a:lnTo>
                    <a:pt x="1" y="1285"/>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28" name="Google Shape;328;p9"/>
            <p:cNvSpPr/>
            <p:nvPr/>
          </p:nvSpPr>
          <p:spPr>
            <a:xfrm>
              <a:off x="6396226" y="3696768"/>
              <a:ext cx="8519" cy="45331"/>
            </a:xfrm>
            <a:custGeom>
              <a:avLst/>
              <a:gdLst/>
              <a:ahLst/>
              <a:cxnLst/>
              <a:rect l="l" t="t" r="r" b="b"/>
              <a:pathLst>
                <a:path w="233" h="983" fill="none" extrusionOk="0">
                  <a:moveTo>
                    <a:pt x="1" y="982"/>
                  </a:moveTo>
                  <a:cubicBezTo>
                    <a:pt x="90" y="661"/>
                    <a:pt x="161" y="322"/>
                    <a:pt x="233" y="1"/>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29" name="Google Shape;329;p9"/>
            <p:cNvSpPr/>
            <p:nvPr/>
          </p:nvSpPr>
          <p:spPr>
            <a:xfrm>
              <a:off x="6324489" y="3693494"/>
              <a:ext cx="7861" cy="46115"/>
            </a:xfrm>
            <a:custGeom>
              <a:avLst/>
              <a:gdLst/>
              <a:ahLst/>
              <a:cxnLst/>
              <a:rect l="l" t="t" r="r" b="b"/>
              <a:pathLst>
                <a:path w="215" h="1000" fill="none" extrusionOk="0">
                  <a:moveTo>
                    <a:pt x="0" y="1"/>
                  </a:moveTo>
                  <a:lnTo>
                    <a:pt x="214" y="1000"/>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30" name="Google Shape;330;p9"/>
          <p:cNvGrpSpPr/>
          <p:nvPr/>
        </p:nvGrpSpPr>
        <p:grpSpPr>
          <a:xfrm>
            <a:off x="10207008" y="6434733"/>
            <a:ext cx="107057" cy="84544"/>
            <a:chOff x="5836480" y="4396188"/>
            <a:chExt cx="80293" cy="63408"/>
          </a:xfrm>
        </p:grpSpPr>
        <p:sp>
          <p:nvSpPr>
            <p:cNvPr id="331" name="Google Shape;331;p9"/>
            <p:cNvSpPr/>
            <p:nvPr/>
          </p:nvSpPr>
          <p:spPr>
            <a:xfrm>
              <a:off x="5908253" y="4413435"/>
              <a:ext cx="8519" cy="46161"/>
            </a:xfrm>
            <a:custGeom>
              <a:avLst/>
              <a:gdLst/>
              <a:ahLst/>
              <a:cxnLst/>
              <a:rect l="l" t="t" r="r" b="b"/>
              <a:pathLst>
                <a:path w="233" h="1001" fill="none" extrusionOk="0">
                  <a:moveTo>
                    <a:pt x="0" y="1000"/>
                  </a:moveTo>
                  <a:cubicBezTo>
                    <a:pt x="90" y="661"/>
                    <a:pt x="161" y="340"/>
                    <a:pt x="232" y="1"/>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nvGrpSpPr>
            <p:cNvPr id="332" name="Google Shape;332;p9"/>
            <p:cNvGrpSpPr/>
            <p:nvPr/>
          </p:nvGrpSpPr>
          <p:grpSpPr>
            <a:xfrm>
              <a:off x="5836480" y="4396188"/>
              <a:ext cx="41792" cy="60088"/>
              <a:chOff x="5836480" y="4396188"/>
              <a:chExt cx="41792" cy="60088"/>
            </a:xfrm>
          </p:grpSpPr>
          <p:sp>
            <p:nvSpPr>
              <p:cNvPr id="333" name="Google Shape;333;p9"/>
              <p:cNvSpPr/>
              <p:nvPr/>
            </p:nvSpPr>
            <p:spPr>
              <a:xfrm>
                <a:off x="5878235" y="4396188"/>
                <a:ext cx="37" cy="60088"/>
              </a:xfrm>
              <a:custGeom>
                <a:avLst/>
                <a:gdLst/>
                <a:ahLst/>
                <a:cxnLst/>
                <a:rect l="l" t="t" r="r" b="b"/>
                <a:pathLst>
                  <a:path w="1" h="1303" fill="none" extrusionOk="0">
                    <a:moveTo>
                      <a:pt x="1" y="0"/>
                    </a:moveTo>
                    <a:lnTo>
                      <a:pt x="1" y="1303"/>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34" name="Google Shape;334;p9"/>
              <p:cNvSpPr/>
              <p:nvPr/>
            </p:nvSpPr>
            <p:spPr>
              <a:xfrm>
                <a:off x="5836480" y="4410161"/>
                <a:ext cx="7861" cy="46115"/>
              </a:xfrm>
              <a:custGeom>
                <a:avLst/>
                <a:gdLst/>
                <a:ahLst/>
                <a:cxnLst/>
                <a:rect l="l" t="t" r="r" b="b"/>
                <a:pathLst>
                  <a:path w="215" h="1000" fill="none" extrusionOk="0">
                    <a:moveTo>
                      <a:pt x="1" y="1"/>
                    </a:moveTo>
                    <a:cubicBezTo>
                      <a:pt x="72" y="340"/>
                      <a:pt x="143" y="661"/>
                      <a:pt x="215" y="1000"/>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grpSp>
        <p:nvGrpSpPr>
          <p:cNvPr id="335" name="Google Shape;335;p9"/>
          <p:cNvGrpSpPr/>
          <p:nvPr/>
        </p:nvGrpSpPr>
        <p:grpSpPr>
          <a:xfrm>
            <a:off x="7249661" y="6532951"/>
            <a:ext cx="107008" cy="84544"/>
            <a:chOff x="5437246" y="4899713"/>
            <a:chExt cx="80256" cy="63408"/>
          </a:xfrm>
        </p:grpSpPr>
        <p:sp>
          <p:nvSpPr>
            <p:cNvPr id="336" name="Google Shape;336;p9"/>
            <p:cNvSpPr/>
            <p:nvPr/>
          </p:nvSpPr>
          <p:spPr>
            <a:xfrm>
              <a:off x="5478964" y="4899713"/>
              <a:ext cx="37" cy="60134"/>
            </a:xfrm>
            <a:custGeom>
              <a:avLst/>
              <a:gdLst/>
              <a:ahLst/>
              <a:cxnLst/>
              <a:rect l="l" t="t" r="r" b="b"/>
              <a:pathLst>
                <a:path w="1" h="1304" fill="none" extrusionOk="0">
                  <a:moveTo>
                    <a:pt x="1" y="1"/>
                  </a:moveTo>
                  <a:lnTo>
                    <a:pt x="1" y="1303"/>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37" name="Google Shape;337;p9"/>
            <p:cNvSpPr/>
            <p:nvPr/>
          </p:nvSpPr>
          <p:spPr>
            <a:xfrm>
              <a:off x="5508983" y="4917836"/>
              <a:ext cx="8519" cy="45285"/>
            </a:xfrm>
            <a:custGeom>
              <a:avLst/>
              <a:gdLst/>
              <a:ahLst/>
              <a:cxnLst/>
              <a:rect l="l" t="t" r="r" b="b"/>
              <a:pathLst>
                <a:path w="233" h="982" fill="none" extrusionOk="0">
                  <a:moveTo>
                    <a:pt x="1" y="982"/>
                  </a:moveTo>
                  <a:lnTo>
                    <a:pt x="233" y="0"/>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38" name="Google Shape;338;p9"/>
            <p:cNvSpPr/>
            <p:nvPr/>
          </p:nvSpPr>
          <p:spPr>
            <a:xfrm>
              <a:off x="5437246" y="4914562"/>
              <a:ext cx="7861" cy="45285"/>
            </a:xfrm>
            <a:custGeom>
              <a:avLst/>
              <a:gdLst/>
              <a:ahLst/>
              <a:cxnLst/>
              <a:rect l="l" t="t" r="r" b="b"/>
              <a:pathLst>
                <a:path w="215" h="982" fill="none" extrusionOk="0">
                  <a:moveTo>
                    <a:pt x="0" y="0"/>
                  </a:moveTo>
                  <a:lnTo>
                    <a:pt x="214" y="981"/>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39" name="Google Shape;339;p9"/>
          <p:cNvGrpSpPr/>
          <p:nvPr/>
        </p:nvGrpSpPr>
        <p:grpSpPr>
          <a:xfrm>
            <a:off x="9490332" y="5549440"/>
            <a:ext cx="107057" cy="84544"/>
            <a:chOff x="6390998" y="4284268"/>
            <a:chExt cx="80293" cy="63408"/>
          </a:xfrm>
        </p:grpSpPr>
        <p:sp>
          <p:nvSpPr>
            <p:cNvPr id="340" name="Google Shape;340;p9"/>
            <p:cNvSpPr/>
            <p:nvPr/>
          </p:nvSpPr>
          <p:spPr>
            <a:xfrm>
              <a:off x="6432753" y="4284268"/>
              <a:ext cx="37" cy="60134"/>
            </a:xfrm>
            <a:custGeom>
              <a:avLst/>
              <a:gdLst/>
              <a:ahLst/>
              <a:cxnLst/>
              <a:rect l="l" t="t" r="r" b="b"/>
              <a:pathLst>
                <a:path w="1" h="1304" fill="none" extrusionOk="0">
                  <a:moveTo>
                    <a:pt x="1" y="1"/>
                  </a:moveTo>
                  <a:lnTo>
                    <a:pt x="1" y="1303"/>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41" name="Google Shape;341;p9"/>
            <p:cNvSpPr/>
            <p:nvPr/>
          </p:nvSpPr>
          <p:spPr>
            <a:xfrm>
              <a:off x="6462771" y="4301561"/>
              <a:ext cx="8519" cy="46115"/>
            </a:xfrm>
            <a:custGeom>
              <a:avLst/>
              <a:gdLst/>
              <a:ahLst/>
              <a:cxnLst/>
              <a:rect l="l" t="t" r="r" b="b"/>
              <a:pathLst>
                <a:path w="233" h="1000" fill="none" extrusionOk="0">
                  <a:moveTo>
                    <a:pt x="1" y="1000"/>
                  </a:moveTo>
                  <a:cubicBezTo>
                    <a:pt x="90" y="660"/>
                    <a:pt x="161" y="339"/>
                    <a:pt x="233" y="0"/>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42" name="Google Shape;342;p9"/>
            <p:cNvSpPr/>
            <p:nvPr/>
          </p:nvSpPr>
          <p:spPr>
            <a:xfrm>
              <a:off x="6390998" y="4298241"/>
              <a:ext cx="7897" cy="46161"/>
            </a:xfrm>
            <a:custGeom>
              <a:avLst/>
              <a:gdLst/>
              <a:ahLst/>
              <a:cxnLst/>
              <a:rect l="l" t="t" r="r" b="b"/>
              <a:pathLst>
                <a:path w="216" h="1001" fill="none" extrusionOk="0">
                  <a:moveTo>
                    <a:pt x="1" y="1"/>
                  </a:moveTo>
                  <a:lnTo>
                    <a:pt x="215" y="1000"/>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43" name="Google Shape;343;p9"/>
          <p:cNvGrpSpPr/>
          <p:nvPr/>
        </p:nvGrpSpPr>
        <p:grpSpPr>
          <a:xfrm>
            <a:off x="11778108" y="6418297"/>
            <a:ext cx="93992" cy="117440"/>
            <a:chOff x="7072756" y="3608736"/>
            <a:chExt cx="70494" cy="88080"/>
          </a:xfrm>
        </p:grpSpPr>
        <p:sp>
          <p:nvSpPr>
            <p:cNvPr id="344" name="Google Shape;344;p9"/>
            <p:cNvSpPr/>
            <p:nvPr/>
          </p:nvSpPr>
          <p:spPr>
            <a:xfrm>
              <a:off x="7072756" y="3645766"/>
              <a:ext cx="15027" cy="46945"/>
            </a:xfrm>
            <a:custGeom>
              <a:avLst/>
              <a:gdLst/>
              <a:ahLst/>
              <a:cxnLst/>
              <a:rect l="l" t="t" r="r" b="b"/>
              <a:pathLst>
                <a:path w="411" h="1018" fill="none" extrusionOk="0">
                  <a:moveTo>
                    <a:pt x="1" y="1"/>
                  </a:moveTo>
                  <a:cubicBezTo>
                    <a:pt x="215" y="304"/>
                    <a:pt x="340" y="643"/>
                    <a:pt x="411" y="1018"/>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45" name="Google Shape;345;p9"/>
            <p:cNvSpPr/>
            <p:nvPr/>
          </p:nvSpPr>
          <p:spPr>
            <a:xfrm>
              <a:off x="7112537" y="3608736"/>
              <a:ext cx="4607" cy="88080"/>
            </a:xfrm>
            <a:custGeom>
              <a:avLst/>
              <a:gdLst/>
              <a:ahLst/>
              <a:cxnLst/>
              <a:rect l="l" t="t" r="r" b="b"/>
              <a:pathLst>
                <a:path w="126" h="1910" fill="none" extrusionOk="0">
                  <a:moveTo>
                    <a:pt x="1" y="1"/>
                  </a:moveTo>
                  <a:cubicBezTo>
                    <a:pt x="37" y="625"/>
                    <a:pt x="72" y="1268"/>
                    <a:pt x="126" y="1910"/>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46" name="Google Shape;346;p9"/>
            <p:cNvSpPr/>
            <p:nvPr/>
          </p:nvSpPr>
          <p:spPr>
            <a:xfrm>
              <a:off x="7143213" y="3654850"/>
              <a:ext cx="37" cy="37030"/>
            </a:xfrm>
            <a:custGeom>
              <a:avLst/>
              <a:gdLst/>
              <a:ahLst/>
              <a:cxnLst/>
              <a:rect l="l" t="t" r="r" b="b"/>
              <a:pathLst>
                <a:path w="1" h="803" fill="none" extrusionOk="0">
                  <a:moveTo>
                    <a:pt x="1" y="0"/>
                  </a:moveTo>
                  <a:lnTo>
                    <a:pt x="1" y="803"/>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47" name="Google Shape;347;p9"/>
          <p:cNvGrpSpPr/>
          <p:nvPr/>
        </p:nvGrpSpPr>
        <p:grpSpPr>
          <a:xfrm>
            <a:off x="465350" y="6309724"/>
            <a:ext cx="46167" cy="118545"/>
            <a:chOff x="997737" y="4927704"/>
            <a:chExt cx="34625" cy="88909"/>
          </a:xfrm>
        </p:grpSpPr>
        <p:sp>
          <p:nvSpPr>
            <p:cNvPr id="348" name="Google Shape;348;p9"/>
            <p:cNvSpPr/>
            <p:nvPr/>
          </p:nvSpPr>
          <p:spPr>
            <a:xfrm>
              <a:off x="997737" y="4969669"/>
              <a:ext cx="4607" cy="46945"/>
            </a:xfrm>
            <a:custGeom>
              <a:avLst/>
              <a:gdLst/>
              <a:ahLst/>
              <a:cxnLst/>
              <a:rect l="l" t="t" r="r" b="b"/>
              <a:pathLst>
                <a:path w="126" h="1018" fill="none" extrusionOk="0">
                  <a:moveTo>
                    <a:pt x="1" y="1"/>
                  </a:moveTo>
                  <a:cubicBezTo>
                    <a:pt x="54" y="340"/>
                    <a:pt x="90" y="679"/>
                    <a:pt x="126" y="1018"/>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49" name="Google Shape;349;p9"/>
            <p:cNvSpPr/>
            <p:nvPr/>
          </p:nvSpPr>
          <p:spPr>
            <a:xfrm>
              <a:off x="1027097" y="4927704"/>
              <a:ext cx="5265" cy="79871"/>
            </a:xfrm>
            <a:custGeom>
              <a:avLst/>
              <a:gdLst/>
              <a:ahLst/>
              <a:cxnLst/>
              <a:rect l="l" t="t" r="r" b="b"/>
              <a:pathLst>
                <a:path w="144" h="1732" fill="none" extrusionOk="0">
                  <a:moveTo>
                    <a:pt x="1" y="1"/>
                  </a:moveTo>
                  <a:cubicBezTo>
                    <a:pt x="54" y="572"/>
                    <a:pt x="90" y="1160"/>
                    <a:pt x="143" y="1731"/>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50" name="Google Shape;350;p9"/>
          <p:cNvGrpSpPr/>
          <p:nvPr/>
        </p:nvGrpSpPr>
        <p:grpSpPr>
          <a:xfrm>
            <a:off x="10750905" y="5838556"/>
            <a:ext cx="98331" cy="130597"/>
            <a:chOff x="6974254" y="4186367"/>
            <a:chExt cx="73748" cy="97948"/>
          </a:xfrm>
        </p:grpSpPr>
        <p:sp>
          <p:nvSpPr>
            <p:cNvPr id="351" name="Google Shape;351;p9"/>
            <p:cNvSpPr/>
            <p:nvPr/>
          </p:nvSpPr>
          <p:spPr>
            <a:xfrm>
              <a:off x="6974254" y="4233265"/>
              <a:ext cx="7203" cy="46945"/>
            </a:xfrm>
            <a:custGeom>
              <a:avLst/>
              <a:gdLst/>
              <a:ahLst/>
              <a:cxnLst/>
              <a:rect l="l" t="t" r="r" b="b"/>
              <a:pathLst>
                <a:path w="197" h="1018" fill="none" extrusionOk="0">
                  <a:moveTo>
                    <a:pt x="0" y="0"/>
                  </a:moveTo>
                  <a:cubicBezTo>
                    <a:pt x="54" y="339"/>
                    <a:pt x="125" y="678"/>
                    <a:pt x="197" y="1017"/>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52" name="Google Shape;352;p9"/>
            <p:cNvSpPr/>
            <p:nvPr/>
          </p:nvSpPr>
          <p:spPr>
            <a:xfrm>
              <a:off x="7010123" y="4186367"/>
              <a:ext cx="3949" cy="97948"/>
            </a:xfrm>
            <a:custGeom>
              <a:avLst/>
              <a:gdLst/>
              <a:ahLst/>
              <a:cxnLst/>
              <a:rect l="l" t="t" r="r" b="b"/>
              <a:pathLst>
                <a:path w="108" h="2124" fill="none" extrusionOk="0">
                  <a:moveTo>
                    <a:pt x="1" y="0"/>
                  </a:moveTo>
                  <a:lnTo>
                    <a:pt x="108" y="2124"/>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53" name="Google Shape;353;p9"/>
            <p:cNvSpPr/>
            <p:nvPr/>
          </p:nvSpPr>
          <p:spPr>
            <a:xfrm>
              <a:off x="7047966" y="4233265"/>
              <a:ext cx="37" cy="46945"/>
            </a:xfrm>
            <a:custGeom>
              <a:avLst/>
              <a:gdLst/>
              <a:ahLst/>
              <a:cxnLst/>
              <a:rect l="l" t="t" r="r" b="b"/>
              <a:pathLst>
                <a:path w="1" h="1018" fill="none" extrusionOk="0">
                  <a:moveTo>
                    <a:pt x="1" y="0"/>
                  </a:moveTo>
                  <a:lnTo>
                    <a:pt x="1" y="1017"/>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54" name="Google Shape;354;p9"/>
          <p:cNvGrpSpPr/>
          <p:nvPr/>
        </p:nvGrpSpPr>
        <p:grpSpPr>
          <a:xfrm>
            <a:off x="7127882" y="5488548"/>
            <a:ext cx="50457" cy="93336"/>
            <a:chOff x="5345911" y="4116411"/>
            <a:chExt cx="37843" cy="70002"/>
          </a:xfrm>
        </p:grpSpPr>
        <p:sp>
          <p:nvSpPr>
            <p:cNvPr id="355" name="Google Shape;355;p9"/>
            <p:cNvSpPr/>
            <p:nvPr/>
          </p:nvSpPr>
          <p:spPr>
            <a:xfrm>
              <a:off x="5345911" y="4144402"/>
              <a:ext cx="37" cy="42011"/>
            </a:xfrm>
            <a:custGeom>
              <a:avLst/>
              <a:gdLst/>
              <a:ahLst/>
              <a:cxnLst/>
              <a:rect l="l" t="t" r="r" b="b"/>
              <a:pathLst>
                <a:path w="1" h="911" fill="none" extrusionOk="0">
                  <a:moveTo>
                    <a:pt x="0" y="910"/>
                  </a:moveTo>
                  <a:lnTo>
                    <a:pt x="0" y="0"/>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56" name="Google Shape;356;p9"/>
            <p:cNvSpPr/>
            <p:nvPr/>
          </p:nvSpPr>
          <p:spPr>
            <a:xfrm>
              <a:off x="5378525" y="4116411"/>
              <a:ext cx="5228" cy="56030"/>
            </a:xfrm>
            <a:custGeom>
              <a:avLst/>
              <a:gdLst/>
              <a:ahLst/>
              <a:cxnLst/>
              <a:rect l="l" t="t" r="r" b="b"/>
              <a:pathLst>
                <a:path w="143" h="1215" fill="none" extrusionOk="0">
                  <a:moveTo>
                    <a:pt x="18" y="1"/>
                  </a:moveTo>
                  <a:cubicBezTo>
                    <a:pt x="0" y="411"/>
                    <a:pt x="36" y="821"/>
                    <a:pt x="143" y="1214"/>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57" name="Google Shape;357;p9"/>
          <p:cNvGrpSpPr/>
          <p:nvPr/>
        </p:nvGrpSpPr>
        <p:grpSpPr>
          <a:xfrm>
            <a:off x="5229859" y="6520899"/>
            <a:ext cx="44412" cy="105388"/>
            <a:chOff x="3922394" y="4890674"/>
            <a:chExt cx="33309" cy="79041"/>
          </a:xfrm>
        </p:grpSpPr>
        <p:sp>
          <p:nvSpPr>
            <p:cNvPr id="358" name="Google Shape;358;p9"/>
            <p:cNvSpPr/>
            <p:nvPr/>
          </p:nvSpPr>
          <p:spPr>
            <a:xfrm>
              <a:off x="3922394" y="4913732"/>
              <a:ext cx="37" cy="55984"/>
            </a:xfrm>
            <a:custGeom>
              <a:avLst/>
              <a:gdLst/>
              <a:ahLst/>
              <a:cxnLst/>
              <a:rect l="l" t="t" r="r" b="b"/>
              <a:pathLst>
                <a:path w="1" h="1214" fill="none" extrusionOk="0">
                  <a:moveTo>
                    <a:pt x="0" y="0"/>
                  </a:moveTo>
                  <a:lnTo>
                    <a:pt x="0" y="1214"/>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59" name="Google Shape;359;p9"/>
            <p:cNvSpPr/>
            <p:nvPr/>
          </p:nvSpPr>
          <p:spPr>
            <a:xfrm>
              <a:off x="3955667" y="4890674"/>
              <a:ext cx="37" cy="79041"/>
            </a:xfrm>
            <a:custGeom>
              <a:avLst/>
              <a:gdLst/>
              <a:ahLst/>
              <a:cxnLst/>
              <a:rect l="l" t="t" r="r" b="b"/>
              <a:pathLst>
                <a:path w="1" h="1714" fill="none" extrusionOk="0">
                  <a:moveTo>
                    <a:pt x="0" y="1"/>
                  </a:moveTo>
                  <a:lnTo>
                    <a:pt x="0" y="1714"/>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60" name="Google Shape;360;p9"/>
          <p:cNvGrpSpPr/>
          <p:nvPr/>
        </p:nvGrpSpPr>
        <p:grpSpPr>
          <a:xfrm>
            <a:off x="4063606" y="6050429"/>
            <a:ext cx="147911" cy="176737"/>
            <a:chOff x="4148103" y="5123543"/>
            <a:chExt cx="269125" cy="321576"/>
          </a:xfrm>
        </p:grpSpPr>
        <p:sp>
          <p:nvSpPr>
            <p:cNvPr id="361" name="Google Shape;361;p9"/>
            <p:cNvSpPr/>
            <p:nvPr/>
          </p:nvSpPr>
          <p:spPr>
            <a:xfrm>
              <a:off x="4148103" y="5293170"/>
              <a:ext cx="42716" cy="134101"/>
            </a:xfrm>
            <a:custGeom>
              <a:avLst/>
              <a:gdLst/>
              <a:ahLst/>
              <a:cxnLst/>
              <a:rect l="l" t="t" r="r" b="b"/>
              <a:pathLst>
                <a:path w="323" h="804" fill="none" extrusionOk="0">
                  <a:moveTo>
                    <a:pt x="1" y="0"/>
                  </a:moveTo>
                  <a:cubicBezTo>
                    <a:pt x="108" y="268"/>
                    <a:pt x="215" y="535"/>
                    <a:pt x="322" y="803"/>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62" name="Google Shape;362;p9"/>
            <p:cNvSpPr/>
            <p:nvPr/>
          </p:nvSpPr>
          <p:spPr>
            <a:xfrm>
              <a:off x="4294502" y="5123543"/>
              <a:ext cx="132" cy="288718"/>
            </a:xfrm>
            <a:custGeom>
              <a:avLst/>
              <a:gdLst/>
              <a:ahLst/>
              <a:cxnLst/>
              <a:rect l="l" t="t" r="r" b="b"/>
              <a:pathLst>
                <a:path w="1" h="1731" fill="none" extrusionOk="0">
                  <a:moveTo>
                    <a:pt x="0" y="1731"/>
                  </a:moveTo>
                  <a:lnTo>
                    <a:pt x="0" y="0"/>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63" name="Google Shape;363;p9"/>
            <p:cNvSpPr/>
            <p:nvPr/>
          </p:nvSpPr>
          <p:spPr>
            <a:xfrm>
              <a:off x="4400697" y="5260312"/>
              <a:ext cx="16531" cy="184806"/>
            </a:xfrm>
            <a:custGeom>
              <a:avLst/>
              <a:gdLst/>
              <a:ahLst/>
              <a:cxnLst/>
              <a:rect l="l" t="t" r="r" b="b"/>
              <a:pathLst>
                <a:path w="125" h="1108" fill="none" extrusionOk="0">
                  <a:moveTo>
                    <a:pt x="0" y="1107"/>
                  </a:moveTo>
                  <a:cubicBezTo>
                    <a:pt x="36" y="732"/>
                    <a:pt x="89" y="376"/>
                    <a:pt x="125" y="1"/>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64" name="Google Shape;364;p9"/>
          <p:cNvGrpSpPr/>
          <p:nvPr/>
        </p:nvGrpSpPr>
        <p:grpSpPr>
          <a:xfrm>
            <a:off x="4696620" y="5539029"/>
            <a:ext cx="119245" cy="105388"/>
            <a:chOff x="3522465" y="4154271"/>
            <a:chExt cx="89434" cy="79041"/>
          </a:xfrm>
        </p:grpSpPr>
        <p:sp>
          <p:nvSpPr>
            <p:cNvPr id="365" name="Google Shape;365;p9"/>
            <p:cNvSpPr/>
            <p:nvPr/>
          </p:nvSpPr>
          <p:spPr>
            <a:xfrm>
              <a:off x="3522465" y="4186367"/>
              <a:ext cx="7239" cy="46945"/>
            </a:xfrm>
            <a:custGeom>
              <a:avLst/>
              <a:gdLst/>
              <a:ahLst/>
              <a:cxnLst/>
              <a:rect l="l" t="t" r="r" b="b"/>
              <a:pathLst>
                <a:path w="198" h="1018" fill="none" extrusionOk="0">
                  <a:moveTo>
                    <a:pt x="19" y="0"/>
                  </a:moveTo>
                  <a:cubicBezTo>
                    <a:pt x="1" y="357"/>
                    <a:pt x="54" y="714"/>
                    <a:pt x="197" y="1017"/>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66" name="Google Shape;366;p9"/>
            <p:cNvSpPr/>
            <p:nvPr/>
          </p:nvSpPr>
          <p:spPr>
            <a:xfrm>
              <a:off x="3570107" y="4154271"/>
              <a:ext cx="4607" cy="79041"/>
            </a:xfrm>
            <a:custGeom>
              <a:avLst/>
              <a:gdLst/>
              <a:ahLst/>
              <a:cxnLst/>
              <a:rect l="l" t="t" r="r" b="b"/>
              <a:pathLst>
                <a:path w="126" h="1714" fill="none" extrusionOk="0">
                  <a:moveTo>
                    <a:pt x="0" y="0"/>
                  </a:moveTo>
                  <a:cubicBezTo>
                    <a:pt x="36" y="571"/>
                    <a:pt x="90" y="1142"/>
                    <a:pt x="125" y="1713"/>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67" name="Google Shape;367;p9"/>
            <p:cNvSpPr/>
            <p:nvPr/>
          </p:nvSpPr>
          <p:spPr>
            <a:xfrm>
              <a:off x="3606634" y="4177328"/>
              <a:ext cx="5265" cy="51049"/>
            </a:xfrm>
            <a:custGeom>
              <a:avLst/>
              <a:gdLst/>
              <a:ahLst/>
              <a:cxnLst/>
              <a:rect l="l" t="t" r="r" b="b"/>
              <a:pathLst>
                <a:path w="144" h="1107" fill="none" extrusionOk="0">
                  <a:moveTo>
                    <a:pt x="54" y="1106"/>
                  </a:moveTo>
                  <a:cubicBezTo>
                    <a:pt x="1" y="732"/>
                    <a:pt x="36" y="357"/>
                    <a:pt x="143" y="0"/>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68" name="Google Shape;368;p9"/>
          <p:cNvGrpSpPr/>
          <p:nvPr/>
        </p:nvGrpSpPr>
        <p:grpSpPr>
          <a:xfrm>
            <a:off x="5348129" y="5164947"/>
            <a:ext cx="50505" cy="94381"/>
            <a:chOff x="4011096" y="3873710"/>
            <a:chExt cx="37879" cy="70786"/>
          </a:xfrm>
        </p:grpSpPr>
        <p:sp>
          <p:nvSpPr>
            <p:cNvPr id="369" name="Google Shape;369;p9"/>
            <p:cNvSpPr/>
            <p:nvPr/>
          </p:nvSpPr>
          <p:spPr>
            <a:xfrm>
              <a:off x="4011096" y="3892617"/>
              <a:ext cx="5265" cy="51879"/>
            </a:xfrm>
            <a:custGeom>
              <a:avLst/>
              <a:gdLst/>
              <a:ahLst/>
              <a:cxnLst/>
              <a:rect l="l" t="t" r="r" b="b"/>
              <a:pathLst>
                <a:path w="144" h="1125" fill="none" extrusionOk="0">
                  <a:moveTo>
                    <a:pt x="1" y="1"/>
                  </a:moveTo>
                  <a:cubicBezTo>
                    <a:pt x="108" y="357"/>
                    <a:pt x="144" y="750"/>
                    <a:pt x="108" y="1125"/>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70" name="Google Shape;370;p9"/>
            <p:cNvSpPr/>
            <p:nvPr/>
          </p:nvSpPr>
          <p:spPr>
            <a:xfrm>
              <a:off x="4041773" y="3873710"/>
              <a:ext cx="7203" cy="69956"/>
            </a:xfrm>
            <a:custGeom>
              <a:avLst/>
              <a:gdLst/>
              <a:ahLst/>
              <a:cxnLst/>
              <a:rect l="l" t="t" r="r" b="b"/>
              <a:pathLst>
                <a:path w="197" h="1517" fill="none" extrusionOk="0">
                  <a:moveTo>
                    <a:pt x="1" y="0"/>
                  </a:moveTo>
                  <a:cubicBezTo>
                    <a:pt x="72" y="518"/>
                    <a:pt x="125" y="1017"/>
                    <a:pt x="197" y="1517"/>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71" name="Google Shape;371;p9"/>
          <p:cNvGrpSpPr/>
          <p:nvPr/>
        </p:nvGrpSpPr>
        <p:grpSpPr>
          <a:xfrm>
            <a:off x="2460143" y="5644390"/>
            <a:ext cx="55723" cy="125125"/>
            <a:chOff x="4891832" y="3454067"/>
            <a:chExt cx="41792" cy="93844"/>
          </a:xfrm>
        </p:grpSpPr>
        <p:sp>
          <p:nvSpPr>
            <p:cNvPr id="372" name="Google Shape;372;p9"/>
            <p:cNvSpPr/>
            <p:nvPr/>
          </p:nvSpPr>
          <p:spPr>
            <a:xfrm>
              <a:off x="4891832" y="3491928"/>
              <a:ext cx="9835" cy="55984"/>
            </a:xfrm>
            <a:custGeom>
              <a:avLst/>
              <a:gdLst/>
              <a:ahLst/>
              <a:cxnLst/>
              <a:rect l="l" t="t" r="r" b="b"/>
              <a:pathLst>
                <a:path w="269" h="1214" fill="none" extrusionOk="0">
                  <a:moveTo>
                    <a:pt x="1" y="0"/>
                  </a:moveTo>
                  <a:cubicBezTo>
                    <a:pt x="90" y="393"/>
                    <a:pt x="179" y="803"/>
                    <a:pt x="268" y="1213"/>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73" name="Google Shape;373;p9"/>
            <p:cNvSpPr/>
            <p:nvPr/>
          </p:nvSpPr>
          <p:spPr>
            <a:xfrm>
              <a:off x="4930333" y="3454067"/>
              <a:ext cx="3291" cy="84805"/>
            </a:xfrm>
            <a:custGeom>
              <a:avLst/>
              <a:gdLst/>
              <a:ahLst/>
              <a:cxnLst/>
              <a:rect l="l" t="t" r="r" b="b"/>
              <a:pathLst>
                <a:path w="90" h="1839" fill="none" extrusionOk="0">
                  <a:moveTo>
                    <a:pt x="54" y="0"/>
                  </a:moveTo>
                  <a:cubicBezTo>
                    <a:pt x="0" y="625"/>
                    <a:pt x="18" y="1232"/>
                    <a:pt x="89" y="1838"/>
                  </a:cubicBez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74" name="Google Shape;374;p9"/>
          <p:cNvGrpSpPr/>
          <p:nvPr/>
        </p:nvGrpSpPr>
        <p:grpSpPr>
          <a:xfrm>
            <a:off x="3538883" y="5352540"/>
            <a:ext cx="59184" cy="86696"/>
            <a:chOff x="2654162" y="4014405"/>
            <a:chExt cx="44388" cy="65022"/>
          </a:xfrm>
        </p:grpSpPr>
        <p:sp>
          <p:nvSpPr>
            <p:cNvPr id="375" name="Google Shape;375;p9"/>
            <p:cNvSpPr/>
            <p:nvPr/>
          </p:nvSpPr>
          <p:spPr>
            <a:xfrm>
              <a:off x="2654162" y="4018510"/>
              <a:ext cx="37" cy="55984"/>
            </a:xfrm>
            <a:custGeom>
              <a:avLst/>
              <a:gdLst/>
              <a:ahLst/>
              <a:cxnLst/>
              <a:rect l="l" t="t" r="r" b="b"/>
              <a:pathLst>
                <a:path w="1" h="1214" fill="none" extrusionOk="0">
                  <a:moveTo>
                    <a:pt x="0" y="1214"/>
                  </a:moveTo>
                  <a:lnTo>
                    <a:pt x="0" y="0"/>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76" name="Google Shape;376;p9"/>
            <p:cNvSpPr/>
            <p:nvPr/>
          </p:nvSpPr>
          <p:spPr>
            <a:xfrm>
              <a:off x="2698513" y="4014405"/>
              <a:ext cx="37" cy="65022"/>
            </a:xfrm>
            <a:custGeom>
              <a:avLst/>
              <a:gdLst/>
              <a:ahLst/>
              <a:cxnLst/>
              <a:rect l="l" t="t" r="r" b="b"/>
              <a:pathLst>
                <a:path w="1" h="1410" fill="none" extrusionOk="0">
                  <a:moveTo>
                    <a:pt x="1" y="1410"/>
                  </a:moveTo>
                  <a:lnTo>
                    <a:pt x="1" y="0"/>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77" name="Google Shape;377;p9"/>
          <p:cNvGrpSpPr/>
          <p:nvPr/>
        </p:nvGrpSpPr>
        <p:grpSpPr>
          <a:xfrm>
            <a:off x="3430091" y="6300390"/>
            <a:ext cx="108764" cy="137237"/>
            <a:chOff x="2802243" y="4633955"/>
            <a:chExt cx="81573" cy="102928"/>
          </a:xfrm>
        </p:grpSpPr>
        <p:sp>
          <p:nvSpPr>
            <p:cNvPr id="378" name="Google Shape;378;p9"/>
            <p:cNvSpPr/>
            <p:nvPr/>
          </p:nvSpPr>
          <p:spPr>
            <a:xfrm>
              <a:off x="2802243" y="4680853"/>
              <a:ext cx="37" cy="51049"/>
            </a:xfrm>
            <a:custGeom>
              <a:avLst/>
              <a:gdLst/>
              <a:ahLst/>
              <a:cxnLst/>
              <a:rect l="l" t="t" r="r" b="b"/>
              <a:pathLst>
                <a:path w="1" h="1107" fill="none" extrusionOk="0">
                  <a:moveTo>
                    <a:pt x="1" y="1107"/>
                  </a:moveTo>
                  <a:lnTo>
                    <a:pt x="1" y="1"/>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79" name="Google Shape;379;p9"/>
            <p:cNvSpPr/>
            <p:nvPr/>
          </p:nvSpPr>
          <p:spPr>
            <a:xfrm>
              <a:off x="2839427" y="4633955"/>
              <a:ext cx="37" cy="93844"/>
            </a:xfrm>
            <a:custGeom>
              <a:avLst/>
              <a:gdLst/>
              <a:ahLst/>
              <a:cxnLst/>
              <a:rect l="l" t="t" r="r" b="b"/>
              <a:pathLst>
                <a:path w="1" h="2035" fill="none" extrusionOk="0">
                  <a:moveTo>
                    <a:pt x="1" y="2035"/>
                  </a:moveTo>
                  <a:lnTo>
                    <a:pt x="1" y="1"/>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80" name="Google Shape;380;p9"/>
            <p:cNvSpPr/>
            <p:nvPr/>
          </p:nvSpPr>
          <p:spPr>
            <a:xfrm>
              <a:off x="2883779" y="4694872"/>
              <a:ext cx="37" cy="42011"/>
            </a:xfrm>
            <a:custGeom>
              <a:avLst/>
              <a:gdLst/>
              <a:ahLst/>
              <a:cxnLst/>
              <a:rect l="l" t="t" r="r" b="b"/>
              <a:pathLst>
                <a:path w="1" h="911" fill="none" extrusionOk="0">
                  <a:moveTo>
                    <a:pt x="1" y="910"/>
                  </a:moveTo>
                  <a:lnTo>
                    <a:pt x="1" y="0"/>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81" name="Google Shape;381;p9"/>
          <p:cNvGrpSpPr/>
          <p:nvPr/>
        </p:nvGrpSpPr>
        <p:grpSpPr>
          <a:xfrm>
            <a:off x="1988893" y="5213777"/>
            <a:ext cx="53968" cy="93275"/>
            <a:chOff x="2143995" y="4741770"/>
            <a:chExt cx="40476" cy="69956"/>
          </a:xfrm>
        </p:grpSpPr>
        <p:sp>
          <p:nvSpPr>
            <p:cNvPr id="382" name="Google Shape;382;p9"/>
            <p:cNvSpPr/>
            <p:nvPr/>
          </p:nvSpPr>
          <p:spPr>
            <a:xfrm>
              <a:off x="2143995" y="4759847"/>
              <a:ext cx="37" cy="51879"/>
            </a:xfrm>
            <a:custGeom>
              <a:avLst/>
              <a:gdLst/>
              <a:ahLst/>
              <a:cxnLst/>
              <a:rect l="l" t="t" r="r" b="b"/>
              <a:pathLst>
                <a:path w="1" h="1125" fill="none" extrusionOk="0">
                  <a:moveTo>
                    <a:pt x="0" y="1"/>
                  </a:moveTo>
                  <a:lnTo>
                    <a:pt x="0" y="1125"/>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83" name="Google Shape;383;p9"/>
            <p:cNvSpPr/>
            <p:nvPr/>
          </p:nvSpPr>
          <p:spPr>
            <a:xfrm>
              <a:off x="2184434" y="4741770"/>
              <a:ext cx="37" cy="69956"/>
            </a:xfrm>
            <a:custGeom>
              <a:avLst/>
              <a:gdLst/>
              <a:ahLst/>
              <a:cxnLst/>
              <a:rect l="l" t="t" r="r" b="b"/>
              <a:pathLst>
                <a:path w="1" h="1517" fill="none" extrusionOk="0">
                  <a:moveTo>
                    <a:pt x="1" y="0"/>
                  </a:moveTo>
                  <a:lnTo>
                    <a:pt x="1" y="1517"/>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84" name="Google Shape;384;p9"/>
          <p:cNvGrpSpPr/>
          <p:nvPr/>
        </p:nvGrpSpPr>
        <p:grpSpPr>
          <a:xfrm>
            <a:off x="2278199" y="6303155"/>
            <a:ext cx="118319" cy="131704"/>
            <a:chOff x="2483887" y="5072504"/>
            <a:chExt cx="88739" cy="98778"/>
          </a:xfrm>
        </p:grpSpPr>
        <p:sp>
          <p:nvSpPr>
            <p:cNvPr id="385" name="Google Shape;385;p9"/>
            <p:cNvSpPr/>
            <p:nvPr/>
          </p:nvSpPr>
          <p:spPr>
            <a:xfrm>
              <a:off x="2483887" y="5119403"/>
              <a:ext cx="37" cy="51095"/>
            </a:xfrm>
            <a:custGeom>
              <a:avLst/>
              <a:gdLst/>
              <a:ahLst/>
              <a:cxnLst/>
              <a:rect l="l" t="t" r="r" b="b"/>
              <a:pathLst>
                <a:path w="1" h="1108" fill="none" extrusionOk="0">
                  <a:moveTo>
                    <a:pt x="0" y="1"/>
                  </a:moveTo>
                  <a:lnTo>
                    <a:pt x="0" y="1107"/>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86" name="Google Shape;386;p9"/>
            <p:cNvSpPr/>
            <p:nvPr/>
          </p:nvSpPr>
          <p:spPr>
            <a:xfrm>
              <a:off x="2524984" y="5072504"/>
              <a:ext cx="37" cy="98778"/>
            </a:xfrm>
            <a:custGeom>
              <a:avLst/>
              <a:gdLst/>
              <a:ahLst/>
              <a:cxnLst/>
              <a:rect l="l" t="t" r="r" b="b"/>
              <a:pathLst>
                <a:path w="1" h="2142" fill="none" extrusionOk="0">
                  <a:moveTo>
                    <a:pt x="0" y="1"/>
                  </a:moveTo>
                  <a:lnTo>
                    <a:pt x="0" y="2142"/>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87" name="Google Shape;387;p9"/>
            <p:cNvSpPr/>
            <p:nvPr/>
          </p:nvSpPr>
          <p:spPr>
            <a:xfrm>
              <a:off x="2572589" y="5119403"/>
              <a:ext cx="37" cy="42841"/>
            </a:xfrm>
            <a:custGeom>
              <a:avLst/>
              <a:gdLst/>
              <a:ahLst/>
              <a:cxnLst/>
              <a:rect l="l" t="t" r="r" b="b"/>
              <a:pathLst>
                <a:path w="1" h="929" fill="none" extrusionOk="0">
                  <a:moveTo>
                    <a:pt x="1" y="1"/>
                  </a:moveTo>
                  <a:lnTo>
                    <a:pt x="1" y="929"/>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88" name="Google Shape;388;p9"/>
          <p:cNvGrpSpPr/>
          <p:nvPr/>
        </p:nvGrpSpPr>
        <p:grpSpPr>
          <a:xfrm>
            <a:off x="936348" y="5418395"/>
            <a:ext cx="59232" cy="125125"/>
            <a:chOff x="1241724" y="4601859"/>
            <a:chExt cx="44424" cy="93844"/>
          </a:xfrm>
        </p:grpSpPr>
        <p:sp>
          <p:nvSpPr>
            <p:cNvPr id="389" name="Google Shape;389;p9"/>
            <p:cNvSpPr/>
            <p:nvPr/>
          </p:nvSpPr>
          <p:spPr>
            <a:xfrm>
              <a:off x="1241724" y="4638889"/>
              <a:ext cx="37" cy="46945"/>
            </a:xfrm>
            <a:custGeom>
              <a:avLst/>
              <a:gdLst/>
              <a:ahLst/>
              <a:cxnLst/>
              <a:rect l="l" t="t" r="r" b="b"/>
              <a:pathLst>
                <a:path w="1" h="1018" fill="none" extrusionOk="0">
                  <a:moveTo>
                    <a:pt x="1" y="1"/>
                  </a:moveTo>
                  <a:lnTo>
                    <a:pt x="1" y="1018"/>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90" name="Google Shape;390;p9"/>
            <p:cNvSpPr/>
            <p:nvPr/>
          </p:nvSpPr>
          <p:spPr>
            <a:xfrm>
              <a:off x="1286111" y="4601859"/>
              <a:ext cx="37" cy="93844"/>
            </a:xfrm>
            <a:custGeom>
              <a:avLst/>
              <a:gdLst/>
              <a:ahLst/>
              <a:cxnLst/>
              <a:rect l="l" t="t" r="r" b="b"/>
              <a:pathLst>
                <a:path w="1" h="2035" fill="none" extrusionOk="0">
                  <a:moveTo>
                    <a:pt x="0" y="1"/>
                  </a:moveTo>
                  <a:lnTo>
                    <a:pt x="0" y="2035"/>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91" name="Google Shape;391;p9"/>
          <p:cNvGrpSpPr/>
          <p:nvPr/>
        </p:nvGrpSpPr>
        <p:grpSpPr>
          <a:xfrm>
            <a:off x="1358194" y="6080070"/>
            <a:ext cx="147911" cy="117439"/>
            <a:chOff x="1400920" y="4965564"/>
            <a:chExt cx="110933" cy="88079"/>
          </a:xfrm>
        </p:grpSpPr>
        <p:sp>
          <p:nvSpPr>
            <p:cNvPr id="392" name="Google Shape;392;p9"/>
            <p:cNvSpPr/>
            <p:nvPr/>
          </p:nvSpPr>
          <p:spPr>
            <a:xfrm>
              <a:off x="1400920" y="4988576"/>
              <a:ext cx="37" cy="56030"/>
            </a:xfrm>
            <a:custGeom>
              <a:avLst/>
              <a:gdLst/>
              <a:ahLst/>
              <a:cxnLst/>
              <a:rect l="l" t="t" r="r" b="b"/>
              <a:pathLst>
                <a:path w="1" h="1215" fill="none" extrusionOk="0">
                  <a:moveTo>
                    <a:pt x="1" y="1214"/>
                  </a:moveTo>
                  <a:lnTo>
                    <a:pt x="1" y="1"/>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93" name="Google Shape;393;p9"/>
            <p:cNvSpPr/>
            <p:nvPr/>
          </p:nvSpPr>
          <p:spPr>
            <a:xfrm>
              <a:off x="1445271" y="4965564"/>
              <a:ext cx="37" cy="74107"/>
            </a:xfrm>
            <a:custGeom>
              <a:avLst/>
              <a:gdLst/>
              <a:ahLst/>
              <a:cxnLst/>
              <a:rect l="l" t="t" r="r" b="b"/>
              <a:pathLst>
                <a:path w="1" h="1607" fill="none" extrusionOk="0">
                  <a:moveTo>
                    <a:pt x="1" y="1606"/>
                  </a:moveTo>
                  <a:lnTo>
                    <a:pt x="1" y="0"/>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394" name="Google Shape;394;p9"/>
            <p:cNvSpPr/>
            <p:nvPr/>
          </p:nvSpPr>
          <p:spPr>
            <a:xfrm>
              <a:off x="1511816" y="5002594"/>
              <a:ext cx="37" cy="51049"/>
            </a:xfrm>
            <a:custGeom>
              <a:avLst/>
              <a:gdLst/>
              <a:ahLst/>
              <a:cxnLst/>
              <a:rect l="l" t="t" r="r" b="b"/>
              <a:pathLst>
                <a:path w="1" h="1107" fill="none" extrusionOk="0">
                  <a:moveTo>
                    <a:pt x="1" y="1106"/>
                  </a:moveTo>
                  <a:lnTo>
                    <a:pt x="1" y="0"/>
                  </a:lnTo>
                </a:path>
              </a:pathLst>
            </a:custGeom>
            <a:noFill/>
            <a:ln w="7575" cap="rnd" cmpd="sng">
              <a:solidFill>
                <a:srgbClr val="2A4849"/>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395" name="Google Shape;395;p9"/>
          <p:cNvGrpSpPr/>
          <p:nvPr/>
        </p:nvGrpSpPr>
        <p:grpSpPr>
          <a:xfrm>
            <a:off x="370701" y="4525667"/>
            <a:ext cx="11460900" cy="1003967"/>
            <a:chOff x="278025" y="3394250"/>
            <a:chExt cx="8595675" cy="752975"/>
          </a:xfrm>
        </p:grpSpPr>
        <p:sp>
          <p:nvSpPr>
            <p:cNvPr id="396" name="Google Shape;396;p9"/>
            <p:cNvSpPr/>
            <p:nvPr/>
          </p:nvSpPr>
          <p:spPr>
            <a:xfrm>
              <a:off x="278025" y="3591175"/>
              <a:ext cx="1054200" cy="75225"/>
            </a:xfrm>
            <a:custGeom>
              <a:avLst/>
              <a:gdLst/>
              <a:ahLst/>
              <a:cxnLst/>
              <a:rect l="l" t="t" r="r" b="b"/>
              <a:pathLst>
                <a:path w="42168" h="3009" extrusionOk="0">
                  <a:moveTo>
                    <a:pt x="0" y="1854"/>
                  </a:moveTo>
                  <a:cubicBezTo>
                    <a:pt x="13650" y="5263"/>
                    <a:pt x="28098" y="0"/>
                    <a:pt x="42168" y="0"/>
                  </a:cubicBezTo>
                </a:path>
              </a:pathLst>
            </a:custGeom>
            <a:noFill/>
            <a:ln w="9525" cap="flat" cmpd="sng">
              <a:solidFill>
                <a:schemeClr val="accent1"/>
              </a:solidFill>
              <a:prstDash val="solid"/>
              <a:round/>
              <a:headEnd type="none" w="med" len="med"/>
              <a:tailEnd type="none" w="med" len="med"/>
            </a:ln>
          </p:spPr>
        </p:sp>
        <p:sp>
          <p:nvSpPr>
            <p:cNvPr id="397" name="Google Shape;397;p9"/>
            <p:cNvSpPr/>
            <p:nvPr/>
          </p:nvSpPr>
          <p:spPr>
            <a:xfrm>
              <a:off x="1714500" y="3452175"/>
              <a:ext cx="915175" cy="51325"/>
            </a:xfrm>
            <a:custGeom>
              <a:avLst/>
              <a:gdLst/>
              <a:ahLst/>
              <a:cxnLst/>
              <a:rect l="l" t="t" r="r" b="b"/>
              <a:pathLst>
                <a:path w="36607" h="2053" extrusionOk="0">
                  <a:moveTo>
                    <a:pt x="0" y="0"/>
                  </a:moveTo>
                  <a:cubicBezTo>
                    <a:pt x="11927" y="2651"/>
                    <a:pt x="24389" y="1853"/>
                    <a:pt x="36607" y="1853"/>
                  </a:cubicBezTo>
                </a:path>
              </a:pathLst>
            </a:custGeom>
            <a:noFill/>
            <a:ln w="9525" cap="flat" cmpd="sng">
              <a:solidFill>
                <a:schemeClr val="accent1"/>
              </a:solidFill>
              <a:prstDash val="solid"/>
              <a:round/>
              <a:headEnd type="none" w="med" len="med"/>
              <a:tailEnd type="none" w="med" len="med"/>
            </a:ln>
          </p:spPr>
        </p:sp>
        <p:sp>
          <p:nvSpPr>
            <p:cNvPr id="398" name="Google Shape;398;p9"/>
            <p:cNvSpPr/>
            <p:nvPr/>
          </p:nvSpPr>
          <p:spPr>
            <a:xfrm>
              <a:off x="2930875" y="3544850"/>
              <a:ext cx="173750" cy="23175"/>
            </a:xfrm>
            <a:custGeom>
              <a:avLst/>
              <a:gdLst/>
              <a:ahLst/>
              <a:cxnLst/>
              <a:rect l="l" t="t" r="r" b="b"/>
              <a:pathLst>
                <a:path w="6950" h="927" extrusionOk="0">
                  <a:moveTo>
                    <a:pt x="0" y="927"/>
                  </a:moveTo>
                  <a:cubicBezTo>
                    <a:pt x="2299" y="509"/>
                    <a:pt x="4613" y="0"/>
                    <a:pt x="6950" y="0"/>
                  </a:cubicBezTo>
                </a:path>
              </a:pathLst>
            </a:custGeom>
            <a:noFill/>
            <a:ln w="9525" cap="flat" cmpd="sng">
              <a:solidFill>
                <a:schemeClr val="accent1"/>
              </a:solidFill>
              <a:prstDash val="solid"/>
              <a:round/>
              <a:headEnd type="none" w="med" len="med"/>
              <a:tailEnd type="none" w="med" len="med"/>
            </a:ln>
          </p:spPr>
        </p:sp>
        <p:sp>
          <p:nvSpPr>
            <p:cNvPr id="399" name="Google Shape;399;p9"/>
            <p:cNvSpPr/>
            <p:nvPr/>
          </p:nvSpPr>
          <p:spPr>
            <a:xfrm>
              <a:off x="2977200" y="3394250"/>
              <a:ext cx="1007850" cy="121700"/>
            </a:xfrm>
            <a:custGeom>
              <a:avLst/>
              <a:gdLst/>
              <a:ahLst/>
              <a:cxnLst/>
              <a:rect l="l" t="t" r="r" b="b"/>
              <a:pathLst>
                <a:path w="40314" h="4868" extrusionOk="0">
                  <a:moveTo>
                    <a:pt x="0" y="0"/>
                  </a:moveTo>
                  <a:cubicBezTo>
                    <a:pt x="4010" y="0"/>
                    <a:pt x="7695" y="2271"/>
                    <a:pt x="11585" y="3244"/>
                  </a:cubicBezTo>
                  <a:cubicBezTo>
                    <a:pt x="20886" y="5570"/>
                    <a:pt x="30726" y="4634"/>
                    <a:pt x="40314" y="4634"/>
                  </a:cubicBezTo>
                </a:path>
              </a:pathLst>
            </a:custGeom>
            <a:noFill/>
            <a:ln w="9525" cap="flat" cmpd="sng">
              <a:solidFill>
                <a:schemeClr val="accent1"/>
              </a:solidFill>
              <a:prstDash val="solid"/>
              <a:round/>
              <a:headEnd type="none" w="med" len="med"/>
              <a:tailEnd type="none" w="med" len="med"/>
            </a:ln>
          </p:spPr>
        </p:sp>
        <p:sp>
          <p:nvSpPr>
            <p:cNvPr id="400" name="Google Shape;400;p9"/>
            <p:cNvSpPr/>
            <p:nvPr/>
          </p:nvSpPr>
          <p:spPr>
            <a:xfrm>
              <a:off x="3938725" y="3614350"/>
              <a:ext cx="915175" cy="34675"/>
            </a:xfrm>
            <a:custGeom>
              <a:avLst/>
              <a:gdLst/>
              <a:ahLst/>
              <a:cxnLst/>
              <a:rect l="l" t="t" r="r" b="b"/>
              <a:pathLst>
                <a:path w="36607" h="1387" extrusionOk="0">
                  <a:moveTo>
                    <a:pt x="0" y="0"/>
                  </a:moveTo>
                  <a:cubicBezTo>
                    <a:pt x="11838" y="2958"/>
                    <a:pt x="24405" y="0"/>
                    <a:pt x="36607" y="0"/>
                  </a:cubicBezTo>
                </a:path>
              </a:pathLst>
            </a:custGeom>
            <a:noFill/>
            <a:ln w="9525" cap="flat" cmpd="sng">
              <a:solidFill>
                <a:schemeClr val="accent1"/>
              </a:solidFill>
              <a:prstDash val="solid"/>
              <a:round/>
              <a:headEnd type="none" w="med" len="med"/>
              <a:tailEnd type="none" w="med" len="med"/>
            </a:ln>
          </p:spPr>
        </p:sp>
        <p:sp>
          <p:nvSpPr>
            <p:cNvPr id="401" name="Google Shape;401;p9"/>
            <p:cNvSpPr/>
            <p:nvPr/>
          </p:nvSpPr>
          <p:spPr>
            <a:xfrm>
              <a:off x="4645375" y="3463750"/>
              <a:ext cx="984675" cy="81100"/>
            </a:xfrm>
            <a:custGeom>
              <a:avLst/>
              <a:gdLst/>
              <a:ahLst/>
              <a:cxnLst/>
              <a:rect l="l" t="t" r="r" b="b"/>
              <a:pathLst>
                <a:path w="39387" h="3244" extrusionOk="0">
                  <a:moveTo>
                    <a:pt x="0" y="0"/>
                  </a:moveTo>
                  <a:cubicBezTo>
                    <a:pt x="13071" y="1636"/>
                    <a:pt x="26608" y="46"/>
                    <a:pt x="39387" y="3244"/>
                  </a:cubicBezTo>
                </a:path>
              </a:pathLst>
            </a:custGeom>
            <a:noFill/>
            <a:ln w="9525" cap="flat" cmpd="sng">
              <a:solidFill>
                <a:schemeClr val="accent1"/>
              </a:solidFill>
              <a:prstDash val="solid"/>
              <a:round/>
              <a:headEnd type="none" w="med" len="med"/>
              <a:tailEnd type="none" w="med" len="med"/>
            </a:ln>
          </p:spPr>
        </p:sp>
        <p:sp>
          <p:nvSpPr>
            <p:cNvPr id="402" name="Google Shape;402;p9"/>
            <p:cNvSpPr/>
            <p:nvPr/>
          </p:nvSpPr>
          <p:spPr>
            <a:xfrm>
              <a:off x="5548950" y="3695450"/>
              <a:ext cx="382300" cy="42150"/>
            </a:xfrm>
            <a:custGeom>
              <a:avLst/>
              <a:gdLst/>
              <a:ahLst/>
              <a:cxnLst/>
              <a:rect l="l" t="t" r="r" b="b"/>
              <a:pathLst>
                <a:path w="15292" h="1686" extrusionOk="0">
                  <a:moveTo>
                    <a:pt x="0" y="0"/>
                  </a:moveTo>
                  <a:cubicBezTo>
                    <a:pt x="4948" y="1236"/>
                    <a:pt x="10730" y="2742"/>
                    <a:pt x="15292" y="463"/>
                  </a:cubicBezTo>
                </a:path>
              </a:pathLst>
            </a:custGeom>
            <a:noFill/>
            <a:ln w="9525" cap="flat" cmpd="sng">
              <a:solidFill>
                <a:schemeClr val="accent1"/>
              </a:solidFill>
              <a:prstDash val="solid"/>
              <a:round/>
              <a:headEnd type="none" w="med" len="med"/>
              <a:tailEnd type="none" w="med" len="med"/>
            </a:ln>
          </p:spPr>
        </p:sp>
        <p:sp>
          <p:nvSpPr>
            <p:cNvPr id="403" name="Google Shape;403;p9"/>
            <p:cNvSpPr/>
            <p:nvPr/>
          </p:nvSpPr>
          <p:spPr>
            <a:xfrm>
              <a:off x="1552325" y="3594349"/>
              <a:ext cx="324350" cy="31575"/>
            </a:xfrm>
            <a:custGeom>
              <a:avLst/>
              <a:gdLst/>
              <a:ahLst/>
              <a:cxnLst/>
              <a:rect l="l" t="t" r="r" b="b"/>
              <a:pathLst>
                <a:path w="12974" h="1263" extrusionOk="0">
                  <a:moveTo>
                    <a:pt x="0" y="337"/>
                  </a:moveTo>
                  <a:cubicBezTo>
                    <a:pt x="4206" y="-716"/>
                    <a:pt x="8638" y="1263"/>
                    <a:pt x="12974" y="1263"/>
                  </a:cubicBezTo>
                </a:path>
              </a:pathLst>
            </a:custGeom>
            <a:noFill/>
            <a:ln w="9525" cap="flat" cmpd="sng">
              <a:solidFill>
                <a:schemeClr val="accent1"/>
              </a:solidFill>
              <a:prstDash val="solid"/>
              <a:round/>
              <a:headEnd type="none" w="med" len="med"/>
              <a:tailEnd type="none" w="med" len="med"/>
            </a:ln>
          </p:spPr>
        </p:sp>
        <p:sp>
          <p:nvSpPr>
            <p:cNvPr id="404" name="Google Shape;404;p9"/>
            <p:cNvSpPr/>
            <p:nvPr/>
          </p:nvSpPr>
          <p:spPr>
            <a:xfrm>
              <a:off x="5977575" y="3579972"/>
              <a:ext cx="602400" cy="69125"/>
            </a:xfrm>
            <a:custGeom>
              <a:avLst/>
              <a:gdLst/>
              <a:ahLst/>
              <a:cxnLst/>
              <a:rect l="l" t="t" r="r" b="b"/>
              <a:pathLst>
                <a:path w="24096" h="2765" extrusionOk="0">
                  <a:moveTo>
                    <a:pt x="0" y="448"/>
                  </a:moveTo>
                  <a:cubicBezTo>
                    <a:pt x="7913" y="-1133"/>
                    <a:pt x="16027" y="2765"/>
                    <a:pt x="24096" y="2765"/>
                  </a:cubicBezTo>
                </a:path>
              </a:pathLst>
            </a:custGeom>
            <a:noFill/>
            <a:ln w="9525" cap="flat" cmpd="sng">
              <a:solidFill>
                <a:schemeClr val="accent1"/>
              </a:solidFill>
              <a:prstDash val="solid"/>
              <a:round/>
              <a:headEnd type="none" w="med" len="med"/>
              <a:tailEnd type="none" w="med" len="med"/>
            </a:ln>
          </p:spPr>
        </p:sp>
        <p:sp>
          <p:nvSpPr>
            <p:cNvPr id="405" name="Google Shape;405;p9"/>
            <p:cNvSpPr/>
            <p:nvPr/>
          </p:nvSpPr>
          <p:spPr>
            <a:xfrm>
              <a:off x="6371450" y="3744187"/>
              <a:ext cx="706650" cy="67100"/>
            </a:xfrm>
            <a:custGeom>
              <a:avLst/>
              <a:gdLst/>
              <a:ahLst/>
              <a:cxnLst/>
              <a:rect l="l" t="t" r="r" b="b"/>
              <a:pathLst>
                <a:path w="28266" h="2684" extrusionOk="0">
                  <a:moveTo>
                    <a:pt x="0" y="1294"/>
                  </a:moveTo>
                  <a:cubicBezTo>
                    <a:pt x="8760" y="-2207"/>
                    <a:pt x="18833" y="2684"/>
                    <a:pt x="28266" y="2684"/>
                  </a:cubicBezTo>
                </a:path>
              </a:pathLst>
            </a:custGeom>
            <a:noFill/>
            <a:ln w="9525" cap="flat" cmpd="sng">
              <a:solidFill>
                <a:schemeClr val="accent1"/>
              </a:solidFill>
              <a:prstDash val="solid"/>
              <a:round/>
              <a:headEnd type="none" w="med" len="med"/>
              <a:tailEnd type="none" w="med" len="med"/>
            </a:ln>
          </p:spPr>
        </p:sp>
        <p:sp>
          <p:nvSpPr>
            <p:cNvPr id="406" name="Google Shape;406;p9"/>
            <p:cNvSpPr/>
            <p:nvPr/>
          </p:nvSpPr>
          <p:spPr>
            <a:xfrm>
              <a:off x="7414050" y="3846522"/>
              <a:ext cx="671900" cy="115350"/>
            </a:xfrm>
            <a:custGeom>
              <a:avLst/>
              <a:gdLst/>
              <a:ahLst/>
              <a:cxnLst/>
              <a:rect l="l" t="t" r="r" b="b"/>
              <a:pathLst>
                <a:path w="26876" h="4614" extrusionOk="0">
                  <a:moveTo>
                    <a:pt x="0" y="444"/>
                  </a:moveTo>
                  <a:cubicBezTo>
                    <a:pt x="8890" y="-1332"/>
                    <a:pt x="17810" y="4614"/>
                    <a:pt x="26876" y="4614"/>
                  </a:cubicBezTo>
                </a:path>
              </a:pathLst>
            </a:custGeom>
            <a:noFill/>
            <a:ln w="9525" cap="flat" cmpd="sng">
              <a:solidFill>
                <a:schemeClr val="accent1"/>
              </a:solidFill>
              <a:prstDash val="solid"/>
              <a:round/>
              <a:headEnd type="none" w="med" len="med"/>
              <a:tailEnd type="none" w="med" len="med"/>
            </a:ln>
          </p:spPr>
        </p:sp>
        <p:sp>
          <p:nvSpPr>
            <p:cNvPr id="407" name="Google Shape;407;p9"/>
            <p:cNvSpPr/>
            <p:nvPr/>
          </p:nvSpPr>
          <p:spPr>
            <a:xfrm>
              <a:off x="8352400" y="4031400"/>
              <a:ext cx="521300" cy="115825"/>
            </a:xfrm>
            <a:custGeom>
              <a:avLst/>
              <a:gdLst/>
              <a:ahLst/>
              <a:cxnLst/>
              <a:rect l="l" t="t" r="r" b="b"/>
              <a:pathLst>
                <a:path w="20852" h="4633" extrusionOk="0">
                  <a:moveTo>
                    <a:pt x="0" y="0"/>
                  </a:moveTo>
                  <a:cubicBezTo>
                    <a:pt x="7120" y="0"/>
                    <a:pt x="13732" y="4633"/>
                    <a:pt x="20852" y="4633"/>
                  </a:cubicBezTo>
                </a:path>
              </a:pathLst>
            </a:custGeom>
            <a:noFill/>
            <a:ln w="9525" cap="flat" cmpd="sng">
              <a:solidFill>
                <a:schemeClr val="accent1"/>
              </a:solidFill>
              <a:prstDash val="solid"/>
              <a:round/>
              <a:headEnd type="none" w="med" len="med"/>
              <a:tailEnd type="none" w="med" len="med"/>
            </a:ln>
          </p:spPr>
        </p:sp>
      </p:grpSp>
    </p:spTree>
    <p:extLst>
      <p:ext uri="{BB962C8B-B14F-4D97-AF65-F5344CB8AC3E}">
        <p14:creationId xmlns:p14="http://schemas.microsoft.com/office/powerpoint/2010/main" val="256224695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08"/>
        <p:cNvGrpSpPr/>
        <p:nvPr/>
      </p:nvGrpSpPr>
      <p:grpSpPr>
        <a:xfrm>
          <a:off x="0" y="0"/>
          <a:ext cx="0" cy="0"/>
          <a:chOff x="0" y="0"/>
          <a:chExt cx="0" cy="0"/>
        </a:xfrm>
      </p:grpSpPr>
      <p:sp>
        <p:nvSpPr>
          <p:cNvPr id="409" name="Google Shape;409;p10"/>
          <p:cNvSpPr/>
          <p:nvPr/>
        </p:nvSpPr>
        <p:spPr>
          <a:xfrm flipH="1">
            <a:off x="0" y="0"/>
            <a:ext cx="12192000" cy="6858000"/>
          </a:xfrm>
          <a:prstGeom prst="rect">
            <a:avLst/>
          </a:prstGeom>
          <a:gradFill>
            <a:gsLst>
              <a:gs pos="0">
                <a:srgbClr val="2A4849">
                  <a:alpha val="49019"/>
                </a:srgbClr>
              </a:gs>
              <a:gs pos="52000">
                <a:srgbClr val="95A4A4">
                  <a:alpha val="18823"/>
                </a:srgbClr>
              </a:gs>
              <a:gs pos="100000">
                <a:srgbClr val="FFFFFF">
                  <a:alpha val="0"/>
                </a:srgbClr>
              </a:gs>
            </a:gsLst>
            <a:path path="circle">
              <a:fillToRect l="100000" b="100000"/>
            </a:path>
            <a:tileRect t="-100000" r="-100000"/>
          </a:gradFill>
          <a:ln>
            <a:noFill/>
          </a:ln>
        </p:spPr>
        <p:txBody>
          <a:bodyPr spcFirstLastPara="1" wrap="square" lIns="121900" tIns="121900" rIns="121900" bIns="121900" anchor="ctr" anchorCtr="0">
            <a:noAutofit/>
          </a:bodyPr>
          <a:lstStyle/>
          <a:p>
            <a:endParaRPr sz="2400">
              <a:solidFill>
                <a:srgbClr val="2A4849"/>
              </a:solidFill>
            </a:endParaRPr>
          </a:p>
        </p:txBody>
      </p:sp>
      <p:sp>
        <p:nvSpPr>
          <p:cNvPr id="410" name="Google Shape;410;p10"/>
          <p:cNvSpPr txBox="1">
            <a:spLocks noGrp="1"/>
          </p:cNvSpPr>
          <p:nvPr>
            <p:ph type="title"/>
          </p:nvPr>
        </p:nvSpPr>
        <p:spPr>
          <a:xfrm>
            <a:off x="950800" y="719200"/>
            <a:ext cx="4589200" cy="1897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234942052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1"/>
        <p:cNvGrpSpPr/>
        <p:nvPr/>
      </p:nvGrpSpPr>
      <p:grpSpPr>
        <a:xfrm>
          <a:off x="0" y="0"/>
          <a:ext cx="0" cy="0"/>
          <a:chOff x="0" y="0"/>
          <a:chExt cx="0" cy="0"/>
        </a:xfrm>
      </p:grpSpPr>
      <p:sp>
        <p:nvSpPr>
          <p:cNvPr id="412" name="Google Shape;412;p11"/>
          <p:cNvSpPr txBox="1">
            <a:spLocks noGrp="1"/>
          </p:cNvSpPr>
          <p:nvPr>
            <p:ph type="title" hasCustomPrompt="1"/>
          </p:nvPr>
        </p:nvSpPr>
        <p:spPr>
          <a:xfrm>
            <a:off x="2473200" y="719200"/>
            <a:ext cx="8768000" cy="2436800"/>
          </a:xfrm>
          <a:prstGeom prst="rect">
            <a:avLst/>
          </a:prstGeom>
        </p:spPr>
        <p:txBody>
          <a:bodyPr spcFirstLastPara="1" wrap="square" lIns="91425" tIns="91425" rIns="91425" bIns="91425" anchor="ctr" anchorCtr="0">
            <a:noAutofit/>
          </a:bodyPr>
          <a:lstStyle>
            <a:lvl1pPr lvl="0" algn="r">
              <a:spcBef>
                <a:spcPts val="0"/>
              </a:spcBef>
              <a:spcAft>
                <a:spcPts val="0"/>
              </a:spcAft>
              <a:buSzPts val="9600"/>
              <a:buNone/>
              <a:defRPr sz="200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413" name="Google Shape;413;p11"/>
          <p:cNvSpPr txBox="1">
            <a:spLocks noGrp="1"/>
          </p:cNvSpPr>
          <p:nvPr>
            <p:ph type="subTitle" idx="1"/>
          </p:nvPr>
        </p:nvSpPr>
        <p:spPr>
          <a:xfrm>
            <a:off x="2473200" y="3155667"/>
            <a:ext cx="8768000" cy="662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400"/>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grpSp>
        <p:nvGrpSpPr>
          <p:cNvPr id="414" name="Google Shape;414;p11"/>
          <p:cNvGrpSpPr/>
          <p:nvPr/>
        </p:nvGrpSpPr>
        <p:grpSpPr>
          <a:xfrm flipH="1">
            <a:off x="0" y="4545748"/>
            <a:ext cx="12191997" cy="2312403"/>
            <a:chOff x="0" y="2768725"/>
            <a:chExt cx="9143998" cy="2374780"/>
          </a:xfrm>
        </p:grpSpPr>
        <p:sp>
          <p:nvSpPr>
            <p:cNvPr id="415" name="Google Shape;415;p11"/>
            <p:cNvSpPr/>
            <p:nvPr/>
          </p:nvSpPr>
          <p:spPr>
            <a:xfrm>
              <a:off x="0" y="2768725"/>
              <a:ext cx="9143738" cy="2374768"/>
            </a:xfrm>
            <a:custGeom>
              <a:avLst/>
              <a:gdLst/>
              <a:ahLst/>
              <a:cxnLst/>
              <a:rect l="l" t="t" r="r" b="b"/>
              <a:pathLst>
                <a:path w="266232" h="73284" extrusionOk="0">
                  <a:moveTo>
                    <a:pt x="187894" y="0"/>
                  </a:moveTo>
                  <a:cubicBezTo>
                    <a:pt x="182788" y="0"/>
                    <a:pt x="177639" y="59"/>
                    <a:pt x="172450" y="200"/>
                  </a:cubicBezTo>
                  <a:lnTo>
                    <a:pt x="172414" y="200"/>
                  </a:lnTo>
                  <a:cubicBezTo>
                    <a:pt x="154768" y="664"/>
                    <a:pt x="136711" y="1895"/>
                    <a:pt x="118797" y="3965"/>
                  </a:cubicBezTo>
                  <a:cubicBezTo>
                    <a:pt x="106254" y="5392"/>
                    <a:pt x="93782" y="7230"/>
                    <a:pt x="81560" y="9478"/>
                  </a:cubicBezTo>
                  <a:cubicBezTo>
                    <a:pt x="67107" y="12119"/>
                    <a:pt x="53011" y="15348"/>
                    <a:pt x="39629" y="19167"/>
                  </a:cubicBezTo>
                  <a:cubicBezTo>
                    <a:pt x="28139" y="22432"/>
                    <a:pt x="17166" y="26125"/>
                    <a:pt x="6906" y="30265"/>
                  </a:cubicBezTo>
                  <a:cubicBezTo>
                    <a:pt x="4569" y="31210"/>
                    <a:pt x="2267" y="32174"/>
                    <a:pt x="1" y="33155"/>
                  </a:cubicBezTo>
                  <a:lnTo>
                    <a:pt x="1" y="73283"/>
                  </a:lnTo>
                  <a:lnTo>
                    <a:pt x="266231" y="73283"/>
                  </a:lnTo>
                  <a:lnTo>
                    <a:pt x="266231" y="6159"/>
                  </a:lnTo>
                  <a:cubicBezTo>
                    <a:pt x="265053" y="5945"/>
                    <a:pt x="263858" y="5749"/>
                    <a:pt x="262663" y="5553"/>
                  </a:cubicBezTo>
                  <a:cubicBezTo>
                    <a:pt x="260450" y="5178"/>
                    <a:pt x="258202" y="4821"/>
                    <a:pt x="255918" y="4500"/>
                  </a:cubicBezTo>
                  <a:cubicBezTo>
                    <a:pt x="254954" y="4357"/>
                    <a:pt x="253991" y="4214"/>
                    <a:pt x="253027" y="4090"/>
                  </a:cubicBezTo>
                  <a:cubicBezTo>
                    <a:pt x="250226" y="3697"/>
                    <a:pt x="247407" y="3340"/>
                    <a:pt x="244517" y="3019"/>
                  </a:cubicBezTo>
                  <a:cubicBezTo>
                    <a:pt x="242375" y="2769"/>
                    <a:pt x="240199" y="2537"/>
                    <a:pt x="238004" y="2323"/>
                  </a:cubicBezTo>
                  <a:cubicBezTo>
                    <a:pt x="235256" y="2055"/>
                    <a:pt x="232473" y="1806"/>
                    <a:pt x="229654" y="1592"/>
                  </a:cubicBezTo>
                  <a:cubicBezTo>
                    <a:pt x="227298" y="1395"/>
                    <a:pt x="224907" y="1235"/>
                    <a:pt x="222499" y="1074"/>
                  </a:cubicBezTo>
                  <a:lnTo>
                    <a:pt x="222481" y="1074"/>
                  </a:lnTo>
                  <a:cubicBezTo>
                    <a:pt x="216521" y="682"/>
                    <a:pt x="210437" y="414"/>
                    <a:pt x="204246" y="236"/>
                  </a:cubicBezTo>
                  <a:cubicBezTo>
                    <a:pt x="199553" y="93"/>
                    <a:pt x="194807" y="21"/>
                    <a:pt x="190025" y="4"/>
                  </a:cubicBezTo>
                  <a:lnTo>
                    <a:pt x="190007" y="4"/>
                  </a:lnTo>
                  <a:cubicBezTo>
                    <a:pt x="189304" y="1"/>
                    <a:pt x="188599" y="0"/>
                    <a:pt x="18789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416" name="Google Shape;416;p11"/>
            <p:cNvSpPr/>
            <p:nvPr/>
          </p:nvSpPr>
          <p:spPr>
            <a:xfrm>
              <a:off x="8918775" y="2948650"/>
              <a:ext cx="225224" cy="2194855"/>
            </a:xfrm>
            <a:custGeom>
              <a:avLst/>
              <a:gdLst/>
              <a:ahLst/>
              <a:cxnLst/>
              <a:rect l="l" t="t" r="r" b="b"/>
              <a:pathLst>
                <a:path w="8941" h="67732" extrusionOk="0">
                  <a:moveTo>
                    <a:pt x="5372" y="1"/>
                  </a:moveTo>
                  <a:cubicBezTo>
                    <a:pt x="3587" y="22572"/>
                    <a:pt x="1803" y="45160"/>
                    <a:pt x="1" y="67731"/>
                  </a:cubicBezTo>
                  <a:lnTo>
                    <a:pt x="8940" y="67731"/>
                  </a:lnTo>
                  <a:lnTo>
                    <a:pt x="8940" y="607"/>
                  </a:lnTo>
                  <a:cubicBezTo>
                    <a:pt x="7762" y="393"/>
                    <a:pt x="6567" y="197"/>
                    <a:pt x="537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417" name="Google Shape;417;p11"/>
            <p:cNvSpPr/>
            <p:nvPr/>
          </p:nvSpPr>
          <p:spPr>
            <a:xfrm>
              <a:off x="6889350" y="2901225"/>
              <a:ext cx="1858292" cy="2242264"/>
            </a:xfrm>
            <a:custGeom>
              <a:avLst/>
              <a:gdLst/>
              <a:ahLst/>
              <a:cxnLst/>
              <a:rect l="l" t="t" r="r" b="b"/>
              <a:pathLst>
                <a:path w="55331" h="69195" extrusionOk="0">
                  <a:moveTo>
                    <a:pt x="52440" y="1"/>
                  </a:moveTo>
                  <a:cubicBezTo>
                    <a:pt x="50103" y="1696"/>
                    <a:pt x="47730" y="4051"/>
                    <a:pt x="45500" y="6370"/>
                  </a:cubicBezTo>
                  <a:cubicBezTo>
                    <a:pt x="27568" y="25105"/>
                    <a:pt x="12223" y="46320"/>
                    <a:pt x="1" y="69194"/>
                  </a:cubicBezTo>
                  <a:lnTo>
                    <a:pt x="34794" y="69194"/>
                  </a:lnTo>
                  <a:cubicBezTo>
                    <a:pt x="40789" y="46017"/>
                    <a:pt x="47641" y="23071"/>
                    <a:pt x="55331" y="411"/>
                  </a:cubicBezTo>
                  <a:lnTo>
                    <a:pt x="52440" y="1"/>
                  </a:ln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418" name="Google Shape;418;p11"/>
            <p:cNvSpPr/>
            <p:nvPr/>
          </p:nvSpPr>
          <p:spPr>
            <a:xfrm>
              <a:off x="3725371" y="2844002"/>
              <a:ext cx="4672672" cy="2299491"/>
            </a:xfrm>
            <a:custGeom>
              <a:avLst/>
              <a:gdLst/>
              <a:ahLst/>
              <a:cxnLst/>
              <a:rect l="l" t="t" r="r" b="b"/>
              <a:pathLst>
                <a:path w="136051" h="70961" extrusionOk="0">
                  <a:moveTo>
                    <a:pt x="129538" y="0"/>
                  </a:moveTo>
                  <a:cubicBezTo>
                    <a:pt x="105825" y="5906"/>
                    <a:pt x="81720" y="16844"/>
                    <a:pt x="59131" y="30065"/>
                  </a:cubicBezTo>
                  <a:cubicBezTo>
                    <a:pt x="38433" y="42180"/>
                    <a:pt x="18949" y="56222"/>
                    <a:pt x="0" y="70960"/>
                  </a:cubicBezTo>
                  <a:lnTo>
                    <a:pt x="34205" y="70960"/>
                  </a:lnTo>
                  <a:cubicBezTo>
                    <a:pt x="66589" y="45374"/>
                    <a:pt x="100633" y="21875"/>
                    <a:pt x="136051" y="696"/>
                  </a:cubicBezTo>
                  <a:lnTo>
                    <a:pt x="129538" y="0"/>
                  </a:ln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419" name="Google Shape;419;p11"/>
            <p:cNvSpPr/>
            <p:nvPr/>
          </p:nvSpPr>
          <p:spPr>
            <a:xfrm>
              <a:off x="116433" y="2803528"/>
              <a:ext cx="7771037" cy="2339965"/>
            </a:xfrm>
            <a:custGeom>
              <a:avLst/>
              <a:gdLst/>
              <a:ahLst/>
              <a:cxnLst/>
              <a:rect l="l" t="t" r="r" b="b"/>
              <a:pathLst>
                <a:path w="226264" h="72210" extrusionOk="0">
                  <a:moveTo>
                    <a:pt x="219091" y="0"/>
                  </a:moveTo>
                  <a:cubicBezTo>
                    <a:pt x="142207" y="13953"/>
                    <a:pt x="68410" y="37791"/>
                    <a:pt x="1" y="72209"/>
                  </a:cubicBezTo>
                  <a:lnTo>
                    <a:pt x="48123" y="72209"/>
                  </a:lnTo>
                  <a:cubicBezTo>
                    <a:pt x="103595" y="40039"/>
                    <a:pt x="165010" y="19805"/>
                    <a:pt x="226264" y="518"/>
                  </a:cubicBezTo>
                  <a:lnTo>
                    <a:pt x="219109" y="0"/>
                  </a:ln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420" name="Google Shape;420;p11"/>
            <p:cNvSpPr/>
            <p:nvPr/>
          </p:nvSpPr>
          <p:spPr>
            <a:xfrm>
              <a:off x="0" y="2768725"/>
              <a:ext cx="7014829" cy="1817953"/>
            </a:xfrm>
            <a:custGeom>
              <a:avLst/>
              <a:gdLst/>
              <a:ahLst/>
              <a:cxnLst/>
              <a:rect l="l" t="t" r="r" b="b"/>
              <a:pathLst>
                <a:path w="204246" h="56101" extrusionOk="0">
                  <a:moveTo>
                    <a:pt x="187894" y="0"/>
                  </a:moveTo>
                  <a:cubicBezTo>
                    <a:pt x="182788" y="0"/>
                    <a:pt x="177639" y="59"/>
                    <a:pt x="172450" y="200"/>
                  </a:cubicBezTo>
                  <a:lnTo>
                    <a:pt x="172414" y="200"/>
                  </a:lnTo>
                  <a:cubicBezTo>
                    <a:pt x="131002" y="4482"/>
                    <a:pt x="88536" y="13849"/>
                    <a:pt x="47088" y="26268"/>
                  </a:cubicBezTo>
                  <a:cubicBezTo>
                    <a:pt x="31172" y="31050"/>
                    <a:pt x="15363" y="36295"/>
                    <a:pt x="1" y="42612"/>
                  </a:cubicBezTo>
                  <a:lnTo>
                    <a:pt x="1" y="56101"/>
                  </a:lnTo>
                  <a:cubicBezTo>
                    <a:pt x="64127" y="26125"/>
                    <a:pt x="133839" y="9193"/>
                    <a:pt x="204246" y="236"/>
                  </a:cubicBezTo>
                  <a:cubicBezTo>
                    <a:pt x="199553" y="93"/>
                    <a:pt x="194807" y="21"/>
                    <a:pt x="190025" y="4"/>
                  </a:cubicBezTo>
                  <a:lnTo>
                    <a:pt x="190007" y="4"/>
                  </a:lnTo>
                  <a:cubicBezTo>
                    <a:pt x="189304" y="1"/>
                    <a:pt x="188599" y="0"/>
                    <a:pt x="18789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grpSp>
    </p:spTree>
    <p:extLst>
      <p:ext uri="{BB962C8B-B14F-4D97-AF65-F5344CB8AC3E}">
        <p14:creationId xmlns:p14="http://schemas.microsoft.com/office/powerpoint/2010/main" val="92580581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21"/>
        <p:cNvGrpSpPr/>
        <p:nvPr/>
      </p:nvGrpSpPr>
      <p:grpSpPr>
        <a:xfrm>
          <a:off x="0" y="0"/>
          <a:ext cx="0" cy="0"/>
          <a:chOff x="0" y="0"/>
          <a:chExt cx="0" cy="0"/>
        </a:xfrm>
      </p:grpSpPr>
    </p:spTree>
    <p:extLst>
      <p:ext uri="{BB962C8B-B14F-4D97-AF65-F5344CB8AC3E}">
        <p14:creationId xmlns:p14="http://schemas.microsoft.com/office/powerpoint/2010/main" val="223666403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22"/>
        <p:cNvGrpSpPr/>
        <p:nvPr/>
      </p:nvGrpSpPr>
      <p:grpSpPr>
        <a:xfrm>
          <a:off x="0" y="0"/>
          <a:ext cx="0" cy="0"/>
          <a:chOff x="0" y="0"/>
          <a:chExt cx="0" cy="0"/>
        </a:xfrm>
      </p:grpSpPr>
      <p:sp>
        <p:nvSpPr>
          <p:cNvPr id="423" name="Google Shape;423;p13"/>
          <p:cNvSpPr txBox="1">
            <a:spLocks noGrp="1"/>
          </p:cNvSpPr>
          <p:nvPr>
            <p:ph type="title"/>
          </p:nvPr>
        </p:nvSpPr>
        <p:spPr>
          <a:xfrm>
            <a:off x="960000" y="709796"/>
            <a:ext cx="10281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solidFill>
                  <a:srgbClr val="2A4849"/>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24" name="Google Shape;424;p13"/>
          <p:cNvSpPr txBox="1">
            <a:spLocks noGrp="1"/>
          </p:cNvSpPr>
          <p:nvPr>
            <p:ph type="title" idx="2"/>
          </p:nvPr>
        </p:nvSpPr>
        <p:spPr>
          <a:xfrm>
            <a:off x="1976000" y="1985333"/>
            <a:ext cx="33376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4800">
                <a:solidFill>
                  <a:srgbClr val="2A4849"/>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25" name="Google Shape;425;p13"/>
          <p:cNvSpPr txBox="1">
            <a:spLocks noGrp="1"/>
          </p:cNvSpPr>
          <p:nvPr>
            <p:ph type="subTitle" idx="1"/>
          </p:nvPr>
        </p:nvSpPr>
        <p:spPr>
          <a:xfrm>
            <a:off x="1976000" y="2688933"/>
            <a:ext cx="33376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rgbClr val="426B69"/>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26" name="Google Shape;426;p13"/>
          <p:cNvSpPr txBox="1">
            <a:spLocks noGrp="1"/>
          </p:cNvSpPr>
          <p:nvPr>
            <p:ph type="title" idx="3"/>
          </p:nvPr>
        </p:nvSpPr>
        <p:spPr>
          <a:xfrm>
            <a:off x="6731373" y="1985333"/>
            <a:ext cx="33376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4800">
                <a:solidFill>
                  <a:srgbClr val="2A4849"/>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27" name="Google Shape;427;p13"/>
          <p:cNvSpPr txBox="1">
            <a:spLocks noGrp="1"/>
          </p:cNvSpPr>
          <p:nvPr>
            <p:ph type="subTitle" idx="4"/>
          </p:nvPr>
        </p:nvSpPr>
        <p:spPr>
          <a:xfrm>
            <a:off x="6731373" y="2688933"/>
            <a:ext cx="33376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rgbClr val="426B69"/>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28" name="Google Shape;428;p13"/>
          <p:cNvSpPr txBox="1">
            <a:spLocks noGrp="1"/>
          </p:cNvSpPr>
          <p:nvPr>
            <p:ph type="title" idx="5"/>
          </p:nvPr>
        </p:nvSpPr>
        <p:spPr>
          <a:xfrm>
            <a:off x="1976000" y="3896533"/>
            <a:ext cx="33376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4800">
                <a:solidFill>
                  <a:srgbClr val="2A4849"/>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29" name="Google Shape;429;p13"/>
          <p:cNvSpPr txBox="1">
            <a:spLocks noGrp="1"/>
          </p:cNvSpPr>
          <p:nvPr>
            <p:ph type="subTitle" idx="6"/>
          </p:nvPr>
        </p:nvSpPr>
        <p:spPr>
          <a:xfrm>
            <a:off x="1976000" y="4600133"/>
            <a:ext cx="33376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rgbClr val="426B69"/>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30" name="Google Shape;430;p13"/>
          <p:cNvSpPr txBox="1">
            <a:spLocks noGrp="1"/>
          </p:cNvSpPr>
          <p:nvPr>
            <p:ph type="title" idx="7"/>
          </p:nvPr>
        </p:nvSpPr>
        <p:spPr>
          <a:xfrm>
            <a:off x="6731373" y="3896533"/>
            <a:ext cx="33376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4800">
                <a:solidFill>
                  <a:srgbClr val="2A4849"/>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31" name="Google Shape;431;p13"/>
          <p:cNvSpPr txBox="1">
            <a:spLocks noGrp="1"/>
          </p:cNvSpPr>
          <p:nvPr>
            <p:ph type="subTitle" idx="8"/>
          </p:nvPr>
        </p:nvSpPr>
        <p:spPr>
          <a:xfrm>
            <a:off x="6731373" y="4600133"/>
            <a:ext cx="33376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rgbClr val="426B69"/>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32" name="Google Shape;432;p13"/>
          <p:cNvSpPr txBox="1">
            <a:spLocks noGrp="1"/>
          </p:cNvSpPr>
          <p:nvPr>
            <p:ph type="title" idx="9" hasCustomPrompt="1"/>
          </p:nvPr>
        </p:nvSpPr>
        <p:spPr>
          <a:xfrm>
            <a:off x="891300" y="2284317"/>
            <a:ext cx="104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2A4849"/>
              </a:buClr>
              <a:buSzPts val="4800"/>
              <a:buNone/>
              <a:defRPr>
                <a:solidFill>
                  <a:srgbClr val="2A4849"/>
                </a:solidFill>
              </a:defRPr>
            </a:lvl1pPr>
            <a:lvl2pPr lvl="1" rtl="0">
              <a:spcBef>
                <a:spcPts val="0"/>
              </a:spcBef>
              <a:spcAft>
                <a:spcPts val="0"/>
              </a:spcAft>
              <a:buClr>
                <a:srgbClr val="2A4849"/>
              </a:buClr>
              <a:buSzPts val="3600"/>
              <a:buNone/>
              <a:defRPr sz="4800">
                <a:solidFill>
                  <a:srgbClr val="2A4849"/>
                </a:solidFill>
              </a:defRPr>
            </a:lvl2pPr>
            <a:lvl3pPr lvl="2" rtl="0">
              <a:spcBef>
                <a:spcPts val="0"/>
              </a:spcBef>
              <a:spcAft>
                <a:spcPts val="0"/>
              </a:spcAft>
              <a:buClr>
                <a:srgbClr val="2A4849"/>
              </a:buClr>
              <a:buSzPts val="3600"/>
              <a:buNone/>
              <a:defRPr sz="4800">
                <a:solidFill>
                  <a:srgbClr val="2A4849"/>
                </a:solidFill>
              </a:defRPr>
            </a:lvl3pPr>
            <a:lvl4pPr lvl="3" rtl="0">
              <a:spcBef>
                <a:spcPts val="0"/>
              </a:spcBef>
              <a:spcAft>
                <a:spcPts val="0"/>
              </a:spcAft>
              <a:buClr>
                <a:srgbClr val="2A4849"/>
              </a:buClr>
              <a:buSzPts val="3600"/>
              <a:buNone/>
              <a:defRPr sz="4800">
                <a:solidFill>
                  <a:srgbClr val="2A4849"/>
                </a:solidFill>
              </a:defRPr>
            </a:lvl4pPr>
            <a:lvl5pPr lvl="4" rtl="0">
              <a:spcBef>
                <a:spcPts val="0"/>
              </a:spcBef>
              <a:spcAft>
                <a:spcPts val="0"/>
              </a:spcAft>
              <a:buClr>
                <a:srgbClr val="2A4849"/>
              </a:buClr>
              <a:buSzPts val="3600"/>
              <a:buNone/>
              <a:defRPr sz="4800">
                <a:solidFill>
                  <a:srgbClr val="2A4849"/>
                </a:solidFill>
              </a:defRPr>
            </a:lvl5pPr>
            <a:lvl6pPr lvl="5" rtl="0">
              <a:spcBef>
                <a:spcPts val="0"/>
              </a:spcBef>
              <a:spcAft>
                <a:spcPts val="0"/>
              </a:spcAft>
              <a:buClr>
                <a:srgbClr val="2A4849"/>
              </a:buClr>
              <a:buSzPts val="3600"/>
              <a:buNone/>
              <a:defRPr sz="4800">
                <a:solidFill>
                  <a:srgbClr val="2A4849"/>
                </a:solidFill>
              </a:defRPr>
            </a:lvl6pPr>
            <a:lvl7pPr lvl="6" rtl="0">
              <a:spcBef>
                <a:spcPts val="0"/>
              </a:spcBef>
              <a:spcAft>
                <a:spcPts val="0"/>
              </a:spcAft>
              <a:buClr>
                <a:srgbClr val="2A4849"/>
              </a:buClr>
              <a:buSzPts val="3600"/>
              <a:buNone/>
              <a:defRPr sz="4800">
                <a:solidFill>
                  <a:srgbClr val="2A4849"/>
                </a:solidFill>
              </a:defRPr>
            </a:lvl7pPr>
            <a:lvl8pPr lvl="7" rtl="0">
              <a:spcBef>
                <a:spcPts val="0"/>
              </a:spcBef>
              <a:spcAft>
                <a:spcPts val="0"/>
              </a:spcAft>
              <a:buClr>
                <a:srgbClr val="2A4849"/>
              </a:buClr>
              <a:buSzPts val="3600"/>
              <a:buNone/>
              <a:defRPr sz="4800">
                <a:solidFill>
                  <a:srgbClr val="2A4849"/>
                </a:solidFill>
              </a:defRPr>
            </a:lvl8pPr>
            <a:lvl9pPr lvl="8" rtl="0">
              <a:spcBef>
                <a:spcPts val="0"/>
              </a:spcBef>
              <a:spcAft>
                <a:spcPts val="0"/>
              </a:spcAft>
              <a:buClr>
                <a:srgbClr val="2A4849"/>
              </a:buClr>
              <a:buSzPts val="3600"/>
              <a:buNone/>
              <a:defRPr sz="4800">
                <a:solidFill>
                  <a:srgbClr val="2A4849"/>
                </a:solidFill>
              </a:defRPr>
            </a:lvl9pPr>
          </a:lstStyle>
          <a:p>
            <a:r>
              <a:t>xx%</a:t>
            </a:r>
          </a:p>
        </p:txBody>
      </p:sp>
      <p:sp>
        <p:nvSpPr>
          <p:cNvPr id="433" name="Google Shape;433;p13"/>
          <p:cNvSpPr txBox="1">
            <a:spLocks noGrp="1"/>
          </p:cNvSpPr>
          <p:nvPr>
            <p:ph type="title" idx="13" hasCustomPrompt="1"/>
          </p:nvPr>
        </p:nvSpPr>
        <p:spPr>
          <a:xfrm>
            <a:off x="891300" y="4178333"/>
            <a:ext cx="104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2A4849"/>
              </a:buClr>
              <a:buSzPts val="4800"/>
              <a:buNone/>
              <a:defRPr>
                <a:solidFill>
                  <a:srgbClr val="2A4849"/>
                </a:solidFill>
              </a:defRPr>
            </a:lvl1pPr>
            <a:lvl2pPr lvl="1" rtl="0">
              <a:spcBef>
                <a:spcPts val="0"/>
              </a:spcBef>
              <a:spcAft>
                <a:spcPts val="0"/>
              </a:spcAft>
              <a:buClr>
                <a:srgbClr val="2A4849"/>
              </a:buClr>
              <a:buSzPts val="3600"/>
              <a:buNone/>
              <a:defRPr sz="4800">
                <a:solidFill>
                  <a:srgbClr val="2A4849"/>
                </a:solidFill>
              </a:defRPr>
            </a:lvl2pPr>
            <a:lvl3pPr lvl="2" rtl="0">
              <a:spcBef>
                <a:spcPts val="0"/>
              </a:spcBef>
              <a:spcAft>
                <a:spcPts val="0"/>
              </a:spcAft>
              <a:buClr>
                <a:srgbClr val="2A4849"/>
              </a:buClr>
              <a:buSzPts val="3600"/>
              <a:buNone/>
              <a:defRPr sz="4800">
                <a:solidFill>
                  <a:srgbClr val="2A4849"/>
                </a:solidFill>
              </a:defRPr>
            </a:lvl3pPr>
            <a:lvl4pPr lvl="3" rtl="0">
              <a:spcBef>
                <a:spcPts val="0"/>
              </a:spcBef>
              <a:spcAft>
                <a:spcPts val="0"/>
              </a:spcAft>
              <a:buClr>
                <a:srgbClr val="2A4849"/>
              </a:buClr>
              <a:buSzPts val="3600"/>
              <a:buNone/>
              <a:defRPr sz="4800">
                <a:solidFill>
                  <a:srgbClr val="2A4849"/>
                </a:solidFill>
              </a:defRPr>
            </a:lvl4pPr>
            <a:lvl5pPr lvl="4" rtl="0">
              <a:spcBef>
                <a:spcPts val="0"/>
              </a:spcBef>
              <a:spcAft>
                <a:spcPts val="0"/>
              </a:spcAft>
              <a:buClr>
                <a:srgbClr val="2A4849"/>
              </a:buClr>
              <a:buSzPts val="3600"/>
              <a:buNone/>
              <a:defRPr sz="4800">
                <a:solidFill>
                  <a:srgbClr val="2A4849"/>
                </a:solidFill>
              </a:defRPr>
            </a:lvl5pPr>
            <a:lvl6pPr lvl="5" rtl="0">
              <a:spcBef>
                <a:spcPts val="0"/>
              </a:spcBef>
              <a:spcAft>
                <a:spcPts val="0"/>
              </a:spcAft>
              <a:buClr>
                <a:srgbClr val="2A4849"/>
              </a:buClr>
              <a:buSzPts val="3600"/>
              <a:buNone/>
              <a:defRPr sz="4800">
                <a:solidFill>
                  <a:srgbClr val="2A4849"/>
                </a:solidFill>
              </a:defRPr>
            </a:lvl6pPr>
            <a:lvl7pPr lvl="6" rtl="0">
              <a:spcBef>
                <a:spcPts val="0"/>
              </a:spcBef>
              <a:spcAft>
                <a:spcPts val="0"/>
              </a:spcAft>
              <a:buClr>
                <a:srgbClr val="2A4849"/>
              </a:buClr>
              <a:buSzPts val="3600"/>
              <a:buNone/>
              <a:defRPr sz="4800">
                <a:solidFill>
                  <a:srgbClr val="2A4849"/>
                </a:solidFill>
              </a:defRPr>
            </a:lvl7pPr>
            <a:lvl8pPr lvl="7" rtl="0">
              <a:spcBef>
                <a:spcPts val="0"/>
              </a:spcBef>
              <a:spcAft>
                <a:spcPts val="0"/>
              </a:spcAft>
              <a:buClr>
                <a:srgbClr val="2A4849"/>
              </a:buClr>
              <a:buSzPts val="3600"/>
              <a:buNone/>
              <a:defRPr sz="4800">
                <a:solidFill>
                  <a:srgbClr val="2A4849"/>
                </a:solidFill>
              </a:defRPr>
            </a:lvl8pPr>
            <a:lvl9pPr lvl="8" rtl="0">
              <a:spcBef>
                <a:spcPts val="0"/>
              </a:spcBef>
              <a:spcAft>
                <a:spcPts val="0"/>
              </a:spcAft>
              <a:buClr>
                <a:srgbClr val="2A4849"/>
              </a:buClr>
              <a:buSzPts val="3600"/>
              <a:buNone/>
              <a:defRPr sz="4800">
                <a:solidFill>
                  <a:srgbClr val="2A4849"/>
                </a:solidFill>
              </a:defRPr>
            </a:lvl9pPr>
          </a:lstStyle>
          <a:p>
            <a:r>
              <a:t>xx%</a:t>
            </a:r>
          </a:p>
        </p:txBody>
      </p:sp>
      <p:sp>
        <p:nvSpPr>
          <p:cNvPr id="434" name="Google Shape;434;p13"/>
          <p:cNvSpPr txBox="1">
            <a:spLocks noGrp="1"/>
          </p:cNvSpPr>
          <p:nvPr>
            <p:ph type="title" idx="14" hasCustomPrompt="1"/>
          </p:nvPr>
        </p:nvSpPr>
        <p:spPr>
          <a:xfrm>
            <a:off x="5574601" y="2284317"/>
            <a:ext cx="104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2A4849"/>
              </a:buClr>
              <a:buSzPts val="4800"/>
              <a:buNone/>
              <a:defRPr>
                <a:solidFill>
                  <a:srgbClr val="2A4849"/>
                </a:solidFill>
              </a:defRPr>
            </a:lvl1pPr>
            <a:lvl2pPr lvl="1" rtl="0">
              <a:spcBef>
                <a:spcPts val="0"/>
              </a:spcBef>
              <a:spcAft>
                <a:spcPts val="0"/>
              </a:spcAft>
              <a:buClr>
                <a:srgbClr val="2A4849"/>
              </a:buClr>
              <a:buSzPts val="3600"/>
              <a:buNone/>
              <a:defRPr sz="4800">
                <a:solidFill>
                  <a:srgbClr val="2A4849"/>
                </a:solidFill>
              </a:defRPr>
            </a:lvl2pPr>
            <a:lvl3pPr lvl="2" rtl="0">
              <a:spcBef>
                <a:spcPts val="0"/>
              </a:spcBef>
              <a:spcAft>
                <a:spcPts val="0"/>
              </a:spcAft>
              <a:buClr>
                <a:srgbClr val="2A4849"/>
              </a:buClr>
              <a:buSzPts val="3600"/>
              <a:buNone/>
              <a:defRPr sz="4800">
                <a:solidFill>
                  <a:srgbClr val="2A4849"/>
                </a:solidFill>
              </a:defRPr>
            </a:lvl3pPr>
            <a:lvl4pPr lvl="3" rtl="0">
              <a:spcBef>
                <a:spcPts val="0"/>
              </a:spcBef>
              <a:spcAft>
                <a:spcPts val="0"/>
              </a:spcAft>
              <a:buClr>
                <a:srgbClr val="2A4849"/>
              </a:buClr>
              <a:buSzPts val="3600"/>
              <a:buNone/>
              <a:defRPr sz="4800">
                <a:solidFill>
                  <a:srgbClr val="2A4849"/>
                </a:solidFill>
              </a:defRPr>
            </a:lvl4pPr>
            <a:lvl5pPr lvl="4" rtl="0">
              <a:spcBef>
                <a:spcPts val="0"/>
              </a:spcBef>
              <a:spcAft>
                <a:spcPts val="0"/>
              </a:spcAft>
              <a:buClr>
                <a:srgbClr val="2A4849"/>
              </a:buClr>
              <a:buSzPts val="3600"/>
              <a:buNone/>
              <a:defRPr sz="4800">
                <a:solidFill>
                  <a:srgbClr val="2A4849"/>
                </a:solidFill>
              </a:defRPr>
            </a:lvl5pPr>
            <a:lvl6pPr lvl="5" rtl="0">
              <a:spcBef>
                <a:spcPts val="0"/>
              </a:spcBef>
              <a:spcAft>
                <a:spcPts val="0"/>
              </a:spcAft>
              <a:buClr>
                <a:srgbClr val="2A4849"/>
              </a:buClr>
              <a:buSzPts val="3600"/>
              <a:buNone/>
              <a:defRPr sz="4800">
                <a:solidFill>
                  <a:srgbClr val="2A4849"/>
                </a:solidFill>
              </a:defRPr>
            </a:lvl6pPr>
            <a:lvl7pPr lvl="6" rtl="0">
              <a:spcBef>
                <a:spcPts val="0"/>
              </a:spcBef>
              <a:spcAft>
                <a:spcPts val="0"/>
              </a:spcAft>
              <a:buClr>
                <a:srgbClr val="2A4849"/>
              </a:buClr>
              <a:buSzPts val="3600"/>
              <a:buNone/>
              <a:defRPr sz="4800">
                <a:solidFill>
                  <a:srgbClr val="2A4849"/>
                </a:solidFill>
              </a:defRPr>
            </a:lvl7pPr>
            <a:lvl8pPr lvl="7" rtl="0">
              <a:spcBef>
                <a:spcPts val="0"/>
              </a:spcBef>
              <a:spcAft>
                <a:spcPts val="0"/>
              </a:spcAft>
              <a:buClr>
                <a:srgbClr val="2A4849"/>
              </a:buClr>
              <a:buSzPts val="3600"/>
              <a:buNone/>
              <a:defRPr sz="4800">
                <a:solidFill>
                  <a:srgbClr val="2A4849"/>
                </a:solidFill>
              </a:defRPr>
            </a:lvl8pPr>
            <a:lvl9pPr lvl="8" rtl="0">
              <a:spcBef>
                <a:spcPts val="0"/>
              </a:spcBef>
              <a:spcAft>
                <a:spcPts val="0"/>
              </a:spcAft>
              <a:buClr>
                <a:srgbClr val="2A4849"/>
              </a:buClr>
              <a:buSzPts val="3600"/>
              <a:buNone/>
              <a:defRPr sz="4800">
                <a:solidFill>
                  <a:srgbClr val="2A4849"/>
                </a:solidFill>
              </a:defRPr>
            </a:lvl9pPr>
          </a:lstStyle>
          <a:p>
            <a:r>
              <a:t>xx%</a:t>
            </a:r>
          </a:p>
        </p:txBody>
      </p:sp>
      <p:sp>
        <p:nvSpPr>
          <p:cNvPr id="435" name="Google Shape;435;p13"/>
          <p:cNvSpPr txBox="1">
            <a:spLocks noGrp="1"/>
          </p:cNvSpPr>
          <p:nvPr>
            <p:ph type="title" idx="15" hasCustomPrompt="1"/>
          </p:nvPr>
        </p:nvSpPr>
        <p:spPr>
          <a:xfrm>
            <a:off x="5594468" y="4183900"/>
            <a:ext cx="104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2A4849"/>
              </a:buClr>
              <a:buSzPts val="4800"/>
              <a:buNone/>
              <a:defRPr>
                <a:solidFill>
                  <a:srgbClr val="2A4849"/>
                </a:solidFill>
              </a:defRPr>
            </a:lvl1pPr>
            <a:lvl2pPr lvl="1" rtl="0">
              <a:spcBef>
                <a:spcPts val="0"/>
              </a:spcBef>
              <a:spcAft>
                <a:spcPts val="0"/>
              </a:spcAft>
              <a:buClr>
                <a:srgbClr val="2A4849"/>
              </a:buClr>
              <a:buSzPts val="3600"/>
              <a:buNone/>
              <a:defRPr sz="4800">
                <a:solidFill>
                  <a:srgbClr val="2A4849"/>
                </a:solidFill>
              </a:defRPr>
            </a:lvl2pPr>
            <a:lvl3pPr lvl="2" rtl="0">
              <a:spcBef>
                <a:spcPts val="0"/>
              </a:spcBef>
              <a:spcAft>
                <a:spcPts val="0"/>
              </a:spcAft>
              <a:buClr>
                <a:srgbClr val="2A4849"/>
              </a:buClr>
              <a:buSzPts val="3600"/>
              <a:buNone/>
              <a:defRPr sz="4800">
                <a:solidFill>
                  <a:srgbClr val="2A4849"/>
                </a:solidFill>
              </a:defRPr>
            </a:lvl3pPr>
            <a:lvl4pPr lvl="3" rtl="0">
              <a:spcBef>
                <a:spcPts val="0"/>
              </a:spcBef>
              <a:spcAft>
                <a:spcPts val="0"/>
              </a:spcAft>
              <a:buClr>
                <a:srgbClr val="2A4849"/>
              </a:buClr>
              <a:buSzPts val="3600"/>
              <a:buNone/>
              <a:defRPr sz="4800">
                <a:solidFill>
                  <a:srgbClr val="2A4849"/>
                </a:solidFill>
              </a:defRPr>
            </a:lvl4pPr>
            <a:lvl5pPr lvl="4" rtl="0">
              <a:spcBef>
                <a:spcPts val="0"/>
              </a:spcBef>
              <a:spcAft>
                <a:spcPts val="0"/>
              </a:spcAft>
              <a:buClr>
                <a:srgbClr val="2A4849"/>
              </a:buClr>
              <a:buSzPts val="3600"/>
              <a:buNone/>
              <a:defRPr sz="4800">
                <a:solidFill>
                  <a:srgbClr val="2A4849"/>
                </a:solidFill>
              </a:defRPr>
            </a:lvl5pPr>
            <a:lvl6pPr lvl="5" rtl="0">
              <a:spcBef>
                <a:spcPts val="0"/>
              </a:spcBef>
              <a:spcAft>
                <a:spcPts val="0"/>
              </a:spcAft>
              <a:buClr>
                <a:srgbClr val="2A4849"/>
              </a:buClr>
              <a:buSzPts val="3600"/>
              <a:buNone/>
              <a:defRPr sz="4800">
                <a:solidFill>
                  <a:srgbClr val="2A4849"/>
                </a:solidFill>
              </a:defRPr>
            </a:lvl6pPr>
            <a:lvl7pPr lvl="6" rtl="0">
              <a:spcBef>
                <a:spcPts val="0"/>
              </a:spcBef>
              <a:spcAft>
                <a:spcPts val="0"/>
              </a:spcAft>
              <a:buClr>
                <a:srgbClr val="2A4849"/>
              </a:buClr>
              <a:buSzPts val="3600"/>
              <a:buNone/>
              <a:defRPr sz="4800">
                <a:solidFill>
                  <a:srgbClr val="2A4849"/>
                </a:solidFill>
              </a:defRPr>
            </a:lvl7pPr>
            <a:lvl8pPr lvl="7" rtl="0">
              <a:spcBef>
                <a:spcPts val="0"/>
              </a:spcBef>
              <a:spcAft>
                <a:spcPts val="0"/>
              </a:spcAft>
              <a:buClr>
                <a:srgbClr val="2A4849"/>
              </a:buClr>
              <a:buSzPts val="3600"/>
              <a:buNone/>
              <a:defRPr sz="4800">
                <a:solidFill>
                  <a:srgbClr val="2A4849"/>
                </a:solidFill>
              </a:defRPr>
            </a:lvl8pPr>
            <a:lvl9pPr lvl="8" rtl="0">
              <a:spcBef>
                <a:spcPts val="0"/>
              </a:spcBef>
              <a:spcAft>
                <a:spcPts val="0"/>
              </a:spcAft>
              <a:buClr>
                <a:srgbClr val="2A4849"/>
              </a:buClr>
              <a:buSzPts val="3600"/>
              <a:buNone/>
              <a:defRPr sz="4800">
                <a:solidFill>
                  <a:srgbClr val="2A4849"/>
                </a:solidFill>
              </a:defRPr>
            </a:lvl9pPr>
          </a:lstStyle>
          <a:p>
            <a:r>
              <a:t>xx%</a:t>
            </a:r>
          </a:p>
        </p:txBody>
      </p:sp>
      <p:grpSp>
        <p:nvGrpSpPr>
          <p:cNvPr id="436" name="Google Shape;436;p13"/>
          <p:cNvGrpSpPr/>
          <p:nvPr/>
        </p:nvGrpSpPr>
        <p:grpSpPr>
          <a:xfrm>
            <a:off x="9278934" y="4990304"/>
            <a:ext cx="2977245" cy="945584"/>
            <a:chOff x="7196900" y="3819825"/>
            <a:chExt cx="1947100" cy="632075"/>
          </a:xfrm>
        </p:grpSpPr>
        <p:sp>
          <p:nvSpPr>
            <p:cNvPr id="437" name="Google Shape;437;p13"/>
            <p:cNvSpPr/>
            <p:nvPr/>
          </p:nvSpPr>
          <p:spPr>
            <a:xfrm>
              <a:off x="7880725" y="3819825"/>
              <a:ext cx="1263275" cy="632075"/>
            </a:xfrm>
            <a:custGeom>
              <a:avLst/>
              <a:gdLst/>
              <a:ahLst/>
              <a:cxnLst/>
              <a:rect l="l" t="t" r="r" b="b"/>
              <a:pathLst>
                <a:path w="50531" h="25283" extrusionOk="0">
                  <a:moveTo>
                    <a:pt x="44964" y="0"/>
                  </a:moveTo>
                  <a:cubicBezTo>
                    <a:pt x="44586" y="0"/>
                    <a:pt x="44209" y="46"/>
                    <a:pt x="43840" y="142"/>
                  </a:cubicBezTo>
                  <a:cubicBezTo>
                    <a:pt x="41663" y="713"/>
                    <a:pt x="39968" y="2979"/>
                    <a:pt x="39950" y="5424"/>
                  </a:cubicBezTo>
                  <a:cubicBezTo>
                    <a:pt x="39616" y="5248"/>
                    <a:pt x="39248" y="5165"/>
                    <a:pt x="38879" y="5165"/>
                  </a:cubicBezTo>
                  <a:cubicBezTo>
                    <a:pt x="38124" y="5165"/>
                    <a:pt x="37367" y="5514"/>
                    <a:pt x="36899" y="6138"/>
                  </a:cubicBezTo>
                  <a:cubicBezTo>
                    <a:pt x="36185" y="7083"/>
                    <a:pt x="36150" y="8546"/>
                    <a:pt x="36828" y="9528"/>
                  </a:cubicBezTo>
                  <a:cubicBezTo>
                    <a:pt x="36552" y="9438"/>
                    <a:pt x="36265" y="9395"/>
                    <a:pt x="35978" y="9395"/>
                  </a:cubicBezTo>
                  <a:cubicBezTo>
                    <a:pt x="34945" y="9395"/>
                    <a:pt x="33903" y="9948"/>
                    <a:pt x="33331" y="10884"/>
                  </a:cubicBezTo>
                  <a:cubicBezTo>
                    <a:pt x="33302" y="9660"/>
                    <a:pt x="32172" y="8685"/>
                    <a:pt x="31074" y="8685"/>
                  </a:cubicBezTo>
                  <a:cubicBezTo>
                    <a:pt x="30795" y="8685"/>
                    <a:pt x="30518" y="8748"/>
                    <a:pt x="30262" y="8885"/>
                  </a:cubicBezTo>
                  <a:cubicBezTo>
                    <a:pt x="31261" y="6530"/>
                    <a:pt x="29441" y="3354"/>
                    <a:pt x="27032" y="3211"/>
                  </a:cubicBezTo>
                  <a:cubicBezTo>
                    <a:pt x="26976" y="3208"/>
                    <a:pt x="26919" y="3206"/>
                    <a:pt x="26863" y="3206"/>
                  </a:cubicBezTo>
                  <a:cubicBezTo>
                    <a:pt x="24528" y="3206"/>
                    <a:pt x="22572" y="6070"/>
                    <a:pt x="23357" y="8475"/>
                  </a:cubicBezTo>
                  <a:cubicBezTo>
                    <a:pt x="22526" y="7861"/>
                    <a:pt x="21528" y="7566"/>
                    <a:pt x="20529" y="7566"/>
                  </a:cubicBezTo>
                  <a:cubicBezTo>
                    <a:pt x="19062" y="7566"/>
                    <a:pt x="17593" y="8203"/>
                    <a:pt x="16648" y="9403"/>
                  </a:cubicBezTo>
                  <a:cubicBezTo>
                    <a:pt x="16511" y="8226"/>
                    <a:pt x="15398" y="7364"/>
                    <a:pt x="14324" y="7364"/>
                  </a:cubicBezTo>
                  <a:cubicBezTo>
                    <a:pt x="13997" y="7364"/>
                    <a:pt x="13674" y="7444"/>
                    <a:pt x="13383" y="7618"/>
                  </a:cubicBezTo>
                  <a:cubicBezTo>
                    <a:pt x="13570" y="5508"/>
                    <a:pt x="11760" y="3446"/>
                    <a:pt x="9812" y="3446"/>
                  </a:cubicBezTo>
                  <a:cubicBezTo>
                    <a:pt x="9718" y="3446"/>
                    <a:pt x="9623" y="3451"/>
                    <a:pt x="9529" y="3461"/>
                  </a:cubicBezTo>
                  <a:cubicBezTo>
                    <a:pt x="7477" y="3657"/>
                    <a:pt x="5924" y="6173"/>
                    <a:pt x="6531" y="8314"/>
                  </a:cubicBezTo>
                  <a:cubicBezTo>
                    <a:pt x="6254" y="8107"/>
                    <a:pt x="5931" y="8013"/>
                    <a:pt x="5604" y="8013"/>
                  </a:cubicBezTo>
                  <a:cubicBezTo>
                    <a:pt x="4752" y="8013"/>
                    <a:pt x="3877" y="8652"/>
                    <a:pt x="3748" y="9581"/>
                  </a:cubicBezTo>
                  <a:cubicBezTo>
                    <a:pt x="3527" y="9517"/>
                    <a:pt x="3301" y="9486"/>
                    <a:pt x="3075" y="9486"/>
                  </a:cubicBezTo>
                  <a:cubicBezTo>
                    <a:pt x="1988" y="9486"/>
                    <a:pt x="914" y="10198"/>
                    <a:pt x="500" y="11276"/>
                  </a:cubicBezTo>
                  <a:cubicBezTo>
                    <a:pt x="1" y="12579"/>
                    <a:pt x="518" y="14256"/>
                    <a:pt x="1660" y="14987"/>
                  </a:cubicBezTo>
                  <a:cubicBezTo>
                    <a:pt x="17700" y="25283"/>
                    <a:pt x="34473" y="22785"/>
                    <a:pt x="49567" y="24765"/>
                  </a:cubicBezTo>
                  <a:cubicBezTo>
                    <a:pt x="49835" y="19502"/>
                    <a:pt x="50085" y="14220"/>
                    <a:pt x="50353" y="8957"/>
                  </a:cubicBezTo>
                  <a:cubicBezTo>
                    <a:pt x="50460" y="6905"/>
                    <a:pt x="50531" y="4728"/>
                    <a:pt x="49603" y="2908"/>
                  </a:cubicBezTo>
                  <a:cubicBezTo>
                    <a:pt x="48698" y="1127"/>
                    <a:pt x="46829" y="0"/>
                    <a:pt x="4496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438" name="Google Shape;438;p13"/>
            <p:cNvSpPr/>
            <p:nvPr/>
          </p:nvSpPr>
          <p:spPr>
            <a:xfrm>
              <a:off x="8808650" y="3957150"/>
              <a:ext cx="216950" cy="370125"/>
            </a:xfrm>
            <a:custGeom>
              <a:avLst/>
              <a:gdLst/>
              <a:ahLst/>
              <a:cxnLst/>
              <a:rect l="l" t="t" r="r" b="b"/>
              <a:pathLst>
                <a:path w="8678" h="14805" extrusionOk="0">
                  <a:moveTo>
                    <a:pt x="6838" y="0"/>
                  </a:moveTo>
                  <a:cubicBezTo>
                    <a:pt x="6758" y="0"/>
                    <a:pt x="6683" y="43"/>
                    <a:pt x="6652" y="145"/>
                  </a:cubicBezTo>
                  <a:cubicBezTo>
                    <a:pt x="6045" y="2001"/>
                    <a:pt x="5349" y="3838"/>
                    <a:pt x="4600" y="5640"/>
                  </a:cubicBezTo>
                  <a:cubicBezTo>
                    <a:pt x="4136" y="4445"/>
                    <a:pt x="3708" y="3232"/>
                    <a:pt x="3297" y="2018"/>
                  </a:cubicBezTo>
                  <a:cubicBezTo>
                    <a:pt x="3260" y="1919"/>
                    <a:pt x="3186" y="1878"/>
                    <a:pt x="3110" y="1878"/>
                  </a:cubicBezTo>
                  <a:cubicBezTo>
                    <a:pt x="2967" y="1878"/>
                    <a:pt x="2817" y="2022"/>
                    <a:pt x="2887" y="2197"/>
                  </a:cubicBezTo>
                  <a:cubicBezTo>
                    <a:pt x="3351" y="3535"/>
                    <a:pt x="3832" y="4873"/>
                    <a:pt x="4332" y="6211"/>
                  </a:cubicBezTo>
                  <a:cubicBezTo>
                    <a:pt x="4332" y="6211"/>
                    <a:pt x="4332" y="6211"/>
                    <a:pt x="4332" y="6229"/>
                  </a:cubicBezTo>
                  <a:cubicBezTo>
                    <a:pt x="4171" y="6622"/>
                    <a:pt x="3993" y="7032"/>
                    <a:pt x="3815" y="7425"/>
                  </a:cubicBezTo>
                  <a:cubicBezTo>
                    <a:pt x="2708" y="9833"/>
                    <a:pt x="1424" y="12135"/>
                    <a:pt x="103" y="14437"/>
                  </a:cubicBezTo>
                  <a:cubicBezTo>
                    <a:pt x="1" y="14616"/>
                    <a:pt x="156" y="14804"/>
                    <a:pt x="310" y="14804"/>
                  </a:cubicBezTo>
                  <a:cubicBezTo>
                    <a:pt x="372" y="14804"/>
                    <a:pt x="433" y="14775"/>
                    <a:pt x="478" y="14704"/>
                  </a:cubicBezTo>
                  <a:cubicBezTo>
                    <a:pt x="1798" y="12599"/>
                    <a:pt x="2940" y="10351"/>
                    <a:pt x="3993" y="8103"/>
                  </a:cubicBezTo>
                  <a:cubicBezTo>
                    <a:pt x="5599" y="7550"/>
                    <a:pt x="7115" y="6729"/>
                    <a:pt x="8489" y="5712"/>
                  </a:cubicBezTo>
                  <a:cubicBezTo>
                    <a:pt x="8677" y="5567"/>
                    <a:pt x="8526" y="5306"/>
                    <a:pt x="8329" y="5306"/>
                  </a:cubicBezTo>
                  <a:cubicBezTo>
                    <a:pt x="8283" y="5306"/>
                    <a:pt x="8234" y="5321"/>
                    <a:pt x="8186" y="5355"/>
                  </a:cubicBezTo>
                  <a:cubicBezTo>
                    <a:pt x="6991" y="6265"/>
                    <a:pt x="5670" y="6979"/>
                    <a:pt x="4261" y="7514"/>
                  </a:cubicBezTo>
                  <a:cubicBezTo>
                    <a:pt x="5331" y="5177"/>
                    <a:pt x="6277" y="2768"/>
                    <a:pt x="7080" y="323"/>
                  </a:cubicBezTo>
                  <a:cubicBezTo>
                    <a:pt x="7137" y="140"/>
                    <a:pt x="6980" y="0"/>
                    <a:pt x="6838" y="0"/>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439" name="Google Shape;439;p13"/>
            <p:cNvSpPr/>
            <p:nvPr/>
          </p:nvSpPr>
          <p:spPr>
            <a:xfrm>
              <a:off x="8430575" y="4009300"/>
              <a:ext cx="228050" cy="277950"/>
            </a:xfrm>
            <a:custGeom>
              <a:avLst/>
              <a:gdLst/>
              <a:ahLst/>
              <a:cxnLst/>
              <a:rect l="l" t="t" r="r" b="b"/>
              <a:pathLst>
                <a:path w="9122" h="11118" extrusionOk="0">
                  <a:moveTo>
                    <a:pt x="4277" y="0"/>
                  </a:moveTo>
                  <a:cubicBezTo>
                    <a:pt x="4151" y="0"/>
                    <a:pt x="4019" y="93"/>
                    <a:pt x="4039" y="254"/>
                  </a:cubicBezTo>
                  <a:cubicBezTo>
                    <a:pt x="4342" y="3215"/>
                    <a:pt x="4860" y="6177"/>
                    <a:pt x="5681" y="9050"/>
                  </a:cubicBezTo>
                  <a:cubicBezTo>
                    <a:pt x="3664" y="7658"/>
                    <a:pt x="1898" y="5928"/>
                    <a:pt x="470" y="3929"/>
                  </a:cubicBezTo>
                  <a:cubicBezTo>
                    <a:pt x="428" y="3868"/>
                    <a:pt x="372" y="3843"/>
                    <a:pt x="316" y="3843"/>
                  </a:cubicBezTo>
                  <a:cubicBezTo>
                    <a:pt x="159" y="3843"/>
                    <a:pt x="0" y="4039"/>
                    <a:pt x="131" y="4197"/>
                  </a:cubicBezTo>
                  <a:cubicBezTo>
                    <a:pt x="1666" y="6356"/>
                    <a:pt x="3575" y="8211"/>
                    <a:pt x="5788" y="9692"/>
                  </a:cubicBezTo>
                  <a:cubicBezTo>
                    <a:pt x="5805" y="9710"/>
                    <a:pt x="5823" y="9710"/>
                    <a:pt x="5859" y="9710"/>
                  </a:cubicBezTo>
                  <a:cubicBezTo>
                    <a:pt x="5984" y="10138"/>
                    <a:pt x="6109" y="10567"/>
                    <a:pt x="6251" y="10977"/>
                  </a:cubicBezTo>
                  <a:cubicBezTo>
                    <a:pt x="6283" y="11076"/>
                    <a:pt x="6352" y="11117"/>
                    <a:pt x="6427" y="11117"/>
                  </a:cubicBezTo>
                  <a:cubicBezTo>
                    <a:pt x="6566" y="11117"/>
                    <a:pt x="6720" y="10973"/>
                    <a:pt x="6662" y="10799"/>
                  </a:cubicBezTo>
                  <a:cubicBezTo>
                    <a:pt x="6341" y="9692"/>
                    <a:pt x="6037" y="8586"/>
                    <a:pt x="5770" y="7480"/>
                  </a:cubicBezTo>
                  <a:cubicBezTo>
                    <a:pt x="5841" y="7480"/>
                    <a:pt x="5912" y="7462"/>
                    <a:pt x="5966" y="7391"/>
                  </a:cubicBezTo>
                  <a:cubicBezTo>
                    <a:pt x="6555" y="6713"/>
                    <a:pt x="7108" y="6017"/>
                    <a:pt x="7608" y="5285"/>
                  </a:cubicBezTo>
                  <a:cubicBezTo>
                    <a:pt x="8125" y="4554"/>
                    <a:pt x="8625" y="3804"/>
                    <a:pt x="9035" y="3019"/>
                  </a:cubicBezTo>
                  <a:cubicBezTo>
                    <a:pt x="9122" y="2858"/>
                    <a:pt x="8958" y="2705"/>
                    <a:pt x="8803" y="2705"/>
                  </a:cubicBezTo>
                  <a:cubicBezTo>
                    <a:pt x="8735" y="2705"/>
                    <a:pt x="8668" y="2734"/>
                    <a:pt x="8625" y="2805"/>
                  </a:cubicBezTo>
                  <a:cubicBezTo>
                    <a:pt x="8161" y="3554"/>
                    <a:pt x="7732" y="4304"/>
                    <a:pt x="7215" y="5035"/>
                  </a:cubicBezTo>
                  <a:cubicBezTo>
                    <a:pt x="6733" y="5731"/>
                    <a:pt x="6216" y="6391"/>
                    <a:pt x="5663" y="7034"/>
                  </a:cubicBezTo>
                  <a:cubicBezTo>
                    <a:pt x="5127" y="4786"/>
                    <a:pt x="4717" y="2502"/>
                    <a:pt x="4485" y="182"/>
                  </a:cubicBezTo>
                  <a:cubicBezTo>
                    <a:pt x="4469" y="57"/>
                    <a:pt x="4375" y="0"/>
                    <a:pt x="4277" y="0"/>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440" name="Google Shape;440;p13"/>
            <p:cNvSpPr/>
            <p:nvPr/>
          </p:nvSpPr>
          <p:spPr>
            <a:xfrm>
              <a:off x="7196900" y="4002700"/>
              <a:ext cx="1556350" cy="380075"/>
            </a:xfrm>
            <a:custGeom>
              <a:avLst/>
              <a:gdLst/>
              <a:ahLst/>
              <a:cxnLst/>
              <a:rect l="l" t="t" r="r" b="b"/>
              <a:pathLst>
                <a:path w="62254" h="15203" extrusionOk="0">
                  <a:moveTo>
                    <a:pt x="25976" y="1"/>
                  </a:moveTo>
                  <a:cubicBezTo>
                    <a:pt x="25700" y="1"/>
                    <a:pt x="25425" y="52"/>
                    <a:pt x="25159" y="161"/>
                  </a:cubicBezTo>
                  <a:cubicBezTo>
                    <a:pt x="23482" y="839"/>
                    <a:pt x="22786" y="3622"/>
                    <a:pt x="23892" y="5317"/>
                  </a:cubicBezTo>
                  <a:cubicBezTo>
                    <a:pt x="23426" y="4970"/>
                    <a:pt x="22883" y="4800"/>
                    <a:pt x="22343" y="4800"/>
                  </a:cubicBezTo>
                  <a:cubicBezTo>
                    <a:pt x="21664" y="4800"/>
                    <a:pt x="20991" y="5068"/>
                    <a:pt x="20484" y="5585"/>
                  </a:cubicBezTo>
                  <a:cubicBezTo>
                    <a:pt x="20035" y="4248"/>
                    <a:pt x="18770" y="3445"/>
                    <a:pt x="17542" y="3445"/>
                  </a:cubicBezTo>
                  <a:cubicBezTo>
                    <a:pt x="16918" y="3445"/>
                    <a:pt x="16303" y="3653"/>
                    <a:pt x="15809" y="4104"/>
                  </a:cubicBezTo>
                  <a:cubicBezTo>
                    <a:pt x="15845" y="3105"/>
                    <a:pt x="15238" y="2106"/>
                    <a:pt x="14435" y="1784"/>
                  </a:cubicBezTo>
                  <a:cubicBezTo>
                    <a:pt x="14238" y="1707"/>
                    <a:pt x="14030" y="1670"/>
                    <a:pt x="13823" y="1670"/>
                  </a:cubicBezTo>
                  <a:cubicBezTo>
                    <a:pt x="13171" y="1670"/>
                    <a:pt x="12521" y="2036"/>
                    <a:pt x="12169" y="2659"/>
                  </a:cubicBezTo>
                  <a:cubicBezTo>
                    <a:pt x="11785" y="1233"/>
                    <a:pt x="10500" y="251"/>
                    <a:pt x="9243" y="251"/>
                  </a:cubicBezTo>
                  <a:cubicBezTo>
                    <a:pt x="8927" y="251"/>
                    <a:pt x="8613" y="314"/>
                    <a:pt x="8315" y="446"/>
                  </a:cubicBezTo>
                  <a:cubicBezTo>
                    <a:pt x="6835" y="1089"/>
                    <a:pt x="6103" y="3337"/>
                    <a:pt x="6799" y="5032"/>
                  </a:cubicBezTo>
                  <a:cubicBezTo>
                    <a:pt x="6560" y="4686"/>
                    <a:pt x="6186" y="4499"/>
                    <a:pt x="5820" y="4499"/>
                  </a:cubicBezTo>
                  <a:cubicBezTo>
                    <a:pt x="5638" y="4499"/>
                    <a:pt x="5459" y="4545"/>
                    <a:pt x="5300" y="4639"/>
                  </a:cubicBezTo>
                  <a:cubicBezTo>
                    <a:pt x="4800" y="4907"/>
                    <a:pt x="4515" y="5621"/>
                    <a:pt x="4640" y="6245"/>
                  </a:cubicBezTo>
                  <a:cubicBezTo>
                    <a:pt x="4164" y="5858"/>
                    <a:pt x="3590" y="5668"/>
                    <a:pt x="3018" y="5668"/>
                  </a:cubicBezTo>
                  <a:cubicBezTo>
                    <a:pt x="2324" y="5668"/>
                    <a:pt x="1633" y="5947"/>
                    <a:pt x="1125" y="6495"/>
                  </a:cubicBezTo>
                  <a:cubicBezTo>
                    <a:pt x="215" y="7494"/>
                    <a:pt x="1" y="9260"/>
                    <a:pt x="661" y="10545"/>
                  </a:cubicBezTo>
                  <a:cubicBezTo>
                    <a:pt x="21483" y="13222"/>
                    <a:pt x="41860" y="14203"/>
                    <a:pt x="62254" y="15202"/>
                  </a:cubicBezTo>
                  <a:cubicBezTo>
                    <a:pt x="62225" y="13761"/>
                    <a:pt x="60988" y="12594"/>
                    <a:pt x="59791" y="12594"/>
                  </a:cubicBezTo>
                  <a:cubicBezTo>
                    <a:pt x="59491" y="12594"/>
                    <a:pt x="59193" y="12668"/>
                    <a:pt x="58917" y="12829"/>
                  </a:cubicBezTo>
                  <a:cubicBezTo>
                    <a:pt x="60380" y="10938"/>
                    <a:pt x="59952" y="7530"/>
                    <a:pt x="58096" y="6102"/>
                  </a:cubicBezTo>
                  <a:cubicBezTo>
                    <a:pt x="57501" y="5650"/>
                    <a:pt x="56807" y="5440"/>
                    <a:pt x="56110" y="5440"/>
                  </a:cubicBezTo>
                  <a:cubicBezTo>
                    <a:pt x="54633" y="5440"/>
                    <a:pt x="53141" y="6382"/>
                    <a:pt x="52547" y="7958"/>
                  </a:cubicBezTo>
                  <a:cubicBezTo>
                    <a:pt x="52163" y="7350"/>
                    <a:pt x="51543" y="7073"/>
                    <a:pt x="50911" y="7073"/>
                  </a:cubicBezTo>
                  <a:cubicBezTo>
                    <a:pt x="49931" y="7073"/>
                    <a:pt x="48924" y="7739"/>
                    <a:pt x="48729" y="8868"/>
                  </a:cubicBezTo>
                  <a:cubicBezTo>
                    <a:pt x="48610" y="7589"/>
                    <a:pt x="47499" y="6583"/>
                    <a:pt x="46420" y="6583"/>
                  </a:cubicBezTo>
                  <a:cubicBezTo>
                    <a:pt x="46204" y="6583"/>
                    <a:pt x="45990" y="6623"/>
                    <a:pt x="45785" y="6709"/>
                  </a:cubicBezTo>
                  <a:cubicBezTo>
                    <a:pt x="46320" y="4140"/>
                    <a:pt x="44679" y="1196"/>
                    <a:pt x="42431" y="696"/>
                  </a:cubicBezTo>
                  <a:cubicBezTo>
                    <a:pt x="42193" y="641"/>
                    <a:pt x="41954" y="615"/>
                    <a:pt x="41716" y="615"/>
                  </a:cubicBezTo>
                  <a:cubicBezTo>
                    <a:pt x="39701" y="615"/>
                    <a:pt x="37767" y="2492"/>
                    <a:pt x="37560" y="4853"/>
                  </a:cubicBezTo>
                  <a:cubicBezTo>
                    <a:pt x="37084" y="3679"/>
                    <a:pt x="35965" y="3059"/>
                    <a:pt x="34873" y="3059"/>
                  </a:cubicBezTo>
                  <a:cubicBezTo>
                    <a:pt x="33958" y="3059"/>
                    <a:pt x="33062" y="3496"/>
                    <a:pt x="32581" y="4407"/>
                  </a:cubicBezTo>
                  <a:cubicBezTo>
                    <a:pt x="32170" y="3403"/>
                    <a:pt x="31209" y="2809"/>
                    <a:pt x="30276" y="2809"/>
                  </a:cubicBezTo>
                  <a:cubicBezTo>
                    <a:pt x="29834" y="2809"/>
                    <a:pt x="29398" y="2943"/>
                    <a:pt x="29031" y="3230"/>
                  </a:cubicBezTo>
                  <a:cubicBezTo>
                    <a:pt x="28956" y="1469"/>
                    <a:pt x="27459" y="1"/>
                    <a:pt x="25976" y="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441" name="Google Shape;441;p13"/>
            <p:cNvSpPr/>
            <p:nvPr/>
          </p:nvSpPr>
          <p:spPr>
            <a:xfrm>
              <a:off x="8145450" y="4097525"/>
              <a:ext cx="146375" cy="187550"/>
            </a:xfrm>
            <a:custGeom>
              <a:avLst/>
              <a:gdLst/>
              <a:ahLst/>
              <a:cxnLst/>
              <a:rect l="l" t="t" r="r" b="b"/>
              <a:pathLst>
                <a:path w="5855" h="7502" extrusionOk="0">
                  <a:moveTo>
                    <a:pt x="3652" y="0"/>
                  </a:moveTo>
                  <a:cubicBezTo>
                    <a:pt x="3573" y="0"/>
                    <a:pt x="3498" y="45"/>
                    <a:pt x="3472" y="150"/>
                  </a:cubicBezTo>
                  <a:cubicBezTo>
                    <a:pt x="3186" y="1096"/>
                    <a:pt x="2865" y="2006"/>
                    <a:pt x="2472" y="2898"/>
                  </a:cubicBezTo>
                  <a:cubicBezTo>
                    <a:pt x="2187" y="2131"/>
                    <a:pt x="1901" y="1364"/>
                    <a:pt x="1616" y="596"/>
                  </a:cubicBezTo>
                  <a:cubicBezTo>
                    <a:pt x="1579" y="503"/>
                    <a:pt x="1504" y="464"/>
                    <a:pt x="1428" y="464"/>
                  </a:cubicBezTo>
                  <a:cubicBezTo>
                    <a:pt x="1286" y="464"/>
                    <a:pt x="1136" y="600"/>
                    <a:pt x="1206" y="775"/>
                  </a:cubicBezTo>
                  <a:cubicBezTo>
                    <a:pt x="1545" y="1667"/>
                    <a:pt x="1866" y="2577"/>
                    <a:pt x="2205" y="3469"/>
                  </a:cubicBezTo>
                  <a:cubicBezTo>
                    <a:pt x="1616" y="4736"/>
                    <a:pt x="920" y="5967"/>
                    <a:pt x="117" y="7145"/>
                  </a:cubicBezTo>
                  <a:cubicBezTo>
                    <a:pt x="0" y="7314"/>
                    <a:pt x="158" y="7501"/>
                    <a:pt x="321" y="7501"/>
                  </a:cubicBezTo>
                  <a:cubicBezTo>
                    <a:pt x="382" y="7501"/>
                    <a:pt x="443" y="7475"/>
                    <a:pt x="492" y="7412"/>
                  </a:cubicBezTo>
                  <a:cubicBezTo>
                    <a:pt x="974" y="6734"/>
                    <a:pt x="1420" y="6038"/>
                    <a:pt x="1830" y="5307"/>
                  </a:cubicBezTo>
                  <a:cubicBezTo>
                    <a:pt x="3133" y="4665"/>
                    <a:pt x="4417" y="3933"/>
                    <a:pt x="5648" y="3166"/>
                  </a:cubicBezTo>
                  <a:cubicBezTo>
                    <a:pt x="5854" y="3019"/>
                    <a:pt x="5697" y="2751"/>
                    <a:pt x="5495" y="2751"/>
                  </a:cubicBezTo>
                  <a:cubicBezTo>
                    <a:pt x="5452" y="2751"/>
                    <a:pt x="5407" y="2763"/>
                    <a:pt x="5363" y="2791"/>
                  </a:cubicBezTo>
                  <a:cubicBezTo>
                    <a:pt x="4328" y="3433"/>
                    <a:pt x="3275" y="4040"/>
                    <a:pt x="2205" y="4593"/>
                  </a:cubicBezTo>
                  <a:cubicBezTo>
                    <a:pt x="2901" y="3219"/>
                    <a:pt x="3472" y="1774"/>
                    <a:pt x="3882" y="311"/>
                  </a:cubicBezTo>
                  <a:cubicBezTo>
                    <a:pt x="3938" y="131"/>
                    <a:pt x="3789" y="0"/>
                    <a:pt x="365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442" name="Google Shape;442;p13"/>
            <p:cNvSpPr/>
            <p:nvPr/>
          </p:nvSpPr>
          <p:spPr>
            <a:xfrm>
              <a:off x="7784500" y="4111900"/>
              <a:ext cx="260475" cy="182350"/>
            </a:xfrm>
            <a:custGeom>
              <a:avLst/>
              <a:gdLst/>
              <a:ahLst/>
              <a:cxnLst/>
              <a:rect l="l" t="t" r="r" b="b"/>
              <a:pathLst>
                <a:path w="10419" h="7294" extrusionOk="0">
                  <a:moveTo>
                    <a:pt x="2984" y="0"/>
                  </a:moveTo>
                  <a:cubicBezTo>
                    <a:pt x="2843" y="0"/>
                    <a:pt x="2684" y="142"/>
                    <a:pt x="2743" y="307"/>
                  </a:cubicBezTo>
                  <a:cubicBezTo>
                    <a:pt x="3225" y="1716"/>
                    <a:pt x="3653" y="3126"/>
                    <a:pt x="4099" y="4536"/>
                  </a:cubicBezTo>
                  <a:cubicBezTo>
                    <a:pt x="3867" y="4446"/>
                    <a:pt x="3635" y="4375"/>
                    <a:pt x="3403" y="4268"/>
                  </a:cubicBezTo>
                  <a:cubicBezTo>
                    <a:pt x="3047" y="4125"/>
                    <a:pt x="2690" y="3982"/>
                    <a:pt x="2351" y="3840"/>
                  </a:cubicBezTo>
                  <a:cubicBezTo>
                    <a:pt x="1691" y="3572"/>
                    <a:pt x="1030" y="3322"/>
                    <a:pt x="459" y="2912"/>
                  </a:cubicBezTo>
                  <a:cubicBezTo>
                    <a:pt x="418" y="2884"/>
                    <a:pt x="376" y="2871"/>
                    <a:pt x="336" y="2871"/>
                  </a:cubicBezTo>
                  <a:cubicBezTo>
                    <a:pt x="149" y="2871"/>
                    <a:pt x="1" y="3137"/>
                    <a:pt x="192" y="3269"/>
                  </a:cubicBezTo>
                  <a:cubicBezTo>
                    <a:pt x="781" y="3679"/>
                    <a:pt x="1441" y="3947"/>
                    <a:pt x="2101" y="4232"/>
                  </a:cubicBezTo>
                  <a:cubicBezTo>
                    <a:pt x="2476" y="4375"/>
                    <a:pt x="2833" y="4536"/>
                    <a:pt x="3207" y="4678"/>
                  </a:cubicBezTo>
                  <a:cubicBezTo>
                    <a:pt x="3564" y="4821"/>
                    <a:pt x="3921" y="5017"/>
                    <a:pt x="4278" y="5142"/>
                  </a:cubicBezTo>
                  <a:cubicBezTo>
                    <a:pt x="4474" y="5731"/>
                    <a:pt x="4652" y="6320"/>
                    <a:pt x="4831" y="6927"/>
                  </a:cubicBezTo>
                  <a:cubicBezTo>
                    <a:pt x="4702" y="7070"/>
                    <a:pt x="4849" y="7293"/>
                    <a:pt x="5022" y="7293"/>
                  </a:cubicBezTo>
                  <a:cubicBezTo>
                    <a:pt x="5065" y="7293"/>
                    <a:pt x="5110" y="7279"/>
                    <a:pt x="5152" y="7248"/>
                  </a:cubicBezTo>
                  <a:cubicBezTo>
                    <a:pt x="7043" y="5927"/>
                    <a:pt x="8756" y="4268"/>
                    <a:pt x="10273" y="2537"/>
                  </a:cubicBezTo>
                  <a:cubicBezTo>
                    <a:pt x="10418" y="2379"/>
                    <a:pt x="10251" y="2191"/>
                    <a:pt x="10081" y="2191"/>
                  </a:cubicBezTo>
                  <a:cubicBezTo>
                    <a:pt x="10022" y="2191"/>
                    <a:pt x="9962" y="2214"/>
                    <a:pt x="9916" y="2270"/>
                  </a:cubicBezTo>
                  <a:cubicBezTo>
                    <a:pt x="9381" y="2876"/>
                    <a:pt x="8810" y="3447"/>
                    <a:pt x="8239" y="4000"/>
                  </a:cubicBezTo>
                  <a:cubicBezTo>
                    <a:pt x="8078" y="3304"/>
                    <a:pt x="7900" y="2609"/>
                    <a:pt x="7650" y="1931"/>
                  </a:cubicBezTo>
                  <a:cubicBezTo>
                    <a:pt x="7611" y="1852"/>
                    <a:pt x="7524" y="1803"/>
                    <a:pt x="7431" y="1803"/>
                  </a:cubicBezTo>
                  <a:cubicBezTo>
                    <a:pt x="7397" y="1803"/>
                    <a:pt x="7362" y="1809"/>
                    <a:pt x="7329" y="1824"/>
                  </a:cubicBezTo>
                  <a:cubicBezTo>
                    <a:pt x="7204" y="1877"/>
                    <a:pt x="7186" y="2002"/>
                    <a:pt x="7222" y="2127"/>
                  </a:cubicBezTo>
                  <a:cubicBezTo>
                    <a:pt x="7436" y="2858"/>
                    <a:pt x="7650" y="3572"/>
                    <a:pt x="7811" y="4321"/>
                  </a:cubicBezTo>
                  <a:cubicBezTo>
                    <a:pt x="7828" y="4339"/>
                    <a:pt x="7828" y="4357"/>
                    <a:pt x="7846" y="4393"/>
                  </a:cubicBezTo>
                  <a:cubicBezTo>
                    <a:pt x="7721" y="4500"/>
                    <a:pt x="7614" y="4607"/>
                    <a:pt x="7489" y="4732"/>
                  </a:cubicBezTo>
                  <a:cubicBezTo>
                    <a:pt x="6758" y="5392"/>
                    <a:pt x="5991" y="5999"/>
                    <a:pt x="5206" y="6605"/>
                  </a:cubicBezTo>
                  <a:cubicBezTo>
                    <a:pt x="4956" y="5713"/>
                    <a:pt x="4670" y="4821"/>
                    <a:pt x="4385" y="3929"/>
                  </a:cubicBezTo>
                  <a:cubicBezTo>
                    <a:pt x="4438" y="3911"/>
                    <a:pt x="4492" y="3875"/>
                    <a:pt x="4510" y="3804"/>
                  </a:cubicBezTo>
                  <a:cubicBezTo>
                    <a:pt x="4813" y="3108"/>
                    <a:pt x="5099" y="2412"/>
                    <a:pt x="5384" y="1716"/>
                  </a:cubicBezTo>
                  <a:cubicBezTo>
                    <a:pt x="5452" y="1546"/>
                    <a:pt x="5311" y="1426"/>
                    <a:pt x="5171" y="1426"/>
                  </a:cubicBezTo>
                  <a:cubicBezTo>
                    <a:pt x="5091" y="1426"/>
                    <a:pt x="5013" y="1465"/>
                    <a:pt x="4974" y="1556"/>
                  </a:cubicBezTo>
                  <a:cubicBezTo>
                    <a:pt x="4706" y="2163"/>
                    <a:pt x="4474" y="2769"/>
                    <a:pt x="4206" y="3376"/>
                  </a:cubicBezTo>
                  <a:cubicBezTo>
                    <a:pt x="3867" y="2287"/>
                    <a:pt x="3511" y="1217"/>
                    <a:pt x="3154" y="128"/>
                  </a:cubicBezTo>
                  <a:cubicBezTo>
                    <a:pt x="3123" y="38"/>
                    <a:pt x="3056" y="0"/>
                    <a:pt x="29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grpSp>
      <p:sp>
        <p:nvSpPr>
          <p:cNvPr id="443" name="Google Shape;443;p13"/>
          <p:cNvSpPr/>
          <p:nvPr/>
        </p:nvSpPr>
        <p:spPr>
          <a:xfrm>
            <a:off x="1" y="5657467"/>
            <a:ext cx="12256433" cy="1680475"/>
          </a:xfrm>
          <a:custGeom>
            <a:avLst/>
            <a:gdLst/>
            <a:ahLst/>
            <a:cxnLst/>
            <a:rect l="l" t="t" r="r" b="b"/>
            <a:pathLst>
              <a:path w="266232" h="47169" extrusionOk="0">
                <a:moveTo>
                  <a:pt x="223116" y="1"/>
                </a:moveTo>
                <a:cubicBezTo>
                  <a:pt x="135800" y="1"/>
                  <a:pt x="76189" y="14851"/>
                  <a:pt x="1" y="22814"/>
                </a:cubicBezTo>
                <a:lnTo>
                  <a:pt x="1" y="42940"/>
                </a:lnTo>
                <a:cubicBezTo>
                  <a:pt x="34233" y="41087"/>
                  <a:pt x="68545" y="40162"/>
                  <a:pt x="102855" y="40162"/>
                </a:cubicBezTo>
                <a:cubicBezTo>
                  <a:pt x="157426" y="40162"/>
                  <a:pt x="211993" y="42502"/>
                  <a:pt x="266231" y="47169"/>
                </a:cubicBezTo>
                <a:lnTo>
                  <a:pt x="266231" y="1171"/>
                </a:lnTo>
                <a:cubicBezTo>
                  <a:pt x="251071" y="363"/>
                  <a:pt x="236756" y="1"/>
                  <a:pt x="223116" y="1"/>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2A4849"/>
              </a:solidFill>
            </a:endParaRPr>
          </a:p>
        </p:txBody>
      </p:sp>
      <p:grpSp>
        <p:nvGrpSpPr>
          <p:cNvPr id="444" name="Google Shape;444;p13"/>
          <p:cNvGrpSpPr/>
          <p:nvPr/>
        </p:nvGrpSpPr>
        <p:grpSpPr>
          <a:xfrm>
            <a:off x="9336461" y="5899421"/>
            <a:ext cx="99208" cy="90016"/>
            <a:chOff x="5326971" y="3517429"/>
            <a:chExt cx="74406" cy="67512"/>
          </a:xfrm>
        </p:grpSpPr>
        <p:sp>
          <p:nvSpPr>
            <p:cNvPr id="445" name="Google Shape;445;p13"/>
            <p:cNvSpPr/>
            <p:nvPr/>
          </p:nvSpPr>
          <p:spPr>
            <a:xfrm>
              <a:off x="5366130" y="3517429"/>
              <a:ext cx="3291" cy="60088"/>
            </a:xfrm>
            <a:custGeom>
              <a:avLst/>
              <a:gdLst/>
              <a:ahLst/>
              <a:cxnLst/>
              <a:rect l="l" t="t" r="r" b="b"/>
              <a:pathLst>
                <a:path w="90" h="1303" fill="none" extrusionOk="0">
                  <a:moveTo>
                    <a:pt x="0" y="0"/>
                  </a:moveTo>
                  <a:lnTo>
                    <a:pt x="89" y="1303"/>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46" name="Google Shape;446;p13"/>
            <p:cNvSpPr/>
            <p:nvPr/>
          </p:nvSpPr>
          <p:spPr>
            <a:xfrm>
              <a:off x="5396112" y="3537996"/>
              <a:ext cx="5265" cy="36246"/>
            </a:xfrm>
            <a:custGeom>
              <a:avLst/>
              <a:gdLst/>
              <a:ahLst/>
              <a:cxnLst/>
              <a:rect l="l" t="t" r="r" b="b"/>
              <a:pathLst>
                <a:path w="144" h="786" fill="none" extrusionOk="0">
                  <a:moveTo>
                    <a:pt x="1" y="785"/>
                  </a:moveTo>
                  <a:lnTo>
                    <a:pt x="144"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47" name="Google Shape;447;p13"/>
            <p:cNvSpPr/>
            <p:nvPr/>
          </p:nvSpPr>
          <p:spPr>
            <a:xfrm>
              <a:off x="5326971" y="3539656"/>
              <a:ext cx="13089" cy="45285"/>
            </a:xfrm>
            <a:custGeom>
              <a:avLst/>
              <a:gdLst/>
              <a:ahLst/>
              <a:cxnLst/>
              <a:rect l="l" t="t" r="r" b="b"/>
              <a:pathLst>
                <a:path w="358" h="982" fill="none" extrusionOk="0">
                  <a:moveTo>
                    <a:pt x="1" y="0"/>
                  </a:moveTo>
                  <a:cubicBezTo>
                    <a:pt x="108" y="321"/>
                    <a:pt x="233" y="660"/>
                    <a:pt x="357" y="98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48" name="Google Shape;448;p13"/>
          <p:cNvGrpSpPr/>
          <p:nvPr/>
        </p:nvGrpSpPr>
        <p:grpSpPr>
          <a:xfrm>
            <a:off x="7696107" y="6101567"/>
            <a:ext cx="40903" cy="69172"/>
            <a:chOff x="5822805" y="3872050"/>
            <a:chExt cx="30677" cy="51879"/>
          </a:xfrm>
        </p:grpSpPr>
        <p:sp>
          <p:nvSpPr>
            <p:cNvPr id="449" name="Google Shape;449;p13"/>
            <p:cNvSpPr/>
            <p:nvPr/>
          </p:nvSpPr>
          <p:spPr>
            <a:xfrm>
              <a:off x="5822805" y="3878644"/>
              <a:ext cx="3949" cy="38690"/>
            </a:xfrm>
            <a:custGeom>
              <a:avLst/>
              <a:gdLst/>
              <a:ahLst/>
              <a:cxnLst/>
              <a:rect l="l" t="t" r="r" b="b"/>
              <a:pathLst>
                <a:path w="108" h="839" fill="none" extrusionOk="0">
                  <a:moveTo>
                    <a:pt x="0" y="0"/>
                  </a:moveTo>
                  <a:cubicBezTo>
                    <a:pt x="0" y="286"/>
                    <a:pt x="36" y="553"/>
                    <a:pt x="107" y="839"/>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50" name="Google Shape;450;p13"/>
            <p:cNvSpPr/>
            <p:nvPr/>
          </p:nvSpPr>
          <p:spPr>
            <a:xfrm>
              <a:off x="5853445" y="3872050"/>
              <a:ext cx="37" cy="51879"/>
            </a:xfrm>
            <a:custGeom>
              <a:avLst/>
              <a:gdLst/>
              <a:ahLst/>
              <a:cxnLst/>
              <a:rect l="l" t="t" r="r" b="b"/>
              <a:pathLst>
                <a:path w="1" h="1125" fill="none" extrusionOk="0">
                  <a:moveTo>
                    <a:pt x="1" y="0"/>
                  </a:moveTo>
                  <a:lnTo>
                    <a:pt x="1" y="1125"/>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51" name="Google Shape;451;p13"/>
          <p:cNvGrpSpPr/>
          <p:nvPr/>
        </p:nvGrpSpPr>
        <p:grpSpPr>
          <a:xfrm>
            <a:off x="6517884" y="5970019"/>
            <a:ext cx="110519" cy="83437"/>
            <a:chOff x="4915963" y="3914014"/>
            <a:chExt cx="82889" cy="62578"/>
          </a:xfrm>
        </p:grpSpPr>
        <p:sp>
          <p:nvSpPr>
            <p:cNvPr id="452" name="Google Shape;452;p13"/>
            <p:cNvSpPr/>
            <p:nvPr/>
          </p:nvSpPr>
          <p:spPr>
            <a:xfrm>
              <a:off x="4955123" y="3914014"/>
              <a:ext cx="37" cy="55984"/>
            </a:xfrm>
            <a:custGeom>
              <a:avLst/>
              <a:gdLst/>
              <a:ahLst/>
              <a:cxnLst/>
              <a:rect l="l" t="t" r="r" b="b"/>
              <a:pathLst>
                <a:path w="1" h="1214" fill="none" extrusionOk="0">
                  <a:moveTo>
                    <a:pt x="0" y="0"/>
                  </a:moveTo>
                  <a:lnTo>
                    <a:pt x="0" y="12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53" name="Google Shape;453;p13"/>
            <p:cNvSpPr/>
            <p:nvPr/>
          </p:nvSpPr>
          <p:spPr>
            <a:xfrm>
              <a:off x="4990991" y="3927987"/>
              <a:ext cx="7861" cy="42011"/>
            </a:xfrm>
            <a:custGeom>
              <a:avLst/>
              <a:gdLst/>
              <a:ahLst/>
              <a:cxnLst/>
              <a:rect l="l" t="t" r="r" b="b"/>
              <a:pathLst>
                <a:path w="215" h="911" fill="none" extrusionOk="0">
                  <a:moveTo>
                    <a:pt x="215" y="1"/>
                  </a:moveTo>
                  <a:cubicBezTo>
                    <a:pt x="143" y="304"/>
                    <a:pt x="72" y="607"/>
                    <a:pt x="1" y="91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54" name="Google Shape;454;p13"/>
            <p:cNvSpPr/>
            <p:nvPr/>
          </p:nvSpPr>
          <p:spPr>
            <a:xfrm>
              <a:off x="4915963" y="3942006"/>
              <a:ext cx="7861" cy="34586"/>
            </a:xfrm>
            <a:custGeom>
              <a:avLst/>
              <a:gdLst/>
              <a:ahLst/>
              <a:cxnLst/>
              <a:rect l="l" t="t" r="r" b="b"/>
              <a:pathLst>
                <a:path w="215" h="750" fill="none" extrusionOk="0">
                  <a:moveTo>
                    <a:pt x="1" y="0"/>
                  </a:moveTo>
                  <a:cubicBezTo>
                    <a:pt x="72" y="250"/>
                    <a:pt x="143" y="500"/>
                    <a:pt x="215" y="749"/>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55" name="Google Shape;455;p13"/>
          <p:cNvGrpSpPr/>
          <p:nvPr/>
        </p:nvGrpSpPr>
        <p:grpSpPr>
          <a:xfrm>
            <a:off x="6914985" y="6502295"/>
            <a:ext cx="107935" cy="83437"/>
            <a:chOff x="4981850" y="4484221"/>
            <a:chExt cx="80951" cy="62578"/>
          </a:xfrm>
        </p:grpSpPr>
        <p:sp>
          <p:nvSpPr>
            <p:cNvPr id="456" name="Google Shape;456;p13"/>
            <p:cNvSpPr/>
            <p:nvPr/>
          </p:nvSpPr>
          <p:spPr>
            <a:xfrm>
              <a:off x="5024264" y="4484221"/>
              <a:ext cx="37" cy="59304"/>
            </a:xfrm>
            <a:custGeom>
              <a:avLst/>
              <a:gdLst/>
              <a:ahLst/>
              <a:cxnLst/>
              <a:rect l="l" t="t" r="r" b="b"/>
              <a:pathLst>
                <a:path w="1" h="1286" fill="none" extrusionOk="0">
                  <a:moveTo>
                    <a:pt x="1" y="0"/>
                  </a:moveTo>
                  <a:lnTo>
                    <a:pt x="1" y="1285"/>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57" name="Google Shape;457;p13"/>
            <p:cNvSpPr/>
            <p:nvPr/>
          </p:nvSpPr>
          <p:spPr>
            <a:xfrm>
              <a:off x="5054282" y="4501514"/>
              <a:ext cx="8519" cy="45285"/>
            </a:xfrm>
            <a:custGeom>
              <a:avLst/>
              <a:gdLst/>
              <a:ahLst/>
              <a:cxnLst/>
              <a:rect l="l" t="t" r="r" b="b"/>
              <a:pathLst>
                <a:path w="233" h="982" fill="none" extrusionOk="0">
                  <a:moveTo>
                    <a:pt x="0" y="981"/>
                  </a:moveTo>
                  <a:cubicBezTo>
                    <a:pt x="72" y="642"/>
                    <a:pt x="161" y="321"/>
                    <a:pt x="232" y="0"/>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58" name="Google Shape;458;p13"/>
            <p:cNvSpPr/>
            <p:nvPr/>
          </p:nvSpPr>
          <p:spPr>
            <a:xfrm>
              <a:off x="4981850" y="4498193"/>
              <a:ext cx="7861" cy="45331"/>
            </a:xfrm>
            <a:custGeom>
              <a:avLst/>
              <a:gdLst/>
              <a:ahLst/>
              <a:cxnLst/>
              <a:rect l="l" t="t" r="r" b="b"/>
              <a:pathLst>
                <a:path w="215" h="983" fill="none" extrusionOk="0">
                  <a:moveTo>
                    <a:pt x="1" y="1"/>
                  </a:moveTo>
                  <a:cubicBezTo>
                    <a:pt x="72" y="322"/>
                    <a:pt x="144" y="661"/>
                    <a:pt x="215" y="982"/>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59" name="Google Shape;459;p13"/>
          <p:cNvGrpSpPr/>
          <p:nvPr/>
        </p:nvGrpSpPr>
        <p:grpSpPr>
          <a:xfrm>
            <a:off x="8743632" y="6273978"/>
            <a:ext cx="107008" cy="83437"/>
            <a:chOff x="6191399" y="4826483"/>
            <a:chExt cx="80256" cy="62578"/>
          </a:xfrm>
        </p:grpSpPr>
        <p:sp>
          <p:nvSpPr>
            <p:cNvPr id="460" name="Google Shape;460;p13"/>
            <p:cNvSpPr/>
            <p:nvPr/>
          </p:nvSpPr>
          <p:spPr>
            <a:xfrm>
              <a:off x="6233154" y="4826483"/>
              <a:ext cx="37" cy="59304"/>
            </a:xfrm>
            <a:custGeom>
              <a:avLst/>
              <a:gdLst/>
              <a:ahLst/>
              <a:cxnLst/>
              <a:rect l="l" t="t" r="r" b="b"/>
              <a:pathLst>
                <a:path w="1" h="1286" fill="none" extrusionOk="0">
                  <a:moveTo>
                    <a:pt x="0" y="1"/>
                  </a:moveTo>
                  <a:lnTo>
                    <a:pt x="0" y="1286"/>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61" name="Google Shape;461;p13"/>
            <p:cNvSpPr/>
            <p:nvPr/>
          </p:nvSpPr>
          <p:spPr>
            <a:xfrm>
              <a:off x="6263136" y="4843776"/>
              <a:ext cx="8519" cy="45285"/>
            </a:xfrm>
            <a:custGeom>
              <a:avLst/>
              <a:gdLst/>
              <a:ahLst/>
              <a:cxnLst/>
              <a:rect l="l" t="t" r="r" b="b"/>
              <a:pathLst>
                <a:path w="233" h="982" fill="none" extrusionOk="0">
                  <a:moveTo>
                    <a:pt x="1" y="982"/>
                  </a:moveTo>
                  <a:cubicBezTo>
                    <a:pt x="90" y="661"/>
                    <a:pt x="161" y="340"/>
                    <a:pt x="233" y="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62" name="Google Shape;462;p13"/>
            <p:cNvSpPr/>
            <p:nvPr/>
          </p:nvSpPr>
          <p:spPr>
            <a:xfrm>
              <a:off x="6191399" y="4840502"/>
              <a:ext cx="7861" cy="46115"/>
            </a:xfrm>
            <a:custGeom>
              <a:avLst/>
              <a:gdLst/>
              <a:ahLst/>
              <a:cxnLst/>
              <a:rect l="l" t="t" r="r" b="b"/>
              <a:pathLst>
                <a:path w="215" h="1000" fill="none" extrusionOk="0">
                  <a:moveTo>
                    <a:pt x="0" y="0"/>
                  </a:moveTo>
                  <a:cubicBezTo>
                    <a:pt x="71" y="339"/>
                    <a:pt x="143" y="660"/>
                    <a:pt x="214" y="999"/>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63" name="Google Shape;463;p13"/>
          <p:cNvGrpSpPr/>
          <p:nvPr/>
        </p:nvGrpSpPr>
        <p:grpSpPr>
          <a:xfrm>
            <a:off x="10011770" y="6688586"/>
            <a:ext cx="107057" cy="83437"/>
            <a:chOff x="6899227" y="4787839"/>
            <a:chExt cx="80293" cy="62578"/>
          </a:xfrm>
        </p:grpSpPr>
        <p:sp>
          <p:nvSpPr>
            <p:cNvPr id="464" name="Google Shape;464;p13"/>
            <p:cNvSpPr/>
            <p:nvPr/>
          </p:nvSpPr>
          <p:spPr>
            <a:xfrm>
              <a:off x="6940982" y="4787839"/>
              <a:ext cx="37" cy="59258"/>
            </a:xfrm>
            <a:custGeom>
              <a:avLst/>
              <a:gdLst/>
              <a:ahLst/>
              <a:cxnLst/>
              <a:rect l="l" t="t" r="r" b="b"/>
              <a:pathLst>
                <a:path w="1" h="1285" fill="none" extrusionOk="0">
                  <a:moveTo>
                    <a:pt x="0" y="0"/>
                  </a:moveTo>
                  <a:lnTo>
                    <a:pt x="0" y="1285"/>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65" name="Google Shape;465;p13"/>
            <p:cNvSpPr/>
            <p:nvPr/>
          </p:nvSpPr>
          <p:spPr>
            <a:xfrm>
              <a:off x="6971000" y="4805132"/>
              <a:ext cx="8519" cy="45285"/>
            </a:xfrm>
            <a:custGeom>
              <a:avLst/>
              <a:gdLst/>
              <a:ahLst/>
              <a:cxnLst/>
              <a:rect l="l" t="t" r="r" b="b"/>
              <a:pathLst>
                <a:path w="233" h="982" fill="none" extrusionOk="0">
                  <a:moveTo>
                    <a:pt x="0" y="981"/>
                  </a:moveTo>
                  <a:cubicBezTo>
                    <a:pt x="89" y="660"/>
                    <a:pt x="161" y="339"/>
                    <a:pt x="232" y="0"/>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66" name="Google Shape;466;p13"/>
            <p:cNvSpPr/>
            <p:nvPr/>
          </p:nvSpPr>
          <p:spPr>
            <a:xfrm>
              <a:off x="6899227" y="4801812"/>
              <a:ext cx="7861" cy="46115"/>
            </a:xfrm>
            <a:custGeom>
              <a:avLst/>
              <a:gdLst/>
              <a:ahLst/>
              <a:cxnLst/>
              <a:rect l="l" t="t" r="r" b="b"/>
              <a:pathLst>
                <a:path w="215" h="1000" fill="none" extrusionOk="0">
                  <a:moveTo>
                    <a:pt x="0" y="1"/>
                  </a:moveTo>
                  <a:cubicBezTo>
                    <a:pt x="72" y="340"/>
                    <a:pt x="143" y="661"/>
                    <a:pt x="215" y="1000"/>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67" name="Google Shape;467;p13"/>
          <p:cNvGrpSpPr/>
          <p:nvPr/>
        </p:nvGrpSpPr>
        <p:grpSpPr>
          <a:xfrm>
            <a:off x="11019808" y="6739533"/>
            <a:ext cx="107057" cy="84544"/>
            <a:chOff x="5836480" y="4396188"/>
            <a:chExt cx="80293" cy="63408"/>
          </a:xfrm>
        </p:grpSpPr>
        <p:sp>
          <p:nvSpPr>
            <p:cNvPr id="468" name="Google Shape;468;p13"/>
            <p:cNvSpPr/>
            <p:nvPr/>
          </p:nvSpPr>
          <p:spPr>
            <a:xfrm>
              <a:off x="5908253" y="4413435"/>
              <a:ext cx="8519" cy="46161"/>
            </a:xfrm>
            <a:custGeom>
              <a:avLst/>
              <a:gdLst/>
              <a:ahLst/>
              <a:cxnLst/>
              <a:rect l="l" t="t" r="r" b="b"/>
              <a:pathLst>
                <a:path w="233" h="1001" fill="none" extrusionOk="0">
                  <a:moveTo>
                    <a:pt x="0" y="1000"/>
                  </a:moveTo>
                  <a:cubicBezTo>
                    <a:pt x="90" y="661"/>
                    <a:pt x="161" y="340"/>
                    <a:pt x="232" y="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nvGrpSpPr>
            <p:cNvPr id="469" name="Google Shape;469;p13"/>
            <p:cNvGrpSpPr/>
            <p:nvPr/>
          </p:nvGrpSpPr>
          <p:grpSpPr>
            <a:xfrm>
              <a:off x="5836480" y="4396188"/>
              <a:ext cx="41792" cy="60088"/>
              <a:chOff x="5836480" y="4396188"/>
              <a:chExt cx="41792" cy="60088"/>
            </a:xfrm>
          </p:grpSpPr>
          <p:sp>
            <p:nvSpPr>
              <p:cNvPr id="470" name="Google Shape;470;p13"/>
              <p:cNvSpPr/>
              <p:nvPr/>
            </p:nvSpPr>
            <p:spPr>
              <a:xfrm>
                <a:off x="5878235" y="4396188"/>
                <a:ext cx="37" cy="60088"/>
              </a:xfrm>
              <a:custGeom>
                <a:avLst/>
                <a:gdLst/>
                <a:ahLst/>
                <a:cxnLst/>
                <a:rect l="l" t="t" r="r" b="b"/>
                <a:pathLst>
                  <a:path w="1" h="1303" fill="none" extrusionOk="0">
                    <a:moveTo>
                      <a:pt x="1" y="0"/>
                    </a:moveTo>
                    <a:lnTo>
                      <a:pt x="1" y="1303"/>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71" name="Google Shape;471;p13"/>
              <p:cNvSpPr/>
              <p:nvPr/>
            </p:nvSpPr>
            <p:spPr>
              <a:xfrm>
                <a:off x="5836480" y="4410161"/>
                <a:ext cx="7861" cy="46115"/>
              </a:xfrm>
              <a:custGeom>
                <a:avLst/>
                <a:gdLst/>
                <a:ahLst/>
                <a:cxnLst/>
                <a:rect l="l" t="t" r="r" b="b"/>
                <a:pathLst>
                  <a:path w="215" h="1000" fill="none" extrusionOk="0">
                    <a:moveTo>
                      <a:pt x="1" y="1"/>
                    </a:moveTo>
                    <a:cubicBezTo>
                      <a:pt x="72" y="340"/>
                      <a:pt x="143" y="661"/>
                      <a:pt x="215" y="1000"/>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grpSp>
        <p:nvGrpSpPr>
          <p:cNvPr id="472" name="Google Shape;472;p13"/>
          <p:cNvGrpSpPr/>
          <p:nvPr/>
        </p:nvGrpSpPr>
        <p:grpSpPr>
          <a:xfrm>
            <a:off x="8062461" y="6837751"/>
            <a:ext cx="107008" cy="84544"/>
            <a:chOff x="5437246" y="4899713"/>
            <a:chExt cx="80256" cy="63408"/>
          </a:xfrm>
        </p:grpSpPr>
        <p:sp>
          <p:nvSpPr>
            <p:cNvPr id="473" name="Google Shape;473;p13"/>
            <p:cNvSpPr/>
            <p:nvPr/>
          </p:nvSpPr>
          <p:spPr>
            <a:xfrm>
              <a:off x="5478964" y="4899713"/>
              <a:ext cx="37" cy="60134"/>
            </a:xfrm>
            <a:custGeom>
              <a:avLst/>
              <a:gdLst/>
              <a:ahLst/>
              <a:cxnLst/>
              <a:rect l="l" t="t" r="r" b="b"/>
              <a:pathLst>
                <a:path w="1" h="1304" fill="none" extrusionOk="0">
                  <a:moveTo>
                    <a:pt x="1" y="1"/>
                  </a:moveTo>
                  <a:lnTo>
                    <a:pt x="1" y="1303"/>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74" name="Google Shape;474;p13"/>
            <p:cNvSpPr/>
            <p:nvPr/>
          </p:nvSpPr>
          <p:spPr>
            <a:xfrm>
              <a:off x="5508983" y="4917836"/>
              <a:ext cx="8519" cy="45285"/>
            </a:xfrm>
            <a:custGeom>
              <a:avLst/>
              <a:gdLst/>
              <a:ahLst/>
              <a:cxnLst/>
              <a:rect l="l" t="t" r="r" b="b"/>
              <a:pathLst>
                <a:path w="233" h="982" fill="none" extrusionOk="0">
                  <a:moveTo>
                    <a:pt x="1" y="982"/>
                  </a:moveTo>
                  <a:lnTo>
                    <a:pt x="233"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75" name="Google Shape;475;p13"/>
            <p:cNvSpPr/>
            <p:nvPr/>
          </p:nvSpPr>
          <p:spPr>
            <a:xfrm>
              <a:off x="5437246" y="4914562"/>
              <a:ext cx="7861" cy="45285"/>
            </a:xfrm>
            <a:custGeom>
              <a:avLst/>
              <a:gdLst/>
              <a:ahLst/>
              <a:cxnLst/>
              <a:rect l="l" t="t" r="r" b="b"/>
              <a:pathLst>
                <a:path w="215" h="982" fill="none" extrusionOk="0">
                  <a:moveTo>
                    <a:pt x="0" y="0"/>
                  </a:moveTo>
                  <a:lnTo>
                    <a:pt x="214" y="98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76" name="Google Shape;476;p13"/>
          <p:cNvGrpSpPr/>
          <p:nvPr/>
        </p:nvGrpSpPr>
        <p:grpSpPr>
          <a:xfrm>
            <a:off x="10303132" y="5854240"/>
            <a:ext cx="107057" cy="84544"/>
            <a:chOff x="6390998" y="4284268"/>
            <a:chExt cx="80293" cy="63408"/>
          </a:xfrm>
        </p:grpSpPr>
        <p:sp>
          <p:nvSpPr>
            <p:cNvPr id="477" name="Google Shape;477;p13"/>
            <p:cNvSpPr/>
            <p:nvPr/>
          </p:nvSpPr>
          <p:spPr>
            <a:xfrm>
              <a:off x="6432753" y="4284268"/>
              <a:ext cx="37" cy="60134"/>
            </a:xfrm>
            <a:custGeom>
              <a:avLst/>
              <a:gdLst/>
              <a:ahLst/>
              <a:cxnLst/>
              <a:rect l="l" t="t" r="r" b="b"/>
              <a:pathLst>
                <a:path w="1" h="1304" fill="none" extrusionOk="0">
                  <a:moveTo>
                    <a:pt x="1" y="1"/>
                  </a:moveTo>
                  <a:lnTo>
                    <a:pt x="1" y="1303"/>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78" name="Google Shape;478;p13"/>
            <p:cNvSpPr/>
            <p:nvPr/>
          </p:nvSpPr>
          <p:spPr>
            <a:xfrm>
              <a:off x="6462771" y="4301561"/>
              <a:ext cx="8519" cy="46115"/>
            </a:xfrm>
            <a:custGeom>
              <a:avLst/>
              <a:gdLst/>
              <a:ahLst/>
              <a:cxnLst/>
              <a:rect l="l" t="t" r="r" b="b"/>
              <a:pathLst>
                <a:path w="233" h="1000" fill="none" extrusionOk="0">
                  <a:moveTo>
                    <a:pt x="1" y="1000"/>
                  </a:moveTo>
                  <a:cubicBezTo>
                    <a:pt x="90" y="660"/>
                    <a:pt x="161" y="339"/>
                    <a:pt x="233" y="0"/>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79" name="Google Shape;479;p13"/>
            <p:cNvSpPr/>
            <p:nvPr/>
          </p:nvSpPr>
          <p:spPr>
            <a:xfrm>
              <a:off x="6390998" y="4298241"/>
              <a:ext cx="7897" cy="46161"/>
            </a:xfrm>
            <a:custGeom>
              <a:avLst/>
              <a:gdLst/>
              <a:ahLst/>
              <a:cxnLst/>
              <a:rect l="l" t="t" r="r" b="b"/>
              <a:pathLst>
                <a:path w="216" h="1001" fill="none" extrusionOk="0">
                  <a:moveTo>
                    <a:pt x="1" y="1"/>
                  </a:moveTo>
                  <a:lnTo>
                    <a:pt x="215" y="100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80" name="Google Shape;480;p13"/>
          <p:cNvGrpSpPr/>
          <p:nvPr/>
        </p:nvGrpSpPr>
        <p:grpSpPr>
          <a:xfrm>
            <a:off x="1278150" y="6614524"/>
            <a:ext cx="46167" cy="118545"/>
            <a:chOff x="997737" y="4927704"/>
            <a:chExt cx="34625" cy="88909"/>
          </a:xfrm>
        </p:grpSpPr>
        <p:sp>
          <p:nvSpPr>
            <p:cNvPr id="481" name="Google Shape;481;p13"/>
            <p:cNvSpPr/>
            <p:nvPr/>
          </p:nvSpPr>
          <p:spPr>
            <a:xfrm>
              <a:off x="997737" y="4969669"/>
              <a:ext cx="4607" cy="46945"/>
            </a:xfrm>
            <a:custGeom>
              <a:avLst/>
              <a:gdLst/>
              <a:ahLst/>
              <a:cxnLst/>
              <a:rect l="l" t="t" r="r" b="b"/>
              <a:pathLst>
                <a:path w="126" h="1018" fill="none" extrusionOk="0">
                  <a:moveTo>
                    <a:pt x="1" y="1"/>
                  </a:moveTo>
                  <a:cubicBezTo>
                    <a:pt x="54" y="340"/>
                    <a:pt x="90" y="679"/>
                    <a:pt x="126" y="1018"/>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82" name="Google Shape;482;p13"/>
            <p:cNvSpPr/>
            <p:nvPr/>
          </p:nvSpPr>
          <p:spPr>
            <a:xfrm>
              <a:off x="1027097" y="4927704"/>
              <a:ext cx="5265" cy="79871"/>
            </a:xfrm>
            <a:custGeom>
              <a:avLst/>
              <a:gdLst/>
              <a:ahLst/>
              <a:cxnLst/>
              <a:rect l="l" t="t" r="r" b="b"/>
              <a:pathLst>
                <a:path w="144" h="1732" fill="none" extrusionOk="0">
                  <a:moveTo>
                    <a:pt x="1" y="1"/>
                  </a:moveTo>
                  <a:cubicBezTo>
                    <a:pt x="54" y="572"/>
                    <a:pt x="90" y="1160"/>
                    <a:pt x="143" y="173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83" name="Google Shape;483;p13"/>
          <p:cNvGrpSpPr/>
          <p:nvPr/>
        </p:nvGrpSpPr>
        <p:grpSpPr>
          <a:xfrm>
            <a:off x="11563705" y="6143356"/>
            <a:ext cx="98331" cy="130597"/>
            <a:chOff x="6974254" y="4186367"/>
            <a:chExt cx="73748" cy="97948"/>
          </a:xfrm>
        </p:grpSpPr>
        <p:sp>
          <p:nvSpPr>
            <p:cNvPr id="484" name="Google Shape;484;p13"/>
            <p:cNvSpPr/>
            <p:nvPr/>
          </p:nvSpPr>
          <p:spPr>
            <a:xfrm>
              <a:off x="6974254" y="4233265"/>
              <a:ext cx="7203" cy="46945"/>
            </a:xfrm>
            <a:custGeom>
              <a:avLst/>
              <a:gdLst/>
              <a:ahLst/>
              <a:cxnLst/>
              <a:rect l="l" t="t" r="r" b="b"/>
              <a:pathLst>
                <a:path w="197" h="1018" fill="none" extrusionOk="0">
                  <a:moveTo>
                    <a:pt x="0" y="0"/>
                  </a:moveTo>
                  <a:cubicBezTo>
                    <a:pt x="54" y="339"/>
                    <a:pt x="125" y="678"/>
                    <a:pt x="197" y="1017"/>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85" name="Google Shape;485;p13"/>
            <p:cNvSpPr/>
            <p:nvPr/>
          </p:nvSpPr>
          <p:spPr>
            <a:xfrm>
              <a:off x="7010123" y="4186367"/>
              <a:ext cx="3949" cy="97948"/>
            </a:xfrm>
            <a:custGeom>
              <a:avLst/>
              <a:gdLst/>
              <a:ahLst/>
              <a:cxnLst/>
              <a:rect l="l" t="t" r="r" b="b"/>
              <a:pathLst>
                <a:path w="108" h="2124" fill="none" extrusionOk="0">
                  <a:moveTo>
                    <a:pt x="1" y="0"/>
                  </a:moveTo>
                  <a:lnTo>
                    <a:pt x="108" y="212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86" name="Google Shape;486;p13"/>
            <p:cNvSpPr/>
            <p:nvPr/>
          </p:nvSpPr>
          <p:spPr>
            <a:xfrm>
              <a:off x="7047966" y="4233265"/>
              <a:ext cx="37" cy="46945"/>
            </a:xfrm>
            <a:custGeom>
              <a:avLst/>
              <a:gdLst/>
              <a:ahLst/>
              <a:cxnLst/>
              <a:rect l="l" t="t" r="r" b="b"/>
              <a:pathLst>
                <a:path w="1" h="1018" fill="none" extrusionOk="0">
                  <a:moveTo>
                    <a:pt x="1" y="0"/>
                  </a:moveTo>
                  <a:lnTo>
                    <a:pt x="1" y="1017"/>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87" name="Google Shape;487;p13"/>
          <p:cNvGrpSpPr/>
          <p:nvPr/>
        </p:nvGrpSpPr>
        <p:grpSpPr>
          <a:xfrm>
            <a:off x="6042659" y="6825699"/>
            <a:ext cx="44412" cy="105388"/>
            <a:chOff x="3922394" y="4890674"/>
            <a:chExt cx="33309" cy="79041"/>
          </a:xfrm>
        </p:grpSpPr>
        <p:sp>
          <p:nvSpPr>
            <p:cNvPr id="488" name="Google Shape;488;p13"/>
            <p:cNvSpPr/>
            <p:nvPr/>
          </p:nvSpPr>
          <p:spPr>
            <a:xfrm>
              <a:off x="3922394" y="4913732"/>
              <a:ext cx="37" cy="55984"/>
            </a:xfrm>
            <a:custGeom>
              <a:avLst/>
              <a:gdLst/>
              <a:ahLst/>
              <a:cxnLst/>
              <a:rect l="l" t="t" r="r" b="b"/>
              <a:pathLst>
                <a:path w="1" h="1214" fill="none" extrusionOk="0">
                  <a:moveTo>
                    <a:pt x="0" y="0"/>
                  </a:moveTo>
                  <a:lnTo>
                    <a:pt x="0" y="12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89" name="Google Shape;489;p13"/>
            <p:cNvSpPr/>
            <p:nvPr/>
          </p:nvSpPr>
          <p:spPr>
            <a:xfrm>
              <a:off x="3955667" y="4890674"/>
              <a:ext cx="37" cy="79041"/>
            </a:xfrm>
            <a:custGeom>
              <a:avLst/>
              <a:gdLst/>
              <a:ahLst/>
              <a:cxnLst/>
              <a:rect l="l" t="t" r="r" b="b"/>
              <a:pathLst>
                <a:path w="1" h="1714" fill="none" extrusionOk="0">
                  <a:moveTo>
                    <a:pt x="0" y="1"/>
                  </a:moveTo>
                  <a:lnTo>
                    <a:pt x="0" y="17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90" name="Google Shape;490;p13"/>
          <p:cNvGrpSpPr/>
          <p:nvPr/>
        </p:nvGrpSpPr>
        <p:grpSpPr>
          <a:xfrm>
            <a:off x="4876406" y="6355229"/>
            <a:ext cx="147911" cy="176737"/>
            <a:chOff x="4148103" y="5123543"/>
            <a:chExt cx="269125" cy="321576"/>
          </a:xfrm>
        </p:grpSpPr>
        <p:sp>
          <p:nvSpPr>
            <p:cNvPr id="491" name="Google Shape;491;p13"/>
            <p:cNvSpPr/>
            <p:nvPr/>
          </p:nvSpPr>
          <p:spPr>
            <a:xfrm>
              <a:off x="4148103" y="5293170"/>
              <a:ext cx="42716" cy="134101"/>
            </a:xfrm>
            <a:custGeom>
              <a:avLst/>
              <a:gdLst/>
              <a:ahLst/>
              <a:cxnLst/>
              <a:rect l="l" t="t" r="r" b="b"/>
              <a:pathLst>
                <a:path w="323" h="804" fill="none" extrusionOk="0">
                  <a:moveTo>
                    <a:pt x="1" y="0"/>
                  </a:moveTo>
                  <a:cubicBezTo>
                    <a:pt x="108" y="268"/>
                    <a:pt x="215" y="535"/>
                    <a:pt x="322" y="803"/>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92" name="Google Shape;492;p13"/>
            <p:cNvSpPr/>
            <p:nvPr/>
          </p:nvSpPr>
          <p:spPr>
            <a:xfrm>
              <a:off x="4294502" y="5123543"/>
              <a:ext cx="132" cy="288718"/>
            </a:xfrm>
            <a:custGeom>
              <a:avLst/>
              <a:gdLst/>
              <a:ahLst/>
              <a:cxnLst/>
              <a:rect l="l" t="t" r="r" b="b"/>
              <a:pathLst>
                <a:path w="1" h="1731" fill="none" extrusionOk="0">
                  <a:moveTo>
                    <a:pt x="0" y="1731"/>
                  </a:moveTo>
                  <a:lnTo>
                    <a:pt x="0"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93" name="Google Shape;493;p13"/>
            <p:cNvSpPr/>
            <p:nvPr/>
          </p:nvSpPr>
          <p:spPr>
            <a:xfrm>
              <a:off x="4400697" y="5260312"/>
              <a:ext cx="16531" cy="184806"/>
            </a:xfrm>
            <a:custGeom>
              <a:avLst/>
              <a:gdLst/>
              <a:ahLst/>
              <a:cxnLst/>
              <a:rect l="l" t="t" r="r" b="b"/>
              <a:pathLst>
                <a:path w="125" h="1108" fill="none" extrusionOk="0">
                  <a:moveTo>
                    <a:pt x="0" y="1107"/>
                  </a:moveTo>
                  <a:cubicBezTo>
                    <a:pt x="36" y="732"/>
                    <a:pt x="89" y="376"/>
                    <a:pt x="125" y="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94" name="Google Shape;494;p13"/>
          <p:cNvGrpSpPr/>
          <p:nvPr/>
        </p:nvGrpSpPr>
        <p:grpSpPr>
          <a:xfrm>
            <a:off x="5694787" y="6083462"/>
            <a:ext cx="119245" cy="105388"/>
            <a:chOff x="3522465" y="4154271"/>
            <a:chExt cx="89434" cy="79041"/>
          </a:xfrm>
        </p:grpSpPr>
        <p:sp>
          <p:nvSpPr>
            <p:cNvPr id="495" name="Google Shape;495;p13"/>
            <p:cNvSpPr/>
            <p:nvPr/>
          </p:nvSpPr>
          <p:spPr>
            <a:xfrm>
              <a:off x="3522465" y="4186367"/>
              <a:ext cx="7239" cy="46945"/>
            </a:xfrm>
            <a:custGeom>
              <a:avLst/>
              <a:gdLst/>
              <a:ahLst/>
              <a:cxnLst/>
              <a:rect l="l" t="t" r="r" b="b"/>
              <a:pathLst>
                <a:path w="198" h="1018" fill="none" extrusionOk="0">
                  <a:moveTo>
                    <a:pt x="19" y="0"/>
                  </a:moveTo>
                  <a:cubicBezTo>
                    <a:pt x="1" y="357"/>
                    <a:pt x="54" y="714"/>
                    <a:pt x="197" y="1017"/>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96" name="Google Shape;496;p13"/>
            <p:cNvSpPr/>
            <p:nvPr/>
          </p:nvSpPr>
          <p:spPr>
            <a:xfrm>
              <a:off x="3570107" y="4154271"/>
              <a:ext cx="4607" cy="79041"/>
            </a:xfrm>
            <a:custGeom>
              <a:avLst/>
              <a:gdLst/>
              <a:ahLst/>
              <a:cxnLst/>
              <a:rect l="l" t="t" r="r" b="b"/>
              <a:pathLst>
                <a:path w="126" h="1714" fill="none" extrusionOk="0">
                  <a:moveTo>
                    <a:pt x="0" y="0"/>
                  </a:moveTo>
                  <a:cubicBezTo>
                    <a:pt x="36" y="571"/>
                    <a:pt x="90" y="1142"/>
                    <a:pt x="125" y="1713"/>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497" name="Google Shape;497;p13"/>
            <p:cNvSpPr/>
            <p:nvPr/>
          </p:nvSpPr>
          <p:spPr>
            <a:xfrm>
              <a:off x="3606634" y="4177328"/>
              <a:ext cx="5265" cy="51049"/>
            </a:xfrm>
            <a:custGeom>
              <a:avLst/>
              <a:gdLst/>
              <a:ahLst/>
              <a:cxnLst/>
              <a:rect l="l" t="t" r="r" b="b"/>
              <a:pathLst>
                <a:path w="144" h="1107" fill="none" extrusionOk="0">
                  <a:moveTo>
                    <a:pt x="54" y="1106"/>
                  </a:moveTo>
                  <a:cubicBezTo>
                    <a:pt x="1" y="732"/>
                    <a:pt x="36" y="357"/>
                    <a:pt x="143" y="0"/>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498" name="Google Shape;498;p13"/>
          <p:cNvGrpSpPr/>
          <p:nvPr/>
        </p:nvGrpSpPr>
        <p:grpSpPr>
          <a:xfrm>
            <a:off x="461776" y="6667756"/>
            <a:ext cx="55723" cy="125125"/>
            <a:chOff x="4891832" y="3454067"/>
            <a:chExt cx="41792" cy="93844"/>
          </a:xfrm>
        </p:grpSpPr>
        <p:sp>
          <p:nvSpPr>
            <p:cNvPr id="499" name="Google Shape;499;p13"/>
            <p:cNvSpPr/>
            <p:nvPr/>
          </p:nvSpPr>
          <p:spPr>
            <a:xfrm>
              <a:off x="4891832" y="3491928"/>
              <a:ext cx="9835" cy="55984"/>
            </a:xfrm>
            <a:custGeom>
              <a:avLst/>
              <a:gdLst/>
              <a:ahLst/>
              <a:cxnLst/>
              <a:rect l="l" t="t" r="r" b="b"/>
              <a:pathLst>
                <a:path w="269" h="1214" fill="none" extrusionOk="0">
                  <a:moveTo>
                    <a:pt x="1" y="0"/>
                  </a:moveTo>
                  <a:cubicBezTo>
                    <a:pt x="90" y="393"/>
                    <a:pt x="179" y="803"/>
                    <a:pt x="268" y="1213"/>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00" name="Google Shape;500;p13"/>
            <p:cNvSpPr/>
            <p:nvPr/>
          </p:nvSpPr>
          <p:spPr>
            <a:xfrm>
              <a:off x="4930333" y="3454067"/>
              <a:ext cx="3291" cy="84805"/>
            </a:xfrm>
            <a:custGeom>
              <a:avLst/>
              <a:gdLst/>
              <a:ahLst/>
              <a:cxnLst/>
              <a:rect l="l" t="t" r="r" b="b"/>
              <a:pathLst>
                <a:path w="90" h="1839" fill="none" extrusionOk="0">
                  <a:moveTo>
                    <a:pt x="54" y="0"/>
                  </a:moveTo>
                  <a:cubicBezTo>
                    <a:pt x="0" y="625"/>
                    <a:pt x="18" y="1232"/>
                    <a:pt x="89" y="1838"/>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01" name="Google Shape;501;p13"/>
          <p:cNvGrpSpPr/>
          <p:nvPr/>
        </p:nvGrpSpPr>
        <p:grpSpPr>
          <a:xfrm>
            <a:off x="4242891" y="6605190"/>
            <a:ext cx="108764" cy="137237"/>
            <a:chOff x="2802243" y="4633955"/>
            <a:chExt cx="81573" cy="102928"/>
          </a:xfrm>
        </p:grpSpPr>
        <p:sp>
          <p:nvSpPr>
            <p:cNvPr id="502" name="Google Shape;502;p13"/>
            <p:cNvSpPr/>
            <p:nvPr/>
          </p:nvSpPr>
          <p:spPr>
            <a:xfrm>
              <a:off x="2802243" y="4680853"/>
              <a:ext cx="37" cy="51049"/>
            </a:xfrm>
            <a:custGeom>
              <a:avLst/>
              <a:gdLst/>
              <a:ahLst/>
              <a:cxnLst/>
              <a:rect l="l" t="t" r="r" b="b"/>
              <a:pathLst>
                <a:path w="1" h="1107" fill="none" extrusionOk="0">
                  <a:moveTo>
                    <a:pt x="1" y="1107"/>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03" name="Google Shape;503;p13"/>
            <p:cNvSpPr/>
            <p:nvPr/>
          </p:nvSpPr>
          <p:spPr>
            <a:xfrm>
              <a:off x="2839427" y="4633955"/>
              <a:ext cx="37" cy="93844"/>
            </a:xfrm>
            <a:custGeom>
              <a:avLst/>
              <a:gdLst/>
              <a:ahLst/>
              <a:cxnLst/>
              <a:rect l="l" t="t" r="r" b="b"/>
              <a:pathLst>
                <a:path w="1" h="2035" fill="none" extrusionOk="0">
                  <a:moveTo>
                    <a:pt x="1" y="2035"/>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04" name="Google Shape;504;p13"/>
            <p:cNvSpPr/>
            <p:nvPr/>
          </p:nvSpPr>
          <p:spPr>
            <a:xfrm>
              <a:off x="2883779" y="4694872"/>
              <a:ext cx="37" cy="42011"/>
            </a:xfrm>
            <a:custGeom>
              <a:avLst/>
              <a:gdLst/>
              <a:ahLst/>
              <a:cxnLst/>
              <a:rect l="l" t="t" r="r" b="b"/>
              <a:pathLst>
                <a:path w="1" h="911" fill="none" extrusionOk="0">
                  <a:moveTo>
                    <a:pt x="1" y="910"/>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05" name="Google Shape;505;p13"/>
          <p:cNvGrpSpPr/>
          <p:nvPr/>
        </p:nvGrpSpPr>
        <p:grpSpPr>
          <a:xfrm>
            <a:off x="3090999" y="6607955"/>
            <a:ext cx="118319" cy="131704"/>
            <a:chOff x="2483887" y="5072504"/>
            <a:chExt cx="88739" cy="98778"/>
          </a:xfrm>
        </p:grpSpPr>
        <p:sp>
          <p:nvSpPr>
            <p:cNvPr id="506" name="Google Shape;506;p13"/>
            <p:cNvSpPr/>
            <p:nvPr/>
          </p:nvSpPr>
          <p:spPr>
            <a:xfrm>
              <a:off x="2483887" y="5119403"/>
              <a:ext cx="37" cy="51095"/>
            </a:xfrm>
            <a:custGeom>
              <a:avLst/>
              <a:gdLst/>
              <a:ahLst/>
              <a:cxnLst/>
              <a:rect l="l" t="t" r="r" b="b"/>
              <a:pathLst>
                <a:path w="1" h="1108" fill="none" extrusionOk="0">
                  <a:moveTo>
                    <a:pt x="0" y="1"/>
                  </a:moveTo>
                  <a:lnTo>
                    <a:pt x="0" y="1107"/>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07" name="Google Shape;507;p13"/>
            <p:cNvSpPr/>
            <p:nvPr/>
          </p:nvSpPr>
          <p:spPr>
            <a:xfrm>
              <a:off x="2524984" y="5072504"/>
              <a:ext cx="37" cy="98778"/>
            </a:xfrm>
            <a:custGeom>
              <a:avLst/>
              <a:gdLst/>
              <a:ahLst/>
              <a:cxnLst/>
              <a:rect l="l" t="t" r="r" b="b"/>
              <a:pathLst>
                <a:path w="1" h="2142" fill="none" extrusionOk="0">
                  <a:moveTo>
                    <a:pt x="0" y="1"/>
                  </a:moveTo>
                  <a:lnTo>
                    <a:pt x="0" y="2142"/>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08" name="Google Shape;508;p13"/>
            <p:cNvSpPr/>
            <p:nvPr/>
          </p:nvSpPr>
          <p:spPr>
            <a:xfrm>
              <a:off x="2572589" y="5119403"/>
              <a:ext cx="37" cy="42841"/>
            </a:xfrm>
            <a:custGeom>
              <a:avLst/>
              <a:gdLst/>
              <a:ahLst/>
              <a:cxnLst/>
              <a:rect l="l" t="t" r="r" b="b"/>
              <a:pathLst>
                <a:path w="1" h="929" fill="none" extrusionOk="0">
                  <a:moveTo>
                    <a:pt x="1" y="1"/>
                  </a:moveTo>
                  <a:lnTo>
                    <a:pt x="1" y="929"/>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09" name="Google Shape;509;p13"/>
          <p:cNvGrpSpPr/>
          <p:nvPr/>
        </p:nvGrpSpPr>
        <p:grpSpPr>
          <a:xfrm>
            <a:off x="2170994" y="6384870"/>
            <a:ext cx="147911" cy="117439"/>
            <a:chOff x="1400920" y="4965564"/>
            <a:chExt cx="110933" cy="88079"/>
          </a:xfrm>
        </p:grpSpPr>
        <p:sp>
          <p:nvSpPr>
            <p:cNvPr id="510" name="Google Shape;510;p13"/>
            <p:cNvSpPr/>
            <p:nvPr/>
          </p:nvSpPr>
          <p:spPr>
            <a:xfrm>
              <a:off x="1400920" y="4988576"/>
              <a:ext cx="37" cy="56030"/>
            </a:xfrm>
            <a:custGeom>
              <a:avLst/>
              <a:gdLst/>
              <a:ahLst/>
              <a:cxnLst/>
              <a:rect l="l" t="t" r="r" b="b"/>
              <a:pathLst>
                <a:path w="1" h="1215" fill="none" extrusionOk="0">
                  <a:moveTo>
                    <a:pt x="1" y="1214"/>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11" name="Google Shape;511;p13"/>
            <p:cNvSpPr/>
            <p:nvPr/>
          </p:nvSpPr>
          <p:spPr>
            <a:xfrm>
              <a:off x="1445271" y="4965564"/>
              <a:ext cx="37" cy="74107"/>
            </a:xfrm>
            <a:custGeom>
              <a:avLst/>
              <a:gdLst/>
              <a:ahLst/>
              <a:cxnLst/>
              <a:rect l="l" t="t" r="r" b="b"/>
              <a:pathLst>
                <a:path w="1" h="1607" fill="none" extrusionOk="0">
                  <a:moveTo>
                    <a:pt x="1" y="1606"/>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12" name="Google Shape;512;p13"/>
            <p:cNvSpPr/>
            <p:nvPr/>
          </p:nvSpPr>
          <p:spPr>
            <a:xfrm>
              <a:off x="1511816" y="5002594"/>
              <a:ext cx="37" cy="51049"/>
            </a:xfrm>
            <a:custGeom>
              <a:avLst/>
              <a:gdLst/>
              <a:ahLst/>
              <a:cxnLst/>
              <a:rect l="l" t="t" r="r" b="b"/>
              <a:pathLst>
                <a:path w="1" h="1107" fill="none" extrusionOk="0">
                  <a:moveTo>
                    <a:pt x="1" y="1106"/>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spTree>
    <p:extLst>
      <p:ext uri="{BB962C8B-B14F-4D97-AF65-F5344CB8AC3E}">
        <p14:creationId xmlns:p14="http://schemas.microsoft.com/office/powerpoint/2010/main" val="109595185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13"/>
        <p:cNvGrpSpPr/>
        <p:nvPr/>
      </p:nvGrpSpPr>
      <p:grpSpPr>
        <a:xfrm>
          <a:off x="0" y="0"/>
          <a:ext cx="0" cy="0"/>
          <a:chOff x="0" y="0"/>
          <a:chExt cx="0" cy="0"/>
        </a:xfrm>
      </p:grpSpPr>
      <p:sp>
        <p:nvSpPr>
          <p:cNvPr id="514" name="Google Shape;514;p14"/>
          <p:cNvSpPr txBox="1">
            <a:spLocks noGrp="1"/>
          </p:cNvSpPr>
          <p:nvPr>
            <p:ph type="title"/>
          </p:nvPr>
        </p:nvSpPr>
        <p:spPr>
          <a:xfrm>
            <a:off x="3948000" y="3137400"/>
            <a:ext cx="7293200" cy="11100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2A4849"/>
              </a:buClr>
              <a:buSzPts val="3600"/>
              <a:buNone/>
              <a:defRPr sz="9600">
                <a:solidFill>
                  <a:srgbClr val="2A4849"/>
                </a:solidFill>
              </a:defRPr>
            </a:lvl1pPr>
            <a:lvl2pPr lvl="1" algn="r" rtl="0">
              <a:spcBef>
                <a:spcPts val="0"/>
              </a:spcBef>
              <a:spcAft>
                <a:spcPts val="0"/>
              </a:spcAft>
              <a:buClr>
                <a:srgbClr val="2A4849"/>
              </a:buClr>
              <a:buSzPts val="3600"/>
              <a:buNone/>
              <a:defRPr sz="4800">
                <a:solidFill>
                  <a:srgbClr val="2A4849"/>
                </a:solidFill>
              </a:defRPr>
            </a:lvl2pPr>
            <a:lvl3pPr lvl="2" algn="r" rtl="0">
              <a:spcBef>
                <a:spcPts val="0"/>
              </a:spcBef>
              <a:spcAft>
                <a:spcPts val="0"/>
              </a:spcAft>
              <a:buClr>
                <a:srgbClr val="2A4849"/>
              </a:buClr>
              <a:buSzPts val="3600"/>
              <a:buNone/>
              <a:defRPr sz="4800">
                <a:solidFill>
                  <a:srgbClr val="2A4849"/>
                </a:solidFill>
              </a:defRPr>
            </a:lvl3pPr>
            <a:lvl4pPr lvl="3" algn="r" rtl="0">
              <a:spcBef>
                <a:spcPts val="0"/>
              </a:spcBef>
              <a:spcAft>
                <a:spcPts val="0"/>
              </a:spcAft>
              <a:buClr>
                <a:srgbClr val="2A4849"/>
              </a:buClr>
              <a:buSzPts val="3600"/>
              <a:buNone/>
              <a:defRPr sz="4800">
                <a:solidFill>
                  <a:srgbClr val="2A4849"/>
                </a:solidFill>
              </a:defRPr>
            </a:lvl4pPr>
            <a:lvl5pPr lvl="4" algn="r" rtl="0">
              <a:spcBef>
                <a:spcPts val="0"/>
              </a:spcBef>
              <a:spcAft>
                <a:spcPts val="0"/>
              </a:spcAft>
              <a:buClr>
                <a:srgbClr val="2A4849"/>
              </a:buClr>
              <a:buSzPts val="3600"/>
              <a:buNone/>
              <a:defRPr sz="4800">
                <a:solidFill>
                  <a:srgbClr val="2A4849"/>
                </a:solidFill>
              </a:defRPr>
            </a:lvl5pPr>
            <a:lvl6pPr lvl="5" algn="r" rtl="0">
              <a:spcBef>
                <a:spcPts val="0"/>
              </a:spcBef>
              <a:spcAft>
                <a:spcPts val="0"/>
              </a:spcAft>
              <a:buClr>
                <a:srgbClr val="2A4849"/>
              </a:buClr>
              <a:buSzPts val="3600"/>
              <a:buNone/>
              <a:defRPr sz="4800">
                <a:solidFill>
                  <a:srgbClr val="2A4849"/>
                </a:solidFill>
              </a:defRPr>
            </a:lvl6pPr>
            <a:lvl7pPr lvl="6" algn="r" rtl="0">
              <a:spcBef>
                <a:spcPts val="0"/>
              </a:spcBef>
              <a:spcAft>
                <a:spcPts val="0"/>
              </a:spcAft>
              <a:buClr>
                <a:srgbClr val="2A4849"/>
              </a:buClr>
              <a:buSzPts val="3600"/>
              <a:buNone/>
              <a:defRPr sz="4800">
                <a:solidFill>
                  <a:srgbClr val="2A4849"/>
                </a:solidFill>
              </a:defRPr>
            </a:lvl7pPr>
            <a:lvl8pPr lvl="7" algn="r" rtl="0">
              <a:spcBef>
                <a:spcPts val="0"/>
              </a:spcBef>
              <a:spcAft>
                <a:spcPts val="0"/>
              </a:spcAft>
              <a:buClr>
                <a:srgbClr val="2A4849"/>
              </a:buClr>
              <a:buSzPts val="3600"/>
              <a:buNone/>
              <a:defRPr sz="4800">
                <a:solidFill>
                  <a:srgbClr val="2A4849"/>
                </a:solidFill>
              </a:defRPr>
            </a:lvl8pPr>
            <a:lvl9pPr lvl="8" algn="r" rtl="0">
              <a:spcBef>
                <a:spcPts val="0"/>
              </a:spcBef>
              <a:spcAft>
                <a:spcPts val="0"/>
              </a:spcAft>
              <a:buClr>
                <a:srgbClr val="2A4849"/>
              </a:buClr>
              <a:buSzPts val="3600"/>
              <a:buNone/>
              <a:defRPr sz="4800">
                <a:solidFill>
                  <a:srgbClr val="2A4849"/>
                </a:solidFill>
              </a:defRPr>
            </a:lvl9pPr>
          </a:lstStyle>
          <a:p>
            <a:endParaRPr/>
          </a:p>
        </p:txBody>
      </p:sp>
      <p:sp>
        <p:nvSpPr>
          <p:cNvPr id="515" name="Google Shape;515;p14"/>
          <p:cNvSpPr txBox="1">
            <a:spLocks noGrp="1"/>
          </p:cNvSpPr>
          <p:nvPr>
            <p:ph type="title" idx="2" hasCustomPrompt="1"/>
          </p:nvPr>
        </p:nvSpPr>
        <p:spPr>
          <a:xfrm>
            <a:off x="8571600" y="719200"/>
            <a:ext cx="2974400" cy="2186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2A4849"/>
              </a:buClr>
              <a:buSzPts val="6000"/>
              <a:buNone/>
              <a:defRPr sz="12800">
                <a:solidFill>
                  <a:srgbClr val="2A4849"/>
                </a:solidFill>
              </a:defRPr>
            </a:lvl1pPr>
            <a:lvl2pPr lvl="1" algn="ctr" rtl="0">
              <a:spcBef>
                <a:spcPts val="0"/>
              </a:spcBef>
              <a:spcAft>
                <a:spcPts val="0"/>
              </a:spcAft>
              <a:buClr>
                <a:srgbClr val="2A4849"/>
              </a:buClr>
              <a:buSzPts val="6000"/>
              <a:buNone/>
              <a:defRPr sz="8000">
                <a:solidFill>
                  <a:srgbClr val="2A4849"/>
                </a:solidFill>
              </a:defRPr>
            </a:lvl2pPr>
            <a:lvl3pPr lvl="2" algn="ctr" rtl="0">
              <a:spcBef>
                <a:spcPts val="0"/>
              </a:spcBef>
              <a:spcAft>
                <a:spcPts val="0"/>
              </a:spcAft>
              <a:buClr>
                <a:srgbClr val="2A4849"/>
              </a:buClr>
              <a:buSzPts val="6000"/>
              <a:buNone/>
              <a:defRPr sz="8000">
                <a:solidFill>
                  <a:srgbClr val="2A4849"/>
                </a:solidFill>
              </a:defRPr>
            </a:lvl3pPr>
            <a:lvl4pPr lvl="3" algn="ctr" rtl="0">
              <a:spcBef>
                <a:spcPts val="0"/>
              </a:spcBef>
              <a:spcAft>
                <a:spcPts val="0"/>
              </a:spcAft>
              <a:buClr>
                <a:srgbClr val="2A4849"/>
              </a:buClr>
              <a:buSzPts val="6000"/>
              <a:buNone/>
              <a:defRPr sz="8000">
                <a:solidFill>
                  <a:srgbClr val="2A4849"/>
                </a:solidFill>
              </a:defRPr>
            </a:lvl4pPr>
            <a:lvl5pPr lvl="4" algn="ctr" rtl="0">
              <a:spcBef>
                <a:spcPts val="0"/>
              </a:spcBef>
              <a:spcAft>
                <a:spcPts val="0"/>
              </a:spcAft>
              <a:buClr>
                <a:srgbClr val="2A4849"/>
              </a:buClr>
              <a:buSzPts val="6000"/>
              <a:buNone/>
              <a:defRPr sz="8000">
                <a:solidFill>
                  <a:srgbClr val="2A4849"/>
                </a:solidFill>
              </a:defRPr>
            </a:lvl5pPr>
            <a:lvl6pPr lvl="5" algn="ctr" rtl="0">
              <a:spcBef>
                <a:spcPts val="0"/>
              </a:spcBef>
              <a:spcAft>
                <a:spcPts val="0"/>
              </a:spcAft>
              <a:buClr>
                <a:srgbClr val="2A4849"/>
              </a:buClr>
              <a:buSzPts val="6000"/>
              <a:buNone/>
              <a:defRPr sz="8000">
                <a:solidFill>
                  <a:srgbClr val="2A4849"/>
                </a:solidFill>
              </a:defRPr>
            </a:lvl6pPr>
            <a:lvl7pPr lvl="6" algn="ctr" rtl="0">
              <a:spcBef>
                <a:spcPts val="0"/>
              </a:spcBef>
              <a:spcAft>
                <a:spcPts val="0"/>
              </a:spcAft>
              <a:buClr>
                <a:srgbClr val="2A4849"/>
              </a:buClr>
              <a:buSzPts val="6000"/>
              <a:buNone/>
              <a:defRPr sz="8000">
                <a:solidFill>
                  <a:srgbClr val="2A4849"/>
                </a:solidFill>
              </a:defRPr>
            </a:lvl7pPr>
            <a:lvl8pPr lvl="7" algn="ctr" rtl="0">
              <a:spcBef>
                <a:spcPts val="0"/>
              </a:spcBef>
              <a:spcAft>
                <a:spcPts val="0"/>
              </a:spcAft>
              <a:buClr>
                <a:srgbClr val="2A4849"/>
              </a:buClr>
              <a:buSzPts val="6000"/>
              <a:buNone/>
              <a:defRPr sz="8000">
                <a:solidFill>
                  <a:srgbClr val="2A4849"/>
                </a:solidFill>
              </a:defRPr>
            </a:lvl8pPr>
            <a:lvl9pPr lvl="8" algn="ctr" rtl="0">
              <a:spcBef>
                <a:spcPts val="0"/>
              </a:spcBef>
              <a:spcAft>
                <a:spcPts val="0"/>
              </a:spcAft>
              <a:buClr>
                <a:srgbClr val="2A4849"/>
              </a:buClr>
              <a:buSzPts val="6000"/>
              <a:buNone/>
              <a:defRPr sz="8000">
                <a:solidFill>
                  <a:srgbClr val="2A4849"/>
                </a:solidFill>
              </a:defRPr>
            </a:lvl9pPr>
          </a:lstStyle>
          <a:p>
            <a:r>
              <a:t>xx%</a:t>
            </a:r>
          </a:p>
        </p:txBody>
      </p:sp>
      <p:sp>
        <p:nvSpPr>
          <p:cNvPr id="516" name="Google Shape;516;p14"/>
          <p:cNvSpPr txBox="1">
            <a:spLocks noGrp="1"/>
          </p:cNvSpPr>
          <p:nvPr>
            <p:ph type="subTitle" idx="1"/>
          </p:nvPr>
        </p:nvSpPr>
        <p:spPr>
          <a:xfrm>
            <a:off x="3948000" y="4247400"/>
            <a:ext cx="7293200" cy="1034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rgbClr val="426B69"/>
              </a:buClr>
              <a:buSzPts val="1400"/>
              <a:buNone/>
              <a:defRPr sz="2400">
                <a:solidFill>
                  <a:srgbClr val="426B69"/>
                </a:solidFill>
              </a:defRPr>
            </a:lvl1pPr>
            <a:lvl2pPr lvl="1" algn="r" rtl="0">
              <a:lnSpc>
                <a:spcPct val="100000"/>
              </a:lnSpc>
              <a:spcBef>
                <a:spcPts val="0"/>
              </a:spcBef>
              <a:spcAft>
                <a:spcPts val="0"/>
              </a:spcAft>
              <a:buSzPts val="1400"/>
              <a:buNone/>
              <a:defRPr/>
            </a:lvl2pPr>
            <a:lvl3pPr lvl="2" algn="r" rtl="0">
              <a:lnSpc>
                <a:spcPct val="100000"/>
              </a:lnSpc>
              <a:spcBef>
                <a:spcPts val="2133"/>
              </a:spcBef>
              <a:spcAft>
                <a:spcPts val="0"/>
              </a:spcAft>
              <a:buSzPts val="1400"/>
              <a:buNone/>
              <a:defRPr/>
            </a:lvl3pPr>
            <a:lvl4pPr lvl="3" algn="r" rtl="0">
              <a:lnSpc>
                <a:spcPct val="100000"/>
              </a:lnSpc>
              <a:spcBef>
                <a:spcPts val="2133"/>
              </a:spcBef>
              <a:spcAft>
                <a:spcPts val="0"/>
              </a:spcAft>
              <a:buSzPts val="1400"/>
              <a:buNone/>
              <a:defRPr/>
            </a:lvl4pPr>
            <a:lvl5pPr lvl="4" algn="r" rtl="0">
              <a:lnSpc>
                <a:spcPct val="100000"/>
              </a:lnSpc>
              <a:spcBef>
                <a:spcPts val="2133"/>
              </a:spcBef>
              <a:spcAft>
                <a:spcPts val="0"/>
              </a:spcAft>
              <a:buSzPts val="1400"/>
              <a:buNone/>
              <a:defRPr/>
            </a:lvl5pPr>
            <a:lvl6pPr lvl="5" algn="r" rtl="0">
              <a:lnSpc>
                <a:spcPct val="100000"/>
              </a:lnSpc>
              <a:spcBef>
                <a:spcPts val="2133"/>
              </a:spcBef>
              <a:spcAft>
                <a:spcPts val="0"/>
              </a:spcAft>
              <a:buSzPts val="1400"/>
              <a:buNone/>
              <a:defRPr/>
            </a:lvl6pPr>
            <a:lvl7pPr lvl="6" algn="r" rtl="0">
              <a:lnSpc>
                <a:spcPct val="100000"/>
              </a:lnSpc>
              <a:spcBef>
                <a:spcPts val="2133"/>
              </a:spcBef>
              <a:spcAft>
                <a:spcPts val="0"/>
              </a:spcAft>
              <a:buSzPts val="1400"/>
              <a:buNone/>
              <a:defRPr/>
            </a:lvl7pPr>
            <a:lvl8pPr lvl="7" algn="r" rtl="0">
              <a:lnSpc>
                <a:spcPct val="100000"/>
              </a:lnSpc>
              <a:spcBef>
                <a:spcPts val="2133"/>
              </a:spcBef>
              <a:spcAft>
                <a:spcPts val="0"/>
              </a:spcAft>
              <a:buSzPts val="1400"/>
              <a:buNone/>
              <a:defRPr/>
            </a:lvl8pPr>
            <a:lvl9pPr lvl="8" algn="r" rtl="0">
              <a:lnSpc>
                <a:spcPct val="100000"/>
              </a:lnSpc>
              <a:spcBef>
                <a:spcPts val="2133"/>
              </a:spcBef>
              <a:spcAft>
                <a:spcPts val="2133"/>
              </a:spcAft>
              <a:buSzPts val="1400"/>
              <a:buNone/>
              <a:defRPr/>
            </a:lvl9pPr>
          </a:lstStyle>
          <a:p>
            <a:endParaRPr/>
          </a:p>
        </p:txBody>
      </p:sp>
      <p:grpSp>
        <p:nvGrpSpPr>
          <p:cNvPr id="517" name="Google Shape;517;p14"/>
          <p:cNvGrpSpPr/>
          <p:nvPr/>
        </p:nvGrpSpPr>
        <p:grpSpPr>
          <a:xfrm flipH="1">
            <a:off x="1" y="5935201"/>
            <a:ext cx="12256433" cy="1504376"/>
            <a:chOff x="0" y="4451401"/>
            <a:chExt cx="9192325" cy="1128282"/>
          </a:xfrm>
        </p:grpSpPr>
        <p:sp>
          <p:nvSpPr>
            <p:cNvPr id="518" name="Google Shape;518;p14"/>
            <p:cNvSpPr/>
            <p:nvPr/>
          </p:nvSpPr>
          <p:spPr>
            <a:xfrm>
              <a:off x="0" y="4451401"/>
              <a:ext cx="9192325" cy="1128282"/>
            </a:xfrm>
            <a:custGeom>
              <a:avLst/>
              <a:gdLst/>
              <a:ahLst/>
              <a:cxnLst/>
              <a:rect l="l" t="t" r="r" b="b"/>
              <a:pathLst>
                <a:path w="266232" h="47169" extrusionOk="0">
                  <a:moveTo>
                    <a:pt x="223116" y="1"/>
                  </a:moveTo>
                  <a:cubicBezTo>
                    <a:pt x="135800" y="1"/>
                    <a:pt x="76189" y="14851"/>
                    <a:pt x="1" y="22814"/>
                  </a:cubicBezTo>
                  <a:lnTo>
                    <a:pt x="1" y="42940"/>
                  </a:lnTo>
                  <a:cubicBezTo>
                    <a:pt x="34233" y="41087"/>
                    <a:pt x="68545" y="40162"/>
                    <a:pt x="102855" y="40162"/>
                  </a:cubicBezTo>
                  <a:cubicBezTo>
                    <a:pt x="157426" y="40162"/>
                    <a:pt x="211993" y="42502"/>
                    <a:pt x="266231" y="47169"/>
                  </a:cubicBezTo>
                  <a:lnTo>
                    <a:pt x="266231" y="1171"/>
                  </a:lnTo>
                  <a:cubicBezTo>
                    <a:pt x="251071" y="363"/>
                    <a:pt x="236756" y="1"/>
                    <a:pt x="223116"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grpSp>
          <p:nvGrpSpPr>
            <p:cNvPr id="519" name="Google Shape;519;p14"/>
            <p:cNvGrpSpPr/>
            <p:nvPr/>
          </p:nvGrpSpPr>
          <p:grpSpPr>
            <a:xfrm>
              <a:off x="8788430" y="4679462"/>
              <a:ext cx="30677" cy="51879"/>
              <a:chOff x="5822805" y="3872050"/>
              <a:chExt cx="30677" cy="51879"/>
            </a:xfrm>
          </p:grpSpPr>
          <p:sp>
            <p:nvSpPr>
              <p:cNvPr id="520" name="Google Shape;520;p14"/>
              <p:cNvSpPr/>
              <p:nvPr/>
            </p:nvSpPr>
            <p:spPr>
              <a:xfrm>
                <a:off x="5822805" y="3878644"/>
                <a:ext cx="3949" cy="38690"/>
              </a:xfrm>
              <a:custGeom>
                <a:avLst/>
                <a:gdLst/>
                <a:ahLst/>
                <a:cxnLst/>
                <a:rect l="l" t="t" r="r" b="b"/>
                <a:pathLst>
                  <a:path w="108" h="839" fill="none" extrusionOk="0">
                    <a:moveTo>
                      <a:pt x="0" y="0"/>
                    </a:moveTo>
                    <a:cubicBezTo>
                      <a:pt x="0" y="286"/>
                      <a:pt x="36" y="553"/>
                      <a:pt x="107" y="839"/>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21" name="Google Shape;521;p14"/>
              <p:cNvSpPr/>
              <p:nvPr/>
            </p:nvSpPr>
            <p:spPr>
              <a:xfrm>
                <a:off x="5853445" y="3872050"/>
                <a:ext cx="37" cy="51879"/>
              </a:xfrm>
              <a:custGeom>
                <a:avLst/>
                <a:gdLst/>
                <a:ahLst/>
                <a:cxnLst/>
                <a:rect l="l" t="t" r="r" b="b"/>
                <a:pathLst>
                  <a:path w="1" h="1125" fill="none" extrusionOk="0">
                    <a:moveTo>
                      <a:pt x="1" y="0"/>
                    </a:moveTo>
                    <a:lnTo>
                      <a:pt x="1" y="1125"/>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22" name="Google Shape;522;p14"/>
            <p:cNvGrpSpPr/>
            <p:nvPr/>
          </p:nvGrpSpPr>
          <p:grpSpPr>
            <a:xfrm>
              <a:off x="849813" y="5091289"/>
              <a:ext cx="82889" cy="62578"/>
              <a:chOff x="4915963" y="3914014"/>
              <a:chExt cx="82889" cy="62578"/>
            </a:xfrm>
          </p:grpSpPr>
          <p:sp>
            <p:nvSpPr>
              <p:cNvPr id="523" name="Google Shape;523;p14"/>
              <p:cNvSpPr/>
              <p:nvPr/>
            </p:nvSpPr>
            <p:spPr>
              <a:xfrm>
                <a:off x="4955123" y="3914014"/>
                <a:ext cx="37" cy="55984"/>
              </a:xfrm>
              <a:custGeom>
                <a:avLst/>
                <a:gdLst/>
                <a:ahLst/>
                <a:cxnLst/>
                <a:rect l="l" t="t" r="r" b="b"/>
                <a:pathLst>
                  <a:path w="1" h="1214" fill="none" extrusionOk="0">
                    <a:moveTo>
                      <a:pt x="0" y="0"/>
                    </a:moveTo>
                    <a:lnTo>
                      <a:pt x="0" y="12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24" name="Google Shape;524;p14"/>
              <p:cNvSpPr/>
              <p:nvPr/>
            </p:nvSpPr>
            <p:spPr>
              <a:xfrm>
                <a:off x="4990991" y="3927987"/>
                <a:ext cx="7861" cy="42011"/>
              </a:xfrm>
              <a:custGeom>
                <a:avLst/>
                <a:gdLst/>
                <a:ahLst/>
                <a:cxnLst/>
                <a:rect l="l" t="t" r="r" b="b"/>
                <a:pathLst>
                  <a:path w="215" h="911" fill="none" extrusionOk="0">
                    <a:moveTo>
                      <a:pt x="215" y="1"/>
                    </a:moveTo>
                    <a:cubicBezTo>
                      <a:pt x="143" y="304"/>
                      <a:pt x="72" y="607"/>
                      <a:pt x="1" y="91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25" name="Google Shape;525;p14"/>
              <p:cNvSpPr/>
              <p:nvPr/>
            </p:nvSpPr>
            <p:spPr>
              <a:xfrm>
                <a:off x="4915963" y="3942006"/>
                <a:ext cx="7861" cy="34586"/>
              </a:xfrm>
              <a:custGeom>
                <a:avLst/>
                <a:gdLst/>
                <a:ahLst/>
                <a:cxnLst/>
                <a:rect l="l" t="t" r="r" b="b"/>
                <a:pathLst>
                  <a:path w="215" h="750" fill="none" extrusionOk="0">
                    <a:moveTo>
                      <a:pt x="1" y="0"/>
                    </a:moveTo>
                    <a:cubicBezTo>
                      <a:pt x="72" y="250"/>
                      <a:pt x="143" y="500"/>
                      <a:pt x="215" y="749"/>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26" name="Google Shape;526;p14"/>
            <p:cNvGrpSpPr/>
            <p:nvPr/>
          </p:nvGrpSpPr>
          <p:grpSpPr>
            <a:xfrm>
              <a:off x="7241088" y="4731346"/>
              <a:ext cx="80951" cy="62578"/>
              <a:chOff x="4981850" y="4484221"/>
              <a:chExt cx="80951" cy="62578"/>
            </a:xfrm>
          </p:grpSpPr>
          <p:sp>
            <p:nvSpPr>
              <p:cNvPr id="527" name="Google Shape;527;p14"/>
              <p:cNvSpPr/>
              <p:nvPr/>
            </p:nvSpPr>
            <p:spPr>
              <a:xfrm>
                <a:off x="5024264" y="4484221"/>
                <a:ext cx="37" cy="59304"/>
              </a:xfrm>
              <a:custGeom>
                <a:avLst/>
                <a:gdLst/>
                <a:ahLst/>
                <a:cxnLst/>
                <a:rect l="l" t="t" r="r" b="b"/>
                <a:pathLst>
                  <a:path w="1" h="1286" fill="none" extrusionOk="0">
                    <a:moveTo>
                      <a:pt x="1" y="0"/>
                    </a:moveTo>
                    <a:lnTo>
                      <a:pt x="1" y="1285"/>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28" name="Google Shape;528;p14"/>
              <p:cNvSpPr/>
              <p:nvPr/>
            </p:nvSpPr>
            <p:spPr>
              <a:xfrm>
                <a:off x="5054282" y="4501514"/>
                <a:ext cx="8519" cy="45285"/>
              </a:xfrm>
              <a:custGeom>
                <a:avLst/>
                <a:gdLst/>
                <a:ahLst/>
                <a:cxnLst/>
                <a:rect l="l" t="t" r="r" b="b"/>
                <a:pathLst>
                  <a:path w="233" h="982" fill="none" extrusionOk="0">
                    <a:moveTo>
                      <a:pt x="0" y="981"/>
                    </a:moveTo>
                    <a:cubicBezTo>
                      <a:pt x="72" y="642"/>
                      <a:pt x="161" y="321"/>
                      <a:pt x="232" y="0"/>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29" name="Google Shape;529;p14"/>
              <p:cNvSpPr/>
              <p:nvPr/>
            </p:nvSpPr>
            <p:spPr>
              <a:xfrm>
                <a:off x="4981850" y="4498193"/>
                <a:ext cx="7861" cy="45331"/>
              </a:xfrm>
              <a:custGeom>
                <a:avLst/>
                <a:gdLst/>
                <a:ahLst/>
                <a:cxnLst/>
                <a:rect l="l" t="t" r="r" b="b"/>
                <a:pathLst>
                  <a:path w="215" h="983" fill="none" extrusionOk="0">
                    <a:moveTo>
                      <a:pt x="1" y="1"/>
                    </a:moveTo>
                    <a:cubicBezTo>
                      <a:pt x="72" y="322"/>
                      <a:pt x="144" y="661"/>
                      <a:pt x="215" y="982"/>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30" name="Google Shape;530;p14"/>
            <p:cNvGrpSpPr/>
            <p:nvPr/>
          </p:nvGrpSpPr>
          <p:grpSpPr>
            <a:xfrm>
              <a:off x="8205971" y="4862013"/>
              <a:ext cx="80256" cy="63408"/>
              <a:chOff x="5437246" y="4899713"/>
              <a:chExt cx="80256" cy="63408"/>
            </a:xfrm>
          </p:grpSpPr>
          <p:sp>
            <p:nvSpPr>
              <p:cNvPr id="531" name="Google Shape;531;p14"/>
              <p:cNvSpPr/>
              <p:nvPr/>
            </p:nvSpPr>
            <p:spPr>
              <a:xfrm>
                <a:off x="5478964" y="4899713"/>
                <a:ext cx="37" cy="60134"/>
              </a:xfrm>
              <a:custGeom>
                <a:avLst/>
                <a:gdLst/>
                <a:ahLst/>
                <a:cxnLst/>
                <a:rect l="l" t="t" r="r" b="b"/>
                <a:pathLst>
                  <a:path w="1" h="1304" fill="none" extrusionOk="0">
                    <a:moveTo>
                      <a:pt x="1" y="1"/>
                    </a:moveTo>
                    <a:lnTo>
                      <a:pt x="1" y="1303"/>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32" name="Google Shape;532;p14"/>
              <p:cNvSpPr/>
              <p:nvPr/>
            </p:nvSpPr>
            <p:spPr>
              <a:xfrm>
                <a:off x="5508983" y="4917836"/>
                <a:ext cx="8519" cy="45285"/>
              </a:xfrm>
              <a:custGeom>
                <a:avLst/>
                <a:gdLst/>
                <a:ahLst/>
                <a:cxnLst/>
                <a:rect l="l" t="t" r="r" b="b"/>
                <a:pathLst>
                  <a:path w="233" h="982" fill="none" extrusionOk="0">
                    <a:moveTo>
                      <a:pt x="1" y="982"/>
                    </a:moveTo>
                    <a:lnTo>
                      <a:pt x="233"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33" name="Google Shape;533;p14"/>
              <p:cNvSpPr/>
              <p:nvPr/>
            </p:nvSpPr>
            <p:spPr>
              <a:xfrm>
                <a:off x="5437246" y="4914562"/>
                <a:ext cx="7861" cy="45285"/>
              </a:xfrm>
              <a:custGeom>
                <a:avLst/>
                <a:gdLst/>
                <a:ahLst/>
                <a:cxnLst/>
                <a:rect l="l" t="t" r="r" b="b"/>
                <a:pathLst>
                  <a:path w="215" h="982" fill="none" extrusionOk="0">
                    <a:moveTo>
                      <a:pt x="0" y="0"/>
                    </a:moveTo>
                    <a:lnTo>
                      <a:pt x="214" y="98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34" name="Google Shape;534;p14"/>
            <p:cNvGrpSpPr/>
            <p:nvPr/>
          </p:nvGrpSpPr>
          <p:grpSpPr>
            <a:xfrm>
              <a:off x="2897612" y="5021929"/>
              <a:ext cx="34625" cy="88909"/>
              <a:chOff x="997737" y="4927704"/>
              <a:chExt cx="34625" cy="88909"/>
            </a:xfrm>
          </p:grpSpPr>
          <p:sp>
            <p:nvSpPr>
              <p:cNvPr id="535" name="Google Shape;535;p14"/>
              <p:cNvSpPr/>
              <p:nvPr/>
            </p:nvSpPr>
            <p:spPr>
              <a:xfrm>
                <a:off x="997737" y="4969669"/>
                <a:ext cx="4607" cy="46945"/>
              </a:xfrm>
              <a:custGeom>
                <a:avLst/>
                <a:gdLst/>
                <a:ahLst/>
                <a:cxnLst/>
                <a:rect l="l" t="t" r="r" b="b"/>
                <a:pathLst>
                  <a:path w="126" h="1018" fill="none" extrusionOk="0">
                    <a:moveTo>
                      <a:pt x="1" y="1"/>
                    </a:moveTo>
                    <a:cubicBezTo>
                      <a:pt x="54" y="340"/>
                      <a:pt x="90" y="679"/>
                      <a:pt x="126" y="1018"/>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36" name="Google Shape;536;p14"/>
              <p:cNvSpPr/>
              <p:nvPr/>
            </p:nvSpPr>
            <p:spPr>
              <a:xfrm>
                <a:off x="1027097" y="4927704"/>
                <a:ext cx="5265" cy="79871"/>
              </a:xfrm>
              <a:custGeom>
                <a:avLst/>
                <a:gdLst/>
                <a:ahLst/>
                <a:cxnLst/>
                <a:rect l="l" t="t" r="r" b="b"/>
                <a:pathLst>
                  <a:path w="144" h="1732" fill="none" extrusionOk="0">
                    <a:moveTo>
                      <a:pt x="1" y="1"/>
                    </a:moveTo>
                    <a:cubicBezTo>
                      <a:pt x="54" y="572"/>
                      <a:pt x="90" y="1160"/>
                      <a:pt x="143" y="173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37" name="Google Shape;537;p14"/>
            <p:cNvGrpSpPr/>
            <p:nvPr/>
          </p:nvGrpSpPr>
          <p:grpSpPr>
            <a:xfrm>
              <a:off x="6117604" y="4827446"/>
              <a:ext cx="110933" cy="132553"/>
              <a:chOff x="4148103" y="5123543"/>
              <a:chExt cx="269125" cy="321576"/>
            </a:xfrm>
          </p:grpSpPr>
          <p:sp>
            <p:nvSpPr>
              <p:cNvPr id="538" name="Google Shape;538;p14"/>
              <p:cNvSpPr/>
              <p:nvPr/>
            </p:nvSpPr>
            <p:spPr>
              <a:xfrm>
                <a:off x="4148103" y="5293170"/>
                <a:ext cx="42716" cy="134101"/>
              </a:xfrm>
              <a:custGeom>
                <a:avLst/>
                <a:gdLst/>
                <a:ahLst/>
                <a:cxnLst/>
                <a:rect l="l" t="t" r="r" b="b"/>
                <a:pathLst>
                  <a:path w="323" h="804" fill="none" extrusionOk="0">
                    <a:moveTo>
                      <a:pt x="1" y="0"/>
                    </a:moveTo>
                    <a:cubicBezTo>
                      <a:pt x="108" y="268"/>
                      <a:pt x="215" y="535"/>
                      <a:pt x="322" y="803"/>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39" name="Google Shape;539;p14"/>
              <p:cNvSpPr/>
              <p:nvPr/>
            </p:nvSpPr>
            <p:spPr>
              <a:xfrm>
                <a:off x="4294502" y="5123543"/>
                <a:ext cx="132" cy="288718"/>
              </a:xfrm>
              <a:custGeom>
                <a:avLst/>
                <a:gdLst/>
                <a:ahLst/>
                <a:cxnLst/>
                <a:rect l="l" t="t" r="r" b="b"/>
                <a:pathLst>
                  <a:path w="1" h="1731" fill="none" extrusionOk="0">
                    <a:moveTo>
                      <a:pt x="0" y="1731"/>
                    </a:moveTo>
                    <a:lnTo>
                      <a:pt x="0"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40" name="Google Shape;540;p14"/>
              <p:cNvSpPr/>
              <p:nvPr/>
            </p:nvSpPr>
            <p:spPr>
              <a:xfrm>
                <a:off x="4400697" y="5260312"/>
                <a:ext cx="16531" cy="184806"/>
              </a:xfrm>
              <a:custGeom>
                <a:avLst/>
                <a:gdLst/>
                <a:ahLst/>
                <a:cxnLst/>
                <a:rect l="l" t="t" r="r" b="b"/>
                <a:pathLst>
                  <a:path w="125" h="1108" fill="none" extrusionOk="0">
                    <a:moveTo>
                      <a:pt x="0" y="1107"/>
                    </a:moveTo>
                    <a:cubicBezTo>
                      <a:pt x="36" y="732"/>
                      <a:pt x="89" y="376"/>
                      <a:pt x="125" y="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41" name="Google Shape;541;p14"/>
            <p:cNvGrpSpPr/>
            <p:nvPr/>
          </p:nvGrpSpPr>
          <p:grpSpPr>
            <a:xfrm>
              <a:off x="1717707" y="5091292"/>
              <a:ext cx="41792" cy="93844"/>
              <a:chOff x="4891832" y="3454067"/>
              <a:chExt cx="41792" cy="93844"/>
            </a:xfrm>
          </p:grpSpPr>
          <p:sp>
            <p:nvSpPr>
              <p:cNvPr id="542" name="Google Shape;542;p14"/>
              <p:cNvSpPr/>
              <p:nvPr/>
            </p:nvSpPr>
            <p:spPr>
              <a:xfrm>
                <a:off x="4891832" y="3491928"/>
                <a:ext cx="9835" cy="55984"/>
              </a:xfrm>
              <a:custGeom>
                <a:avLst/>
                <a:gdLst/>
                <a:ahLst/>
                <a:cxnLst/>
                <a:rect l="l" t="t" r="r" b="b"/>
                <a:pathLst>
                  <a:path w="269" h="1214" fill="none" extrusionOk="0">
                    <a:moveTo>
                      <a:pt x="1" y="0"/>
                    </a:moveTo>
                    <a:cubicBezTo>
                      <a:pt x="90" y="393"/>
                      <a:pt x="179" y="803"/>
                      <a:pt x="268" y="1213"/>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43" name="Google Shape;543;p14"/>
              <p:cNvSpPr/>
              <p:nvPr/>
            </p:nvSpPr>
            <p:spPr>
              <a:xfrm>
                <a:off x="4930333" y="3454067"/>
                <a:ext cx="3291" cy="84805"/>
              </a:xfrm>
              <a:custGeom>
                <a:avLst/>
                <a:gdLst/>
                <a:ahLst/>
                <a:cxnLst/>
                <a:rect l="l" t="t" r="r" b="b"/>
                <a:pathLst>
                  <a:path w="90" h="1839" fill="none" extrusionOk="0">
                    <a:moveTo>
                      <a:pt x="54" y="0"/>
                    </a:moveTo>
                    <a:cubicBezTo>
                      <a:pt x="0" y="625"/>
                      <a:pt x="18" y="1232"/>
                      <a:pt x="89" y="1838"/>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44" name="Google Shape;544;p14"/>
            <p:cNvGrpSpPr/>
            <p:nvPr/>
          </p:nvGrpSpPr>
          <p:grpSpPr>
            <a:xfrm>
              <a:off x="5642468" y="5014917"/>
              <a:ext cx="81573" cy="102928"/>
              <a:chOff x="2802243" y="4633955"/>
              <a:chExt cx="81573" cy="102928"/>
            </a:xfrm>
          </p:grpSpPr>
          <p:sp>
            <p:nvSpPr>
              <p:cNvPr id="545" name="Google Shape;545;p14"/>
              <p:cNvSpPr/>
              <p:nvPr/>
            </p:nvSpPr>
            <p:spPr>
              <a:xfrm>
                <a:off x="2802243" y="4680853"/>
                <a:ext cx="37" cy="51049"/>
              </a:xfrm>
              <a:custGeom>
                <a:avLst/>
                <a:gdLst/>
                <a:ahLst/>
                <a:cxnLst/>
                <a:rect l="l" t="t" r="r" b="b"/>
                <a:pathLst>
                  <a:path w="1" h="1107" fill="none" extrusionOk="0">
                    <a:moveTo>
                      <a:pt x="1" y="1107"/>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46" name="Google Shape;546;p14"/>
              <p:cNvSpPr/>
              <p:nvPr/>
            </p:nvSpPr>
            <p:spPr>
              <a:xfrm>
                <a:off x="2839427" y="4633955"/>
                <a:ext cx="37" cy="93844"/>
              </a:xfrm>
              <a:custGeom>
                <a:avLst/>
                <a:gdLst/>
                <a:ahLst/>
                <a:cxnLst/>
                <a:rect l="l" t="t" r="r" b="b"/>
                <a:pathLst>
                  <a:path w="1" h="2035" fill="none" extrusionOk="0">
                    <a:moveTo>
                      <a:pt x="1" y="2035"/>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47" name="Google Shape;547;p14"/>
              <p:cNvSpPr/>
              <p:nvPr/>
            </p:nvSpPr>
            <p:spPr>
              <a:xfrm>
                <a:off x="2883779" y="4694872"/>
                <a:ext cx="37" cy="42011"/>
              </a:xfrm>
              <a:custGeom>
                <a:avLst/>
                <a:gdLst/>
                <a:ahLst/>
                <a:cxnLst/>
                <a:rect l="l" t="t" r="r" b="b"/>
                <a:pathLst>
                  <a:path w="1" h="911" fill="none" extrusionOk="0">
                    <a:moveTo>
                      <a:pt x="1" y="910"/>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48" name="Google Shape;548;p14"/>
            <p:cNvGrpSpPr/>
            <p:nvPr/>
          </p:nvGrpSpPr>
          <p:grpSpPr>
            <a:xfrm>
              <a:off x="4778549" y="5016991"/>
              <a:ext cx="88739" cy="98778"/>
              <a:chOff x="2483887" y="5072504"/>
              <a:chExt cx="88739" cy="98778"/>
            </a:xfrm>
          </p:grpSpPr>
          <p:sp>
            <p:nvSpPr>
              <p:cNvPr id="549" name="Google Shape;549;p14"/>
              <p:cNvSpPr/>
              <p:nvPr/>
            </p:nvSpPr>
            <p:spPr>
              <a:xfrm>
                <a:off x="2483887" y="5119403"/>
                <a:ext cx="37" cy="51095"/>
              </a:xfrm>
              <a:custGeom>
                <a:avLst/>
                <a:gdLst/>
                <a:ahLst/>
                <a:cxnLst/>
                <a:rect l="l" t="t" r="r" b="b"/>
                <a:pathLst>
                  <a:path w="1" h="1108" fill="none" extrusionOk="0">
                    <a:moveTo>
                      <a:pt x="0" y="1"/>
                    </a:moveTo>
                    <a:lnTo>
                      <a:pt x="0" y="1107"/>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50" name="Google Shape;550;p14"/>
              <p:cNvSpPr/>
              <p:nvPr/>
            </p:nvSpPr>
            <p:spPr>
              <a:xfrm>
                <a:off x="2524984" y="5072504"/>
                <a:ext cx="37" cy="98778"/>
              </a:xfrm>
              <a:custGeom>
                <a:avLst/>
                <a:gdLst/>
                <a:ahLst/>
                <a:cxnLst/>
                <a:rect l="l" t="t" r="r" b="b"/>
                <a:pathLst>
                  <a:path w="1" h="2142" fill="none" extrusionOk="0">
                    <a:moveTo>
                      <a:pt x="0" y="1"/>
                    </a:moveTo>
                    <a:lnTo>
                      <a:pt x="0" y="2142"/>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51" name="Google Shape;551;p14"/>
              <p:cNvSpPr/>
              <p:nvPr/>
            </p:nvSpPr>
            <p:spPr>
              <a:xfrm>
                <a:off x="2572589" y="5119403"/>
                <a:ext cx="37" cy="42841"/>
              </a:xfrm>
              <a:custGeom>
                <a:avLst/>
                <a:gdLst/>
                <a:ahLst/>
                <a:cxnLst/>
                <a:rect l="l" t="t" r="r" b="b"/>
                <a:pathLst>
                  <a:path w="1" h="929" fill="none" extrusionOk="0">
                    <a:moveTo>
                      <a:pt x="1" y="1"/>
                    </a:moveTo>
                    <a:lnTo>
                      <a:pt x="1" y="929"/>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552" name="Google Shape;552;p14"/>
            <p:cNvGrpSpPr/>
            <p:nvPr/>
          </p:nvGrpSpPr>
          <p:grpSpPr>
            <a:xfrm>
              <a:off x="3799920" y="4971502"/>
              <a:ext cx="110933" cy="88079"/>
              <a:chOff x="1400920" y="4965564"/>
              <a:chExt cx="110933" cy="88079"/>
            </a:xfrm>
          </p:grpSpPr>
          <p:sp>
            <p:nvSpPr>
              <p:cNvPr id="553" name="Google Shape;553;p14"/>
              <p:cNvSpPr/>
              <p:nvPr/>
            </p:nvSpPr>
            <p:spPr>
              <a:xfrm>
                <a:off x="1400920" y="4988576"/>
                <a:ext cx="37" cy="56030"/>
              </a:xfrm>
              <a:custGeom>
                <a:avLst/>
                <a:gdLst/>
                <a:ahLst/>
                <a:cxnLst/>
                <a:rect l="l" t="t" r="r" b="b"/>
                <a:pathLst>
                  <a:path w="1" h="1215" fill="none" extrusionOk="0">
                    <a:moveTo>
                      <a:pt x="1" y="1214"/>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54" name="Google Shape;554;p14"/>
              <p:cNvSpPr/>
              <p:nvPr/>
            </p:nvSpPr>
            <p:spPr>
              <a:xfrm>
                <a:off x="1445271" y="4965564"/>
                <a:ext cx="37" cy="74107"/>
              </a:xfrm>
              <a:custGeom>
                <a:avLst/>
                <a:gdLst/>
                <a:ahLst/>
                <a:cxnLst/>
                <a:rect l="l" t="t" r="r" b="b"/>
                <a:pathLst>
                  <a:path w="1" h="1607" fill="none" extrusionOk="0">
                    <a:moveTo>
                      <a:pt x="1" y="1606"/>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555" name="Google Shape;555;p14"/>
              <p:cNvSpPr/>
              <p:nvPr/>
            </p:nvSpPr>
            <p:spPr>
              <a:xfrm>
                <a:off x="1511816" y="5002594"/>
                <a:ext cx="37" cy="51049"/>
              </a:xfrm>
              <a:custGeom>
                <a:avLst/>
                <a:gdLst/>
                <a:ahLst/>
                <a:cxnLst/>
                <a:rect l="l" t="t" r="r" b="b"/>
                <a:pathLst>
                  <a:path w="1" h="1107" fill="none" extrusionOk="0">
                    <a:moveTo>
                      <a:pt x="1" y="1106"/>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spTree>
    <p:extLst>
      <p:ext uri="{BB962C8B-B14F-4D97-AF65-F5344CB8AC3E}">
        <p14:creationId xmlns:p14="http://schemas.microsoft.com/office/powerpoint/2010/main" val="20584792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31647F-5A61-44C9-81DC-331C9AE5DDAE}"/>
              </a:ext>
            </a:extLst>
          </p:cNvPr>
          <p:cNvSpPr>
            <a:spLocks noGrp="1"/>
          </p:cNvSpPr>
          <p:nvPr>
            <p:ph type="title"/>
          </p:nvPr>
        </p:nvSpPr>
        <p:spPr>
          <a:xfrm>
            <a:off x="912628" y="1463038"/>
            <a:ext cx="3859397" cy="1471548"/>
          </a:xfrm>
        </p:spPr>
        <p:txBody>
          <a:bodyPr anchor="t"/>
          <a:lstStyle>
            <a:lvl1pPr>
              <a:defRPr sz="3200"/>
            </a:lvl1pPr>
          </a:lstStyle>
          <a:p>
            <a:r>
              <a:rPr lang="en-US" dirty="0"/>
              <a:t>Click to edit Master title style</a:t>
            </a:r>
          </a:p>
        </p:txBody>
      </p:sp>
      <p:sp>
        <p:nvSpPr>
          <p:cNvPr id="3" name="Picture Placeholder 2">
            <a:extLst>
              <a:ext uri="{FF2B5EF4-FFF2-40B4-BE49-F238E27FC236}">
                <a16:creationId xmlns:a16="http://schemas.microsoft.com/office/drawing/2014/main" id="{31627A0F-F1B8-49BE-A0FF-7FE16E3BDCC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C86D1BD6-1519-4431-9FAF-7D4F4129972C}"/>
              </a:ext>
            </a:extLst>
          </p:cNvPr>
          <p:cNvSpPr>
            <a:spLocks noGrp="1"/>
          </p:cNvSpPr>
          <p:nvPr>
            <p:ph type="body" sz="half" idx="2"/>
          </p:nvPr>
        </p:nvSpPr>
        <p:spPr>
          <a:xfrm>
            <a:off x="912628" y="2934586"/>
            <a:ext cx="3859397" cy="2934401"/>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25A587A0-353B-42C2-BA96-B1ADEDF642BE}"/>
              </a:ext>
            </a:extLst>
          </p:cNvPr>
          <p:cNvSpPr>
            <a:spLocks noGrp="1"/>
          </p:cNvSpPr>
          <p:nvPr>
            <p:ph type="dt" sz="half" idx="10"/>
          </p:nvPr>
        </p:nvSpPr>
        <p:spPr/>
        <p:txBody>
          <a:bodyPr/>
          <a:lstStyle/>
          <a:p>
            <a:fld id="{0D4E46AA-1EC0-4433-9956-E798E94A6FB7}" type="datetimeFigureOut">
              <a:rPr lang="en-US" smtClean="0"/>
              <a:t>12/4/2023</a:t>
            </a:fld>
            <a:endParaRPr lang="en-US"/>
          </a:p>
        </p:txBody>
      </p:sp>
      <p:sp>
        <p:nvSpPr>
          <p:cNvPr id="6" name="Footer Placeholder 5">
            <a:extLst>
              <a:ext uri="{FF2B5EF4-FFF2-40B4-BE49-F238E27FC236}">
                <a16:creationId xmlns:a16="http://schemas.microsoft.com/office/drawing/2014/main" id="{44D5A88E-3957-4B76-B1BE-4164029217B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F7C5FD-E56A-4C66-8F23-087F95A2FD0E}"/>
              </a:ext>
            </a:extLst>
          </p:cNvPr>
          <p:cNvSpPr>
            <a:spLocks noGrp="1"/>
          </p:cNvSpPr>
          <p:nvPr>
            <p:ph type="sldNum" sz="quarter" idx="12"/>
          </p:nvPr>
        </p:nvSpPr>
        <p:spPr/>
        <p:txBody>
          <a:bodyPr/>
          <a:lstStyle/>
          <a:p>
            <a:fld id="{70C38C08-47C7-4847-B0BE-B9D8DEEB3D1B}" type="slidenum">
              <a:rPr lang="en-US" smtClean="0"/>
              <a:t>‹#›</a:t>
            </a:fld>
            <a:endParaRPr lang="en-US"/>
          </a:p>
        </p:txBody>
      </p:sp>
    </p:spTree>
    <p:extLst>
      <p:ext uri="{BB962C8B-B14F-4D97-AF65-F5344CB8AC3E}">
        <p14:creationId xmlns:p14="http://schemas.microsoft.com/office/powerpoint/2010/main" val="192213100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556"/>
        <p:cNvGrpSpPr/>
        <p:nvPr/>
      </p:nvGrpSpPr>
      <p:grpSpPr>
        <a:xfrm>
          <a:off x="0" y="0"/>
          <a:ext cx="0" cy="0"/>
          <a:chOff x="0" y="0"/>
          <a:chExt cx="0" cy="0"/>
        </a:xfrm>
      </p:grpSpPr>
      <p:sp>
        <p:nvSpPr>
          <p:cNvPr id="557" name="Google Shape;557;p15"/>
          <p:cNvSpPr txBox="1">
            <a:spLocks noGrp="1"/>
          </p:cNvSpPr>
          <p:nvPr>
            <p:ph type="title"/>
          </p:nvPr>
        </p:nvSpPr>
        <p:spPr>
          <a:xfrm>
            <a:off x="2879267" y="1413200"/>
            <a:ext cx="6497200" cy="250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20000">
                <a:solidFill>
                  <a:srgbClr val="2A4849"/>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58" name="Google Shape;558;p15"/>
          <p:cNvSpPr txBox="1">
            <a:spLocks noGrp="1"/>
          </p:cNvSpPr>
          <p:nvPr>
            <p:ph type="subTitle" idx="1"/>
          </p:nvPr>
        </p:nvSpPr>
        <p:spPr>
          <a:xfrm>
            <a:off x="3305467" y="3914800"/>
            <a:ext cx="5644800" cy="153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rgbClr val="2A4849"/>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559" name="Google Shape;559;p15"/>
          <p:cNvGrpSpPr/>
          <p:nvPr/>
        </p:nvGrpSpPr>
        <p:grpSpPr>
          <a:xfrm>
            <a:off x="-72966" y="6132732"/>
            <a:ext cx="12373887" cy="725147"/>
            <a:chOff x="-54725" y="4599549"/>
            <a:chExt cx="9280415" cy="543860"/>
          </a:xfrm>
        </p:grpSpPr>
        <p:sp>
          <p:nvSpPr>
            <p:cNvPr id="560" name="Google Shape;560;p15"/>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561" name="Google Shape;561;p15"/>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562" name="Google Shape;562;p15"/>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563" name="Google Shape;563;p15"/>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564" name="Google Shape;564;p15"/>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565" name="Google Shape;565;p15"/>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566" name="Google Shape;566;p15"/>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567" name="Google Shape;567;p15"/>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568" name="Google Shape;568;p15"/>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569" name="Google Shape;569;p15"/>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570" name="Google Shape;570;p15"/>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3346144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71"/>
        <p:cNvGrpSpPr/>
        <p:nvPr/>
      </p:nvGrpSpPr>
      <p:grpSpPr>
        <a:xfrm>
          <a:off x="0" y="0"/>
          <a:ext cx="0" cy="0"/>
          <a:chOff x="0" y="0"/>
          <a:chExt cx="0" cy="0"/>
        </a:xfrm>
      </p:grpSpPr>
      <p:sp>
        <p:nvSpPr>
          <p:cNvPr id="572" name="Google Shape;572;p16"/>
          <p:cNvSpPr txBox="1">
            <a:spLocks noGrp="1"/>
          </p:cNvSpPr>
          <p:nvPr>
            <p:ph type="title"/>
          </p:nvPr>
        </p:nvSpPr>
        <p:spPr>
          <a:xfrm>
            <a:off x="2319600" y="2641300"/>
            <a:ext cx="8921600" cy="70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4800">
                <a:solidFill>
                  <a:srgbClr val="2A4849"/>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573" name="Google Shape;573;p16"/>
          <p:cNvSpPr txBox="1">
            <a:spLocks noGrp="1"/>
          </p:cNvSpPr>
          <p:nvPr>
            <p:ph type="subTitle" idx="1"/>
          </p:nvPr>
        </p:nvSpPr>
        <p:spPr>
          <a:xfrm>
            <a:off x="2319600" y="719200"/>
            <a:ext cx="8921600" cy="1922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3200">
                <a:solidFill>
                  <a:srgbClr val="426B69"/>
                </a:solidFill>
              </a:defRPr>
            </a:lvl1pPr>
            <a:lvl2pPr lvl="1" algn="ctr" rtl="0">
              <a:lnSpc>
                <a:spcPct val="100000"/>
              </a:lnSpc>
              <a:spcBef>
                <a:spcPts val="0"/>
              </a:spcBef>
              <a:spcAft>
                <a:spcPts val="0"/>
              </a:spcAft>
              <a:buSzPts val="3000"/>
              <a:buNone/>
              <a:defRPr sz="4000"/>
            </a:lvl2pPr>
            <a:lvl3pPr lvl="2" algn="ctr" rtl="0">
              <a:lnSpc>
                <a:spcPct val="100000"/>
              </a:lnSpc>
              <a:spcBef>
                <a:spcPts val="2133"/>
              </a:spcBef>
              <a:spcAft>
                <a:spcPts val="0"/>
              </a:spcAft>
              <a:buSzPts val="3000"/>
              <a:buNone/>
              <a:defRPr sz="4000"/>
            </a:lvl3pPr>
            <a:lvl4pPr lvl="3" algn="ctr" rtl="0">
              <a:lnSpc>
                <a:spcPct val="100000"/>
              </a:lnSpc>
              <a:spcBef>
                <a:spcPts val="2133"/>
              </a:spcBef>
              <a:spcAft>
                <a:spcPts val="0"/>
              </a:spcAft>
              <a:buSzPts val="3000"/>
              <a:buNone/>
              <a:defRPr sz="4000"/>
            </a:lvl4pPr>
            <a:lvl5pPr lvl="4" algn="ctr" rtl="0">
              <a:lnSpc>
                <a:spcPct val="100000"/>
              </a:lnSpc>
              <a:spcBef>
                <a:spcPts val="2133"/>
              </a:spcBef>
              <a:spcAft>
                <a:spcPts val="0"/>
              </a:spcAft>
              <a:buSzPts val="3000"/>
              <a:buNone/>
              <a:defRPr sz="4000"/>
            </a:lvl5pPr>
            <a:lvl6pPr lvl="5" algn="ctr" rtl="0">
              <a:lnSpc>
                <a:spcPct val="100000"/>
              </a:lnSpc>
              <a:spcBef>
                <a:spcPts val="2133"/>
              </a:spcBef>
              <a:spcAft>
                <a:spcPts val="0"/>
              </a:spcAft>
              <a:buSzPts val="3000"/>
              <a:buNone/>
              <a:defRPr sz="4000"/>
            </a:lvl6pPr>
            <a:lvl7pPr lvl="6" algn="ctr" rtl="0">
              <a:lnSpc>
                <a:spcPct val="100000"/>
              </a:lnSpc>
              <a:spcBef>
                <a:spcPts val="2133"/>
              </a:spcBef>
              <a:spcAft>
                <a:spcPts val="0"/>
              </a:spcAft>
              <a:buSzPts val="3000"/>
              <a:buNone/>
              <a:defRPr sz="4000"/>
            </a:lvl7pPr>
            <a:lvl8pPr lvl="7" algn="ctr" rtl="0">
              <a:lnSpc>
                <a:spcPct val="100000"/>
              </a:lnSpc>
              <a:spcBef>
                <a:spcPts val="2133"/>
              </a:spcBef>
              <a:spcAft>
                <a:spcPts val="0"/>
              </a:spcAft>
              <a:buSzPts val="3000"/>
              <a:buNone/>
              <a:defRPr sz="4000"/>
            </a:lvl8pPr>
            <a:lvl9pPr lvl="8" algn="ctr" rtl="0">
              <a:lnSpc>
                <a:spcPct val="100000"/>
              </a:lnSpc>
              <a:spcBef>
                <a:spcPts val="2133"/>
              </a:spcBef>
              <a:spcAft>
                <a:spcPts val="2133"/>
              </a:spcAft>
              <a:buSzPts val="3000"/>
              <a:buNone/>
              <a:defRPr sz="4000"/>
            </a:lvl9pPr>
          </a:lstStyle>
          <a:p>
            <a:endParaRPr/>
          </a:p>
        </p:txBody>
      </p:sp>
      <p:grpSp>
        <p:nvGrpSpPr>
          <p:cNvPr id="574" name="Google Shape;574;p16"/>
          <p:cNvGrpSpPr/>
          <p:nvPr/>
        </p:nvGrpSpPr>
        <p:grpSpPr>
          <a:xfrm>
            <a:off x="0" y="3936055"/>
            <a:ext cx="12191997" cy="2922247"/>
            <a:chOff x="0" y="2768725"/>
            <a:chExt cx="9143998" cy="2374780"/>
          </a:xfrm>
        </p:grpSpPr>
        <p:sp>
          <p:nvSpPr>
            <p:cNvPr id="575" name="Google Shape;575;p16"/>
            <p:cNvSpPr/>
            <p:nvPr/>
          </p:nvSpPr>
          <p:spPr>
            <a:xfrm>
              <a:off x="0" y="2768725"/>
              <a:ext cx="9143738" cy="2374768"/>
            </a:xfrm>
            <a:custGeom>
              <a:avLst/>
              <a:gdLst/>
              <a:ahLst/>
              <a:cxnLst/>
              <a:rect l="l" t="t" r="r" b="b"/>
              <a:pathLst>
                <a:path w="266232" h="73284" extrusionOk="0">
                  <a:moveTo>
                    <a:pt x="187894" y="0"/>
                  </a:moveTo>
                  <a:cubicBezTo>
                    <a:pt x="182788" y="0"/>
                    <a:pt x="177639" y="59"/>
                    <a:pt x="172450" y="200"/>
                  </a:cubicBezTo>
                  <a:lnTo>
                    <a:pt x="172414" y="200"/>
                  </a:lnTo>
                  <a:cubicBezTo>
                    <a:pt x="154768" y="664"/>
                    <a:pt x="136711" y="1895"/>
                    <a:pt x="118797" y="3965"/>
                  </a:cubicBezTo>
                  <a:cubicBezTo>
                    <a:pt x="106254" y="5392"/>
                    <a:pt x="93782" y="7230"/>
                    <a:pt x="81560" y="9478"/>
                  </a:cubicBezTo>
                  <a:cubicBezTo>
                    <a:pt x="67107" y="12119"/>
                    <a:pt x="53011" y="15348"/>
                    <a:pt x="39629" y="19167"/>
                  </a:cubicBezTo>
                  <a:cubicBezTo>
                    <a:pt x="28139" y="22432"/>
                    <a:pt x="17166" y="26125"/>
                    <a:pt x="6906" y="30265"/>
                  </a:cubicBezTo>
                  <a:cubicBezTo>
                    <a:pt x="4569" y="31210"/>
                    <a:pt x="2267" y="32174"/>
                    <a:pt x="1" y="33155"/>
                  </a:cubicBezTo>
                  <a:lnTo>
                    <a:pt x="1" y="73283"/>
                  </a:lnTo>
                  <a:lnTo>
                    <a:pt x="266231" y="73283"/>
                  </a:lnTo>
                  <a:lnTo>
                    <a:pt x="266231" y="6159"/>
                  </a:lnTo>
                  <a:cubicBezTo>
                    <a:pt x="265053" y="5945"/>
                    <a:pt x="263858" y="5749"/>
                    <a:pt x="262663" y="5553"/>
                  </a:cubicBezTo>
                  <a:cubicBezTo>
                    <a:pt x="260450" y="5178"/>
                    <a:pt x="258202" y="4821"/>
                    <a:pt x="255918" y="4500"/>
                  </a:cubicBezTo>
                  <a:cubicBezTo>
                    <a:pt x="254954" y="4357"/>
                    <a:pt x="253991" y="4214"/>
                    <a:pt x="253027" y="4090"/>
                  </a:cubicBezTo>
                  <a:cubicBezTo>
                    <a:pt x="250226" y="3697"/>
                    <a:pt x="247407" y="3340"/>
                    <a:pt x="244517" y="3019"/>
                  </a:cubicBezTo>
                  <a:cubicBezTo>
                    <a:pt x="242375" y="2769"/>
                    <a:pt x="240199" y="2537"/>
                    <a:pt x="238004" y="2323"/>
                  </a:cubicBezTo>
                  <a:cubicBezTo>
                    <a:pt x="235256" y="2055"/>
                    <a:pt x="232473" y="1806"/>
                    <a:pt x="229654" y="1592"/>
                  </a:cubicBezTo>
                  <a:cubicBezTo>
                    <a:pt x="227298" y="1395"/>
                    <a:pt x="224907" y="1235"/>
                    <a:pt x="222499" y="1074"/>
                  </a:cubicBezTo>
                  <a:lnTo>
                    <a:pt x="222481" y="1074"/>
                  </a:lnTo>
                  <a:cubicBezTo>
                    <a:pt x="216521" y="682"/>
                    <a:pt x="210437" y="414"/>
                    <a:pt x="204246" y="236"/>
                  </a:cubicBezTo>
                  <a:cubicBezTo>
                    <a:pt x="199553" y="93"/>
                    <a:pt x="194807" y="21"/>
                    <a:pt x="190025" y="4"/>
                  </a:cubicBezTo>
                  <a:lnTo>
                    <a:pt x="190007" y="4"/>
                  </a:lnTo>
                  <a:cubicBezTo>
                    <a:pt x="189304" y="1"/>
                    <a:pt x="188599" y="0"/>
                    <a:pt x="187894" y="0"/>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576" name="Google Shape;576;p16"/>
            <p:cNvSpPr/>
            <p:nvPr/>
          </p:nvSpPr>
          <p:spPr>
            <a:xfrm>
              <a:off x="8918775" y="2948650"/>
              <a:ext cx="225224" cy="2194855"/>
            </a:xfrm>
            <a:custGeom>
              <a:avLst/>
              <a:gdLst/>
              <a:ahLst/>
              <a:cxnLst/>
              <a:rect l="l" t="t" r="r" b="b"/>
              <a:pathLst>
                <a:path w="8941" h="67732" extrusionOk="0">
                  <a:moveTo>
                    <a:pt x="5372" y="1"/>
                  </a:moveTo>
                  <a:cubicBezTo>
                    <a:pt x="3587" y="22572"/>
                    <a:pt x="1803" y="45160"/>
                    <a:pt x="1" y="67731"/>
                  </a:cubicBezTo>
                  <a:lnTo>
                    <a:pt x="8940" y="67731"/>
                  </a:lnTo>
                  <a:lnTo>
                    <a:pt x="8940" y="607"/>
                  </a:lnTo>
                  <a:cubicBezTo>
                    <a:pt x="7762" y="393"/>
                    <a:pt x="6567" y="197"/>
                    <a:pt x="5372" y="1"/>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577" name="Google Shape;577;p16"/>
            <p:cNvSpPr/>
            <p:nvPr/>
          </p:nvSpPr>
          <p:spPr>
            <a:xfrm>
              <a:off x="6889350" y="2901225"/>
              <a:ext cx="1858292" cy="2242264"/>
            </a:xfrm>
            <a:custGeom>
              <a:avLst/>
              <a:gdLst/>
              <a:ahLst/>
              <a:cxnLst/>
              <a:rect l="l" t="t" r="r" b="b"/>
              <a:pathLst>
                <a:path w="55331" h="69195" extrusionOk="0">
                  <a:moveTo>
                    <a:pt x="52440" y="1"/>
                  </a:moveTo>
                  <a:cubicBezTo>
                    <a:pt x="50103" y="1696"/>
                    <a:pt x="47730" y="4051"/>
                    <a:pt x="45500" y="6370"/>
                  </a:cubicBezTo>
                  <a:cubicBezTo>
                    <a:pt x="27568" y="25105"/>
                    <a:pt x="12223" y="46320"/>
                    <a:pt x="1" y="69194"/>
                  </a:cubicBezTo>
                  <a:lnTo>
                    <a:pt x="34794" y="69194"/>
                  </a:lnTo>
                  <a:cubicBezTo>
                    <a:pt x="40789" y="46017"/>
                    <a:pt x="47641" y="23071"/>
                    <a:pt x="55331" y="411"/>
                  </a:cubicBezTo>
                  <a:lnTo>
                    <a:pt x="52440" y="1"/>
                  </a:ln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578" name="Google Shape;578;p16"/>
            <p:cNvSpPr/>
            <p:nvPr/>
          </p:nvSpPr>
          <p:spPr>
            <a:xfrm>
              <a:off x="3725371" y="2844002"/>
              <a:ext cx="4672672" cy="2299491"/>
            </a:xfrm>
            <a:custGeom>
              <a:avLst/>
              <a:gdLst/>
              <a:ahLst/>
              <a:cxnLst/>
              <a:rect l="l" t="t" r="r" b="b"/>
              <a:pathLst>
                <a:path w="136051" h="70961" extrusionOk="0">
                  <a:moveTo>
                    <a:pt x="129538" y="0"/>
                  </a:moveTo>
                  <a:cubicBezTo>
                    <a:pt x="105825" y="5906"/>
                    <a:pt x="81720" y="16844"/>
                    <a:pt x="59131" y="30065"/>
                  </a:cubicBezTo>
                  <a:cubicBezTo>
                    <a:pt x="38433" y="42180"/>
                    <a:pt x="18949" y="56222"/>
                    <a:pt x="0" y="70960"/>
                  </a:cubicBezTo>
                  <a:lnTo>
                    <a:pt x="34205" y="70960"/>
                  </a:lnTo>
                  <a:cubicBezTo>
                    <a:pt x="66589" y="45374"/>
                    <a:pt x="100633" y="21875"/>
                    <a:pt x="136051" y="696"/>
                  </a:cubicBezTo>
                  <a:lnTo>
                    <a:pt x="129538" y="0"/>
                  </a:ln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579" name="Google Shape;579;p16"/>
            <p:cNvSpPr/>
            <p:nvPr/>
          </p:nvSpPr>
          <p:spPr>
            <a:xfrm>
              <a:off x="116433" y="2803528"/>
              <a:ext cx="7771037" cy="2339965"/>
            </a:xfrm>
            <a:custGeom>
              <a:avLst/>
              <a:gdLst/>
              <a:ahLst/>
              <a:cxnLst/>
              <a:rect l="l" t="t" r="r" b="b"/>
              <a:pathLst>
                <a:path w="226264" h="72210" extrusionOk="0">
                  <a:moveTo>
                    <a:pt x="219091" y="0"/>
                  </a:moveTo>
                  <a:cubicBezTo>
                    <a:pt x="142207" y="13953"/>
                    <a:pt x="68410" y="37791"/>
                    <a:pt x="1" y="72209"/>
                  </a:cubicBezTo>
                  <a:lnTo>
                    <a:pt x="48123" y="72209"/>
                  </a:lnTo>
                  <a:cubicBezTo>
                    <a:pt x="103595" y="40039"/>
                    <a:pt x="165010" y="19805"/>
                    <a:pt x="226264" y="518"/>
                  </a:cubicBezTo>
                  <a:lnTo>
                    <a:pt x="219109" y="0"/>
                  </a:ln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580" name="Google Shape;580;p16"/>
            <p:cNvSpPr/>
            <p:nvPr/>
          </p:nvSpPr>
          <p:spPr>
            <a:xfrm>
              <a:off x="0" y="2768725"/>
              <a:ext cx="7014829" cy="1817953"/>
            </a:xfrm>
            <a:custGeom>
              <a:avLst/>
              <a:gdLst/>
              <a:ahLst/>
              <a:cxnLst/>
              <a:rect l="l" t="t" r="r" b="b"/>
              <a:pathLst>
                <a:path w="204246" h="56101" extrusionOk="0">
                  <a:moveTo>
                    <a:pt x="187894" y="0"/>
                  </a:moveTo>
                  <a:cubicBezTo>
                    <a:pt x="182788" y="0"/>
                    <a:pt x="177639" y="59"/>
                    <a:pt x="172450" y="200"/>
                  </a:cubicBezTo>
                  <a:lnTo>
                    <a:pt x="172414" y="200"/>
                  </a:lnTo>
                  <a:cubicBezTo>
                    <a:pt x="131002" y="4482"/>
                    <a:pt x="88536" y="13849"/>
                    <a:pt x="47088" y="26268"/>
                  </a:cubicBezTo>
                  <a:cubicBezTo>
                    <a:pt x="31172" y="31050"/>
                    <a:pt x="15363" y="36295"/>
                    <a:pt x="1" y="42612"/>
                  </a:cubicBezTo>
                  <a:lnTo>
                    <a:pt x="1" y="56101"/>
                  </a:lnTo>
                  <a:cubicBezTo>
                    <a:pt x="64127" y="26125"/>
                    <a:pt x="133839" y="9193"/>
                    <a:pt x="204246" y="236"/>
                  </a:cubicBezTo>
                  <a:cubicBezTo>
                    <a:pt x="199553" y="93"/>
                    <a:pt x="194807" y="21"/>
                    <a:pt x="190025" y="4"/>
                  </a:cubicBezTo>
                  <a:lnTo>
                    <a:pt x="190007" y="4"/>
                  </a:lnTo>
                  <a:cubicBezTo>
                    <a:pt x="189304" y="1"/>
                    <a:pt x="188599" y="0"/>
                    <a:pt x="18789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grpSp>
    </p:spTree>
    <p:extLst>
      <p:ext uri="{BB962C8B-B14F-4D97-AF65-F5344CB8AC3E}">
        <p14:creationId xmlns:p14="http://schemas.microsoft.com/office/powerpoint/2010/main" val="181853531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581"/>
        <p:cNvGrpSpPr/>
        <p:nvPr/>
      </p:nvGrpSpPr>
      <p:grpSpPr>
        <a:xfrm>
          <a:off x="0" y="0"/>
          <a:ext cx="0" cy="0"/>
          <a:chOff x="0" y="0"/>
          <a:chExt cx="0" cy="0"/>
        </a:xfrm>
      </p:grpSpPr>
      <p:sp>
        <p:nvSpPr>
          <p:cNvPr id="582" name="Google Shape;582;p17"/>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583" name="Google Shape;583;p17"/>
          <p:cNvGrpSpPr/>
          <p:nvPr/>
        </p:nvGrpSpPr>
        <p:grpSpPr>
          <a:xfrm>
            <a:off x="-72966" y="6301636"/>
            <a:ext cx="12373887" cy="555897"/>
            <a:chOff x="-54725" y="4599549"/>
            <a:chExt cx="9280415" cy="543860"/>
          </a:xfrm>
        </p:grpSpPr>
        <p:sp>
          <p:nvSpPr>
            <p:cNvPr id="584" name="Google Shape;584;p17"/>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585" name="Google Shape;585;p17"/>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accent1"/>
              </a:solidFill>
              <a:prstDash val="solid"/>
              <a:round/>
              <a:headEnd type="none" w="med" len="med"/>
              <a:tailEnd type="none" w="med" len="med"/>
            </a:ln>
          </p:spPr>
        </p:sp>
        <p:sp>
          <p:nvSpPr>
            <p:cNvPr id="586" name="Google Shape;586;p17"/>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accent1"/>
              </a:solidFill>
              <a:prstDash val="solid"/>
              <a:round/>
              <a:headEnd type="none" w="med" len="med"/>
              <a:tailEnd type="none" w="med" len="med"/>
            </a:ln>
          </p:spPr>
        </p:sp>
        <p:sp>
          <p:nvSpPr>
            <p:cNvPr id="587" name="Google Shape;587;p17"/>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accent1"/>
              </a:solidFill>
              <a:prstDash val="solid"/>
              <a:round/>
              <a:headEnd type="none" w="med" len="med"/>
              <a:tailEnd type="none" w="med" len="med"/>
            </a:ln>
          </p:spPr>
        </p:sp>
        <p:sp>
          <p:nvSpPr>
            <p:cNvPr id="588" name="Google Shape;588;p17"/>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accent1"/>
              </a:solidFill>
              <a:prstDash val="solid"/>
              <a:round/>
              <a:headEnd type="none" w="med" len="med"/>
              <a:tailEnd type="none" w="med" len="med"/>
            </a:ln>
          </p:spPr>
        </p:sp>
        <p:sp>
          <p:nvSpPr>
            <p:cNvPr id="589" name="Google Shape;589;p17"/>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accent1"/>
              </a:solidFill>
              <a:prstDash val="solid"/>
              <a:round/>
              <a:headEnd type="none" w="med" len="med"/>
              <a:tailEnd type="none" w="med" len="med"/>
            </a:ln>
          </p:spPr>
        </p:sp>
        <p:sp>
          <p:nvSpPr>
            <p:cNvPr id="590" name="Google Shape;590;p17"/>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accent1"/>
              </a:solidFill>
              <a:prstDash val="solid"/>
              <a:round/>
              <a:headEnd type="none" w="med" len="med"/>
              <a:tailEnd type="none" w="med" len="med"/>
            </a:ln>
          </p:spPr>
        </p:sp>
        <p:sp>
          <p:nvSpPr>
            <p:cNvPr id="591" name="Google Shape;591;p17"/>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accent1"/>
              </a:solidFill>
              <a:prstDash val="solid"/>
              <a:round/>
              <a:headEnd type="none" w="med" len="med"/>
              <a:tailEnd type="none" w="med" len="med"/>
            </a:ln>
          </p:spPr>
        </p:sp>
        <p:sp>
          <p:nvSpPr>
            <p:cNvPr id="592" name="Google Shape;592;p17"/>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accent1"/>
              </a:solidFill>
              <a:prstDash val="solid"/>
              <a:round/>
              <a:headEnd type="none" w="med" len="med"/>
              <a:tailEnd type="none" w="med" len="med"/>
            </a:ln>
          </p:spPr>
        </p:sp>
        <p:sp>
          <p:nvSpPr>
            <p:cNvPr id="593" name="Google Shape;593;p17"/>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accent1"/>
              </a:solidFill>
              <a:prstDash val="solid"/>
              <a:round/>
              <a:headEnd type="none" w="med" len="med"/>
              <a:tailEnd type="none" w="med" len="med"/>
            </a:ln>
          </p:spPr>
        </p:sp>
        <p:sp>
          <p:nvSpPr>
            <p:cNvPr id="594" name="Google Shape;594;p17"/>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accent1"/>
              </a:solidFill>
              <a:prstDash val="solid"/>
              <a:round/>
              <a:headEnd type="none" w="med" len="med"/>
              <a:tailEnd type="none" w="med" len="med"/>
            </a:ln>
          </p:spPr>
        </p:sp>
      </p:grpSp>
    </p:spTree>
    <p:extLst>
      <p:ext uri="{BB962C8B-B14F-4D97-AF65-F5344CB8AC3E}">
        <p14:creationId xmlns:p14="http://schemas.microsoft.com/office/powerpoint/2010/main" val="96058110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595"/>
        <p:cNvGrpSpPr/>
        <p:nvPr/>
      </p:nvGrpSpPr>
      <p:grpSpPr>
        <a:xfrm>
          <a:off x="0" y="0"/>
          <a:ext cx="0" cy="0"/>
          <a:chOff x="0" y="0"/>
          <a:chExt cx="0" cy="0"/>
        </a:xfrm>
      </p:grpSpPr>
      <p:sp>
        <p:nvSpPr>
          <p:cNvPr id="596" name="Google Shape;596;p18"/>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597" name="Google Shape;597;p18"/>
          <p:cNvGrpSpPr/>
          <p:nvPr/>
        </p:nvGrpSpPr>
        <p:grpSpPr>
          <a:xfrm>
            <a:off x="-72966" y="6132732"/>
            <a:ext cx="12373887" cy="725147"/>
            <a:chOff x="-54725" y="4599549"/>
            <a:chExt cx="9280415" cy="543860"/>
          </a:xfrm>
        </p:grpSpPr>
        <p:sp>
          <p:nvSpPr>
            <p:cNvPr id="598" name="Google Shape;598;p18"/>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599" name="Google Shape;599;p18"/>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600" name="Google Shape;600;p18"/>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601" name="Google Shape;601;p18"/>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602" name="Google Shape;602;p18"/>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603" name="Google Shape;603;p18"/>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604" name="Google Shape;604;p18"/>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605" name="Google Shape;605;p18"/>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606" name="Google Shape;606;p18"/>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607" name="Google Shape;607;p18"/>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608" name="Google Shape;608;p18"/>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200130792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609"/>
        <p:cNvGrpSpPr/>
        <p:nvPr/>
      </p:nvGrpSpPr>
      <p:grpSpPr>
        <a:xfrm>
          <a:off x="0" y="0"/>
          <a:ext cx="0" cy="0"/>
          <a:chOff x="0" y="0"/>
          <a:chExt cx="0" cy="0"/>
        </a:xfrm>
      </p:grpSpPr>
      <p:sp>
        <p:nvSpPr>
          <p:cNvPr id="610" name="Google Shape;610;p19"/>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11" name="Google Shape;611;p19"/>
          <p:cNvSpPr/>
          <p:nvPr/>
        </p:nvSpPr>
        <p:spPr>
          <a:xfrm>
            <a:off x="1" y="5935201"/>
            <a:ext cx="12256433" cy="1504376"/>
          </a:xfrm>
          <a:custGeom>
            <a:avLst/>
            <a:gdLst/>
            <a:ahLst/>
            <a:cxnLst/>
            <a:rect l="l" t="t" r="r" b="b"/>
            <a:pathLst>
              <a:path w="266232" h="47169" extrusionOk="0">
                <a:moveTo>
                  <a:pt x="223116" y="1"/>
                </a:moveTo>
                <a:cubicBezTo>
                  <a:pt x="135800" y="1"/>
                  <a:pt x="76189" y="14851"/>
                  <a:pt x="1" y="22814"/>
                </a:cubicBezTo>
                <a:lnTo>
                  <a:pt x="1" y="42940"/>
                </a:lnTo>
                <a:cubicBezTo>
                  <a:pt x="34233" y="41087"/>
                  <a:pt x="68545" y="40162"/>
                  <a:pt x="102855" y="40162"/>
                </a:cubicBezTo>
                <a:cubicBezTo>
                  <a:pt x="157426" y="40162"/>
                  <a:pt x="211993" y="42502"/>
                  <a:pt x="266231" y="47169"/>
                </a:cubicBezTo>
                <a:lnTo>
                  <a:pt x="266231" y="1171"/>
                </a:lnTo>
                <a:cubicBezTo>
                  <a:pt x="251071" y="363"/>
                  <a:pt x="236756" y="1"/>
                  <a:pt x="223116" y="1"/>
                </a:cubicBezTo>
                <a:close/>
              </a:path>
            </a:pathLst>
          </a:custGeom>
          <a:solidFill>
            <a:schemeClr val="lt2"/>
          </a:solidFill>
          <a:ln>
            <a:noFill/>
          </a:ln>
        </p:spPr>
        <p:txBody>
          <a:bodyPr spcFirstLastPara="1" wrap="square" lIns="121900" tIns="121900" rIns="121900" bIns="121900" anchor="ctr" anchorCtr="0">
            <a:noAutofit/>
          </a:bodyPr>
          <a:lstStyle/>
          <a:p>
            <a:endParaRPr sz="2400">
              <a:solidFill>
                <a:srgbClr val="2A4849"/>
              </a:solidFill>
            </a:endParaRPr>
          </a:p>
        </p:txBody>
      </p:sp>
      <p:grpSp>
        <p:nvGrpSpPr>
          <p:cNvPr id="612" name="Google Shape;612;p19"/>
          <p:cNvGrpSpPr/>
          <p:nvPr/>
        </p:nvGrpSpPr>
        <p:grpSpPr>
          <a:xfrm>
            <a:off x="11717907" y="6239283"/>
            <a:ext cx="40903" cy="69172"/>
            <a:chOff x="5822805" y="3872050"/>
            <a:chExt cx="30677" cy="51879"/>
          </a:xfrm>
        </p:grpSpPr>
        <p:sp>
          <p:nvSpPr>
            <p:cNvPr id="613" name="Google Shape;613;p19"/>
            <p:cNvSpPr/>
            <p:nvPr/>
          </p:nvSpPr>
          <p:spPr>
            <a:xfrm>
              <a:off x="5822805" y="3878644"/>
              <a:ext cx="3949" cy="38690"/>
            </a:xfrm>
            <a:custGeom>
              <a:avLst/>
              <a:gdLst/>
              <a:ahLst/>
              <a:cxnLst/>
              <a:rect l="l" t="t" r="r" b="b"/>
              <a:pathLst>
                <a:path w="108" h="839" fill="none" extrusionOk="0">
                  <a:moveTo>
                    <a:pt x="0" y="0"/>
                  </a:moveTo>
                  <a:cubicBezTo>
                    <a:pt x="0" y="286"/>
                    <a:pt x="36" y="553"/>
                    <a:pt x="107" y="839"/>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14" name="Google Shape;614;p19"/>
            <p:cNvSpPr/>
            <p:nvPr/>
          </p:nvSpPr>
          <p:spPr>
            <a:xfrm>
              <a:off x="5853445" y="3872050"/>
              <a:ext cx="37" cy="51879"/>
            </a:xfrm>
            <a:custGeom>
              <a:avLst/>
              <a:gdLst/>
              <a:ahLst/>
              <a:cxnLst/>
              <a:rect l="l" t="t" r="r" b="b"/>
              <a:pathLst>
                <a:path w="1" h="1125" fill="none" extrusionOk="0">
                  <a:moveTo>
                    <a:pt x="1" y="0"/>
                  </a:moveTo>
                  <a:lnTo>
                    <a:pt x="1" y="1125"/>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615" name="Google Shape;615;p19"/>
          <p:cNvGrpSpPr/>
          <p:nvPr/>
        </p:nvGrpSpPr>
        <p:grpSpPr>
          <a:xfrm>
            <a:off x="1133085" y="6788386"/>
            <a:ext cx="110519" cy="83437"/>
            <a:chOff x="4915963" y="3914014"/>
            <a:chExt cx="82889" cy="62578"/>
          </a:xfrm>
        </p:grpSpPr>
        <p:sp>
          <p:nvSpPr>
            <p:cNvPr id="616" name="Google Shape;616;p19"/>
            <p:cNvSpPr/>
            <p:nvPr/>
          </p:nvSpPr>
          <p:spPr>
            <a:xfrm>
              <a:off x="4955123" y="3914014"/>
              <a:ext cx="37" cy="55984"/>
            </a:xfrm>
            <a:custGeom>
              <a:avLst/>
              <a:gdLst/>
              <a:ahLst/>
              <a:cxnLst/>
              <a:rect l="l" t="t" r="r" b="b"/>
              <a:pathLst>
                <a:path w="1" h="1214" fill="none" extrusionOk="0">
                  <a:moveTo>
                    <a:pt x="0" y="0"/>
                  </a:moveTo>
                  <a:lnTo>
                    <a:pt x="0" y="12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17" name="Google Shape;617;p19"/>
            <p:cNvSpPr/>
            <p:nvPr/>
          </p:nvSpPr>
          <p:spPr>
            <a:xfrm>
              <a:off x="4990991" y="3927987"/>
              <a:ext cx="7861" cy="42011"/>
            </a:xfrm>
            <a:custGeom>
              <a:avLst/>
              <a:gdLst/>
              <a:ahLst/>
              <a:cxnLst/>
              <a:rect l="l" t="t" r="r" b="b"/>
              <a:pathLst>
                <a:path w="215" h="911" fill="none" extrusionOk="0">
                  <a:moveTo>
                    <a:pt x="215" y="1"/>
                  </a:moveTo>
                  <a:cubicBezTo>
                    <a:pt x="143" y="304"/>
                    <a:pt x="72" y="607"/>
                    <a:pt x="1" y="91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18" name="Google Shape;618;p19"/>
            <p:cNvSpPr/>
            <p:nvPr/>
          </p:nvSpPr>
          <p:spPr>
            <a:xfrm>
              <a:off x="4915963" y="3942006"/>
              <a:ext cx="7861" cy="34586"/>
            </a:xfrm>
            <a:custGeom>
              <a:avLst/>
              <a:gdLst/>
              <a:ahLst/>
              <a:cxnLst/>
              <a:rect l="l" t="t" r="r" b="b"/>
              <a:pathLst>
                <a:path w="215" h="750" fill="none" extrusionOk="0">
                  <a:moveTo>
                    <a:pt x="1" y="0"/>
                  </a:moveTo>
                  <a:cubicBezTo>
                    <a:pt x="72" y="250"/>
                    <a:pt x="143" y="500"/>
                    <a:pt x="215" y="749"/>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619" name="Google Shape;619;p19"/>
          <p:cNvGrpSpPr/>
          <p:nvPr/>
        </p:nvGrpSpPr>
        <p:grpSpPr>
          <a:xfrm>
            <a:off x="9654785" y="6308462"/>
            <a:ext cx="107935" cy="83437"/>
            <a:chOff x="4981850" y="4484221"/>
            <a:chExt cx="80951" cy="62578"/>
          </a:xfrm>
        </p:grpSpPr>
        <p:sp>
          <p:nvSpPr>
            <p:cNvPr id="620" name="Google Shape;620;p19"/>
            <p:cNvSpPr/>
            <p:nvPr/>
          </p:nvSpPr>
          <p:spPr>
            <a:xfrm>
              <a:off x="5024264" y="4484221"/>
              <a:ext cx="37" cy="59304"/>
            </a:xfrm>
            <a:custGeom>
              <a:avLst/>
              <a:gdLst/>
              <a:ahLst/>
              <a:cxnLst/>
              <a:rect l="l" t="t" r="r" b="b"/>
              <a:pathLst>
                <a:path w="1" h="1286" fill="none" extrusionOk="0">
                  <a:moveTo>
                    <a:pt x="1" y="0"/>
                  </a:moveTo>
                  <a:lnTo>
                    <a:pt x="1" y="1285"/>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21" name="Google Shape;621;p19"/>
            <p:cNvSpPr/>
            <p:nvPr/>
          </p:nvSpPr>
          <p:spPr>
            <a:xfrm>
              <a:off x="5054282" y="4501514"/>
              <a:ext cx="8519" cy="45285"/>
            </a:xfrm>
            <a:custGeom>
              <a:avLst/>
              <a:gdLst/>
              <a:ahLst/>
              <a:cxnLst/>
              <a:rect l="l" t="t" r="r" b="b"/>
              <a:pathLst>
                <a:path w="233" h="982" fill="none" extrusionOk="0">
                  <a:moveTo>
                    <a:pt x="0" y="981"/>
                  </a:moveTo>
                  <a:cubicBezTo>
                    <a:pt x="72" y="642"/>
                    <a:pt x="161" y="321"/>
                    <a:pt x="232" y="0"/>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22" name="Google Shape;622;p19"/>
            <p:cNvSpPr/>
            <p:nvPr/>
          </p:nvSpPr>
          <p:spPr>
            <a:xfrm>
              <a:off x="4981850" y="4498193"/>
              <a:ext cx="7861" cy="45331"/>
            </a:xfrm>
            <a:custGeom>
              <a:avLst/>
              <a:gdLst/>
              <a:ahLst/>
              <a:cxnLst/>
              <a:rect l="l" t="t" r="r" b="b"/>
              <a:pathLst>
                <a:path w="215" h="983" fill="none" extrusionOk="0">
                  <a:moveTo>
                    <a:pt x="1" y="1"/>
                  </a:moveTo>
                  <a:cubicBezTo>
                    <a:pt x="72" y="322"/>
                    <a:pt x="144" y="661"/>
                    <a:pt x="215" y="982"/>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623" name="Google Shape;623;p19"/>
          <p:cNvGrpSpPr/>
          <p:nvPr/>
        </p:nvGrpSpPr>
        <p:grpSpPr>
          <a:xfrm>
            <a:off x="10941295" y="6482684"/>
            <a:ext cx="107008" cy="84544"/>
            <a:chOff x="5437246" y="4899713"/>
            <a:chExt cx="80256" cy="63408"/>
          </a:xfrm>
        </p:grpSpPr>
        <p:sp>
          <p:nvSpPr>
            <p:cNvPr id="624" name="Google Shape;624;p19"/>
            <p:cNvSpPr/>
            <p:nvPr/>
          </p:nvSpPr>
          <p:spPr>
            <a:xfrm>
              <a:off x="5478964" y="4899713"/>
              <a:ext cx="37" cy="60134"/>
            </a:xfrm>
            <a:custGeom>
              <a:avLst/>
              <a:gdLst/>
              <a:ahLst/>
              <a:cxnLst/>
              <a:rect l="l" t="t" r="r" b="b"/>
              <a:pathLst>
                <a:path w="1" h="1304" fill="none" extrusionOk="0">
                  <a:moveTo>
                    <a:pt x="1" y="1"/>
                  </a:moveTo>
                  <a:lnTo>
                    <a:pt x="1" y="1303"/>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25" name="Google Shape;625;p19"/>
            <p:cNvSpPr/>
            <p:nvPr/>
          </p:nvSpPr>
          <p:spPr>
            <a:xfrm>
              <a:off x="5508983" y="4917836"/>
              <a:ext cx="8519" cy="45285"/>
            </a:xfrm>
            <a:custGeom>
              <a:avLst/>
              <a:gdLst/>
              <a:ahLst/>
              <a:cxnLst/>
              <a:rect l="l" t="t" r="r" b="b"/>
              <a:pathLst>
                <a:path w="233" h="982" fill="none" extrusionOk="0">
                  <a:moveTo>
                    <a:pt x="1" y="982"/>
                  </a:moveTo>
                  <a:lnTo>
                    <a:pt x="233"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26" name="Google Shape;626;p19"/>
            <p:cNvSpPr/>
            <p:nvPr/>
          </p:nvSpPr>
          <p:spPr>
            <a:xfrm>
              <a:off x="5437246" y="4914562"/>
              <a:ext cx="7861" cy="45285"/>
            </a:xfrm>
            <a:custGeom>
              <a:avLst/>
              <a:gdLst/>
              <a:ahLst/>
              <a:cxnLst/>
              <a:rect l="l" t="t" r="r" b="b"/>
              <a:pathLst>
                <a:path w="215" h="982" fill="none" extrusionOk="0">
                  <a:moveTo>
                    <a:pt x="0" y="0"/>
                  </a:moveTo>
                  <a:lnTo>
                    <a:pt x="214" y="98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627" name="Google Shape;627;p19"/>
          <p:cNvGrpSpPr/>
          <p:nvPr/>
        </p:nvGrpSpPr>
        <p:grpSpPr>
          <a:xfrm>
            <a:off x="3863483" y="6695906"/>
            <a:ext cx="46167" cy="118545"/>
            <a:chOff x="997737" y="4927704"/>
            <a:chExt cx="34625" cy="88909"/>
          </a:xfrm>
        </p:grpSpPr>
        <p:sp>
          <p:nvSpPr>
            <p:cNvPr id="628" name="Google Shape;628;p19"/>
            <p:cNvSpPr/>
            <p:nvPr/>
          </p:nvSpPr>
          <p:spPr>
            <a:xfrm>
              <a:off x="997737" y="4969669"/>
              <a:ext cx="4607" cy="46945"/>
            </a:xfrm>
            <a:custGeom>
              <a:avLst/>
              <a:gdLst/>
              <a:ahLst/>
              <a:cxnLst/>
              <a:rect l="l" t="t" r="r" b="b"/>
              <a:pathLst>
                <a:path w="126" h="1018" fill="none" extrusionOk="0">
                  <a:moveTo>
                    <a:pt x="1" y="1"/>
                  </a:moveTo>
                  <a:cubicBezTo>
                    <a:pt x="54" y="340"/>
                    <a:pt x="90" y="679"/>
                    <a:pt x="126" y="1018"/>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29" name="Google Shape;629;p19"/>
            <p:cNvSpPr/>
            <p:nvPr/>
          </p:nvSpPr>
          <p:spPr>
            <a:xfrm>
              <a:off x="1027097" y="4927704"/>
              <a:ext cx="5265" cy="79871"/>
            </a:xfrm>
            <a:custGeom>
              <a:avLst/>
              <a:gdLst/>
              <a:ahLst/>
              <a:cxnLst/>
              <a:rect l="l" t="t" r="r" b="b"/>
              <a:pathLst>
                <a:path w="144" h="1732" fill="none" extrusionOk="0">
                  <a:moveTo>
                    <a:pt x="1" y="1"/>
                  </a:moveTo>
                  <a:cubicBezTo>
                    <a:pt x="54" y="572"/>
                    <a:pt x="90" y="1160"/>
                    <a:pt x="143" y="173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630" name="Google Shape;630;p19"/>
          <p:cNvGrpSpPr/>
          <p:nvPr/>
        </p:nvGrpSpPr>
        <p:grpSpPr>
          <a:xfrm>
            <a:off x="9323059" y="6907066"/>
            <a:ext cx="44412" cy="105388"/>
            <a:chOff x="3922394" y="4890674"/>
            <a:chExt cx="33309" cy="79041"/>
          </a:xfrm>
        </p:grpSpPr>
        <p:sp>
          <p:nvSpPr>
            <p:cNvPr id="631" name="Google Shape;631;p19"/>
            <p:cNvSpPr/>
            <p:nvPr/>
          </p:nvSpPr>
          <p:spPr>
            <a:xfrm>
              <a:off x="3922394" y="4913732"/>
              <a:ext cx="37" cy="55984"/>
            </a:xfrm>
            <a:custGeom>
              <a:avLst/>
              <a:gdLst/>
              <a:ahLst/>
              <a:cxnLst/>
              <a:rect l="l" t="t" r="r" b="b"/>
              <a:pathLst>
                <a:path w="1" h="1214" fill="none" extrusionOk="0">
                  <a:moveTo>
                    <a:pt x="0" y="0"/>
                  </a:moveTo>
                  <a:lnTo>
                    <a:pt x="0" y="12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32" name="Google Shape;632;p19"/>
            <p:cNvSpPr/>
            <p:nvPr/>
          </p:nvSpPr>
          <p:spPr>
            <a:xfrm>
              <a:off x="3955667" y="4890674"/>
              <a:ext cx="37" cy="79041"/>
            </a:xfrm>
            <a:custGeom>
              <a:avLst/>
              <a:gdLst/>
              <a:ahLst/>
              <a:cxnLst/>
              <a:rect l="l" t="t" r="r" b="b"/>
              <a:pathLst>
                <a:path w="1" h="1714" fill="none" extrusionOk="0">
                  <a:moveTo>
                    <a:pt x="0" y="1"/>
                  </a:moveTo>
                  <a:lnTo>
                    <a:pt x="0" y="1714"/>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633" name="Google Shape;633;p19"/>
          <p:cNvGrpSpPr/>
          <p:nvPr/>
        </p:nvGrpSpPr>
        <p:grpSpPr>
          <a:xfrm>
            <a:off x="8156806" y="6436596"/>
            <a:ext cx="147911" cy="176737"/>
            <a:chOff x="4148103" y="5123543"/>
            <a:chExt cx="269125" cy="321576"/>
          </a:xfrm>
        </p:grpSpPr>
        <p:sp>
          <p:nvSpPr>
            <p:cNvPr id="634" name="Google Shape;634;p19"/>
            <p:cNvSpPr/>
            <p:nvPr/>
          </p:nvSpPr>
          <p:spPr>
            <a:xfrm>
              <a:off x="4148103" y="5293170"/>
              <a:ext cx="42716" cy="134101"/>
            </a:xfrm>
            <a:custGeom>
              <a:avLst/>
              <a:gdLst/>
              <a:ahLst/>
              <a:cxnLst/>
              <a:rect l="l" t="t" r="r" b="b"/>
              <a:pathLst>
                <a:path w="323" h="804" fill="none" extrusionOk="0">
                  <a:moveTo>
                    <a:pt x="1" y="0"/>
                  </a:moveTo>
                  <a:cubicBezTo>
                    <a:pt x="108" y="268"/>
                    <a:pt x="215" y="535"/>
                    <a:pt x="322" y="803"/>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35" name="Google Shape;635;p19"/>
            <p:cNvSpPr/>
            <p:nvPr/>
          </p:nvSpPr>
          <p:spPr>
            <a:xfrm>
              <a:off x="4294502" y="5123543"/>
              <a:ext cx="132" cy="288718"/>
            </a:xfrm>
            <a:custGeom>
              <a:avLst/>
              <a:gdLst/>
              <a:ahLst/>
              <a:cxnLst/>
              <a:rect l="l" t="t" r="r" b="b"/>
              <a:pathLst>
                <a:path w="1" h="1731" fill="none" extrusionOk="0">
                  <a:moveTo>
                    <a:pt x="0" y="1731"/>
                  </a:moveTo>
                  <a:lnTo>
                    <a:pt x="0"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36" name="Google Shape;636;p19"/>
            <p:cNvSpPr/>
            <p:nvPr/>
          </p:nvSpPr>
          <p:spPr>
            <a:xfrm>
              <a:off x="4400697" y="5260312"/>
              <a:ext cx="16531" cy="184806"/>
            </a:xfrm>
            <a:custGeom>
              <a:avLst/>
              <a:gdLst/>
              <a:ahLst/>
              <a:cxnLst/>
              <a:rect l="l" t="t" r="r" b="b"/>
              <a:pathLst>
                <a:path w="125" h="1108" fill="none" extrusionOk="0">
                  <a:moveTo>
                    <a:pt x="0" y="1107"/>
                  </a:moveTo>
                  <a:cubicBezTo>
                    <a:pt x="36" y="732"/>
                    <a:pt x="89" y="376"/>
                    <a:pt x="125" y="1"/>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637" name="Google Shape;637;p19"/>
          <p:cNvGrpSpPr/>
          <p:nvPr/>
        </p:nvGrpSpPr>
        <p:grpSpPr>
          <a:xfrm>
            <a:off x="2290276" y="6788390"/>
            <a:ext cx="55723" cy="125125"/>
            <a:chOff x="4891832" y="3454067"/>
            <a:chExt cx="41792" cy="93844"/>
          </a:xfrm>
        </p:grpSpPr>
        <p:sp>
          <p:nvSpPr>
            <p:cNvPr id="638" name="Google Shape;638;p19"/>
            <p:cNvSpPr/>
            <p:nvPr/>
          </p:nvSpPr>
          <p:spPr>
            <a:xfrm>
              <a:off x="4891832" y="3491928"/>
              <a:ext cx="9835" cy="55984"/>
            </a:xfrm>
            <a:custGeom>
              <a:avLst/>
              <a:gdLst/>
              <a:ahLst/>
              <a:cxnLst/>
              <a:rect l="l" t="t" r="r" b="b"/>
              <a:pathLst>
                <a:path w="269" h="1214" fill="none" extrusionOk="0">
                  <a:moveTo>
                    <a:pt x="1" y="0"/>
                  </a:moveTo>
                  <a:cubicBezTo>
                    <a:pt x="90" y="393"/>
                    <a:pt x="179" y="803"/>
                    <a:pt x="268" y="1213"/>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39" name="Google Shape;639;p19"/>
            <p:cNvSpPr/>
            <p:nvPr/>
          </p:nvSpPr>
          <p:spPr>
            <a:xfrm>
              <a:off x="4930333" y="3454067"/>
              <a:ext cx="3291" cy="84805"/>
            </a:xfrm>
            <a:custGeom>
              <a:avLst/>
              <a:gdLst/>
              <a:ahLst/>
              <a:cxnLst/>
              <a:rect l="l" t="t" r="r" b="b"/>
              <a:pathLst>
                <a:path w="90" h="1839" fill="none" extrusionOk="0">
                  <a:moveTo>
                    <a:pt x="54" y="0"/>
                  </a:moveTo>
                  <a:cubicBezTo>
                    <a:pt x="0" y="625"/>
                    <a:pt x="18" y="1232"/>
                    <a:pt x="89" y="1838"/>
                  </a:cubicBez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640" name="Google Shape;640;p19"/>
          <p:cNvGrpSpPr/>
          <p:nvPr/>
        </p:nvGrpSpPr>
        <p:grpSpPr>
          <a:xfrm>
            <a:off x="7523291" y="6686556"/>
            <a:ext cx="108764" cy="137237"/>
            <a:chOff x="2802243" y="4633955"/>
            <a:chExt cx="81573" cy="102928"/>
          </a:xfrm>
        </p:grpSpPr>
        <p:sp>
          <p:nvSpPr>
            <p:cNvPr id="641" name="Google Shape;641;p19"/>
            <p:cNvSpPr/>
            <p:nvPr/>
          </p:nvSpPr>
          <p:spPr>
            <a:xfrm>
              <a:off x="2802243" y="4680853"/>
              <a:ext cx="37" cy="51049"/>
            </a:xfrm>
            <a:custGeom>
              <a:avLst/>
              <a:gdLst/>
              <a:ahLst/>
              <a:cxnLst/>
              <a:rect l="l" t="t" r="r" b="b"/>
              <a:pathLst>
                <a:path w="1" h="1107" fill="none" extrusionOk="0">
                  <a:moveTo>
                    <a:pt x="1" y="1107"/>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42" name="Google Shape;642;p19"/>
            <p:cNvSpPr/>
            <p:nvPr/>
          </p:nvSpPr>
          <p:spPr>
            <a:xfrm>
              <a:off x="2839427" y="4633955"/>
              <a:ext cx="37" cy="93844"/>
            </a:xfrm>
            <a:custGeom>
              <a:avLst/>
              <a:gdLst/>
              <a:ahLst/>
              <a:cxnLst/>
              <a:rect l="l" t="t" r="r" b="b"/>
              <a:pathLst>
                <a:path w="1" h="2035" fill="none" extrusionOk="0">
                  <a:moveTo>
                    <a:pt x="1" y="2035"/>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43" name="Google Shape;643;p19"/>
            <p:cNvSpPr/>
            <p:nvPr/>
          </p:nvSpPr>
          <p:spPr>
            <a:xfrm>
              <a:off x="2883779" y="4694872"/>
              <a:ext cx="37" cy="42011"/>
            </a:xfrm>
            <a:custGeom>
              <a:avLst/>
              <a:gdLst/>
              <a:ahLst/>
              <a:cxnLst/>
              <a:rect l="l" t="t" r="r" b="b"/>
              <a:pathLst>
                <a:path w="1" h="911" fill="none" extrusionOk="0">
                  <a:moveTo>
                    <a:pt x="1" y="910"/>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644" name="Google Shape;644;p19"/>
          <p:cNvGrpSpPr/>
          <p:nvPr/>
        </p:nvGrpSpPr>
        <p:grpSpPr>
          <a:xfrm>
            <a:off x="6371399" y="6689321"/>
            <a:ext cx="118319" cy="131704"/>
            <a:chOff x="2483887" y="5072504"/>
            <a:chExt cx="88739" cy="98778"/>
          </a:xfrm>
        </p:grpSpPr>
        <p:sp>
          <p:nvSpPr>
            <p:cNvPr id="645" name="Google Shape;645;p19"/>
            <p:cNvSpPr/>
            <p:nvPr/>
          </p:nvSpPr>
          <p:spPr>
            <a:xfrm>
              <a:off x="2483887" y="5119403"/>
              <a:ext cx="37" cy="51095"/>
            </a:xfrm>
            <a:custGeom>
              <a:avLst/>
              <a:gdLst/>
              <a:ahLst/>
              <a:cxnLst/>
              <a:rect l="l" t="t" r="r" b="b"/>
              <a:pathLst>
                <a:path w="1" h="1108" fill="none" extrusionOk="0">
                  <a:moveTo>
                    <a:pt x="0" y="1"/>
                  </a:moveTo>
                  <a:lnTo>
                    <a:pt x="0" y="1107"/>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46" name="Google Shape;646;p19"/>
            <p:cNvSpPr/>
            <p:nvPr/>
          </p:nvSpPr>
          <p:spPr>
            <a:xfrm>
              <a:off x="2524984" y="5072504"/>
              <a:ext cx="37" cy="98778"/>
            </a:xfrm>
            <a:custGeom>
              <a:avLst/>
              <a:gdLst/>
              <a:ahLst/>
              <a:cxnLst/>
              <a:rect l="l" t="t" r="r" b="b"/>
              <a:pathLst>
                <a:path w="1" h="2142" fill="none" extrusionOk="0">
                  <a:moveTo>
                    <a:pt x="0" y="1"/>
                  </a:moveTo>
                  <a:lnTo>
                    <a:pt x="0" y="2142"/>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47" name="Google Shape;647;p19"/>
            <p:cNvSpPr/>
            <p:nvPr/>
          </p:nvSpPr>
          <p:spPr>
            <a:xfrm>
              <a:off x="2572589" y="5119403"/>
              <a:ext cx="37" cy="42841"/>
            </a:xfrm>
            <a:custGeom>
              <a:avLst/>
              <a:gdLst/>
              <a:ahLst/>
              <a:cxnLst/>
              <a:rect l="l" t="t" r="r" b="b"/>
              <a:pathLst>
                <a:path w="1" h="929" fill="none" extrusionOk="0">
                  <a:moveTo>
                    <a:pt x="1" y="1"/>
                  </a:moveTo>
                  <a:lnTo>
                    <a:pt x="1" y="929"/>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grpSp>
        <p:nvGrpSpPr>
          <p:cNvPr id="648" name="Google Shape;648;p19"/>
          <p:cNvGrpSpPr/>
          <p:nvPr/>
        </p:nvGrpSpPr>
        <p:grpSpPr>
          <a:xfrm>
            <a:off x="5066561" y="6628670"/>
            <a:ext cx="147911" cy="117439"/>
            <a:chOff x="1400920" y="4965564"/>
            <a:chExt cx="110933" cy="88079"/>
          </a:xfrm>
        </p:grpSpPr>
        <p:sp>
          <p:nvSpPr>
            <p:cNvPr id="649" name="Google Shape;649;p19"/>
            <p:cNvSpPr/>
            <p:nvPr/>
          </p:nvSpPr>
          <p:spPr>
            <a:xfrm>
              <a:off x="1400920" y="4988576"/>
              <a:ext cx="37" cy="56030"/>
            </a:xfrm>
            <a:custGeom>
              <a:avLst/>
              <a:gdLst/>
              <a:ahLst/>
              <a:cxnLst/>
              <a:rect l="l" t="t" r="r" b="b"/>
              <a:pathLst>
                <a:path w="1" h="1215" fill="none" extrusionOk="0">
                  <a:moveTo>
                    <a:pt x="1" y="1214"/>
                  </a:moveTo>
                  <a:lnTo>
                    <a:pt x="1" y="1"/>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50" name="Google Shape;650;p19"/>
            <p:cNvSpPr/>
            <p:nvPr/>
          </p:nvSpPr>
          <p:spPr>
            <a:xfrm>
              <a:off x="1445271" y="4965564"/>
              <a:ext cx="37" cy="74107"/>
            </a:xfrm>
            <a:custGeom>
              <a:avLst/>
              <a:gdLst/>
              <a:ahLst/>
              <a:cxnLst/>
              <a:rect l="l" t="t" r="r" b="b"/>
              <a:pathLst>
                <a:path w="1" h="1607" fill="none" extrusionOk="0">
                  <a:moveTo>
                    <a:pt x="1" y="1606"/>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sp>
          <p:nvSpPr>
            <p:cNvPr id="651" name="Google Shape;651;p19"/>
            <p:cNvSpPr/>
            <p:nvPr/>
          </p:nvSpPr>
          <p:spPr>
            <a:xfrm>
              <a:off x="1511816" y="5002594"/>
              <a:ext cx="37" cy="51049"/>
            </a:xfrm>
            <a:custGeom>
              <a:avLst/>
              <a:gdLst/>
              <a:ahLst/>
              <a:cxnLst/>
              <a:rect l="l" t="t" r="r" b="b"/>
              <a:pathLst>
                <a:path w="1" h="1107" fill="none" extrusionOk="0">
                  <a:moveTo>
                    <a:pt x="1" y="1106"/>
                  </a:moveTo>
                  <a:lnTo>
                    <a:pt x="1" y="0"/>
                  </a:lnTo>
                </a:path>
              </a:pathLst>
            </a:custGeom>
            <a:noFill/>
            <a:ln w="7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endParaRPr sz="2400">
                <a:solidFill>
                  <a:srgbClr val="2A4849"/>
                </a:solidFill>
              </a:endParaRPr>
            </a:p>
          </p:txBody>
        </p:sp>
      </p:grpSp>
    </p:spTree>
    <p:extLst>
      <p:ext uri="{BB962C8B-B14F-4D97-AF65-F5344CB8AC3E}">
        <p14:creationId xmlns:p14="http://schemas.microsoft.com/office/powerpoint/2010/main" val="114647719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652"/>
        <p:cNvGrpSpPr/>
        <p:nvPr/>
      </p:nvGrpSpPr>
      <p:grpSpPr>
        <a:xfrm>
          <a:off x="0" y="0"/>
          <a:ext cx="0" cy="0"/>
          <a:chOff x="0" y="0"/>
          <a:chExt cx="0" cy="0"/>
        </a:xfrm>
      </p:grpSpPr>
      <p:sp>
        <p:nvSpPr>
          <p:cNvPr id="653" name="Google Shape;653;p20"/>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654" name="Google Shape;654;p20"/>
          <p:cNvGrpSpPr/>
          <p:nvPr/>
        </p:nvGrpSpPr>
        <p:grpSpPr>
          <a:xfrm>
            <a:off x="8678472" y="5355044"/>
            <a:ext cx="3622904" cy="1150629"/>
            <a:chOff x="7196900" y="3819825"/>
            <a:chExt cx="1947100" cy="632075"/>
          </a:xfrm>
        </p:grpSpPr>
        <p:sp>
          <p:nvSpPr>
            <p:cNvPr id="655" name="Google Shape;655;p20"/>
            <p:cNvSpPr/>
            <p:nvPr/>
          </p:nvSpPr>
          <p:spPr>
            <a:xfrm>
              <a:off x="7880725" y="3819825"/>
              <a:ext cx="1263275" cy="632075"/>
            </a:xfrm>
            <a:custGeom>
              <a:avLst/>
              <a:gdLst/>
              <a:ahLst/>
              <a:cxnLst/>
              <a:rect l="l" t="t" r="r" b="b"/>
              <a:pathLst>
                <a:path w="50531" h="25283" extrusionOk="0">
                  <a:moveTo>
                    <a:pt x="44964" y="0"/>
                  </a:moveTo>
                  <a:cubicBezTo>
                    <a:pt x="44586" y="0"/>
                    <a:pt x="44209" y="46"/>
                    <a:pt x="43840" y="142"/>
                  </a:cubicBezTo>
                  <a:cubicBezTo>
                    <a:pt x="41663" y="713"/>
                    <a:pt x="39968" y="2979"/>
                    <a:pt x="39950" y="5424"/>
                  </a:cubicBezTo>
                  <a:cubicBezTo>
                    <a:pt x="39616" y="5248"/>
                    <a:pt x="39248" y="5165"/>
                    <a:pt x="38879" y="5165"/>
                  </a:cubicBezTo>
                  <a:cubicBezTo>
                    <a:pt x="38124" y="5165"/>
                    <a:pt x="37367" y="5514"/>
                    <a:pt x="36899" y="6138"/>
                  </a:cubicBezTo>
                  <a:cubicBezTo>
                    <a:pt x="36185" y="7083"/>
                    <a:pt x="36150" y="8546"/>
                    <a:pt x="36828" y="9528"/>
                  </a:cubicBezTo>
                  <a:cubicBezTo>
                    <a:pt x="36552" y="9438"/>
                    <a:pt x="36265" y="9395"/>
                    <a:pt x="35978" y="9395"/>
                  </a:cubicBezTo>
                  <a:cubicBezTo>
                    <a:pt x="34945" y="9395"/>
                    <a:pt x="33903" y="9948"/>
                    <a:pt x="33331" y="10884"/>
                  </a:cubicBezTo>
                  <a:cubicBezTo>
                    <a:pt x="33302" y="9660"/>
                    <a:pt x="32172" y="8685"/>
                    <a:pt x="31074" y="8685"/>
                  </a:cubicBezTo>
                  <a:cubicBezTo>
                    <a:pt x="30795" y="8685"/>
                    <a:pt x="30518" y="8748"/>
                    <a:pt x="30262" y="8885"/>
                  </a:cubicBezTo>
                  <a:cubicBezTo>
                    <a:pt x="31261" y="6530"/>
                    <a:pt x="29441" y="3354"/>
                    <a:pt x="27032" y="3211"/>
                  </a:cubicBezTo>
                  <a:cubicBezTo>
                    <a:pt x="26976" y="3208"/>
                    <a:pt x="26919" y="3206"/>
                    <a:pt x="26863" y="3206"/>
                  </a:cubicBezTo>
                  <a:cubicBezTo>
                    <a:pt x="24528" y="3206"/>
                    <a:pt x="22572" y="6070"/>
                    <a:pt x="23357" y="8475"/>
                  </a:cubicBezTo>
                  <a:cubicBezTo>
                    <a:pt x="22526" y="7861"/>
                    <a:pt x="21528" y="7566"/>
                    <a:pt x="20529" y="7566"/>
                  </a:cubicBezTo>
                  <a:cubicBezTo>
                    <a:pt x="19062" y="7566"/>
                    <a:pt x="17593" y="8203"/>
                    <a:pt x="16648" y="9403"/>
                  </a:cubicBezTo>
                  <a:cubicBezTo>
                    <a:pt x="16511" y="8226"/>
                    <a:pt x="15398" y="7364"/>
                    <a:pt x="14324" y="7364"/>
                  </a:cubicBezTo>
                  <a:cubicBezTo>
                    <a:pt x="13997" y="7364"/>
                    <a:pt x="13674" y="7444"/>
                    <a:pt x="13383" y="7618"/>
                  </a:cubicBezTo>
                  <a:cubicBezTo>
                    <a:pt x="13570" y="5508"/>
                    <a:pt x="11760" y="3446"/>
                    <a:pt x="9812" y="3446"/>
                  </a:cubicBezTo>
                  <a:cubicBezTo>
                    <a:pt x="9718" y="3446"/>
                    <a:pt x="9623" y="3451"/>
                    <a:pt x="9529" y="3461"/>
                  </a:cubicBezTo>
                  <a:cubicBezTo>
                    <a:pt x="7477" y="3657"/>
                    <a:pt x="5924" y="6173"/>
                    <a:pt x="6531" y="8314"/>
                  </a:cubicBezTo>
                  <a:cubicBezTo>
                    <a:pt x="6254" y="8107"/>
                    <a:pt x="5931" y="8013"/>
                    <a:pt x="5604" y="8013"/>
                  </a:cubicBezTo>
                  <a:cubicBezTo>
                    <a:pt x="4752" y="8013"/>
                    <a:pt x="3877" y="8652"/>
                    <a:pt x="3748" y="9581"/>
                  </a:cubicBezTo>
                  <a:cubicBezTo>
                    <a:pt x="3527" y="9517"/>
                    <a:pt x="3301" y="9486"/>
                    <a:pt x="3075" y="9486"/>
                  </a:cubicBezTo>
                  <a:cubicBezTo>
                    <a:pt x="1988" y="9486"/>
                    <a:pt x="914" y="10198"/>
                    <a:pt x="500" y="11276"/>
                  </a:cubicBezTo>
                  <a:cubicBezTo>
                    <a:pt x="1" y="12579"/>
                    <a:pt x="518" y="14256"/>
                    <a:pt x="1660" y="14987"/>
                  </a:cubicBezTo>
                  <a:cubicBezTo>
                    <a:pt x="17700" y="25283"/>
                    <a:pt x="34473" y="22785"/>
                    <a:pt x="49567" y="24765"/>
                  </a:cubicBezTo>
                  <a:cubicBezTo>
                    <a:pt x="49835" y="19502"/>
                    <a:pt x="50085" y="14220"/>
                    <a:pt x="50353" y="8957"/>
                  </a:cubicBezTo>
                  <a:cubicBezTo>
                    <a:pt x="50460" y="6905"/>
                    <a:pt x="50531" y="4728"/>
                    <a:pt x="49603" y="2908"/>
                  </a:cubicBezTo>
                  <a:cubicBezTo>
                    <a:pt x="48698" y="1127"/>
                    <a:pt x="46829" y="0"/>
                    <a:pt x="4496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656" name="Google Shape;656;p20"/>
            <p:cNvSpPr/>
            <p:nvPr/>
          </p:nvSpPr>
          <p:spPr>
            <a:xfrm>
              <a:off x="8808650" y="3957150"/>
              <a:ext cx="216950" cy="370125"/>
            </a:xfrm>
            <a:custGeom>
              <a:avLst/>
              <a:gdLst/>
              <a:ahLst/>
              <a:cxnLst/>
              <a:rect l="l" t="t" r="r" b="b"/>
              <a:pathLst>
                <a:path w="8678" h="14805" extrusionOk="0">
                  <a:moveTo>
                    <a:pt x="6838" y="0"/>
                  </a:moveTo>
                  <a:cubicBezTo>
                    <a:pt x="6758" y="0"/>
                    <a:pt x="6683" y="43"/>
                    <a:pt x="6652" y="145"/>
                  </a:cubicBezTo>
                  <a:cubicBezTo>
                    <a:pt x="6045" y="2001"/>
                    <a:pt x="5349" y="3838"/>
                    <a:pt x="4600" y="5640"/>
                  </a:cubicBezTo>
                  <a:cubicBezTo>
                    <a:pt x="4136" y="4445"/>
                    <a:pt x="3708" y="3232"/>
                    <a:pt x="3297" y="2018"/>
                  </a:cubicBezTo>
                  <a:cubicBezTo>
                    <a:pt x="3260" y="1919"/>
                    <a:pt x="3186" y="1878"/>
                    <a:pt x="3110" y="1878"/>
                  </a:cubicBezTo>
                  <a:cubicBezTo>
                    <a:pt x="2967" y="1878"/>
                    <a:pt x="2817" y="2022"/>
                    <a:pt x="2887" y="2197"/>
                  </a:cubicBezTo>
                  <a:cubicBezTo>
                    <a:pt x="3351" y="3535"/>
                    <a:pt x="3832" y="4873"/>
                    <a:pt x="4332" y="6211"/>
                  </a:cubicBezTo>
                  <a:cubicBezTo>
                    <a:pt x="4332" y="6211"/>
                    <a:pt x="4332" y="6211"/>
                    <a:pt x="4332" y="6229"/>
                  </a:cubicBezTo>
                  <a:cubicBezTo>
                    <a:pt x="4171" y="6622"/>
                    <a:pt x="3993" y="7032"/>
                    <a:pt x="3815" y="7425"/>
                  </a:cubicBezTo>
                  <a:cubicBezTo>
                    <a:pt x="2708" y="9833"/>
                    <a:pt x="1424" y="12135"/>
                    <a:pt x="103" y="14437"/>
                  </a:cubicBezTo>
                  <a:cubicBezTo>
                    <a:pt x="1" y="14616"/>
                    <a:pt x="156" y="14804"/>
                    <a:pt x="310" y="14804"/>
                  </a:cubicBezTo>
                  <a:cubicBezTo>
                    <a:pt x="372" y="14804"/>
                    <a:pt x="433" y="14775"/>
                    <a:pt x="478" y="14704"/>
                  </a:cubicBezTo>
                  <a:cubicBezTo>
                    <a:pt x="1798" y="12599"/>
                    <a:pt x="2940" y="10351"/>
                    <a:pt x="3993" y="8103"/>
                  </a:cubicBezTo>
                  <a:cubicBezTo>
                    <a:pt x="5599" y="7550"/>
                    <a:pt x="7115" y="6729"/>
                    <a:pt x="8489" y="5712"/>
                  </a:cubicBezTo>
                  <a:cubicBezTo>
                    <a:pt x="8677" y="5567"/>
                    <a:pt x="8526" y="5306"/>
                    <a:pt x="8329" y="5306"/>
                  </a:cubicBezTo>
                  <a:cubicBezTo>
                    <a:pt x="8283" y="5306"/>
                    <a:pt x="8234" y="5321"/>
                    <a:pt x="8186" y="5355"/>
                  </a:cubicBezTo>
                  <a:cubicBezTo>
                    <a:pt x="6991" y="6265"/>
                    <a:pt x="5670" y="6979"/>
                    <a:pt x="4261" y="7514"/>
                  </a:cubicBezTo>
                  <a:cubicBezTo>
                    <a:pt x="5331" y="5177"/>
                    <a:pt x="6277" y="2768"/>
                    <a:pt x="7080" y="323"/>
                  </a:cubicBezTo>
                  <a:cubicBezTo>
                    <a:pt x="7137" y="140"/>
                    <a:pt x="6980" y="0"/>
                    <a:pt x="6838" y="0"/>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657" name="Google Shape;657;p20"/>
            <p:cNvSpPr/>
            <p:nvPr/>
          </p:nvSpPr>
          <p:spPr>
            <a:xfrm>
              <a:off x="8430575" y="4009300"/>
              <a:ext cx="228050" cy="277950"/>
            </a:xfrm>
            <a:custGeom>
              <a:avLst/>
              <a:gdLst/>
              <a:ahLst/>
              <a:cxnLst/>
              <a:rect l="l" t="t" r="r" b="b"/>
              <a:pathLst>
                <a:path w="9122" h="11118" extrusionOk="0">
                  <a:moveTo>
                    <a:pt x="4277" y="0"/>
                  </a:moveTo>
                  <a:cubicBezTo>
                    <a:pt x="4151" y="0"/>
                    <a:pt x="4019" y="93"/>
                    <a:pt x="4039" y="254"/>
                  </a:cubicBezTo>
                  <a:cubicBezTo>
                    <a:pt x="4342" y="3215"/>
                    <a:pt x="4860" y="6177"/>
                    <a:pt x="5681" y="9050"/>
                  </a:cubicBezTo>
                  <a:cubicBezTo>
                    <a:pt x="3664" y="7658"/>
                    <a:pt x="1898" y="5928"/>
                    <a:pt x="470" y="3929"/>
                  </a:cubicBezTo>
                  <a:cubicBezTo>
                    <a:pt x="428" y="3868"/>
                    <a:pt x="372" y="3843"/>
                    <a:pt x="316" y="3843"/>
                  </a:cubicBezTo>
                  <a:cubicBezTo>
                    <a:pt x="159" y="3843"/>
                    <a:pt x="0" y="4039"/>
                    <a:pt x="131" y="4197"/>
                  </a:cubicBezTo>
                  <a:cubicBezTo>
                    <a:pt x="1666" y="6356"/>
                    <a:pt x="3575" y="8211"/>
                    <a:pt x="5788" y="9692"/>
                  </a:cubicBezTo>
                  <a:cubicBezTo>
                    <a:pt x="5805" y="9710"/>
                    <a:pt x="5823" y="9710"/>
                    <a:pt x="5859" y="9710"/>
                  </a:cubicBezTo>
                  <a:cubicBezTo>
                    <a:pt x="5984" y="10138"/>
                    <a:pt x="6109" y="10567"/>
                    <a:pt x="6251" y="10977"/>
                  </a:cubicBezTo>
                  <a:cubicBezTo>
                    <a:pt x="6283" y="11076"/>
                    <a:pt x="6352" y="11117"/>
                    <a:pt x="6427" y="11117"/>
                  </a:cubicBezTo>
                  <a:cubicBezTo>
                    <a:pt x="6566" y="11117"/>
                    <a:pt x="6720" y="10973"/>
                    <a:pt x="6662" y="10799"/>
                  </a:cubicBezTo>
                  <a:cubicBezTo>
                    <a:pt x="6341" y="9692"/>
                    <a:pt x="6037" y="8586"/>
                    <a:pt x="5770" y="7480"/>
                  </a:cubicBezTo>
                  <a:cubicBezTo>
                    <a:pt x="5841" y="7480"/>
                    <a:pt x="5912" y="7462"/>
                    <a:pt x="5966" y="7391"/>
                  </a:cubicBezTo>
                  <a:cubicBezTo>
                    <a:pt x="6555" y="6713"/>
                    <a:pt x="7108" y="6017"/>
                    <a:pt x="7608" y="5285"/>
                  </a:cubicBezTo>
                  <a:cubicBezTo>
                    <a:pt x="8125" y="4554"/>
                    <a:pt x="8625" y="3804"/>
                    <a:pt x="9035" y="3019"/>
                  </a:cubicBezTo>
                  <a:cubicBezTo>
                    <a:pt x="9122" y="2858"/>
                    <a:pt x="8958" y="2705"/>
                    <a:pt x="8803" y="2705"/>
                  </a:cubicBezTo>
                  <a:cubicBezTo>
                    <a:pt x="8735" y="2705"/>
                    <a:pt x="8668" y="2734"/>
                    <a:pt x="8625" y="2805"/>
                  </a:cubicBezTo>
                  <a:cubicBezTo>
                    <a:pt x="8161" y="3554"/>
                    <a:pt x="7732" y="4304"/>
                    <a:pt x="7215" y="5035"/>
                  </a:cubicBezTo>
                  <a:cubicBezTo>
                    <a:pt x="6733" y="5731"/>
                    <a:pt x="6216" y="6391"/>
                    <a:pt x="5663" y="7034"/>
                  </a:cubicBezTo>
                  <a:cubicBezTo>
                    <a:pt x="5127" y="4786"/>
                    <a:pt x="4717" y="2502"/>
                    <a:pt x="4485" y="182"/>
                  </a:cubicBezTo>
                  <a:cubicBezTo>
                    <a:pt x="4469" y="57"/>
                    <a:pt x="4375" y="0"/>
                    <a:pt x="4277" y="0"/>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658" name="Google Shape;658;p20"/>
            <p:cNvSpPr/>
            <p:nvPr/>
          </p:nvSpPr>
          <p:spPr>
            <a:xfrm>
              <a:off x="7196900" y="4002700"/>
              <a:ext cx="1556350" cy="380075"/>
            </a:xfrm>
            <a:custGeom>
              <a:avLst/>
              <a:gdLst/>
              <a:ahLst/>
              <a:cxnLst/>
              <a:rect l="l" t="t" r="r" b="b"/>
              <a:pathLst>
                <a:path w="62254" h="15203" extrusionOk="0">
                  <a:moveTo>
                    <a:pt x="25976" y="1"/>
                  </a:moveTo>
                  <a:cubicBezTo>
                    <a:pt x="25700" y="1"/>
                    <a:pt x="25425" y="52"/>
                    <a:pt x="25159" y="161"/>
                  </a:cubicBezTo>
                  <a:cubicBezTo>
                    <a:pt x="23482" y="839"/>
                    <a:pt x="22786" y="3622"/>
                    <a:pt x="23892" y="5317"/>
                  </a:cubicBezTo>
                  <a:cubicBezTo>
                    <a:pt x="23426" y="4970"/>
                    <a:pt x="22883" y="4800"/>
                    <a:pt x="22343" y="4800"/>
                  </a:cubicBezTo>
                  <a:cubicBezTo>
                    <a:pt x="21664" y="4800"/>
                    <a:pt x="20991" y="5068"/>
                    <a:pt x="20484" y="5585"/>
                  </a:cubicBezTo>
                  <a:cubicBezTo>
                    <a:pt x="20035" y="4248"/>
                    <a:pt x="18770" y="3445"/>
                    <a:pt x="17542" y="3445"/>
                  </a:cubicBezTo>
                  <a:cubicBezTo>
                    <a:pt x="16918" y="3445"/>
                    <a:pt x="16303" y="3653"/>
                    <a:pt x="15809" y="4104"/>
                  </a:cubicBezTo>
                  <a:cubicBezTo>
                    <a:pt x="15845" y="3105"/>
                    <a:pt x="15238" y="2106"/>
                    <a:pt x="14435" y="1784"/>
                  </a:cubicBezTo>
                  <a:cubicBezTo>
                    <a:pt x="14238" y="1707"/>
                    <a:pt x="14030" y="1670"/>
                    <a:pt x="13823" y="1670"/>
                  </a:cubicBezTo>
                  <a:cubicBezTo>
                    <a:pt x="13171" y="1670"/>
                    <a:pt x="12521" y="2036"/>
                    <a:pt x="12169" y="2659"/>
                  </a:cubicBezTo>
                  <a:cubicBezTo>
                    <a:pt x="11785" y="1233"/>
                    <a:pt x="10500" y="251"/>
                    <a:pt x="9243" y="251"/>
                  </a:cubicBezTo>
                  <a:cubicBezTo>
                    <a:pt x="8927" y="251"/>
                    <a:pt x="8613" y="314"/>
                    <a:pt x="8315" y="446"/>
                  </a:cubicBezTo>
                  <a:cubicBezTo>
                    <a:pt x="6835" y="1089"/>
                    <a:pt x="6103" y="3337"/>
                    <a:pt x="6799" y="5032"/>
                  </a:cubicBezTo>
                  <a:cubicBezTo>
                    <a:pt x="6560" y="4686"/>
                    <a:pt x="6186" y="4499"/>
                    <a:pt x="5820" y="4499"/>
                  </a:cubicBezTo>
                  <a:cubicBezTo>
                    <a:pt x="5638" y="4499"/>
                    <a:pt x="5459" y="4545"/>
                    <a:pt x="5300" y="4639"/>
                  </a:cubicBezTo>
                  <a:cubicBezTo>
                    <a:pt x="4800" y="4907"/>
                    <a:pt x="4515" y="5621"/>
                    <a:pt x="4640" y="6245"/>
                  </a:cubicBezTo>
                  <a:cubicBezTo>
                    <a:pt x="4164" y="5858"/>
                    <a:pt x="3590" y="5668"/>
                    <a:pt x="3018" y="5668"/>
                  </a:cubicBezTo>
                  <a:cubicBezTo>
                    <a:pt x="2324" y="5668"/>
                    <a:pt x="1633" y="5947"/>
                    <a:pt x="1125" y="6495"/>
                  </a:cubicBezTo>
                  <a:cubicBezTo>
                    <a:pt x="215" y="7494"/>
                    <a:pt x="1" y="9260"/>
                    <a:pt x="661" y="10545"/>
                  </a:cubicBezTo>
                  <a:cubicBezTo>
                    <a:pt x="21483" y="13222"/>
                    <a:pt x="41860" y="14203"/>
                    <a:pt x="62254" y="15202"/>
                  </a:cubicBezTo>
                  <a:cubicBezTo>
                    <a:pt x="62225" y="13761"/>
                    <a:pt x="60988" y="12594"/>
                    <a:pt x="59791" y="12594"/>
                  </a:cubicBezTo>
                  <a:cubicBezTo>
                    <a:pt x="59491" y="12594"/>
                    <a:pt x="59193" y="12668"/>
                    <a:pt x="58917" y="12829"/>
                  </a:cubicBezTo>
                  <a:cubicBezTo>
                    <a:pt x="60380" y="10938"/>
                    <a:pt x="59952" y="7530"/>
                    <a:pt x="58096" y="6102"/>
                  </a:cubicBezTo>
                  <a:cubicBezTo>
                    <a:pt x="57501" y="5650"/>
                    <a:pt x="56807" y="5440"/>
                    <a:pt x="56110" y="5440"/>
                  </a:cubicBezTo>
                  <a:cubicBezTo>
                    <a:pt x="54633" y="5440"/>
                    <a:pt x="53141" y="6382"/>
                    <a:pt x="52547" y="7958"/>
                  </a:cubicBezTo>
                  <a:cubicBezTo>
                    <a:pt x="52163" y="7350"/>
                    <a:pt x="51543" y="7073"/>
                    <a:pt x="50911" y="7073"/>
                  </a:cubicBezTo>
                  <a:cubicBezTo>
                    <a:pt x="49931" y="7073"/>
                    <a:pt x="48924" y="7739"/>
                    <a:pt x="48729" y="8868"/>
                  </a:cubicBezTo>
                  <a:cubicBezTo>
                    <a:pt x="48610" y="7589"/>
                    <a:pt x="47499" y="6583"/>
                    <a:pt x="46420" y="6583"/>
                  </a:cubicBezTo>
                  <a:cubicBezTo>
                    <a:pt x="46204" y="6583"/>
                    <a:pt x="45990" y="6623"/>
                    <a:pt x="45785" y="6709"/>
                  </a:cubicBezTo>
                  <a:cubicBezTo>
                    <a:pt x="46320" y="4140"/>
                    <a:pt x="44679" y="1196"/>
                    <a:pt x="42431" y="696"/>
                  </a:cubicBezTo>
                  <a:cubicBezTo>
                    <a:pt x="42193" y="641"/>
                    <a:pt x="41954" y="615"/>
                    <a:pt x="41716" y="615"/>
                  </a:cubicBezTo>
                  <a:cubicBezTo>
                    <a:pt x="39701" y="615"/>
                    <a:pt x="37767" y="2492"/>
                    <a:pt x="37560" y="4853"/>
                  </a:cubicBezTo>
                  <a:cubicBezTo>
                    <a:pt x="37084" y="3679"/>
                    <a:pt x="35965" y="3059"/>
                    <a:pt x="34873" y="3059"/>
                  </a:cubicBezTo>
                  <a:cubicBezTo>
                    <a:pt x="33958" y="3059"/>
                    <a:pt x="33062" y="3496"/>
                    <a:pt x="32581" y="4407"/>
                  </a:cubicBezTo>
                  <a:cubicBezTo>
                    <a:pt x="32170" y="3403"/>
                    <a:pt x="31209" y="2809"/>
                    <a:pt x="30276" y="2809"/>
                  </a:cubicBezTo>
                  <a:cubicBezTo>
                    <a:pt x="29834" y="2809"/>
                    <a:pt x="29398" y="2943"/>
                    <a:pt x="29031" y="3230"/>
                  </a:cubicBezTo>
                  <a:cubicBezTo>
                    <a:pt x="28956" y="1469"/>
                    <a:pt x="27459" y="1"/>
                    <a:pt x="25976" y="1"/>
                  </a:cubicBezTo>
                  <a:close/>
                </a:path>
              </a:pathLst>
            </a:custGeom>
            <a:solidFill>
              <a:schemeClr val="dk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659" name="Google Shape;659;p20"/>
            <p:cNvSpPr/>
            <p:nvPr/>
          </p:nvSpPr>
          <p:spPr>
            <a:xfrm>
              <a:off x="8145450" y="4097525"/>
              <a:ext cx="146375" cy="187550"/>
            </a:xfrm>
            <a:custGeom>
              <a:avLst/>
              <a:gdLst/>
              <a:ahLst/>
              <a:cxnLst/>
              <a:rect l="l" t="t" r="r" b="b"/>
              <a:pathLst>
                <a:path w="5855" h="7502" extrusionOk="0">
                  <a:moveTo>
                    <a:pt x="3652" y="0"/>
                  </a:moveTo>
                  <a:cubicBezTo>
                    <a:pt x="3573" y="0"/>
                    <a:pt x="3498" y="45"/>
                    <a:pt x="3472" y="150"/>
                  </a:cubicBezTo>
                  <a:cubicBezTo>
                    <a:pt x="3186" y="1096"/>
                    <a:pt x="2865" y="2006"/>
                    <a:pt x="2472" y="2898"/>
                  </a:cubicBezTo>
                  <a:cubicBezTo>
                    <a:pt x="2187" y="2131"/>
                    <a:pt x="1901" y="1364"/>
                    <a:pt x="1616" y="596"/>
                  </a:cubicBezTo>
                  <a:cubicBezTo>
                    <a:pt x="1579" y="503"/>
                    <a:pt x="1504" y="464"/>
                    <a:pt x="1428" y="464"/>
                  </a:cubicBezTo>
                  <a:cubicBezTo>
                    <a:pt x="1286" y="464"/>
                    <a:pt x="1136" y="600"/>
                    <a:pt x="1206" y="775"/>
                  </a:cubicBezTo>
                  <a:cubicBezTo>
                    <a:pt x="1545" y="1667"/>
                    <a:pt x="1866" y="2577"/>
                    <a:pt x="2205" y="3469"/>
                  </a:cubicBezTo>
                  <a:cubicBezTo>
                    <a:pt x="1616" y="4736"/>
                    <a:pt x="920" y="5967"/>
                    <a:pt x="117" y="7145"/>
                  </a:cubicBezTo>
                  <a:cubicBezTo>
                    <a:pt x="0" y="7314"/>
                    <a:pt x="158" y="7501"/>
                    <a:pt x="321" y="7501"/>
                  </a:cubicBezTo>
                  <a:cubicBezTo>
                    <a:pt x="382" y="7501"/>
                    <a:pt x="443" y="7475"/>
                    <a:pt x="492" y="7412"/>
                  </a:cubicBezTo>
                  <a:cubicBezTo>
                    <a:pt x="974" y="6734"/>
                    <a:pt x="1420" y="6038"/>
                    <a:pt x="1830" y="5307"/>
                  </a:cubicBezTo>
                  <a:cubicBezTo>
                    <a:pt x="3133" y="4665"/>
                    <a:pt x="4417" y="3933"/>
                    <a:pt x="5648" y="3166"/>
                  </a:cubicBezTo>
                  <a:cubicBezTo>
                    <a:pt x="5854" y="3019"/>
                    <a:pt x="5697" y="2751"/>
                    <a:pt x="5495" y="2751"/>
                  </a:cubicBezTo>
                  <a:cubicBezTo>
                    <a:pt x="5452" y="2751"/>
                    <a:pt x="5407" y="2763"/>
                    <a:pt x="5363" y="2791"/>
                  </a:cubicBezTo>
                  <a:cubicBezTo>
                    <a:pt x="4328" y="3433"/>
                    <a:pt x="3275" y="4040"/>
                    <a:pt x="2205" y="4593"/>
                  </a:cubicBezTo>
                  <a:cubicBezTo>
                    <a:pt x="2901" y="3219"/>
                    <a:pt x="3472" y="1774"/>
                    <a:pt x="3882" y="311"/>
                  </a:cubicBezTo>
                  <a:cubicBezTo>
                    <a:pt x="3938" y="131"/>
                    <a:pt x="3789" y="0"/>
                    <a:pt x="3652"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660" name="Google Shape;660;p20"/>
            <p:cNvSpPr/>
            <p:nvPr/>
          </p:nvSpPr>
          <p:spPr>
            <a:xfrm>
              <a:off x="7784500" y="4111900"/>
              <a:ext cx="260475" cy="182350"/>
            </a:xfrm>
            <a:custGeom>
              <a:avLst/>
              <a:gdLst/>
              <a:ahLst/>
              <a:cxnLst/>
              <a:rect l="l" t="t" r="r" b="b"/>
              <a:pathLst>
                <a:path w="10419" h="7294" extrusionOk="0">
                  <a:moveTo>
                    <a:pt x="2984" y="0"/>
                  </a:moveTo>
                  <a:cubicBezTo>
                    <a:pt x="2843" y="0"/>
                    <a:pt x="2684" y="142"/>
                    <a:pt x="2743" y="307"/>
                  </a:cubicBezTo>
                  <a:cubicBezTo>
                    <a:pt x="3225" y="1716"/>
                    <a:pt x="3653" y="3126"/>
                    <a:pt x="4099" y="4536"/>
                  </a:cubicBezTo>
                  <a:cubicBezTo>
                    <a:pt x="3867" y="4446"/>
                    <a:pt x="3635" y="4375"/>
                    <a:pt x="3403" y="4268"/>
                  </a:cubicBezTo>
                  <a:cubicBezTo>
                    <a:pt x="3047" y="4125"/>
                    <a:pt x="2690" y="3982"/>
                    <a:pt x="2351" y="3840"/>
                  </a:cubicBezTo>
                  <a:cubicBezTo>
                    <a:pt x="1691" y="3572"/>
                    <a:pt x="1030" y="3322"/>
                    <a:pt x="459" y="2912"/>
                  </a:cubicBezTo>
                  <a:cubicBezTo>
                    <a:pt x="418" y="2884"/>
                    <a:pt x="376" y="2871"/>
                    <a:pt x="336" y="2871"/>
                  </a:cubicBezTo>
                  <a:cubicBezTo>
                    <a:pt x="149" y="2871"/>
                    <a:pt x="1" y="3137"/>
                    <a:pt x="192" y="3269"/>
                  </a:cubicBezTo>
                  <a:cubicBezTo>
                    <a:pt x="781" y="3679"/>
                    <a:pt x="1441" y="3947"/>
                    <a:pt x="2101" y="4232"/>
                  </a:cubicBezTo>
                  <a:cubicBezTo>
                    <a:pt x="2476" y="4375"/>
                    <a:pt x="2833" y="4536"/>
                    <a:pt x="3207" y="4678"/>
                  </a:cubicBezTo>
                  <a:cubicBezTo>
                    <a:pt x="3564" y="4821"/>
                    <a:pt x="3921" y="5017"/>
                    <a:pt x="4278" y="5142"/>
                  </a:cubicBezTo>
                  <a:cubicBezTo>
                    <a:pt x="4474" y="5731"/>
                    <a:pt x="4652" y="6320"/>
                    <a:pt x="4831" y="6927"/>
                  </a:cubicBezTo>
                  <a:cubicBezTo>
                    <a:pt x="4702" y="7070"/>
                    <a:pt x="4849" y="7293"/>
                    <a:pt x="5022" y="7293"/>
                  </a:cubicBezTo>
                  <a:cubicBezTo>
                    <a:pt x="5065" y="7293"/>
                    <a:pt x="5110" y="7279"/>
                    <a:pt x="5152" y="7248"/>
                  </a:cubicBezTo>
                  <a:cubicBezTo>
                    <a:pt x="7043" y="5927"/>
                    <a:pt x="8756" y="4268"/>
                    <a:pt x="10273" y="2537"/>
                  </a:cubicBezTo>
                  <a:cubicBezTo>
                    <a:pt x="10418" y="2379"/>
                    <a:pt x="10251" y="2191"/>
                    <a:pt x="10081" y="2191"/>
                  </a:cubicBezTo>
                  <a:cubicBezTo>
                    <a:pt x="10022" y="2191"/>
                    <a:pt x="9962" y="2214"/>
                    <a:pt x="9916" y="2270"/>
                  </a:cubicBezTo>
                  <a:cubicBezTo>
                    <a:pt x="9381" y="2876"/>
                    <a:pt x="8810" y="3447"/>
                    <a:pt x="8239" y="4000"/>
                  </a:cubicBezTo>
                  <a:cubicBezTo>
                    <a:pt x="8078" y="3304"/>
                    <a:pt x="7900" y="2609"/>
                    <a:pt x="7650" y="1931"/>
                  </a:cubicBezTo>
                  <a:cubicBezTo>
                    <a:pt x="7611" y="1852"/>
                    <a:pt x="7524" y="1803"/>
                    <a:pt x="7431" y="1803"/>
                  </a:cubicBezTo>
                  <a:cubicBezTo>
                    <a:pt x="7397" y="1803"/>
                    <a:pt x="7362" y="1809"/>
                    <a:pt x="7329" y="1824"/>
                  </a:cubicBezTo>
                  <a:cubicBezTo>
                    <a:pt x="7204" y="1877"/>
                    <a:pt x="7186" y="2002"/>
                    <a:pt x="7222" y="2127"/>
                  </a:cubicBezTo>
                  <a:cubicBezTo>
                    <a:pt x="7436" y="2858"/>
                    <a:pt x="7650" y="3572"/>
                    <a:pt x="7811" y="4321"/>
                  </a:cubicBezTo>
                  <a:cubicBezTo>
                    <a:pt x="7828" y="4339"/>
                    <a:pt x="7828" y="4357"/>
                    <a:pt x="7846" y="4393"/>
                  </a:cubicBezTo>
                  <a:cubicBezTo>
                    <a:pt x="7721" y="4500"/>
                    <a:pt x="7614" y="4607"/>
                    <a:pt x="7489" y="4732"/>
                  </a:cubicBezTo>
                  <a:cubicBezTo>
                    <a:pt x="6758" y="5392"/>
                    <a:pt x="5991" y="5999"/>
                    <a:pt x="5206" y="6605"/>
                  </a:cubicBezTo>
                  <a:cubicBezTo>
                    <a:pt x="4956" y="5713"/>
                    <a:pt x="4670" y="4821"/>
                    <a:pt x="4385" y="3929"/>
                  </a:cubicBezTo>
                  <a:cubicBezTo>
                    <a:pt x="4438" y="3911"/>
                    <a:pt x="4492" y="3875"/>
                    <a:pt x="4510" y="3804"/>
                  </a:cubicBezTo>
                  <a:cubicBezTo>
                    <a:pt x="4813" y="3108"/>
                    <a:pt x="5099" y="2412"/>
                    <a:pt x="5384" y="1716"/>
                  </a:cubicBezTo>
                  <a:cubicBezTo>
                    <a:pt x="5452" y="1546"/>
                    <a:pt x="5311" y="1426"/>
                    <a:pt x="5171" y="1426"/>
                  </a:cubicBezTo>
                  <a:cubicBezTo>
                    <a:pt x="5091" y="1426"/>
                    <a:pt x="5013" y="1465"/>
                    <a:pt x="4974" y="1556"/>
                  </a:cubicBezTo>
                  <a:cubicBezTo>
                    <a:pt x="4706" y="2163"/>
                    <a:pt x="4474" y="2769"/>
                    <a:pt x="4206" y="3376"/>
                  </a:cubicBezTo>
                  <a:cubicBezTo>
                    <a:pt x="3867" y="2287"/>
                    <a:pt x="3511" y="1217"/>
                    <a:pt x="3154" y="128"/>
                  </a:cubicBezTo>
                  <a:cubicBezTo>
                    <a:pt x="3123" y="38"/>
                    <a:pt x="3056" y="0"/>
                    <a:pt x="2984" y="0"/>
                  </a:cubicBezTo>
                  <a:close/>
                </a:path>
              </a:pathLst>
            </a:custGeom>
            <a:solidFill>
              <a:schemeClr val="accent1"/>
            </a:solidFill>
            <a:ln>
              <a:noFill/>
            </a:ln>
          </p:spPr>
          <p:txBody>
            <a:bodyPr spcFirstLastPara="1" wrap="square" lIns="91425" tIns="91425" rIns="91425" bIns="91425" anchor="ctr" anchorCtr="0">
              <a:noAutofit/>
            </a:bodyPr>
            <a:lstStyle/>
            <a:p>
              <a:endParaRPr sz="2400">
                <a:solidFill>
                  <a:srgbClr val="2A4849"/>
                </a:solidFill>
              </a:endParaRPr>
            </a:p>
          </p:txBody>
        </p:sp>
      </p:grpSp>
      <p:grpSp>
        <p:nvGrpSpPr>
          <p:cNvPr id="661" name="Google Shape;661;p20"/>
          <p:cNvGrpSpPr/>
          <p:nvPr/>
        </p:nvGrpSpPr>
        <p:grpSpPr>
          <a:xfrm>
            <a:off x="-72966" y="6132732"/>
            <a:ext cx="12373887" cy="725147"/>
            <a:chOff x="-54725" y="4599549"/>
            <a:chExt cx="9280415" cy="543860"/>
          </a:xfrm>
        </p:grpSpPr>
        <p:sp>
          <p:nvSpPr>
            <p:cNvPr id="662" name="Google Shape;662;p20"/>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663" name="Google Shape;663;p20"/>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accent1"/>
              </a:solidFill>
              <a:prstDash val="solid"/>
              <a:round/>
              <a:headEnd type="none" w="med" len="med"/>
              <a:tailEnd type="none" w="med" len="med"/>
            </a:ln>
          </p:spPr>
        </p:sp>
        <p:sp>
          <p:nvSpPr>
            <p:cNvPr id="664" name="Google Shape;664;p20"/>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accent1"/>
              </a:solidFill>
              <a:prstDash val="solid"/>
              <a:round/>
              <a:headEnd type="none" w="med" len="med"/>
              <a:tailEnd type="none" w="med" len="med"/>
            </a:ln>
          </p:spPr>
        </p:sp>
        <p:sp>
          <p:nvSpPr>
            <p:cNvPr id="665" name="Google Shape;665;p20"/>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accent1"/>
              </a:solidFill>
              <a:prstDash val="solid"/>
              <a:round/>
              <a:headEnd type="none" w="med" len="med"/>
              <a:tailEnd type="none" w="med" len="med"/>
            </a:ln>
          </p:spPr>
        </p:sp>
        <p:sp>
          <p:nvSpPr>
            <p:cNvPr id="666" name="Google Shape;666;p20"/>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accent1"/>
              </a:solidFill>
              <a:prstDash val="solid"/>
              <a:round/>
              <a:headEnd type="none" w="med" len="med"/>
              <a:tailEnd type="none" w="med" len="med"/>
            </a:ln>
          </p:spPr>
        </p:sp>
        <p:sp>
          <p:nvSpPr>
            <p:cNvPr id="667" name="Google Shape;667;p20"/>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accent1"/>
              </a:solidFill>
              <a:prstDash val="solid"/>
              <a:round/>
              <a:headEnd type="none" w="med" len="med"/>
              <a:tailEnd type="none" w="med" len="med"/>
            </a:ln>
          </p:spPr>
        </p:sp>
        <p:sp>
          <p:nvSpPr>
            <p:cNvPr id="668" name="Google Shape;668;p20"/>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accent1"/>
              </a:solidFill>
              <a:prstDash val="solid"/>
              <a:round/>
              <a:headEnd type="none" w="med" len="med"/>
              <a:tailEnd type="none" w="med" len="med"/>
            </a:ln>
          </p:spPr>
        </p:sp>
        <p:sp>
          <p:nvSpPr>
            <p:cNvPr id="669" name="Google Shape;669;p20"/>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accent1"/>
              </a:solidFill>
              <a:prstDash val="solid"/>
              <a:round/>
              <a:headEnd type="none" w="med" len="med"/>
              <a:tailEnd type="none" w="med" len="med"/>
            </a:ln>
          </p:spPr>
        </p:sp>
        <p:sp>
          <p:nvSpPr>
            <p:cNvPr id="670" name="Google Shape;670;p20"/>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accent1"/>
              </a:solidFill>
              <a:prstDash val="solid"/>
              <a:round/>
              <a:headEnd type="none" w="med" len="med"/>
              <a:tailEnd type="none" w="med" len="med"/>
            </a:ln>
          </p:spPr>
        </p:sp>
        <p:sp>
          <p:nvSpPr>
            <p:cNvPr id="671" name="Google Shape;671;p20"/>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accent1"/>
              </a:solidFill>
              <a:prstDash val="solid"/>
              <a:round/>
              <a:headEnd type="none" w="med" len="med"/>
              <a:tailEnd type="none" w="med" len="med"/>
            </a:ln>
          </p:spPr>
        </p:sp>
        <p:sp>
          <p:nvSpPr>
            <p:cNvPr id="672" name="Google Shape;672;p20"/>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accent1"/>
              </a:solidFill>
              <a:prstDash val="solid"/>
              <a:round/>
              <a:headEnd type="none" w="med" len="med"/>
              <a:tailEnd type="none" w="med" len="med"/>
            </a:ln>
          </p:spPr>
        </p:sp>
      </p:grpSp>
    </p:spTree>
    <p:extLst>
      <p:ext uri="{BB962C8B-B14F-4D97-AF65-F5344CB8AC3E}">
        <p14:creationId xmlns:p14="http://schemas.microsoft.com/office/powerpoint/2010/main" val="410452383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673"/>
        <p:cNvGrpSpPr/>
        <p:nvPr/>
      </p:nvGrpSpPr>
      <p:grpSpPr>
        <a:xfrm>
          <a:off x="0" y="0"/>
          <a:ext cx="0" cy="0"/>
          <a:chOff x="0" y="0"/>
          <a:chExt cx="0" cy="0"/>
        </a:xfrm>
      </p:grpSpPr>
      <p:sp>
        <p:nvSpPr>
          <p:cNvPr id="674" name="Google Shape;674;p21"/>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675" name="Google Shape;675;p21"/>
          <p:cNvGrpSpPr/>
          <p:nvPr/>
        </p:nvGrpSpPr>
        <p:grpSpPr>
          <a:xfrm>
            <a:off x="-72966" y="6132732"/>
            <a:ext cx="12373887" cy="725147"/>
            <a:chOff x="-54725" y="4599549"/>
            <a:chExt cx="9280415" cy="543860"/>
          </a:xfrm>
        </p:grpSpPr>
        <p:sp>
          <p:nvSpPr>
            <p:cNvPr id="676" name="Google Shape;676;p21"/>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677" name="Google Shape;677;p21"/>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678" name="Google Shape;678;p21"/>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679" name="Google Shape;679;p21"/>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680" name="Google Shape;680;p21"/>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681" name="Google Shape;681;p21"/>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682" name="Google Shape;682;p21"/>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683" name="Google Shape;683;p21"/>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684" name="Google Shape;684;p21"/>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685" name="Google Shape;685;p21"/>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686" name="Google Shape;686;p21"/>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363129083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687"/>
        <p:cNvGrpSpPr/>
        <p:nvPr/>
      </p:nvGrpSpPr>
      <p:grpSpPr>
        <a:xfrm>
          <a:off x="0" y="0"/>
          <a:ext cx="0" cy="0"/>
          <a:chOff x="0" y="0"/>
          <a:chExt cx="0" cy="0"/>
        </a:xfrm>
      </p:grpSpPr>
      <p:sp>
        <p:nvSpPr>
          <p:cNvPr id="688" name="Google Shape;688;p22"/>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689" name="Google Shape;689;p22"/>
          <p:cNvGrpSpPr/>
          <p:nvPr/>
        </p:nvGrpSpPr>
        <p:grpSpPr>
          <a:xfrm>
            <a:off x="-72966" y="6132732"/>
            <a:ext cx="12373887" cy="725147"/>
            <a:chOff x="-54725" y="4599549"/>
            <a:chExt cx="9280415" cy="543860"/>
          </a:xfrm>
        </p:grpSpPr>
        <p:sp>
          <p:nvSpPr>
            <p:cNvPr id="690" name="Google Shape;690;p22"/>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691" name="Google Shape;691;p22"/>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692" name="Google Shape;692;p22"/>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693" name="Google Shape;693;p22"/>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694" name="Google Shape;694;p22"/>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695" name="Google Shape;695;p22"/>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696" name="Google Shape;696;p22"/>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697" name="Google Shape;697;p22"/>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698" name="Google Shape;698;p22"/>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699" name="Google Shape;699;p22"/>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700" name="Google Shape;700;p22"/>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366155167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701"/>
        <p:cNvGrpSpPr/>
        <p:nvPr/>
      </p:nvGrpSpPr>
      <p:grpSpPr>
        <a:xfrm>
          <a:off x="0" y="0"/>
          <a:ext cx="0" cy="0"/>
          <a:chOff x="0" y="0"/>
          <a:chExt cx="0" cy="0"/>
        </a:xfrm>
      </p:grpSpPr>
      <p:sp>
        <p:nvSpPr>
          <p:cNvPr id="702" name="Google Shape;702;p23"/>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703" name="Google Shape;703;p23"/>
          <p:cNvGrpSpPr/>
          <p:nvPr/>
        </p:nvGrpSpPr>
        <p:grpSpPr>
          <a:xfrm>
            <a:off x="-72966" y="6132732"/>
            <a:ext cx="12373887" cy="725147"/>
            <a:chOff x="-54725" y="4599549"/>
            <a:chExt cx="9280415" cy="543860"/>
          </a:xfrm>
        </p:grpSpPr>
        <p:sp>
          <p:nvSpPr>
            <p:cNvPr id="704" name="Google Shape;704;p23"/>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rgbClr val="8BB174"/>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705" name="Google Shape;705;p23"/>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dk2"/>
              </a:solidFill>
              <a:prstDash val="solid"/>
              <a:round/>
              <a:headEnd type="none" w="med" len="med"/>
              <a:tailEnd type="none" w="med" len="med"/>
            </a:ln>
          </p:spPr>
        </p:sp>
        <p:sp>
          <p:nvSpPr>
            <p:cNvPr id="706" name="Google Shape;706;p23"/>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dk2"/>
              </a:solidFill>
              <a:prstDash val="solid"/>
              <a:round/>
              <a:headEnd type="none" w="med" len="med"/>
              <a:tailEnd type="none" w="med" len="med"/>
            </a:ln>
          </p:spPr>
        </p:sp>
        <p:sp>
          <p:nvSpPr>
            <p:cNvPr id="707" name="Google Shape;707;p23"/>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dk2"/>
              </a:solidFill>
              <a:prstDash val="solid"/>
              <a:round/>
              <a:headEnd type="none" w="med" len="med"/>
              <a:tailEnd type="none" w="med" len="med"/>
            </a:ln>
          </p:spPr>
        </p:sp>
        <p:sp>
          <p:nvSpPr>
            <p:cNvPr id="708" name="Google Shape;708;p23"/>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dk2"/>
              </a:solidFill>
              <a:prstDash val="solid"/>
              <a:round/>
              <a:headEnd type="none" w="med" len="med"/>
              <a:tailEnd type="none" w="med" len="med"/>
            </a:ln>
          </p:spPr>
        </p:sp>
        <p:sp>
          <p:nvSpPr>
            <p:cNvPr id="709" name="Google Shape;709;p23"/>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dk2"/>
              </a:solidFill>
              <a:prstDash val="solid"/>
              <a:round/>
              <a:headEnd type="none" w="med" len="med"/>
              <a:tailEnd type="none" w="med" len="med"/>
            </a:ln>
          </p:spPr>
        </p:sp>
        <p:sp>
          <p:nvSpPr>
            <p:cNvPr id="710" name="Google Shape;710;p23"/>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dk2"/>
              </a:solidFill>
              <a:prstDash val="solid"/>
              <a:round/>
              <a:headEnd type="none" w="med" len="med"/>
              <a:tailEnd type="none" w="med" len="med"/>
            </a:ln>
          </p:spPr>
        </p:sp>
        <p:sp>
          <p:nvSpPr>
            <p:cNvPr id="711" name="Google Shape;711;p23"/>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dk2"/>
              </a:solidFill>
              <a:prstDash val="solid"/>
              <a:round/>
              <a:headEnd type="none" w="med" len="med"/>
              <a:tailEnd type="none" w="med" len="med"/>
            </a:ln>
          </p:spPr>
        </p:sp>
        <p:sp>
          <p:nvSpPr>
            <p:cNvPr id="712" name="Google Shape;712;p23"/>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dk2"/>
              </a:solidFill>
              <a:prstDash val="solid"/>
              <a:round/>
              <a:headEnd type="none" w="med" len="med"/>
              <a:tailEnd type="none" w="med" len="med"/>
            </a:ln>
          </p:spPr>
        </p:sp>
        <p:sp>
          <p:nvSpPr>
            <p:cNvPr id="713" name="Google Shape;713;p23"/>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dk2"/>
              </a:solidFill>
              <a:prstDash val="solid"/>
              <a:round/>
              <a:headEnd type="none" w="med" len="med"/>
              <a:tailEnd type="none" w="med" len="med"/>
            </a:ln>
          </p:spPr>
        </p:sp>
        <p:sp>
          <p:nvSpPr>
            <p:cNvPr id="714" name="Google Shape;714;p23"/>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dk2"/>
              </a:solidFill>
              <a:prstDash val="solid"/>
              <a:round/>
              <a:headEnd type="none" w="med" len="med"/>
              <a:tailEnd type="none" w="med" len="med"/>
            </a:ln>
          </p:spPr>
        </p:sp>
      </p:grpSp>
    </p:spTree>
    <p:extLst>
      <p:ext uri="{BB962C8B-B14F-4D97-AF65-F5344CB8AC3E}">
        <p14:creationId xmlns:p14="http://schemas.microsoft.com/office/powerpoint/2010/main" val="11235267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715"/>
        <p:cNvGrpSpPr/>
        <p:nvPr/>
      </p:nvGrpSpPr>
      <p:grpSpPr>
        <a:xfrm>
          <a:off x="0" y="0"/>
          <a:ext cx="0" cy="0"/>
          <a:chOff x="0" y="0"/>
          <a:chExt cx="0" cy="0"/>
        </a:xfrm>
      </p:grpSpPr>
      <p:sp>
        <p:nvSpPr>
          <p:cNvPr id="716" name="Google Shape;716;p24"/>
          <p:cNvSpPr txBox="1">
            <a:spLocks noGrp="1"/>
          </p:cNvSpPr>
          <p:nvPr>
            <p:ph type="title"/>
          </p:nvPr>
        </p:nvSpPr>
        <p:spPr>
          <a:xfrm>
            <a:off x="950800" y="719200"/>
            <a:ext cx="10290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717" name="Google Shape;717;p24"/>
          <p:cNvGrpSpPr/>
          <p:nvPr/>
        </p:nvGrpSpPr>
        <p:grpSpPr>
          <a:xfrm>
            <a:off x="-72966" y="6132732"/>
            <a:ext cx="12373887" cy="725147"/>
            <a:chOff x="-54725" y="4599549"/>
            <a:chExt cx="9280415" cy="543860"/>
          </a:xfrm>
        </p:grpSpPr>
        <p:sp>
          <p:nvSpPr>
            <p:cNvPr id="718" name="Google Shape;718;p24"/>
            <p:cNvSpPr/>
            <p:nvPr/>
          </p:nvSpPr>
          <p:spPr>
            <a:xfrm>
              <a:off x="-54725" y="4599549"/>
              <a:ext cx="9280415" cy="543860"/>
            </a:xfrm>
            <a:custGeom>
              <a:avLst/>
              <a:gdLst/>
              <a:ahLst/>
              <a:cxnLst/>
              <a:rect l="l" t="t" r="r" b="b"/>
              <a:pathLst>
                <a:path w="323952" h="57704" extrusionOk="0">
                  <a:moveTo>
                    <a:pt x="714" y="1"/>
                  </a:moveTo>
                  <a:lnTo>
                    <a:pt x="714" y="1"/>
                  </a:lnTo>
                  <a:cubicBezTo>
                    <a:pt x="0" y="9208"/>
                    <a:pt x="1374" y="54064"/>
                    <a:pt x="857" y="57704"/>
                  </a:cubicBezTo>
                  <a:lnTo>
                    <a:pt x="322221" y="57704"/>
                  </a:lnTo>
                  <a:cubicBezTo>
                    <a:pt x="322506" y="56205"/>
                    <a:pt x="322809" y="35900"/>
                    <a:pt x="323095" y="34401"/>
                  </a:cubicBezTo>
                  <a:cubicBezTo>
                    <a:pt x="323951" y="29959"/>
                    <a:pt x="322881" y="24749"/>
                    <a:pt x="322167" y="20270"/>
                  </a:cubicBezTo>
                  <a:cubicBezTo>
                    <a:pt x="304271" y="18950"/>
                    <a:pt x="286642" y="14792"/>
                    <a:pt x="268978" y="12134"/>
                  </a:cubicBezTo>
                  <a:cubicBezTo>
                    <a:pt x="251064" y="9422"/>
                    <a:pt x="235291" y="4123"/>
                    <a:pt x="217163" y="3248"/>
                  </a:cubicBezTo>
                  <a:cubicBezTo>
                    <a:pt x="216344" y="3209"/>
                    <a:pt x="215522" y="3190"/>
                    <a:pt x="214698" y="3190"/>
                  </a:cubicBezTo>
                  <a:cubicBezTo>
                    <a:pt x="198075" y="3190"/>
                    <a:pt x="180508" y="10899"/>
                    <a:pt x="164188" y="12259"/>
                  </a:cubicBezTo>
                  <a:cubicBezTo>
                    <a:pt x="162986" y="12360"/>
                    <a:pt x="161790" y="12406"/>
                    <a:pt x="160600" y="12406"/>
                  </a:cubicBezTo>
                  <a:cubicBezTo>
                    <a:pt x="148513" y="12406"/>
                    <a:pt x="137032" y="7571"/>
                    <a:pt x="125256" y="5264"/>
                  </a:cubicBezTo>
                  <a:cubicBezTo>
                    <a:pt x="117148" y="3664"/>
                    <a:pt x="110904" y="2870"/>
                    <a:pt x="104287" y="2870"/>
                  </a:cubicBezTo>
                  <a:cubicBezTo>
                    <a:pt x="99764" y="2870"/>
                    <a:pt x="95067" y="3241"/>
                    <a:pt x="89481" y="3980"/>
                  </a:cubicBezTo>
                  <a:cubicBezTo>
                    <a:pt x="78099" y="5492"/>
                    <a:pt x="61843" y="12148"/>
                    <a:pt x="49959" y="12148"/>
                  </a:cubicBezTo>
                  <a:cubicBezTo>
                    <a:pt x="49641" y="12148"/>
                    <a:pt x="49326" y="12144"/>
                    <a:pt x="49014" y="12134"/>
                  </a:cubicBezTo>
                  <a:cubicBezTo>
                    <a:pt x="32563" y="11581"/>
                    <a:pt x="16790" y="2856"/>
                    <a:pt x="714" y="1"/>
                  </a:cubicBezTo>
                  <a:close/>
                </a:path>
              </a:pathLst>
            </a:custGeom>
            <a:solidFill>
              <a:schemeClr val="lt2"/>
            </a:solidFill>
            <a:ln>
              <a:noFill/>
            </a:ln>
          </p:spPr>
          <p:txBody>
            <a:bodyPr spcFirstLastPara="1" wrap="square" lIns="91425" tIns="91425" rIns="91425" bIns="91425" anchor="ctr" anchorCtr="0">
              <a:noAutofit/>
            </a:bodyPr>
            <a:lstStyle/>
            <a:p>
              <a:endParaRPr sz="2400">
                <a:solidFill>
                  <a:srgbClr val="2A4849"/>
                </a:solidFill>
              </a:endParaRPr>
            </a:p>
          </p:txBody>
        </p:sp>
        <p:sp>
          <p:nvSpPr>
            <p:cNvPr id="719" name="Google Shape;719;p24"/>
            <p:cNvSpPr/>
            <p:nvPr/>
          </p:nvSpPr>
          <p:spPr>
            <a:xfrm>
              <a:off x="254850" y="4785902"/>
              <a:ext cx="1737675" cy="65700"/>
            </a:xfrm>
            <a:custGeom>
              <a:avLst/>
              <a:gdLst/>
              <a:ahLst/>
              <a:cxnLst/>
              <a:rect l="l" t="t" r="r" b="b"/>
              <a:pathLst>
                <a:path w="69507" h="2628" extrusionOk="0">
                  <a:moveTo>
                    <a:pt x="0" y="866"/>
                  </a:moveTo>
                  <a:cubicBezTo>
                    <a:pt x="10259" y="4283"/>
                    <a:pt x="21698" y="1665"/>
                    <a:pt x="32437" y="403"/>
                  </a:cubicBezTo>
                  <a:cubicBezTo>
                    <a:pt x="44710" y="-1040"/>
                    <a:pt x="57273" y="2612"/>
                    <a:pt x="69507" y="866"/>
                  </a:cubicBezTo>
                </a:path>
              </a:pathLst>
            </a:custGeom>
            <a:noFill/>
            <a:ln w="9525" cap="flat" cmpd="sng">
              <a:solidFill>
                <a:schemeClr val="accent1"/>
              </a:solidFill>
              <a:prstDash val="solid"/>
              <a:round/>
              <a:headEnd type="none" w="med" len="med"/>
              <a:tailEnd type="none" w="med" len="med"/>
            </a:ln>
          </p:spPr>
        </p:sp>
        <p:sp>
          <p:nvSpPr>
            <p:cNvPr id="720" name="Google Shape;720;p24"/>
            <p:cNvSpPr/>
            <p:nvPr/>
          </p:nvSpPr>
          <p:spPr>
            <a:xfrm>
              <a:off x="2143125" y="4965932"/>
              <a:ext cx="1529150" cy="96475"/>
            </a:xfrm>
            <a:custGeom>
              <a:avLst/>
              <a:gdLst/>
              <a:ahLst/>
              <a:cxnLst/>
              <a:rect l="l" t="t" r="r" b="b"/>
              <a:pathLst>
                <a:path w="61166" h="3859" extrusionOk="0">
                  <a:moveTo>
                    <a:pt x="0" y="616"/>
                  </a:moveTo>
                  <a:cubicBezTo>
                    <a:pt x="6562" y="-1259"/>
                    <a:pt x="13580" y="2015"/>
                    <a:pt x="20389" y="2469"/>
                  </a:cubicBezTo>
                  <a:cubicBezTo>
                    <a:pt x="33959" y="3374"/>
                    <a:pt x="47566" y="3859"/>
                    <a:pt x="61166" y="3859"/>
                  </a:cubicBezTo>
                </a:path>
              </a:pathLst>
            </a:custGeom>
            <a:noFill/>
            <a:ln w="9525" cap="flat" cmpd="sng">
              <a:solidFill>
                <a:schemeClr val="accent1"/>
              </a:solidFill>
              <a:prstDash val="solid"/>
              <a:round/>
              <a:headEnd type="none" w="med" len="med"/>
              <a:tailEnd type="none" w="med" len="med"/>
            </a:ln>
          </p:spPr>
        </p:sp>
        <p:sp>
          <p:nvSpPr>
            <p:cNvPr id="721" name="Google Shape;721;p24"/>
            <p:cNvSpPr/>
            <p:nvPr/>
          </p:nvSpPr>
          <p:spPr>
            <a:xfrm>
              <a:off x="2930875" y="4766482"/>
              <a:ext cx="1088925" cy="110575"/>
            </a:xfrm>
            <a:custGeom>
              <a:avLst/>
              <a:gdLst/>
              <a:ahLst/>
              <a:cxnLst/>
              <a:rect l="l" t="t" r="r" b="b"/>
              <a:pathLst>
                <a:path w="43557" h="4423" extrusionOk="0">
                  <a:moveTo>
                    <a:pt x="0" y="2106"/>
                  </a:moveTo>
                  <a:cubicBezTo>
                    <a:pt x="13364" y="-3622"/>
                    <a:pt x="29017" y="4423"/>
                    <a:pt x="43557" y="4423"/>
                  </a:cubicBezTo>
                </a:path>
              </a:pathLst>
            </a:custGeom>
            <a:noFill/>
            <a:ln w="9525" cap="flat" cmpd="sng">
              <a:solidFill>
                <a:schemeClr val="accent1"/>
              </a:solidFill>
              <a:prstDash val="solid"/>
              <a:round/>
              <a:headEnd type="none" w="med" len="med"/>
              <a:tailEnd type="none" w="med" len="med"/>
            </a:ln>
          </p:spPr>
        </p:sp>
        <p:sp>
          <p:nvSpPr>
            <p:cNvPr id="722" name="Google Shape;722;p24"/>
            <p:cNvSpPr/>
            <p:nvPr/>
          </p:nvSpPr>
          <p:spPr>
            <a:xfrm>
              <a:off x="4367350" y="4998764"/>
              <a:ext cx="440200" cy="17300"/>
            </a:xfrm>
            <a:custGeom>
              <a:avLst/>
              <a:gdLst/>
              <a:ahLst/>
              <a:cxnLst/>
              <a:rect l="l" t="t" r="r" b="b"/>
              <a:pathLst>
                <a:path w="17608" h="692" extrusionOk="0">
                  <a:moveTo>
                    <a:pt x="0" y="692"/>
                  </a:moveTo>
                  <a:cubicBezTo>
                    <a:pt x="5757" y="-461"/>
                    <a:pt x="11737" y="228"/>
                    <a:pt x="17608" y="228"/>
                  </a:cubicBezTo>
                </a:path>
              </a:pathLst>
            </a:custGeom>
            <a:noFill/>
            <a:ln w="9525" cap="flat" cmpd="sng">
              <a:solidFill>
                <a:schemeClr val="accent1"/>
              </a:solidFill>
              <a:prstDash val="solid"/>
              <a:round/>
              <a:headEnd type="none" w="med" len="med"/>
              <a:tailEnd type="none" w="med" len="med"/>
            </a:ln>
          </p:spPr>
        </p:sp>
        <p:sp>
          <p:nvSpPr>
            <p:cNvPr id="723" name="Google Shape;723;p24"/>
            <p:cNvSpPr/>
            <p:nvPr/>
          </p:nvSpPr>
          <p:spPr>
            <a:xfrm>
              <a:off x="4367350" y="4810114"/>
              <a:ext cx="1193200" cy="55350"/>
            </a:xfrm>
            <a:custGeom>
              <a:avLst/>
              <a:gdLst/>
              <a:ahLst/>
              <a:cxnLst/>
              <a:rect l="l" t="t" r="r" b="b"/>
              <a:pathLst>
                <a:path w="47728" h="2214" extrusionOk="0">
                  <a:moveTo>
                    <a:pt x="0" y="2214"/>
                  </a:moveTo>
                  <a:cubicBezTo>
                    <a:pt x="9393" y="-347"/>
                    <a:pt x="19645" y="-621"/>
                    <a:pt x="29192" y="1287"/>
                  </a:cubicBezTo>
                  <a:cubicBezTo>
                    <a:pt x="35258" y="2499"/>
                    <a:pt x="41858" y="260"/>
                    <a:pt x="47728" y="2214"/>
                  </a:cubicBezTo>
                </a:path>
              </a:pathLst>
            </a:custGeom>
            <a:noFill/>
            <a:ln w="9525" cap="flat" cmpd="sng">
              <a:solidFill>
                <a:schemeClr val="accent1"/>
              </a:solidFill>
              <a:prstDash val="solid"/>
              <a:round/>
              <a:headEnd type="none" w="med" len="med"/>
              <a:tailEnd type="none" w="med" len="med"/>
            </a:ln>
          </p:spPr>
        </p:sp>
        <p:sp>
          <p:nvSpPr>
            <p:cNvPr id="724" name="Google Shape;724;p24"/>
            <p:cNvSpPr/>
            <p:nvPr/>
          </p:nvSpPr>
          <p:spPr>
            <a:xfrm>
              <a:off x="5340425" y="4992900"/>
              <a:ext cx="1204800" cy="34750"/>
            </a:xfrm>
            <a:custGeom>
              <a:avLst/>
              <a:gdLst/>
              <a:ahLst/>
              <a:cxnLst/>
              <a:rect l="l" t="t" r="r" b="b"/>
              <a:pathLst>
                <a:path w="48192" h="1390" extrusionOk="0">
                  <a:moveTo>
                    <a:pt x="0" y="1390"/>
                  </a:moveTo>
                  <a:cubicBezTo>
                    <a:pt x="16071" y="1390"/>
                    <a:pt x="32121" y="0"/>
                    <a:pt x="48192" y="0"/>
                  </a:cubicBezTo>
                </a:path>
              </a:pathLst>
            </a:custGeom>
            <a:noFill/>
            <a:ln w="9525" cap="flat" cmpd="sng">
              <a:solidFill>
                <a:schemeClr val="accent1"/>
              </a:solidFill>
              <a:prstDash val="solid"/>
              <a:round/>
              <a:headEnd type="none" w="med" len="med"/>
              <a:tailEnd type="none" w="med" len="med"/>
            </a:ln>
          </p:spPr>
        </p:sp>
        <p:sp>
          <p:nvSpPr>
            <p:cNvPr id="725" name="Google Shape;725;p24"/>
            <p:cNvSpPr/>
            <p:nvPr/>
          </p:nvSpPr>
          <p:spPr>
            <a:xfrm>
              <a:off x="5769050" y="4819125"/>
              <a:ext cx="1216375" cy="23175"/>
            </a:xfrm>
            <a:custGeom>
              <a:avLst/>
              <a:gdLst/>
              <a:ahLst/>
              <a:cxnLst/>
              <a:rect l="l" t="t" r="r" b="b"/>
              <a:pathLst>
                <a:path w="48655" h="927" extrusionOk="0">
                  <a:moveTo>
                    <a:pt x="0" y="0"/>
                  </a:moveTo>
                  <a:cubicBezTo>
                    <a:pt x="16221" y="0"/>
                    <a:pt x="32434" y="927"/>
                    <a:pt x="48655" y="927"/>
                  </a:cubicBezTo>
                </a:path>
              </a:pathLst>
            </a:custGeom>
            <a:noFill/>
            <a:ln w="9525" cap="flat" cmpd="sng">
              <a:solidFill>
                <a:schemeClr val="accent1"/>
              </a:solidFill>
              <a:prstDash val="solid"/>
              <a:round/>
              <a:headEnd type="none" w="med" len="med"/>
              <a:tailEnd type="none" w="med" len="med"/>
            </a:ln>
          </p:spPr>
        </p:sp>
        <p:sp>
          <p:nvSpPr>
            <p:cNvPr id="726" name="Google Shape;726;p24"/>
            <p:cNvSpPr/>
            <p:nvPr/>
          </p:nvSpPr>
          <p:spPr>
            <a:xfrm>
              <a:off x="1088950" y="4992900"/>
              <a:ext cx="474950" cy="36325"/>
            </a:xfrm>
            <a:custGeom>
              <a:avLst/>
              <a:gdLst/>
              <a:ahLst/>
              <a:cxnLst/>
              <a:rect l="l" t="t" r="r" b="b"/>
              <a:pathLst>
                <a:path w="18998" h="1453" extrusionOk="0">
                  <a:moveTo>
                    <a:pt x="0" y="927"/>
                  </a:moveTo>
                  <a:cubicBezTo>
                    <a:pt x="6321" y="440"/>
                    <a:pt x="13326" y="2833"/>
                    <a:pt x="18998" y="0"/>
                  </a:cubicBezTo>
                </a:path>
              </a:pathLst>
            </a:custGeom>
            <a:noFill/>
            <a:ln w="9525" cap="flat" cmpd="sng">
              <a:solidFill>
                <a:schemeClr val="accent1"/>
              </a:solidFill>
              <a:prstDash val="solid"/>
              <a:round/>
              <a:headEnd type="none" w="med" len="med"/>
              <a:tailEnd type="none" w="med" len="med"/>
            </a:ln>
          </p:spPr>
        </p:sp>
        <p:sp>
          <p:nvSpPr>
            <p:cNvPr id="727" name="Google Shape;727;p24"/>
            <p:cNvSpPr/>
            <p:nvPr/>
          </p:nvSpPr>
          <p:spPr>
            <a:xfrm>
              <a:off x="7101275" y="4921120"/>
              <a:ext cx="1031025" cy="106525"/>
            </a:xfrm>
            <a:custGeom>
              <a:avLst/>
              <a:gdLst/>
              <a:ahLst/>
              <a:cxnLst/>
              <a:rect l="l" t="t" r="r" b="b"/>
              <a:pathLst>
                <a:path w="41241" h="4261" extrusionOk="0">
                  <a:moveTo>
                    <a:pt x="0" y="4261"/>
                  </a:moveTo>
                  <a:cubicBezTo>
                    <a:pt x="9065" y="-274"/>
                    <a:pt x="19984" y="91"/>
                    <a:pt x="30120" y="91"/>
                  </a:cubicBezTo>
                  <a:cubicBezTo>
                    <a:pt x="33840" y="91"/>
                    <a:pt x="37712" y="2193"/>
                    <a:pt x="41241" y="1018"/>
                  </a:cubicBezTo>
                </a:path>
              </a:pathLst>
            </a:custGeom>
            <a:noFill/>
            <a:ln w="9525" cap="flat" cmpd="sng">
              <a:solidFill>
                <a:schemeClr val="accent1"/>
              </a:solidFill>
              <a:prstDash val="solid"/>
              <a:round/>
              <a:headEnd type="none" w="med" len="med"/>
              <a:tailEnd type="none" w="med" len="med"/>
            </a:ln>
          </p:spPr>
        </p:sp>
        <p:sp>
          <p:nvSpPr>
            <p:cNvPr id="728" name="Google Shape;728;p24"/>
            <p:cNvSpPr/>
            <p:nvPr/>
          </p:nvSpPr>
          <p:spPr>
            <a:xfrm>
              <a:off x="8074375" y="4992900"/>
              <a:ext cx="764575" cy="81100"/>
            </a:xfrm>
            <a:custGeom>
              <a:avLst/>
              <a:gdLst/>
              <a:ahLst/>
              <a:cxnLst/>
              <a:rect l="l" t="t" r="r" b="b"/>
              <a:pathLst>
                <a:path w="30583" h="3244" extrusionOk="0">
                  <a:moveTo>
                    <a:pt x="0" y="3244"/>
                  </a:moveTo>
                  <a:cubicBezTo>
                    <a:pt x="8791" y="-2030"/>
                    <a:pt x="21412" y="4581"/>
                    <a:pt x="30583" y="0"/>
                  </a:cubicBezTo>
                </a:path>
              </a:pathLst>
            </a:custGeom>
            <a:noFill/>
            <a:ln w="9525" cap="flat" cmpd="sng">
              <a:solidFill>
                <a:schemeClr val="accent1"/>
              </a:solidFill>
              <a:prstDash val="solid"/>
              <a:round/>
              <a:headEnd type="none" w="med" len="med"/>
              <a:tailEnd type="none" w="med" len="med"/>
            </a:ln>
          </p:spPr>
        </p:sp>
      </p:grpSp>
    </p:spTree>
    <p:extLst>
      <p:ext uri="{BB962C8B-B14F-4D97-AF65-F5344CB8AC3E}">
        <p14:creationId xmlns:p14="http://schemas.microsoft.com/office/powerpoint/2010/main" val="34331169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34" Type="http://schemas.openxmlformats.org/officeDocument/2006/relationships/theme" Target="../theme/theme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slideLayout" Target="../slideLayouts/slideLayout42.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8" Type="http://schemas.openxmlformats.org/officeDocument/2006/relationships/slideLayout" Target="../slideLayouts/slideLayout19.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57.xml"/><Relationship Id="rId18" Type="http://schemas.openxmlformats.org/officeDocument/2006/relationships/slideLayout" Target="../slideLayouts/slideLayout62.xml"/><Relationship Id="rId26" Type="http://schemas.openxmlformats.org/officeDocument/2006/relationships/slideLayout" Target="../slideLayouts/slideLayout70.xml"/><Relationship Id="rId3" Type="http://schemas.openxmlformats.org/officeDocument/2006/relationships/slideLayout" Target="../slideLayouts/slideLayout47.xml"/><Relationship Id="rId21" Type="http://schemas.openxmlformats.org/officeDocument/2006/relationships/slideLayout" Target="../slideLayouts/slideLayout65.xml"/><Relationship Id="rId34" Type="http://schemas.openxmlformats.org/officeDocument/2006/relationships/theme" Target="../theme/theme3.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17" Type="http://schemas.openxmlformats.org/officeDocument/2006/relationships/slideLayout" Target="../slideLayouts/slideLayout61.xml"/><Relationship Id="rId25" Type="http://schemas.openxmlformats.org/officeDocument/2006/relationships/slideLayout" Target="../slideLayouts/slideLayout69.xml"/><Relationship Id="rId33" Type="http://schemas.openxmlformats.org/officeDocument/2006/relationships/slideLayout" Target="../slideLayouts/slideLayout77.xml"/><Relationship Id="rId2" Type="http://schemas.openxmlformats.org/officeDocument/2006/relationships/slideLayout" Target="../slideLayouts/slideLayout46.xml"/><Relationship Id="rId16" Type="http://schemas.openxmlformats.org/officeDocument/2006/relationships/slideLayout" Target="../slideLayouts/slideLayout60.xml"/><Relationship Id="rId20" Type="http://schemas.openxmlformats.org/officeDocument/2006/relationships/slideLayout" Target="../slideLayouts/slideLayout64.xml"/><Relationship Id="rId29" Type="http://schemas.openxmlformats.org/officeDocument/2006/relationships/slideLayout" Target="../slideLayouts/slideLayout73.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24" Type="http://schemas.openxmlformats.org/officeDocument/2006/relationships/slideLayout" Target="../slideLayouts/slideLayout68.xml"/><Relationship Id="rId32" Type="http://schemas.openxmlformats.org/officeDocument/2006/relationships/slideLayout" Target="../slideLayouts/slideLayout76.xml"/><Relationship Id="rId5" Type="http://schemas.openxmlformats.org/officeDocument/2006/relationships/slideLayout" Target="../slideLayouts/slideLayout49.xml"/><Relationship Id="rId15" Type="http://schemas.openxmlformats.org/officeDocument/2006/relationships/slideLayout" Target="../slideLayouts/slideLayout59.xml"/><Relationship Id="rId23" Type="http://schemas.openxmlformats.org/officeDocument/2006/relationships/slideLayout" Target="../slideLayouts/slideLayout67.xml"/><Relationship Id="rId28" Type="http://schemas.openxmlformats.org/officeDocument/2006/relationships/slideLayout" Target="../slideLayouts/slideLayout72.xml"/><Relationship Id="rId10" Type="http://schemas.openxmlformats.org/officeDocument/2006/relationships/slideLayout" Target="../slideLayouts/slideLayout54.xml"/><Relationship Id="rId19" Type="http://schemas.openxmlformats.org/officeDocument/2006/relationships/slideLayout" Target="../slideLayouts/slideLayout63.xml"/><Relationship Id="rId31" Type="http://schemas.openxmlformats.org/officeDocument/2006/relationships/slideLayout" Target="../slideLayouts/slideLayout75.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slideLayout" Target="../slideLayouts/slideLayout58.xml"/><Relationship Id="rId22" Type="http://schemas.openxmlformats.org/officeDocument/2006/relationships/slideLayout" Target="../slideLayouts/slideLayout66.xml"/><Relationship Id="rId27" Type="http://schemas.openxmlformats.org/officeDocument/2006/relationships/slideLayout" Target="../slideLayouts/slideLayout71.xml"/><Relationship Id="rId30" Type="http://schemas.openxmlformats.org/officeDocument/2006/relationships/slideLayout" Target="../slideLayouts/slideLayout74.xml"/><Relationship Id="rId8" Type="http://schemas.openxmlformats.org/officeDocument/2006/relationships/slideLayout" Target="../slideLayouts/slideLayout52.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slideLayout" Target="../slideLayouts/slideLayout103.xml"/><Relationship Id="rId39" Type="http://schemas.openxmlformats.org/officeDocument/2006/relationships/slideLayout" Target="../slideLayouts/slideLayout116.xml"/><Relationship Id="rId21" Type="http://schemas.openxmlformats.org/officeDocument/2006/relationships/slideLayout" Target="../slideLayouts/slideLayout98.xml"/><Relationship Id="rId34" Type="http://schemas.openxmlformats.org/officeDocument/2006/relationships/slideLayout" Target="../slideLayouts/slideLayout111.xml"/><Relationship Id="rId7" Type="http://schemas.openxmlformats.org/officeDocument/2006/relationships/slideLayout" Target="../slideLayouts/slideLayout84.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slideLayout" Target="../slideLayouts/slideLayout106.xml"/><Relationship Id="rId41" Type="http://schemas.openxmlformats.org/officeDocument/2006/relationships/theme" Target="../theme/theme4.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32" Type="http://schemas.openxmlformats.org/officeDocument/2006/relationships/slideLayout" Target="../slideLayouts/slideLayout109.xml"/><Relationship Id="rId37" Type="http://schemas.openxmlformats.org/officeDocument/2006/relationships/slideLayout" Target="../slideLayouts/slideLayout114.xml"/><Relationship Id="rId40" Type="http://schemas.openxmlformats.org/officeDocument/2006/relationships/slideLayout" Target="../slideLayouts/slideLayout117.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slideLayout" Target="../slideLayouts/slideLayout105.xml"/><Relationship Id="rId36" Type="http://schemas.openxmlformats.org/officeDocument/2006/relationships/slideLayout" Target="../slideLayouts/slideLayout113.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31" Type="http://schemas.openxmlformats.org/officeDocument/2006/relationships/slideLayout" Target="../slideLayouts/slideLayout108.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slideLayout" Target="../slideLayouts/slideLayout107.xml"/><Relationship Id="rId35" Type="http://schemas.openxmlformats.org/officeDocument/2006/relationships/slideLayout" Target="../slideLayouts/slideLayout112.xml"/><Relationship Id="rId8" Type="http://schemas.openxmlformats.org/officeDocument/2006/relationships/slideLayout" Target="../slideLayouts/slideLayout85.xml"/><Relationship Id="rId3" Type="http://schemas.openxmlformats.org/officeDocument/2006/relationships/slideLayout" Target="../slideLayouts/slideLayout80.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33" Type="http://schemas.openxmlformats.org/officeDocument/2006/relationships/slideLayout" Target="../slideLayouts/slideLayout110.xml"/><Relationship Id="rId38" Type="http://schemas.openxmlformats.org/officeDocument/2006/relationships/slideLayout" Target="../slideLayouts/slideLayout11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AB4E786-7636-4278-8595-D365D28A796A}"/>
              </a:ext>
            </a:extLst>
          </p:cNvPr>
          <p:cNvSpPr>
            <a:spLocks noGrp="1"/>
          </p:cNvSpPr>
          <p:nvPr>
            <p:ph type="title"/>
          </p:nvPr>
        </p:nvSpPr>
        <p:spPr>
          <a:xfrm>
            <a:off x="914400" y="1371600"/>
            <a:ext cx="10363200" cy="1314443"/>
          </a:xfrm>
          <a:prstGeom prst="rect">
            <a:avLst/>
          </a:prstGeom>
        </p:spPr>
        <p:txBody>
          <a:bodyPr vert="horz" lIns="91440" tIns="45720" rIns="91440" bIns="45720" rtlCol="0" anchor="t">
            <a:normAutofit/>
          </a:bodyPr>
          <a:lstStyle/>
          <a:p>
            <a:r>
              <a:rPr lang="en-US" dirty="0"/>
              <a:t>Click to edit Master title style</a:t>
            </a:r>
          </a:p>
        </p:txBody>
      </p:sp>
      <p:sp>
        <p:nvSpPr>
          <p:cNvPr id="3" name="Text Placeholder 2">
            <a:extLst>
              <a:ext uri="{FF2B5EF4-FFF2-40B4-BE49-F238E27FC236}">
                <a16:creationId xmlns:a16="http://schemas.microsoft.com/office/drawing/2014/main" id="{EA740849-7059-4C70-992B-5304D2EE9BAB}"/>
              </a:ext>
            </a:extLst>
          </p:cNvPr>
          <p:cNvSpPr>
            <a:spLocks noGrp="1"/>
          </p:cNvSpPr>
          <p:nvPr>
            <p:ph type="body" idx="1"/>
          </p:nvPr>
        </p:nvSpPr>
        <p:spPr>
          <a:xfrm>
            <a:off x="914399" y="2853369"/>
            <a:ext cx="10363200" cy="308846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D09FEBF6-CEA6-4332-87B3-697807571C84}"/>
              </a:ext>
            </a:extLst>
          </p:cNvPr>
          <p:cNvSpPr>
            <a:spLocks noGrp="1"/>
          </p:cNvSpPr>
          <p:nvPr>
            <p:ph type="dt" sz="half" idx="2"/>
          </p:nvPr>
        </p:nvSpPr>
        <p:spPr>
          <a:xfrm>
            <a:off x="912628" y="6356350"/>
            <a:ext cx="2743200" cy="365125"/>
          </a:xfrm>
          <a:prstGeom prst="rect">
            <a:avLst/>
          </a:prstGeom>
        </p:spPr>
        <p:txBody>
          <a:bodyPr vert="horz" lIns="91440" tIns="45720" rIns="91440" bIns="45720" rtlCol="0" anchor="ctr"/>
          <a:lstStyle>
            <a:lvl1pPr algn="l">
              <a:defRPr sz="900" b="1" cap="all" spc="300" baseline="0">
                <a:solidFill>
                  <a:schemeClr val="tx1"/>
                </a:solidFill>
              </a:defRPr>
            </a:lvl1pPr>
          </a:lstStyle>
          <a:p>
            <a:fld id="{0D4E46AA-1EC0-4433-9956-E798E94A6FB7}" type="datetimeFigureOut">
              <a:rPr lang="en-US" smtClean="0"/>
              <a:pPr/>
              <a:t>12/4/2023</a:t>
            </a:fld>
            <a:endParaRPr lang="en-US" dirty="0"/>
          </a:p>
        </p:txBody>
      </p:sp>
      <p:sp>
        <p:nvSpPr>
          <p:cNvPr id="5" name="Footer Placeholder 4">
            <a:extLst>
              <a:ext uri="{FF2B5EF4-FFF2-40B4-BE49-F238E27FC236}">
                <a16:creationId xmlns:a16="http://schemas.microsoft.com/office/drawing/2014/main" id="{BC6BAF94-621C-43E1-BA0C-410A6899031B}"/>
              </a:ext>
            </a:extLst>
          </p:cNvPr>
          <p:cNvSpPr>
            <a:spLocks noGrp="1"/>
          </p:cNvSpPr>
          <p:nvPr>
            <p:ph type="ftr" sz="quarter" idx="3"/>
          </p:nvPr>
        </p:nvSpPr>
        <p:spPr>
          <a:xfrm>
            <a:off x="6767622" y="6356350"/>
            <a:ext cx="4040373" cy="365125"/>
          </a:xfrm>
          <a:prstGeom prst="rect">
            <a:avLst/>
          </a:prstGeom>
        </p:spPr>
        <p:txBody>
          <a:bodyPr vert="horz" lIns="91440" tIns="45720" rIns="91440" bIns="45720" rtlCol="0" anchor="ctr"/>
          <a:lstStyle>
            <a:lvl1pPr algn="r">
              <a:defRPr sz="900" b="1" cap="all" spc="300" baseline="0">
                <a:solidFill>
                  <a:schemeClr val="tx1"/>
                </a:solidFill>
              </a:defRPr>
            </a:lvl1pPr>
          </a:lstStyle>
          <a:p>
            <a:endParaRPr lang="en-US" dirty="0"/>
          </a:p>
        </p:txBody>
      </p:sp>
      <p:sp>
        <p:nvSpPr>
          <p:cNvPr id="6" name="Slide Number Placeholder 5">
            <a:extLst>
              <a:ext uri="{FF2B5EF4-FFF2-40B4-BE49-F238E27FC236}">
                <a16:creationId xmlns:a16="http://schemas.microsoft.com/office/drawing/2014/main" id="{137D19E5-9E16-48C9-AAE2-0C70679A8D7B}"/>
              </a:ext>
            </a:extLst>
          </p:cNvPr>
          <p:cNvSpPr>
            <a:spLocks noGrp="1"/>
          </p:cNvSpPr>
          <p:nvPr>
            <p:ph type="sldNum" sz="quarter" idx="4"/>
          </p:nvPr>
        </p:nvSpPr>
        <p:spPr>
          <a:xfrm>
            <a:off x="10807995" y="6356350"/>
            <a:ext cx="723014" cy="365125"/>
          </a:xfrm>
          <a:prstGeom prst="rect">
            <a:avLst/>
          </a:prstGeom>
        </p:spPr>
        <p:txBody>
          <a:bodyPr vert="horz" lIns="91440" tIns="45720" rIns="91440" bIns="45720" rtlCol="0" anchor="ctr"/>
          <a:lstStyle>
            <a:lvl1pPr algn="r">
              <a:defRPr sz="900" b="1" cap="all" spc="300" baseline="0">
                <a:solidFill>
                  <a:schemeClr val="tx1"/>
                </a:solidFill>
              </a:defRPr>
            </a:lvl1pPr>
          </a:lstStyle>
          <a:p>
            <a:fld id="{70C38C08-47C7-4847-B0BE-B9D8DEEB3D1B}" type="slidenum">
              <a:rPr lang="en-US" smtClean="0"/>
              <a:pPr/>
              <a:t>‹#›</a:t>
            </a:fld>
            <a:endParaRPr lang="en-US" dirty="0"/>
          </a:p>
        </p:txBody>
      </p:sp>
      <p:cxnSp>
        <p:nvCxnSpPr>
          <p:cNvPr id="7" name="Straight Connector 6">
            <a:extLst>
              <a:ext uri="{FF2B5EF4-FFF2-40B4-BE49-F238E27FC236}">
                <a16:creationId xmlns:a16="http://schemas.microsoft.com/office/drawing/2014/main" id="{F209B62C-3402-4623-9A7C-AA048B56F8C3}"/>
              </a:ext>
            </a:extLst>
          </p:cNvPr>
          <p:cNvCxnSpPr>
            <a:cxnSpLocks/>
          </p:cNvCxnSpPr>
          <p:nvPr/>
        </p:nvCxnSpPr>
        <p:spPr>
          <a:xfrm>
            <a:off x="990600" y="1031001"/>
            <a:ext cx="978862" cy="0"/>
          </a:xfrm>
          <a:prstGeom prst="line">
            <a:avLst/>
          </a:prstGeom>
          <a:ln w="762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21775863"/>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05" r:id="rId6"/>
    <p:sldLayoutId id="2147483701" r:id="rId7"/>
    <p:sldLayoutId id="2147483702" r:id="rId8"/>
    <p:sldLayoutId id="2147483703" r:id="rId9"/>
    <p:sldLayoutId id="2147483704" r:id="rId10"/>
    <p:sldLayoutId id="2147483706" r:id="rId11"/>
  </p:sldLayoutIdLst>
  <p:txStyles>
    <p:titleStyle>
      <a:lvl1pPr algn="l" defTabSz="914400" rtl="0" eaLnBrk="1" latinLnBrk="0" hangingPunct="1">
        <a:lnSpc>
          <a:spcPct val="100000"/>
        </a:lnSpc>
        <a:spcBef>
          <a:spcPct val="0"/>
        </a:spcBef>
        <a:buNone/>
        <a:defRPr sz="4000" kern="1200">
          <a:solidFill>
            <a:schemeClr val="tx1"/>
          </a:solidFill>
          <a:latin typeface="+mj-lt"/>
          <a:ea typeface="+mj-ea"/>
          <a:cs typeface="+mj-cs"/>
        </a:defRPr>
      </a:lvl1pPr>
    </p:titleStyle>
    <p:bodyStyle>
      <a:lvl1pPr marL="228600" indent="-228600" algn="l" defTabSz="914400" rtl="0" eaLnBrk="1" latinLnBrk="0" hangingPunct="1">
        <a:lnSpc>
          <a:spcPct val="120000"/>
        </a:lnSpc>
        <a:spcBef>
          <a:spcPts val="1000"/>
        </a:spcBef>
        <a:buSzPct val="87000"/>
        <a:buFont typeface="Arial" panose="020B0604020202020204" pitchFamily="34" charset="0"/>
        <a:buChar char="•"/>
        <a:defRPr sz="2000" kern="1200">
          <a:solidFill>
            <a:schemeClr val="tx1"/>
          </a:solidFill>
          <a:latin typeface="+mn-lt"/>
          <a:ea typeface="+mn-ea"/>
          <a:cs typeface="+mn-cs"/>
        </a:defRPr>
      </a:lvl1pPr>
      <a:lvl2pPr marL="274320" indent="0" algn="l" defTabSz="914400" rtl="0" eaLnBrk="1" latinLnBrk="0" hangingPunct="1">
        <a:lnSpc>
          <a:spcPct val="120000"/>
        </a:lnSpc>
        <a:spcBef>
          <a:spcPts val="500"/>
        </a:spcBef>
        <a:buSzPct val="87000"/>
        <a:buFontTx/>
        <a:buNone/>
        <a:defRPr sz="1800" kern="1200">
          <a:solidFill>
            <a:schemeClr val="tx1"/>
          </a:solidFill>
          <a:latin typeface="+mn-lt"/>
          <a:ea typeface="+mn-ea"/>
          <a:cs typeface="+mn-cs"/>
        </a:defRPr>
      </a:lvl2pPr>
      <a:lvl3pPr marL="548640" indent="-228600" algn="l" defTabSz="914400" rtl="0" eaLnBrk="1" latinLnBrk="0" hangingPunct="1">
        <a:lnSpc>
          <a:spcPct val="120000"/>
        </a:lnSpc>
        <a:spcBef>
          <a:spcPts val="500"/>
        </a:spcBef>
        <a:buSzPct val="87000"/>
        <a:buFont typeface="Arial" panose="020B0604020202020204" pitchFamily="34" charset="0"/>
        <a:buChar char="•"/>
        <a:defRPr sz="1600" kern="1200">
          <a:solidFill>
            <a:schemeClr val="tx1"/>
          </a:solidFill>
          <a:latin typeface="+mn-lt"/>
          <a:ea typeface="+mn-ea"/>
          <a:cs typeface="+mn-cs"/>
        </a:defRPr>
      </a:lvl3pPr>
      <a:lvl4pPr marL="594360" indent="0" algn="l" defTabSz="914400" rtl="0" eaLnBrk="1" latinLnBrk="0" hangingPunct="1">
        <a:lnSpc>
          <a:spcPct val="120000"/>
        </a:lnSpc>
        <a:spcBef>
          <a:spcPts val="500"/>
        </a:spcBef>
        <a:buSzPct val="87000"/>
        <a:buFontTx/>
        <a:buNone/>
        <a:defRPr sz="1400" kern="1200">
          <a:solidFill>
            <a:schemeClr val="tx1"/>
          </a:solidFill>
          <a:latin typeface="+mn-lt"/>
          <a:ea typeface="+mn-ea"/>
          <a:cs typeface="+mn-cs"/>
        </a:defRPr>
      </a:lvl4pPr>
      <a:lvl5pPr marL="822960" indent="-228600" algn="l" defTabSz="914400" rtl="0" eaLnBrk="1" latinLnBrk="0" hangingPunct="1">
        <a:lnSpc>
          <a:spcPct val="120000"/>
        </a:lnSpc>
        <a:spcBef>
          <a:spcPts val="500"/>
        </a:spcBef>
        <a:buSzPct val="87000"/>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1pPr>
            <a:lvl2pPr lvl="1">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2pPr>
            <a:lvl3pPr lvl="2">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3pPr>
            <a:lvl4pPr lvl="3">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4pPr>
            <a:lvl5pPr lvl="4">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5pPr>
            <a:lvl6pPr lvl="5">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6pPr>
            <a:lvl7pPr lvl="6">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7pPr>
            <a:lvl8pPr lvl="7">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8pPr>
            <a:lvl9pPr lvl="8">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Nunito"/>
              <a:buChar char="●"/>
              <a:defRPr>
                <a:solidFill>
                  <a:schemeClr val="dk1"/>
                </a:solidFill>
                <a:latin typeface="Nunito"/>
                <a:ea typeface="Nunito"/>
                <a:cs typeface="Nunito"/>
                <a:sym typeface="Nunito"/>
              </a:defRPr>
            </a:lvl1pPr>
            <a:lvl2pPr marL="914400" lvl="1"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2pPr>
            <a:lvl3pPr marL="1371600" lvl="2"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3pPr>
            <a:lvl4pPr marL="1828800" lvl="3"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4pPr>
            <a:lvl5pPr marL="2286000" lvl="4"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5pPr>
            <a:lvl6pPr marL="2743200" lvl="5"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6pPr>
            <a:lvl7pPr marL="3200400" lvl="6"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7pPr>
            <a:lvl8pPr marL="3657600" lvl="7"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8pPr>
            <a:lvl9pPr marL="4114800" lvl="8" indent="-317500">
              <a:lnSpc>
                <a:spcPct val="100000"/>
              </a:lnSpc>
              <a:spcBef>
                <a:spcPts val="1600"/>
              </a:spcBef>
              <a:spcAft>
                <a:spcPts val="1600"/>
              </a:spcAft>
              <a:buClr>
                <a:schemeClr val="dk1"/>
              </a:buClr>
              <a:buSzPts val="1400"/>
              <a:buFont typeface="Nunito"/>
              <a:buChar char="■"/>
              <a:defRPr>
                <a:solidFill>
                  <a:schemeClr val="dk1"/>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197492349"/>
      </p:ext>
    </p:extLst>
  </p:cSld>
  <p:clrMap bg1="lt1" tx1="dk1" bg2="dk2" tx2="lt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 id="2147483766" r:id="rId11"/>
    <p:sldLayoutId id="2147483767" r:id="rId12"/>
    <p:sldLayoutId id="2147483768" r:id="rId13"/>
    <p:sldLayoutId id="2147483769" r:id="rId14"/>
    <p:sldLayoutId id="2147483771" r:id="rId15"/>
    <p:sldLayoutId id="2147483773" r:id="rId16"/>
    <p:sldLayoutId id="2147483774" r:id="rId17"/>
    <p:sldLayoutId id="2147483776" r:id="rId18"/>
    <p:sldLayoutId id="2147483777" r:id="rId19"/>
    <p:sldLayoutId id="2147483778" r:id="rId20"/>
    <p:sldLayoutId id="2147483779" r:id="rId21"/>
    <p:sldLayoutId id="2147483780" r:id="rId22"/>
    <p:sldLayoutId id="2147483782" r:id="rId23"/>
    <p:sldLayoutId id="2147483783" r:id="rId24"/>
    <p:sldLayoutId id="2147483784" r:id="rId25"/>
    <p:sldLayoutId id="2147483785" r:id="rId26"/>
    <p:sldLayoutId id="2147483786" r:id="rId27"/>
    <p:sldLayoutId id="2147483788" r:id="rId28"/>
    <p:sldLayoutId id="2147483789" r:id="rId29"/>
    <p:sldLayoutId id="2147483790" r:id="rId30"/>
    <p:sldLayoutId id="2147483791" r:id="rId31"/>
    <p:sldLayoutId id="2147483867" r:id="rId32"/>
    <p:sldLayoutId id="2147483868"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1pPr>
            <a:lvl2pPr lvl="1">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2pPr>
            <a:lvl3pPr lvl="2">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3pPr>
            <a:lvl4pPr lvl="3">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4pPr>
            <a:lvl5pPr lvl="4">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5pPr>
            <a:lvl6pPr lvl="5">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6pPr>
            <a:lvl7pPr lvl="6">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7pPr>
            <a:lvl8pPr lvl="7">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8pPr>
            <a:lvl9pPr lvl="8">
              <a:spcBef>
                <a:spcPts val="0"/>
              </a:spcBef>
              <a:spcAft>
                <a:spcPts val="0"/>
              </a:spcAft>
              <a:buClr>
                <a:schemeClr val="dk2"/>
              </a:buClr>
              <a:buSzPts val="3200"/>
              <a:buFont typeface="Gochi Hand"/>
              <a:buNone/>
              <a:defRPr sz="3200" b="1">
                <a:solidFill>
                  <a:schemeClr val="dk2"/>
                </a:solidFill>
                <a:latin typeface="Gochi Hand"/>
                <a:ea typeface="Gochi Hand"/>
                <a:cs typeface="Gochi Hand"/>
                <a:sym typeface="Gochi Hand"/>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Nunito"/>
              <a:buChar char="●"/>
              <a:defRPr>
                <a:solidFill>
                  <a:schemeClr val="dk1"/>
                </a:solidFill>
                <a:latin typeface="Nunito"/>
                <a:ea typeface="Nunito"/>
                <a:cs typeface="Nunito"/>
                <a:sym typeface="Nunito"/>
              </a:defRPr>
            </a:lvl1pPr>
            <a:lvl2pPr marL="914400" lvl="1"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2pPr>
            <a:lvl3pPr marL="1371600" lvl="2"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3pPr>
            <a:lvl4pPr marL="1828800" lvl="3"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4pPr>
            <a:lvl5pPr marL="2286000" lvl="4"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5pPr>
            <a:lvl6pPr marL="2743200" lvl="5"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6pPr>
            <a:lvl7pPr marL="3200400" lvl="6"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7pPr>
            <a:lvl8pPr marL="3657600" lvl="7" indent="-317500">
              <a:lnSpc>
                <a:spcPct val="100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8pPr>
            <a:lvl9pPr marL="4114800" lvl="8" indent="-317500">
              <a:lnSpc>
                <a:spcPct val="100000"/>
              </a:lnSpc>
              <a:spcBef>
                <a:spcPts val="1600"/>
              </a:spcBef>
              <a:spcAft>
                <a:spcPts val="1600"/>
              </a:spcAft>
              <a:buClr>
                <a:schemeClr val="dk1"/>
              </a:buClr>
              <a:buSzPts val="1400"/>
              <a:buFont typeface="Nunito"/>
              <a:buChar char="■"/>
              <a:defRPr>
                <a:solidFill>
                  <a:schemeClr val="dk1"/>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725396538"/>
      </p:ext>
    </p:extLst>
  </p:cSld>
  <p:clrMap bg1="lt1" tx1="dk1" bg2="dk2" tx2="lt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 id="2147483804" r:id="rId12"/>
    <p:sldLayoutId id="2147483805" r:id="rId13"/>
    <p:sldLayoutId id="2147483806" r:id="rId14"/>
    <p:sldLayoutId id="2147483807" r:id="rId15"/>
    <p:sldLayoutId id="2147483808" r:id="rId16"/>
    <p:sldLayoutId id="2147483809" r:id="rId17"/>
    <p:sldLayoutId id="2147483810" r:id="rId18"/>
    <p:sldLayoutId id="2147483811" r:id="rId19"/>
    <p:sldLayoutId id="2147483812" r:id="rId20"/>
    <p:sldLayoutId id="2147483813" r:id="rId21"/>
    <p:sldLayoutId id="2147483814" r:id="rId22"/>
    <p:sldLayoutId id="2147483815" r:id="rId23"/>
    <p:sldLayoutId id="2147483816" r:id="rId24"/>
    <p:sldLayoutId id="2147483817" r:id="rId25"/>
    <p:sldLayoutId id="2147483818" r:id="rId26"/>
    <p:sldLayoutId id="2147483819" r:id="rId27"/>
    <p:sldLayoutId id="2147483820" r:id="rId28"/>
    <p:sldLayoutId id="2147483821" r:id="rId29"/>
    <p:sldLayoutId id="2147483822" r:id="rId30"/>
    <p:sldLayoutId id="2147483823" r:id="rId31"/>
    <p:sldLayoutId id="2147483824" r:id="rId32"/>
    <p:sldLayoutId id="2147483825"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719200"/>
            <a:ext cx="10290400" cy="75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4800"/>
              <a:buFont typeface="Cookie"/>
              <a:buNone/>
              <a:defRPr sz="4800">
                <a:solidFill>
                  <a:schemeClr val="dk1"/>
                </a:solidFill>
                <a:latin typeface="Cookie"/>
                <a:ea typeface="Cookie"/>
                <a:cs typeface="Cookie"/>
                <a:sym typeface="Cooki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800" y="1648909"/>
            <a:ext cx="10290400" cy="44900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1512543978"/>
      </p:ext>
    </p:extLst>
  </p:cSld>
  <p:clrMap bg1="lt1" tx1="dk1" bg2="dk2" tx2="lt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5" r:id="rId9"/>
    <p:sldLayoutId id="2147483836" r:id="rId10"/>
    <p:sldLayoutId id="2147483837" r:id="rId11"/>
    <p:sldLayoutId id="2147483838" r:id="rId12"/>
    <p:sldLayoutId id="2147483839" r:id="rId13"/>
    <p:sldLayoutId id="2147483840" r:id="rId14"/>
    <p:sldLayoutId id="2147483841" r:id="rId15"/>
    <p:sldLayoutId id="2147483842" r:id="rId16"/>
    <p:sldLayoutId id="2147483843" r:id="rId17"/>
    <p:sldLayoutId id="2147483844" r:id="rId18"/>
    <p:sldLayoutId id="2147483845" r:id="rId19"/>
    <p:sldLayoutId id="2147483846" r:id="rId20"/>
    <p:sldLayoutId id="2147483847" r:id="rId21"/>
    <p:sldLayoutId id="2147483848" r:id="rId22"/>
    <p:sldLayoutId id="2147483849" r:id="rId23"/>
    <p:sldLayoutId id="2147483850" r:id="rId24"/>
    <p:sldLayoutId id="2147483851" r:id="rId25"/>
    <p:sldLayoutId id="2147483852" r:id="rId26"/>
    <p:sldLayoutId id="2147483853" r:id="rId27"/>
    <p:sldLayoutId id="2147483854" r:id="rId28"/>
    <p:sldLayoutId id="2147483855" r:id="rId29"/>
    <p:sldLayoutId id="2147483856" r:id="rId30"/>
    <p:sldLayoutId id="2147483857" r:id="rId31"/>
    <p:sldLayoutId id="2147483858" r:id="rId32"/>
    <p:sldLayoutId id="2147483859" r:id="rId33"/>
    <p:sldLayoutId id="2147483860" r:id="rId34"/>
    <p:sldLayoutId id="2147483861" r:id="rId35"/>
    <p:sldLayoutId id="2147483862" r:id="rId36"/>
    <p:sldLayoutId id="2147483863" r:id="rId37"/>
    <p:sldLayoutId id="2147483864" r:id="rId38"/>
    <p:sldLayoutId id="2147483865" r:id="rId39"/>
    <p:sldLayoutId id="2147483866" r:id="rId4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0.xml.rels><?xml version="1.0" encoding="UTF-8" standalone="yes"?>
<Relationships xmlns="http://schemas.openxmlformats.org/package/2006/relationships"><Relationship Id="rId8" Type="http://schemas.openxmlformats.org/officeDocument/2006/relationships/image" Target="../media/image39.jpeg"/><Relationship Id="rId3" Type="http://schemas.openxmlformats.org/officeDocument/2006/relationships/image" Target="../media/image12.svg"/><Relationship Id="rId7" Type="http://schemas.openxmlformats.org/officeDocument/2006/relationships/image" Target="../media/image38.jpeg"/><Relationship Id="rId2" Type="http://schemas.openxmlformats.org/officeDocument/2006/relationships/image" Target="../media/image11.png"/><Relationship Id="rId1" Type="http://schemas.openxmlformats.org/officeDocument/2006/relationships/slideLayout" Target="../slideLayouts/slideLayout64.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11.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8.png"/><Relationship Id="rId7" Type="http://schemas.openxmlformats.org/officeDocument/2006/relationships/image" Target="../media/image40.png"/><Relationship Id="rId2" Type="http://schemas.openxmlformats.org/officeDocument/2006/relationships/notesSlide" Target="../notesSlides/notesSlide3.xml"/><Relationship Id="rId1" Type="http://schemas.openxmlformats.org/officeDocument/2006/relationships/slideLayout" Target="../slideLayouts/slideLayout50.xml"/><Relationship Id="rId6" Type="http://schemas.openxmlformats.org/officeDocument/2006/relationships/image" Target="../media/image26.svg"/><Relationship Id="rId5" Type="http://schemas.openxmlformats.org/officeDocument/2006/relationships/image" Target="../media/image25.png"/><Relationship Id="rId4" Type="http://schemas.microsoft.com/office/2007/relationships/hdphoto" Target="../media/hdphoto2.wdp"/><Relationship Id="rId9" Type="http://schemas.openxmlformats.org/officeDocument/2006/relationships/image" Target="../media/image42.sv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3.png"/><Relationship Id="rId1" Type="http://schemas.openxmlformats.org/officeDocument/2006/relationships/slideLayout" Target="../slideLayouts/slideLayout50.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78.xml"/><Relationship Id="rId6" Type="http://schemas.openxmlformats.org/officeDocument/2006/relationships/image" Target="../media/image45.svg"/><Relationship Id="rId5" Type="http://schemas.openxmlformats.org/officeDocument/2006/relationships/image" Target="../media/image44.png"/><Relationship Id="rId4" Type="http://schemas.openxmlformats.org/officeDocument/2006/relationships/image" Target="../media/image24.svg"/></Relationships>
</file>

<file path=ppt/slides/_rels/slide1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50.xml"/><Relationship Id="rId4" Type="http://schemas.openxmlformats.org/officeDocument/2006/relationships/image" Target="../media/image48.svg"/></Relationships>
</file>

<file path=ppt/slides/_rels/slide1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jpeg"/><Relationship Id="rId1" Type="http://schemas.openxmlformats.org/officeDocument/2006/relationships/slideLayout" Target="../slideLayouts/slideLayout61.xml"/></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78.xml"/><Relationship Id="rId6" Type="http://schemas.openxmlformats.org/officeDocument/2006/relationships/image" Target="../media/image45.svg"/><Relationship Id="rId5" Type="http://schemas.openxmlformats.org/officeDocument/2006/relationships/image" Target="../media/image44.png"/><Relationship Id="rId4" Type="http://schemas.openxmlformats.org/officeDocument/2006/relationships/image" Target="../media/image24.svg"/></Relationships>
</file>

<file path=ppt/slides/_rels/slide17.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png"/><Relationship Id="rId1" Type="http://schemas.openxmlformats.org/officeDocument/2006/relationships/slideLayout" Target="../slideLayouts/slideLayout61.xml"/><Relationship Id="rId5" Type="http://schemas.openxmlformats.org/officeDocument/2006/relationships/image" Target="../media/image54.jpeg"/><Relationship Id="rId4" Type="http://schemas.openxmlformats.org/officeDocument/2006/relationships/image" Target="../media/image53.jpeg"/></Relationships>
</file>

<file path=ppt/slides/_rels/slide1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55.png"/><Relationship Id="rId1" Type="http://schemas.openxmlformats.org/officeDocument/2006/relationships/slideLayout" Target="../slideLayouts/slideLayout50.xml"/></Relationships>
</file>

<file path=ppt/slides/_rels/slide1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xml"/><Relationship Id="rId1" Type="http://schemas.openxmlformats.org/officeDocument/2006/relationships/slideLayout" Target="../slideLayouts/slideLayout78.xml"/></Relationships>
</file>

<file path=ppt/slides/_rels/slide2.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 Id="rId9" Type="http://schemas.openxmlformats.org/officeDocument/2006/relationships/image" Target="../media/image7.png"/></Relationships>
</file>

<file path=ppt/slides/_rels/slide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7.png"/><Relationship Id="rId1" Type="http://schemas.openxmlformats.org/officeDocument/2006/relationships/slideLayout" Target="../slideLayouts/slideLayout50.xml"/><Relationship Id="rId5" Type="http://schemas.openxmlformats.org/officeDocument/2006/relationships/image" Target="../media/image58.png"/><Relationship Id="rId4" Type="http://schemas.openxmlformats.org/officeDocument/2006/relationships/image" Target="../media/image12.svg"/></Relationships>
</file>

<file path=ppt/slides/_rels/slide2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xml"/><Relationship Id="rId1" Type="http://schemas.openxmlformats.org/officeDocument/2006/relationships/slideLayout" Target="../slideLayouts/slideLayout78.xml"/><Relationship Id="rId4" Type="http://schemas.openxmlformats.org/officeDocument/2006/relationships/image" Target="../media/image42.svg"/></Relationships>
</file>

<file path=ppt/slides/_rels/slide22.xml.rels><?xml version="1.0" encoding="UTF-8" standalone="yes"?>
<Relationships xmlns="http://schemas.openxmlformats.org/package/2006/relationships"><Relationship Id="rId8" Type="http://schemas.openxmlformats.org/officeDocument/2006/relationships/image" Target="../media/image42.svg"/><Relationship Id="rId3" Type="http://schemas.openxmlformats.org/officeDocument/2006/relationships/image" Target="../media/image8.png"/><Relationship Id="rId7" Type="http://schemas.openxmlformats.org/officeDocument/2006/relationships/image" Target="../media/image41.png"/><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image" Target="../media/image26.svg"/><Relationship Id="rId5" Type="http://schemas.openxmlformats.org/officeDocument/2006/relationships/image" Target="../media/image25.png"/><Relationship Id="rId4" Type="http://schemas.microsoft.com/office/2007/relationships/hdphoto" Target="../media/hdphoto2.wdp"/><Relationship Id="rId9" Type="http://schemas.openxmlformats.org/officeDocument/2006/relationships/image" Target="../media/image59.png"/></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60.png"/><Relationship Id="rId2" Type="http://schemas.openxmlformats.org/officeDocument/2006/relationships/notesSlide" Target="../notesSlides/notesSlide9.xml"/><Relationship Id="rId1" Type="http://schemas.openxmlformats.org/officeDocument/2006/relationships/slideLayout" Target="../slideLayouts/slideLayout17.xml"/><Relationship Id="rId6" Type="http://schemas.openxmlformats.org/officeDocument/2006/relationships/image" Target="../media/image10.svg"/><Relationship Id="rId5" Type="http://schemas.openxmlformats.org/officeDocument/2006/relationships/image" Target="../media/image9.png"/><Relationship Id="rId4" Type="http://schemas.microsoft.com/office/2007/relationships/hdphoto" Target="../media/hdphoto2.wdp"/></Relationships>
</file>

<file path=ppt/slides/_rels/slide24.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8.png"/><Relationship Id="rId7" Type="http://schemas.openxmlformats.org/officeDocument/2006/relationships/image" Target="../media/image63.svg"/><Relationship Id="rId2" Type="http://schemas.openxmlformats.org/officeDocument/2006/relationships/notesSlide" Target="../notesSlides/notesSlide10.xml"/><Relationship Id="rId1" Type="http://schemas.openxmlformats.org/officeDocument/2006/relationships/slideLayout" Target="../slideLayouts/slideLayout43.xml"/><Relationship Id="rId6" Type="http://schemas.openxmlformats.org/officeDocument/2006/relationships/image" Target="../media/image62.png"/><Relationship Id="rId5" Type="http://schemas.openxmlformats.org/officeDocument/2006/relationships/image" Target="../media/image61.png"/><Relationship Id="rId4" Type="http://schemas.microsoft.com/office/2007/relationships/hdphoto" Target="../media/hdphoto2.wdp"/><Relationship Id="rId9" Type="http://schemas.openxmlformats.org/officeDocument/2006/relationships/image" Target="../media/image48.sv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26.xml.rels><?xml version="1.0" encoding="UTF-8" standalone="yes"?>
<Relationships xmlns="http://schemas.openxmlformats.org/package/2006/relationships"><Relationship Id="rId8" Type="http://schemas.openxmlformats.org/officeDocument/2006/relationships/image" Target="../media/image7.png"/><Relationship Id="rId13" Type="http://schemas.microsoft.com/office/2007/relationships/hdphoto" Target="../media/hdphoto3.wdp"/><Relationship Id="rId3" Type="http://schemas.openxmlformats.org/officeDocument/2006/relationships/image" Target="../media/image14.png"/><Relationship Id="rId7" Type="http://schemas.openxmlformats.org/officeDocument/2006/relationships/image" Target="../media/image18.png"/><Relationship Id="rId12" Type="http://schemas.openxmlformats.org/officeDocument/2006/relationships/image" Target="../media/image22.png"/><Relationship Id="rId2" Type="http://schemas.openxmlformats.org/officeDocument/2006/relationships/image" Target="../media/image5.png"/><Relationship Id="rId1" Type="http://schemas.openxmlformats.org/officeDocument/2006/relationships/slideLayout" Target="../slideLayouts/slideLayout17.xml"/><Relationship Id="rId6" Type="http://schemas.openxmlformats.org/officeDocument/2006/relationships/image" Target="../media/image17.png"/><Relationship Id="rId11" Type="http://schemas.openxmlformats.org/officeDocument/2006/relationships/image" Target="../media/image21.png"/><Relationship Id="rId5" Type="http://schemas.openxmlformats.org/officeDocument/2006/relationships/image" Target="../media/image16.png"/><Relationship Id="rId10" Type="http://schemas.openxmlformats.org/officeDocument/2006/relationships/image" Target="../media/image42.svg"/><Relationship Id="rId4" Type="http://schemas.openxmlformats.org/officeDocument/2006/relationships/image" Target="../media/image15.png"/><Relationship Id="rId9" Type="http://schemas.openxmlformats.org/officeDocument/2006/relationships/image" Target="../media/image41.png"/></Relationships>
</file>

<file path=ppt/slides/_rels/slide2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17.xml"/><Relationship Id="rId4" Type="http://schemas.openxmlformats.org/officeDocument/2006/relationships/image" Target="../media/image14.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2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1.xml"/><Relationship Id="rId1" Type="http://schemas.openxmlformats.org/officeDocument/2006/relationships/slideLayout" Target="../slideLayouts/slideLayout44.xml"/><Relationship Id="rId4" Type="http://schemas.openxmlformats.org/officeDocument/2006/relationships/image" Target="../media/image65.png"/></Relationships>
</file>

<file path=ppt/slides/_rels/slide3.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8.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17.xml"/><Relationship Id="rId6" Type="http://schemas.openxmlformats.org/officeDocument/2006/relationships/image" Target="../media/image10.svg"/><Relationship Id="rId5" Type="http://schemas.openxmlformats.org/officeDocument/2006/relationships/image" Target="../media/image9.png"/><Relationship Id="rId4" Type="http://schemas.microsoft.com/office/2007/relationships/hdphoto" Target="../media/hdphoto2.wdp"/><Relationship Id="rId9" Type="http://schemas.openxmlformats.org/officeDocument/2006/relationships/image" Target="../media/image13.png"/></Relationships>
</file>

<file path=ppt/slides/_rels/slide4.xml.rels><?xml version="1.0" encoding="UTF-8" standalone="yes"?>
<Relationships xmlns="http://schemas.openxmlformats.org/package/2006/relationships"><Relationship Id="rId8" Type="http://schemas.openxmlformats.org/officeDocument/2006/relationships/image" Target="../media/image7.png"/><Relationship Id="rId13" Type="http://schemas.microsoft.com/office/2007/relationships/hdphoto" Target="../media/hdphoto3.wdp"/><Relationship Id="rId3" Type="http://schemas.openxmlformats.org/officeDocument/2006/relationships/image" Target="../media/image14.png"/><Relationship Id="rId7" Type="http://schemas.openxmlformats.org/officeDocument/2006/relationships/image" Target="../media/image18.png"/><Relationship Id="rId12" Type="http://schemas.openxmlformats.org/officeDocument/2006/relationships/image" Target="../media/image22.png"/><Relationship Id="rId2" Type="http://schemas.openxmlformats.org/officeDocument/2006/relationships/image" Target="../media/image5.png"/><Relationship Id="rId1" Type="http://schemas.openxmlformats.org/officeDocument/2006/relationships/slideLayout" Target="../slideLayouts/slideLayout17.xml"/><Relationship Id="rId6" Type="http://schemas.openxmlformats.org/officeDocument/2006/relationships/image" Target="../media/image17.png"/><Relationship Id="rId11" Type="http://schemas.openxmlformats.org/officeDocument/2006/relationships/image" Target="../media/image21.png"/><Relationship Id="rId5" Type="http://schemas.openxmlformats.org/officeDocument/2006/relationships/image" Target="../media/image16.png"/><Relationship Id="rId10" Type="http://schemas.openxmlformats.org/officeDocument/2006/relationships/image" Target="../media/image20.svg"/><Relationship Id="rId4" Type="http://schemas.openxmlformats.org/officeDocument/2006/relationships/image" Target="../media/image15.png"/><Relationship Id="rId9" Type="http://schemas.openxmlformats.org/officeDocument/2006/relationships/image" Target="../media/image19.png"/></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32.xm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8" Type="http://schemas.openxmlformats.org/officeDocument/2006/relationships/image" Target="../media/image7.png"/><Relationship Id="rId13" Type="http://schemas.microsoft.com/office/2007/relationships/hdphoto" Target="../media/hdphoto3.wdp"/><Relationship Id="rId3" Type="http://schemas.openxmlformats.org/officeDocument/2006/relationships/image" Target="../media/image14.png"/><Relationship Id="rId7" Type="http://schemas.openxmlformats.org/officeDocument/2006/relationships/image" Target="../media/image18.png"/><Relationship Id="rId12" Type="http://schemas.openxmlformats.org/officeDocument/2006/relationships/image" Target="../media/image22.png"/><Relationship Id="rId2" Type="http://schemas.openxmlformats.org/officeDocument/2006/relationships/image" Target="../media/image5.png"/><Relationship Id="rId1" Type="http://schemas.openxmlformats.org/officeDocument/2006/relationships/slideLayout" Target="../slideLayouts/slideLayout17.xml"/><Relationship Id="rId6" Type="http://schemas.openxmlformats.org/officeDocument/2006/relationships/image" Target="../media/image17.png"/><Relationship Id="rId11" Type="http://schemas.openxmlformats.org/officeDocument/2006/relationships/image" Target="../media/image21.png"/><Relationship Id="rId5" Type="http://schemas.openxmlformats.org/officeDocument/2006/relationships/image" Target="../media/image16.png"/><Relationship Id="rId10" Type="http://schemas.openxmlformats.org/officeDocument/2006/relationships/image" Target="../media/image20.svg"/><Relationship Id="rId4" Type="http://schemas.openxmlformats.org/officeDocument/2006/relationships/image" Target="../media/image15.png"/><Relationship Id="rId9" Type="http://schemas.openxmlformats.org/officeDocument/2006/relationships/image" Target="../media/image19.png"/></Relationships>
</file>

<file path=ppt/slides/_rels/slide7.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4.svg"/><Relationship Id="rId7" Type="http://schemas.openxmlformats.org/officeDocument/2006/relationships/image" Target="../media/image26.svg"/><Relationship Id="rId2" Type="http://schemas.openxmlformats.org/officeDocument/2006/relationships/image" Target="../media/image23.png"/><Relationship Id="rId1" Type="http://schemas.openxmlformats.org/officeDocument/2006/relationships/slideLayout" Target="../slideLayouts/slideLayout59.xml"/><Relationship Id="rId6" Type="http://schemas.openxmlformats.org/officeDocument/2006/relationships/image" Target="../media/image25.png"/><Relationship Id="rId5" Type="http://schemas.openxmlformats.org/officeDocument/2006/relationships/image" Target="../media/image4.svg"/><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64.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30.png"/></Relationships>
</file>

<file path=ppt/slides/_rels/slide9.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34.jpeg"/><Relationship Id="rId2" Type="http://schemas.openxmlformats.org/officeDocument/2006/relationships/image" Target="../media/image31.png"/><Relationship Id="rId1" Type="http://schemas.openxmlformats.org/officeDocument/2006/relationships/slideLayout" Target="../slideLayouts/slideLayout64.xml"/><Relationship Id="rId6" Type="http://schemas.openxmlformats.org/officeDocument/2006/relationships/image" Target="../media/image33.jpeg"/><Relationship Id="rId5" Type="http://schemas.openxmlformats.org/officeDocument/2006/relationships/image" Target="../media/image12.svg"/><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015;p32">
            <a:extLst>
              <a:ext uri="{FF2B5EF4-FFF2-40B4-BE49-F238E27FC236}">
                <a16:creationId xmlns:a16="http://schemas.microsoft.com/office/drawing/2014/main" id="{770285DC-8077-FD8C-B6E6-F4DC539698D7}"/>
              </a:ext>
            </a:extLst>
          </p:cNvPr>
          <p:cNvSpPr txBox="1">
            <a:spLocks/>
          </p:cNvSpPr>
          <p:nvPr/>
        </p:nvSpPr>
        <p:spPr>
          <a:xfrm>
            <a:off x="-255149" y="4600451"/>
            <a:ext cx="13224387" cy="1746087"/>
          </a:xfrm>
          <a:prstGeom prst="rect">
            <a:avLst/>
          </a:prstGeom>
        </p:spPr>
        <p:txBody>
          <a:bodyPr spcFirstLastPara="1" vert="horz" wrap="square" lIns="121900" tIns="121900" rIns="121900" bIns="121900" rtlCol="0" anchor="b"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50000"/>
              </a:lnSpc>
            </a:pPr>
            <a:r>
              <a:rPr lang="en-US" sz="4800" dirty="0">
                <a:solidFill>
                  <a:srgbClr val="002060"/>
                </a:solidFill>
                <a:latin typeface="Times New Roman" panose="02020603050405020304" pitchFamily="18" charset="0"/>
                <a:cs typeface="Times New Roman" panose="02020603050405020304" pitchFamily="18" charset="0"/>
              </a:rPr>
              <a:t>TẬP ĐỌC</a:t>
            </a:r>
          </a:p>
          <a:p>
            <a:pPr>
              <a:lnSpc>
                <a:spcPct val="150000"/>
              </a:lnSpc>
            </a:pPr>
            <a:r>
              <a:rPr lang="en-US" dirty="0">
                <a:solidFill>
                  <a:srgbClr val="002060"/>
                </a:solidFill>
                <a:latin typeface="Times New Roman" panose="02020603050405020304" pitchFamily="18" charset="0"/>
                <a:cs typeface="Times New Roman" panose="02020603050405020304" pitchFamily="18" charset="0"/>
              </a:rPr>
              <a:t>HẠT GẠO LÀNG TA</a:t>
            </a:r>
          </a:p>
        </p:txBody>
      </p:sp>
      <p:sp>
        <p:nvSpPr>
          <p:cNvPr id="5" name="TextBox 4">
            <a:extLst>
              <a:ext uri="{FF2B5EF4-FFF2-40B4-BE49-F238E27FC236}">
                <a16:creationId xmlns:a16="http://schemas.microsoft.com/office/drawing/2014/main" id="{86C4A561-B2DC-181C-AE01-42BEDE05B41E}"/>
              </a:ext>
            </a:extLst>
          </p:cNvPr>
          <p:cNvSpPr txBox="1"/>
          <p:nvPr/>
        </p:nvSpPr>
        <p:spPr>
          <a:xfrm>
            <a:off x="3054827" y="2117551"/>
            <a:ext cx="6604437" cy="1311449"/>
          </a:xfrm>
          <a:prstGeom prst="rect">
            <a:avLst/>
          </a:prstGeom>
          <a:noFill/>
        </p:spPr>
        <p:txBody>
          <a:bodyPr wrap="none" rtlCol="0">
            <a:spAutoFit/>
          </a:bodyPr>
          <a:lstStyle/>
          <a:p>
            <a:pPr algn="ctr">
              <a:lnSpc>
                <a:spcPct val="150000"/>
              </a:lnSpc>
            </a:pPr>
            <a:r>
              <a:rPr lang="en-US" sz="6000" dirty="0">
                <a:solidFill>
                  <a:srgbClr val="C00000"/>
                </a:solidFill>
                <a:latin typeface="Times New Roman" panose="02020603050405020304" pitchFamily="18" charset="0"/>
                <a:cs typeface="Times New Roman" panose="02020603050405020304" pitchFamily="18" charset="0"/>
              </a:rPr>
              <a:t>TIẾNG VIỆT LỚP 5</a:t>
            </a:r>
          </a:p>
        </p:txBody>
      </p:sp>
      <p:sp>
        <p:nvSpPr>
          <p:cNvPr id="6" name="TextBox 1">
            <a:extLst>
              <a:ext uri="{FF2B5EF4-FFF2-40B4-BE49-F238E27FC236}">
                <a16:creationId xmlns:a16="http://schemas.microsoft.com/office/drawing/2014/main" id="{FFEA4EE6-2D79-F6E4-15F1-FE996707680F}"/>
              </a:ext>
            </a:extLst>
          </p:cNvPr>
          <p:cNvSpPr txBox="1"/>
          <p:nvPr/>
        </p:nvSpPr>
        <p:spPr>
          <a:xfrm>
            <a:off x="1634613" y="404782"/>
            <a:ext cx="9075174" cy="138499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4000" dirty="0">
                <a:solidFill>
                  <a:srgbClr val="002060"/>
                </a:solidFill>
                <a:latin typeface="Times New Roman" panose="02020603050405020304" pitchFamily="18" charset="0"/>
                <a:cs typeface="Times New Roman" panose="02020603050405020304" pitchFamily="18" charset="0"/>
              </a:rPr>
              <a:t>UBND QUẬN HẢI AN</a:t>
            </a:r>
          </a:p>
          <a:p>
            <a:r>
              <a:rPr lang="en-US" sz="4400" dirty="0">
                <a:solidFill>
                  <a:srgbClr val="002060"/>
                </a:solidFill>
                <a:latin typeface="Times New Roman" panose="02020603050405020304" pitchFamily="18" charset="0"/>
                <a:cs typeface="Times New Roman" panose="02020603050405020304" pitchFamily="18" charset="0"/>
              </a:rPr>
              <a:t>TRƯỜNG TIỂU HỌC ĐẰNG HẢI</a:t>
            </a:r>
          </a:p>
        </p:txBody>
      </p:sp>
    </p:spTree>
    <p:extLst>
      <p:ext uri="{BB962C8B-B14F-4D97-AF65-F5344CB8AC3E}">
        <p14:creationId xmlns:p14="http://schemas.microsoft.com/office/powerpoint/2010/main" val="131743321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a:extLst>
              <a:ext uri="{FF2B5EF4-FFF2-40B4-BE49-F238E27FC236}">
                <a16:creationId xmlns:a16="http://schemas.microsoft.com/office/drawing/2014/main" id="{5B7B6837-DEF6-4854-B0CD-5469FC75DA9F}"/>
              </a:ext>
            </a:extLst>
          </p:cNvPr>
          <p:cNvGrpSpPr/>
          <p:nvPr/>
        </p:nvGrpSpPr>
        <p:grpSpPr>
          <a:xfrm>
            <a:off x="5942418" y="200478"/>
            <a:ext cx="5893743" cy="5972571"/>
            <a:chOff x="336452" y="0"/>
            <a:chExt cx="18411278" cy="12062934"/>
          </a:xfrm>
        </p:grpSpPr>
        <p:grpSp>
          <p:nvGrpSpPr>
            <p:cNvPr id="7" name="Group 5">
              <a:extLst>
                <a:ext uri="{FF2B5EF4-FFF2-40B4-BE49-F238E27FC236}">
                  <a16:creationId xmlns:a16="http://schemas.microsoft.com/office/drawing/2014/main" id="{7EF119BF-E4CB-4C93-8052-AEE166D0F48A}"/>
                </a:ext>
              </a:extLst>
            </p:cNvPr>
            <p:cNvGrpSpPr/>
            <p:nvPr/>
          </p:nvGrpSpPr>
          <p:grpSpPr>
            <a:xfrm>
              <a:off x="816223" y="253390"/>
              <a:ext cx="17931507" cy="11809544"/>
              <a:chOff x="492054" y="-17029"/>
              <a:chExt cx="10809883" cy="7119301"/>
            </a:xfrm>
          </p:grpSpPr>
          <p:sp>
            <p:nvSpPr>
              <p:cNvPr id="10" name="Freeform 6">
                <a:extLst>
                  <a:ext uri="{FF2B5EF4-FFF2-40B4-BE49-F238E27FC236}">
                    <a16:creationId xmlns:a16="http://schemas.microsoft.com/office/drawing/2014/main" id="{4FEB46E9-6C1B-40CE-AC34-3440E97B4BE9}"/>
                  </a:ext>
                </a:extLst>
              </p:cNvPr>
              <p:cNvSpPr/>
              <p:nvPr/>
            </p:nvSpPr>
            <p:spPr>
              <a:xfrm>
                <a:off x="492054" y="-17029"/>
                <a:ext cx="10809883" cy="7119301"/>
              </a:xfrm>
              <a:custGeom>
                <a:avLst/>
                <a:gdLst/>
                <a:ahLst/>
                <a:cxnLst/>
                <a:rect l="l" t="t" r="r" b="b"/>
                <a:pathLst>
                  <a:path w="10809882" h="7119301">
                    <a:moveTo>
                      <a:pt x="278431" y="16918"/>
                    </a:moveTo>
                    <a:cubicBezTo>
                      <a:pt x="278431" y="16918"/>
                      <a:pt x="604014" y="12258"/>
                      <a:pt x="1062558" y="12454"/>
                    </a:cubicBezTo>
                    <a:cubicBezTo>
                      <a:pt x="8804229" y="12671"/>
                      <a:pt x="10535814" y="0"/>
                      <a:pt x="10535814" y="0"/>
                    </a:cubicBezTo>
                    <a:cubicBezTo>
                      <a:pt x="10603278" y="0"/>
                      <a:pt x="10679215" y="0"/>
                      <a:pt x="10757988" y="85073"/>
                    </a:cubicBezTo>
                    <a:cubicBezTo>
                      <a:pt x="10800966" y="131488"/>
                      <a:pt x="10802035" y="240224"/>
                      <a:pt x="10802439" y="320281"/>
                    </a:cubicBezTo>
                    <a:cubicBezTo>
                      <a:pt x="10802439" y="320281"/>
                      <a:pt x="10800735" y="5267917"/>
                      <a:pt x="10800735" y="6356717"/>
                    </a:cubicBezTo>
                    <a:cubicBezTo>
                      <a:pt x="10800735" y="6570876"/>
                      <a:pt x="10809883" y="6870054"/>
                      <a:pt x="10809883" y="6870054"/>
                    </a:cubicBezTo>
                    <a:cubicBezTo>
                      <a:pt x="10809883" y="6998723"/>
                      <a:pt x="10805713" y="7119301"/>
                      <a:pt x="10552875" y="7111167"/>
                    </a:cubicBezTo>
                    <a:cubicBezTo>
                      <a:pt x="10552875" y="7111167"/>
                      <a:pt x="10176403" y="7090868"/>
                      <a:pt x="9081481" y="7098467"/>
                    </a:cubicBezTo>
                    <a:cubicBezTo>
                      <a:pt x="2545013" y="7106601"/>
                      <a:pt x="304023" y="7119301"/>
                      <a:pt x="304023" y="7119301"/>
                    </a:cubicBezTo>
                    <a:cubicBezTo>
                      <a:pt x="132548" y="7119301"/>
                      <a:pt x="4213" y="7018231"/>
                      <a:pt x="8532" y="6815685"/>
                    </a:cubicBezTo>
                    <a:cubicBezTo>
                      <a:pt x="8532" y="6815685"/>
                      <a:pt x="9630" y="6317143"/>
                      <a:pt x="4815" y="1670849"/>
                    </a:cubicBezTo>
                    <a:cubicBezTo>
                      <a:pt x="0" y="663668"/>
                      <a:pt x="25592" y="330596"/>
                      <a:pt x="25592" y="330596"/>
                    </a:cubicBezTo>
                    <a:cubicBezTo>
                      <a:pt x="27224" y="150571"/>
                      <a:pt x="143504" y="16918"/>
                      <a:pt x="278431" y="16918"/>
                    </a:cubicBezTo>
                    <a:close/>
                  </a:path>
                </a:pathLst>
              </a:custGeom>
              <a:solidFill>
                <a:srgbClr val="D1B491"/>
              </a:solidFill>
            </p:spPr>
          </p:sp>
        </p:grpSp>
        <p:grpSp>
          <p:nvGrpSpPr>
            <p:cNvPr id="8" name="Group 7">
              <a:extLst>
                <a:ext uri="{FF2B5EF4-FFF2-40B4-BE49-F238E27FC236}">
                  <a16:creationId xmlns:a16="http://schemas.microsoft.com/office/drawing/2014/main" id="{5B65CA3C-89FD-4948-9B54-187C557271ED}"/>
                </a:ext>
              </a:extLst>
            </p:cNvPr>
            <p:cNvGrpSpPr/>
            <p:nvPr/>
          </p:nvGrpSpPr>
          <p:grpSpPr>
            <a:xfrm>
              <a:off x="336452" y="0"/>
              <a:ext cx="17906330" cy="11727398"/>
              <a:chOff x="0" y="0"/>
              <a:chExt cx="10821129" cy="7087086"/>
            </a:xfrm>
          </p:grpSpPr>
          <p:sp>
            <p:nvSpPr>
              <p:cNvPr id="9" name="Freeform 8">
                <a:extLst>
                  <a:ext uri="{FF2B5EF4-FFF2-40B4-BE49-F238E27FC236}">
                    <a16:creationId xmlns:a16="http://schemas.microsoft.com/office/drawing/2014/main" id="{358F6EAA-BB6C-470E-8EA1-B2633404F267}"/>
                  </a:ext>
                </a:extLst>
              </p:cNvPr>
              <p:cNvSpPr/>
              <p:nvPr/>
            </p:nvSpPr>
            <p:spPr>
              <a:xfrm>
                <a:off x="-4213" y="0"/>
                <a:ext cx="10825342" cy="7087086"/>
              </a:xfrm>
              <a:custGeom>
                <a:avLst/>
                <a:gdLst/>
                <a:ahLst/>
                <a:cxnLst/>
                <a:rect l="l" t="t" r="r" b="b"/>
                <a:pathLst>
                  <a:path w="10825342" h="7087086">
                    <a:moveTo>
                      <a:pt x="278431" y="16918"/>
                    </a:moveTo>
                    <a:cubicBezTo>
                      <a:pt x="278431" y="16918"/>
                      <a:pt x="604014" y="12258"/>
                      <a:pt x="1062834" y="12454"/>
                    </a:cubicBezTo>
                    <a:cubicBezTo>
                      <a:pt x="8817733" y="12671"/>
                      <a:pt x="10551274" y="0"/>
                      <a:pt x="10551274" y="0"/>
                    </a:cubicBezTo>
                    <a:cubicBezTo>
                      <a:pt x="10618737" y="0"/>
                      <a:pt x="10694674" y="0"/>
                      <a:pt x="10773448" y="85073"/>
                    </a:cubicBezTo>
                    <a:cubicBezTo>
                      <a:pt x="10816426" y="131488"/>
                      <a:pt x="10817494" y="240224"/>
                      <a:pt x="10817899" y="320281"/>
                    </a:cubicBezTo>
                    <a:cubicBezTo>
                      <a:pt x="10817899" y="320281"/>
                      <a:pt x="10816195" y="5241263"/>
                      <a:pt x="10816195" y="6324502"/>
                    </a:cubicBezTo>
                    <a:cubicBezTo>
                      <a:pt x="10816195" y="6538661"/>
                      <a:pt x="10825342" y="6837839"/>
                      <a:pt x="10825342" y="6837839"/>
                    </a:cubicBezTo>
                    <a:cubicBezTo>
                      <a:pt x="10825342" y="6966508"/>
                      <a:pt x="10821173" y="7087086"/>
                      <a:pt x="10568335" y="7078952"/>
                    </a:cubicBezTo>
                    <a:cubicBezTo>
                      <a:pt x="10568335" y="7078952"/>
                      <a:pt x="10191862" y="7058653"/>
                      <a:pt x="9095459" y="7066252"/>
                    </a:cubicBezTo>
                    <a:cubicBezTo>
                      <a:pt x="2547822" y="7074386"/>
                      <a:pt x="304023" y="7087086"/>
                      <a:pt x="304023" y="7087086"/>
                    </a:cubicBezTo>
                    <a:cubicBezTo>
                      <a:pt x="132548" y="7087086"/>
                      <a:pt x="4213" y="6986016"/>
                      <a:pt x="8532" y="6783470"/>
                    </a:cubicBezTo>
                    <a:cubicBezTo>
                      <a:pt x="8532" y="6783470"/>
                      <a:pt x="9630" y="6284928"/>
                      <a:pt x="4815" y="1666310"/>
                    </a:cubicBezTo>
                    <a:cubicBezTo>
                      <a:pt x="0" y="663668"/>
                      <a:pt x="25592" y="330596"/>
                      <a:pt x="25592" y="330596"/>
                    </a:cubicBezTo>
                    <a:cubicBezTo>
                      <a:pt x="27224" y="150571"/>
                      <a:pt x="143504" y="16918"/>
                      <a:pt x="278431" y="16918"/>
                    </a:cubicBezTo>
                    <a:close/>
                  </a:path>
                </a:pathLst>
              </a:custGeom>
              <a:solidFill>
                <a:srgbClr val="FFF9ED"/>
              </a:solidFill>
              <a:ln>
                <a:solidFill>
                  <a:schemeClr val="tx2">
                    <a:lumMod val="85000"/>
                  </a:schemeClr>
                </a:solidFill>
              </a:ln>
            </p:spPr>
          </p:sp>
        </p:grpSp>
      </p:grpSp>
      <p:sp>
        <p:nvSpPr>
          <p:cNvPr id="4" name="Freeform 10">
            <a:extLst>
              <a:ext uri="{FF2B5EF4-FFF2-40B4-BE49-F238E27FC236}">
                <a16:creationId xmlns:a16="http://schemas.microsoft.com/office/drawing/2014/main" id="{E227E523-1CFD-4DE7-8AEE-30365B2782A1}"/>
              </a:ext>
            </a:extLst>
          </p:cNvPr>
          <p:cNvSpPr/>
          <p:nvPr/>
        </p:nvSpPr>
        <p:spPr>
          <a:xfrm>
            <a:off x="177800" y="1131262"/>
            <a:ext cx="7264575" cy="5207917"/>
          </a:xfrm>
          <a:custGeom>
            <a:avLst/>
            <a:gdLst/>
            <a:ahLst/>
            <a:cxnLst/>
            <a:rect l="l" t="t" r="r" b="b"/>
            <a:pathLst>
              <a:path w="6350000" h="8642350">
                <a:moveTo>
                  <a:pt x="6350000" y="624840"/>
                </a:moveTo>
                <a:cubicBezTo>
                  <a:pt x="6350000" y="543560"/>
                  <a:pt x="6309360" y="472440"/>
                  <a:pt x="6247130" y="430530"/>
                </a:cubicBezTo>
                <a:cubicBezTo>
                  <a:pt x="6259830" y="422910"/>
                  <a:pt x="6271260" y="412750"/>
                  <a:pt x="6281420" y="402590"/>
                </a:cubicBezTo>
                <a:cubicBezTo>
                  <a:pt x="6324600" y="358140"/>
                  <a:pt x="6350000" y="298450"/>
                  <a:pt x="6350000" y="236220"/>
                </a:cubicBezTo>
                <a:cubicBezTo>
                  <a:pt x="6350000" y="173990"/>
                  <a:pt x="6324600" y="114300"/>
                  <a:pt x="6281420" y="69850"/>
                </a:cubicBezTo>
                <a:cubicBezTo>
                  <a:pt x="6236970" y="25400"/>
                  <a:pt x="6176010" y="0"/>
                  <a:pt x="6115050" y="0"/>
                </a:cubicBezTo>
                <a:cubicBezTo>
                  <a:pt x="6052820" y="0"/>
                  <a:pt x="5991860" y="25400"/>
                  <a:pt x="5948680" y="68580"/>
                </a:cubicBezTo>
                <a:cubicBezTo>
                  <a:pt x="5937250" y="80010"/>
                  <a:pt x="5927090" y="92710"/>
                  <a:pt x="5919470" y="105410"/>
                </a:cubicBezTo>
                <a:cubicBezTo>
                  <a:pt x="5877560" y="41910"/>
                  <a:pt x="5805170" y="0"/>
                  <a:pt x="5723890" y="0"/>
                </a:cubicBezTo>
                <a:cubicBezTo>
                  <a:pt x="5642610" y="0"/>
                  <a:pt x="5570220" y="41910"/>
                  <a:pt x="5528310" y="105410"/>
                </a:cubicBezTo>
                <a:cubicBezTo>
                  <a:pt x="5486400" y="41910"/>
                  <a:pt x="5414010" y="0"/>
                  <a:pt x="5332730" y="0"/>
                </a:cubicBezTo>
                <a:cubicBezTo>
                  <a:pt x="5250180" y="0"/>
                  <a:pt x="5179060" y="41910"/>
                  <a:pt x="5137150" y="105410"/>
                </a:cubicBezTo>
                <a:cubicBezTo>
                  <a:pt x="5095241" y="41910"/>
                  <a:pt x="5022850" y="0"/>
                  <a:pt x="4941570" y="0"/>
                </a:cubicBezTo>
                <a:cubicBezTo>
                  <a:pt x="4860291" y="0"/>
                  <a:pt x="4787900" y="41910"/>
                  <a:pt x="4745990" y="105410"/>
                </a:cubicBezTo>
                <a:cubicBezTo>
                  <a:pt x="4704080" y="41910"/>
                  <a:pt x="4631690" y="0"/>
                  <a:pt x="4550410" y="0"/>
                </a:cubicBezTo>
                <a:cubicBezTo>
                  <a:pt x="4469130" y="0"/>
                  <a:pt x="4396740" y="41910"/>
                  <a:pt x="4354830" y="105410"/>
                </a:cubicBezTo>
                <a:cubicBezTo>
                  <a:pt x="4312920" y="41910"/>
                  <a:pt x="4240530" y="0"/>
                  <a:pt x="4159250" y="0"/>
                </a:cubicBezTo>
                <a:cubicBezTo>
                  <a:pt x="4077970" y="0"/>
                  <a:pt x="4005580" y="41910"/>
                  <a:pt x="3963670" y="105410"/>
                </a:cubicBezTo>
                <a:cubicBezTo>
                  <a:pt x="3921761" y="41910"/>
                  <a:pt x="3849370" y="0"/>
                  <a:pt x="3768091" y="0"/>
                </a:cubicBezTo>
                <a:cubicBezTo>
                  <a:pt x="3686811" y="0"/>
                  <a:pt x="3614420" y="41910"/>
                  <a:pt x="3572511" y="105410"/>
                </a:cubicBezTo>
                <a:cubicBezTo>
                  <a:pt x="3530601" y="41910"/>
                  <a:pt x="3458211" y="0"/>
                  <a:pt x="3376931" y="0"/>
                </a:cubicBezTo>
                <a:cubicBezTo>
                  <a:pt x="3295651" y="0"/>
                  <a:pt x="3216910" y="41910"/>
                  <a:pt x="3175000" y="105410"/>
                </a:cubicBezTo>
                <a:cubicBezTo>
                  <a:pt x="3133090" y="41910"/>
                  <a:pt x="3060700" y="0"/>
                  <a:pt x="2979420" y="0"/>
                </a:cubicBezTo>
                <a:cubicBezTo>
                  <a:pt x="2898140" y="0"/>
                  <a:pt x="2825750" y="41910"/>
                  <a:pt x="2783840" y="105410"/>
                </a:cubicBezTo>
                <a:cubicBezTo>
                  <a:pt x="2741930" y="41910"/>
                  <a:pt x="2669540" y="0"/>
                  <a:pt x="2588260" y="0"/>
                </a:cubicBezTo>
                <a:cubicBezTo>
                  <a:pt x="2505710" y="0"/>
                  <a:pt x="2434590" y="41910"/>
                  <a:pt x="2392680" y="105410"/>
                </a:cubicBezTo>
                <a:cubicBezTo>
                  <a:pt x="2350770" y="41910"/>
                  <a:pt x="2278380" y="0"/>
                  <a:pt x="2197100" y="0"/>
                </a:cubicBezTo>
                <a:cubicBezTo>
                  <a:pt x="2115820" y="0"/>
                  <a:pt x="2043430" y="41910"/>
                  <a:pt x="2001520" y="105410"/>
                </a:cubicBezTo>
                <a:cubicBezTo>
                  <a:pt x="1959610" y="41910"/>
                  <a:pt x="1887220" y="0"/>
                  <a:pt x="1805941" y="0"/>
                </a:cubicBezTo>
                <a:cubicBezTo>
                  <a:pt x="1723391" y="0"/>
                  <a:pt x="1652270" y="41910"/>
                  <a:pt x="1610361" y="105410"/>
                </a:cubicBezTo>
                <a:cubicBezTo>
                  <a:pt x="1568450" y="41910"/>
                  <a:pt x="1496061" y="0"/>
                  <a:pt x="1414781" y="0"/>
                </a:cubicBezTo>
                <a:cubicBezTo>
                  <a:pt x="1329691" y="0"/>
                  <a:pt x="1257300" y="41910"/>
                  <a:pt x="1215391" y="105410"/>
                </a:cubicBezTo>
                <a:cubicBezTo>
                  <a:pt x="1173481" y="41910"/>
                  <a:pt x="1101091" y="0"/>
                  <a:pt x="1019811" y="0"/>
                </a:cubicBezTo>
                <a:cubicBezTo>
                  <a:pt x="937261" y="0"/>
                  <a:pt x="866141" y="41910"/>
                  <a:pt x="824231" y="105410"/>
                </a:cubicBezTo>
                <a:cubicBezTo>
                  <a:pt x="782321" y="41910"/>
                  <a:pt x="709931" y="0"/>
                  <a:pt x="628650" y="0"/>
                </a:cubicBezTo>
                <a:cubicBezTo>
                  <a:pt x="544830" y="0"/>
                  <a:pt x="473710" y="41910"/>
                  <a:pt x="431800" y="105410"/>
                </a:cubicBezTo>
                <a:cubicBezTo>
                  <a:pt x="422910" y="92710"/>
                  <a:pt x="412750" y="80010"/>
                  <a:pt x="402590" y="68580"/>
                </a:cubicBezTo>
                <a:cubicBezTo>
                  <a:pt x="358140" y="25400"/>
                  <a:pt x="297180" y="0"/>
                  <a:pt x="234950" y="0"/>
                </a:cubicBezTo>
                <a:cubicBezTo>
                  <a:pt x="172720" y="0"/>
                  <a:pt x="113030" y="25400"/>
                  <a:pt x="68580" y="68580"/>
                </a:cubicBezTo>
                <a:cubicBezTo>
                  <a:pt x="25400" y="113030"/>
                  <a:pt x="0" y="172720"/>
                  <a:pt x="0" y="234950"/>
                </a:cubicBezTo>
                <a:cubicBezTo>
                  <a:pt x="0" y="297180"/>
                  <a:pt x="25400" y="356870"/>
                  <a:pt x="68580" y="401320"/>
                </a:cubicBezTo>
                <a:cubicBezTo>
                  <a:pt x="78740" y="411480"/>
                  <a:pt x="90170" y="421640"/>
                  <a:pt x="102870" y="429260"/>
                </a:cubicBezTo>
                <a:cubicBezTo>
                  <a:pt x="40640" y="472440"/>
                  <a:pt x="0" y="543560"/>
                  <a:pt x="0" y="624840"/>
                </a:cubicBezTo>
                <a:cubicBezTo>
                  <a:pt x="0" y="706120"/>
                  <a:pt x="40640" y="777240"/>
                  <a:pt x="102870" y="819150"/>
                </a:cubicBezTo>
                <a:cubicBezTo>
                  <a:pt x="40640" y="861060"/>
                  <a:pt x="0" y="932180"/>
                  <a:pt x="0" y="1013460"/>
                </a:cubicBezTo>
                <a:cubicBezTo>
                  <a:pt x="0" y="1094740"/>
                  <a:pt x="40640" y="1165860"/>
                  <a:pt x="102870" y="1207770"/>
                </a:cubicBezTo>
                <a:cubicBezTo>
                  <a:pt x="40640" y="1249680"/>
                  <a:pt x="0" y="1322070"/>
                  <a:pt x="0" y="1402080"/>
                </a:cubicBezTo>
                <a:cubicBezTo>
                  <a:pt x="0" y="1483360"/>
                  <a:pt x="40640" y="1554480"/>
                  <a:pt x="102870" y="1596390"/>
                </a:cubicBezTo>
                <a:cubicBezTo>
                  <a:pt x="40640" y="1638300"/>
                  <a:pt x="0" y="1709420"/>
                  <a:pt x="0" y="1790700"/>
                </a:cubicBezTo>
                <a:cubicBezTo>
                  <a:pt x="0" y="1871980"/>
                  <a:pt x="40640" y="1943100"/>
                  <a:pt x="102870" y="1985010"/>
                </a:cubicBezTo>
                <a:cubicBezTo>
                  <a:pt x="40640" y="2026920"/>
                  <a:pt x="0" y="2099310"/>
                  <a:pt x="0" y="2179320"/>
                </a:cubicBezTo>
                <a:cubicBezTo>
                  <a:pt x="0" y="2260600"/>
                  <a:pt x="40640" y="2331720"/>
                  <a:pt x="102870" y="2373630"/>
                </a:cubicBezTo>
                <a:cubicBezTo>
                  <a:pt x="40640" y="2418080"/>
                  <a:pt x="0" y="2489200"/>
                  <a:pt x="0" y="2570480"/>
                </a:cubicBezTo>
                <a:cubicBezTo>
                  <a:pt x="0" y="2651760"/>
                  <a:pt x="40640" y="2722880"/>
                  <a:pt x="102870" y="2764790"/>
                </a:cubicBezTo>
                <a:cubicBezTo>
                  <a:pt x="40640" y="2806700"/>
                  <a:pt x="0" y="2879090"/>
                  <a:pt x="0" y="2959100"/>
                </a:cubicBezTo>
                <a:cubicBezTo>
                  <a:pt x="0" y="3040380"/>
                  <a:pt x="40640" y="3111500"/>
                  <a:pt x="102870" y="3153410"/>
                </a:cubicBezTo>
                <a:cubicBezTo>
                  <a:pt x="40640" y="3195320"/>
                  <a:pt x="0" y="3266440"/>
                  <a:pt x="0" y="3347720"/>
                </a:cubicBezTo>
                <a:cubicBezTo>
                  <a:pt x="0" y="3429000"/>
                  <a:pt x="40640" y="3500120"/>
                  <a:pt x="102870" y="3542030"/>
                </a:cubicBezTo>
                <a:cubicBezTo>
                  <a:pt x="40640" y="3583940"/>
                  <a:pt x="0" y="3655060"/>
                  <a:pt x="0" y="3736340"/>
                </a:cubicBezTo>
                <a:cubicBezTo>
                  <a:pt x="0" y="3817620"/>
                  <a:pt x="40640" y="3888740"/>
                  <a:pt x="102870" y="3930650"/>
                </a:cubicBezTo>
                <a:cubicBezTo>
                  <a:pt x="40640" y="3973830"/>
                  <a:pt x="0" y="4044950"/>
                  <a:pt x="0" y="4124959"/>
                </a:cubicBezTo>
                <a:cubicBezTo>
                  <a:pt x="0" y="4206239"/>
                  <a:pt x="40640" y="4277359"/>
                  <a:pt x="102870" y="4319269"/>
                </a:cubicBezTo>
                <a:cubicBezTo>
                  <a:pt x="40640" y="4361180"/>
                  <a:pt x="0" y="4432300"/>
                  <a:pt x="0" y="4513580"/>
                </a:cubicBezTo>
                <a:cubicBezTo>
                  <a:pt x="0" y="4594860"/>
                  <a:pt x="40640" y="4665980"/>
                  <a:pt x="102870" y="4707890"/>
                </a:cubicBezTo>
                <a:cubicBezTo>
                  <a:pt x="40640" y="4749800"/>
                  <a:pt x="0" y="4820920"/>
                  <a:pt x="0" y="4902200"/>
                </a:cubicBezTo>
                <a:cubicBezTo>
                  <a:pt x="0" y="4983480"/>
                  <a:pt x="40640" y="5054600"/>
                  <a:pt x="102870" y="5096510"/>
                </a:cubicBezTo>
                <a:cubicBezTo>
                  <a:pt x="40640" y="5138420"/>
                  <a:pt x="0" y="5210810"/>
                  <a:pt x="0" y="5290820"/>
                </a:cubicBezTo>
                <a:cubicBezTo>
                  <a:pt x="0" y="5372100"/>
                  <a:pt x="40640" y="5443220"/>
                  <a:pt x="102870" y="5485130"/>
                </a:cubicBezTo>
                <a:cubicBezTo>
                  <a:pt x="40640" y="5527039"/>
                  <a:pt x="0" y="5598159"/>
                  <a:pt x="0" y="5679439"/>
                </a:cubicBezTo>
                <a:cubicBezTo>
                  <a:pt x="0" y="5760719"/>
                  <a:pt x="40640" y="5831839"/>
                  <a:pt x="102870" y="5873749"/>
                </a:cubicBezTo>
                <a:cubicBezTo>
                  <a:pt x="40640" y="5915659"/>
                  <a:pt x="0" y="5986779"/>
                  <a:pt x="0" y="6068059"/>
                </a:cubicBezTo>
                <a:cubicBezTo>
                  <a:pt x="0" y="6149339"/>
                  <a:pt x="40640" y="6220459"/>
                  <a:pt x="102870" y="6262369"/>
                </a:cubicBezTo>
                <a:cubicBezTo>
                  <a:pt x="40640" y="6304280"/>
                  <a:pt x="0" y="6375400"/>
                  <a:pt x="0" y="6456680"/>
                </a:cubicBezTo>
                <a:cubicBezTo>
                  <a:pt x="0" y="6537960"/>
                  <a:pt x="40640" y="6609080"/>
                  <a:pt x="102870" y="6650990"/>
                </a:cubicBezTo>
                <a:cubicBezTo>
                  <a:pt x="40640" y="6692900"/>
                  <a:pt x="0" y="6764020"/>
                  <a:pt x="0" y="6845300"/>
                </a:cubicBezTo>
                <a:cubicBezTo>
                  <a:pt x="0" y="6926580"/>
                  <a:pt x="40640" y="6997700"/>
                  <a:pt x="102870" y="7039610"/>
                </a:cubicBezTo>
                <a:cubicBezTo>
                  <a:pt x="40640" y="7082790"/>
                  <a:pt x="0" y="7153910"/>
                  <a:pt x="0" y="7233920"/>
                </a:cubicBezTo>
                <a:cubicBezTo>
                  <a:pt x="0" y="7315200"/>
                  <a:pt x="40640" y="7386320"/>
                  <a:pt x="102870" y="7428230"/>
                </a:cubicBezTo>
                <a:cubicBezTo>
                  <a:pt x="40640" y="7470139"/>
                  <a:pt x="0" y="7541260"/>
                  <a:pt x="0" y="7622539"/>
                </a:cubicBezTo>
                <a:cubicBezTo>
                  <a:pt x="0" y="7703819"/>
                  <a:pt x="40640" y="7774939"/>
                  <a:pt x="102870" y="7816849"/>
                </a:cubicBezTo>
                <a:cubicBezTo>
                  <a:pt x="40640" y="7866380"/>
                  <a:pt x="0" y="7937500"/>
                  <a:pt x="0" y="8018780"/>
                </a:cubicBezTo>
                <a:cubicBezTo>
                  <a:pt x="0" y="8100061"/>
                  <a:pt x="40640" y="8171180"/>
                  <a:pt x="102870" y="8213090"/>
                </a:cubicBezTo>
                <a:cubicBezTo>
                  <a:pt x="90170" y="8220710"/>
                  <a:pt x="78740" y="8230870"/>
                  <a:pt x="68580" y="8241030"/>
                </a:cubicBezTo>
                <a:cubicBezTo>
                  <a:pt x="25400" y="8285480"/>
                  <a:pt x="0" y="8346440"/>
                  <a:pt x="0" y="8407400"/>
                </a:cubicBezTo>
                <a:cubicBezTo>
                  <a:pt x="0" y="8469630"/>
                  <a:pt x="25400" y="8529320"/>
                  <a:pt x="68580" y="8573770"/>
                </a:cubicBezTo>
                <a:cubicBezTo>
                  <a:pt x="111760" y="8616950"/>
                  <a:pt x="172720" y="8642350"/>
                  <a:pt x="234950" y="8642350"/>
                </a:cubicBezTo>
                <a:cubicBezTo>
                  <a:pt x="297180" y="8642350"/>
                  <a:pt x="356870" y="8616950"/>
                  <a:pt x="401320" y="8573770"/>
                </a:cubicBezTo>
                <a:cubicBezTo>
                  <a:pt x="412750" y="8562339"/>
                  <a:pt x="422910" y="8549639"/>
                  <a:pt x="430530" y="8536939"/>
                </a:cubicBezTo>
                <a:cubicBezTo>
                  <a:pt x="472440" y="8600439"/>
                  <a:pt x="544830" y="8642349"/>
                  <a:pt x="626110" y="8642349"/>
                </a:cubicBezTo>
                <a:cubicBezTo>
                  <a:pt x="707390" y="8642349"/>
                  <a:pt x="779780" y="8600439"/>
                  <a:pt x="821690" y="8536939"/>
                </a:cubicBezTo>
                <a:cubicBezTo>
                  <a:pt x="863600" y="8600439"/>
                  <a:pt x="935990" y="8642349"/>
                  <a:pt x="1017270" y="8642349"/>
                </a:cubicBezTo>
                <a:cubicBezTo>
                  <a:pt x="1099820" y="8642349"/>
                  <a:pt x="1172210" y="8600439"/>
                  <a:pt x="1212850" y="8536939"/>
                </a:cubicBezTo>
                <a:cubicBezTo>
                  <a:pt x="1254760" y="8600439"/>
                  <a:pt x="1327150" y="8642349"/>
                  <a:pt x="1408430" y="8642349"/>
                </a:cubicBezTo>
                <a:cubicBezTo>
                  <a:pt x="1489710" y="8642349"/>
                  <a:pt x="1562100" y="8600439"/>
                  <a:pt x="1604010" y="8536939"/>
                </a:cubicBezTo>
                <a:cubicBezTo>
                  <a:pt x="1645920" y="8600439"/>
                  <a:pt x="1718310" y="8642349"/>
                  <a:pt x="1799590" y="8642349"/>
                </a:cubicBezTo>
                <a:cubicBezTo>
                  <a:pt x="1880870" y="8642349"/>
                  <a:pt x="1953260" y="8600439"/>
                  <a:pt x="1995170" y="8536939"/>
                </a:cubicBezTo>
                <a:cubicBezTo>
                  <a:pt x="2037080" y="8600439"/>
                  <a:pt x="2109470" y="8642349"/>
                  <a:pt x="2190750" y="8642349"/>
                </a:cubicBezTo>
                <a:cubicBezTo>
                  <a:pt x="2273300" y="8642349"/>
                  <a:pt x="2344420" y="8600439"/>
                  <a:pt x="2386330" y="8536939"/>
                </a:cubicBezTo>
                <a:cubicBezTo>
                  <a:pt x="2428240" y="8600439"/>
                  <a:pt x="2500630" y="8642349"/>
                  <a:pt x="2581910" y="8642349"/>
                </a:cubicBezTo>
                <a:cubicBezTo>
                  <a:pt x="2663190" y="8642349"/>
                  <a:pt x="2735580" y="8600439"/>
                  <a:pt x="2777490" y="8536939"/>
                </a:cubicBezTo>
                <a:cubicBezTo>
                  <a:pt x="2819400" y="8600439"/>
                  <a:pt x="2891790" y="8642349"/>
                  <a:pt x="2973070" y="8642349"/>
                </a:cubicBezTo>
                <a:cubicBezTo>
                  <a:pt x="3055620" y="8642349"/>
                  <a:pt x="3126740" y="8600439"/>
                  <a:pt x="3168650" y="8536939"/>
                </a:cubicBezTo>
                <a:cubicBezTo>
                  <a:pt x="3210560" y="8600439"/>
                  <a:pt x="3282950" y="8642349"/>
                  <a:pt x="3364230" y="8642349"/>
                </a:cubicBezTo>
                <a:cubicBezTo>
                  <a:pt x="3445509" y="8642349"/>
                  <a:pt x="3517900" y="8600439"/>
                  <a:pt x="3559809" y="8536939"/>
                </a:cubicBezTo>
                <a:cubicBezTo>
                  <a:pt x="3601719" y="8600439"/>
                  <a:pt x="3674109" y="8642349"/>
                  <a:pt x="3755389" y="8642349"/>
                </a:cubicBezTo>
                <a:cubicBezTo>
                  <a:pt x="3837939" y="8642349"/>
                  <a:pt x="3909059" y="8600439"/>
                  <a:pt x="3950969" y="8536939"/>
                </a:cubicBezTo>
                <a:cubicBezTo>
                  <a:pt x="3992879" y="8600439"/>
                  <a:pt x="4065269" y="8642349"/>
                  <a:pt x="4146549" y="8642349"/>
                </a:cubicBezTo>
                <a:cubicBezTo>
                  <a:pt x="4227829" y="8642349"/>
                  <a:pt x="4300219" y="8600439"/>
                  <a:pt x="4342129" y="8536939"/>
                </a:cubicBezTo>
                <a:cubicBezTo>
                  <a:pt x="4384039" y="8600439"/>
                  <a:pt x="4456429" y="8642349"/>
                  <a:pt x="4537709" y="8642349"/>
                </a:cubicBezTo>
                <a:cubicBezTo>
                  <a:pt x="4618989" y="8642349"/>
                  <a:pt x="4691379" y="8600439"/>
                  <a:pt x="4733289" y="8536939"/>
                </a:cubicBezTo>
                <a:cubicBezTo>
                  <a:pt x="4775199" y="8600439"/>
                  <a:pt x="4847589" y="8642349"/>
                  <a:pt x="4928869" y="8642349"/>
                </a:cubicBezTo>
                <a:cubicBezTo>
                  <a:pt x="5010149" y="8642349"/>
                  <a:pt x="5082539" y="8600439"/>
                  <a:pt x="5124449" y="8536939"/>
                </a:cubicBezTo>
                <a:cubicBezTo>
                  <a:pt x="5166359" y="8600439"/>
                  <a:pt x="5238749" y="8642349"/>
                  <a:pt x="5320029" y="8642349"/>
                </a:cubicBezTo>
                <a:cubicBezTo>
                  <a:pt x="5401309" y="8642349"/>
                  <a:pt x="5473699" y="8600439"/>
                  <a:pt x="5515609" y="8536939"/>
                </a:cubicBezTo>
                <a:cubicBezTo>
                  <a:pt x="5557519" y="8600439"/>
                  <a:pt x="5629909" y="8642349"/>
                  <a:pt x="5711189" y="8642349"/>
                </a:cubicBezTo>
                <a:cubicBezTo>
                  <a:pt x="5793739" y="8642349"/>
                  <a:pt x="5864859" y="8600439"/>
                  <a:pt x="5906769" y="8536939"/>
                </a:cubicBezTo>
                <a:cubicBezTo>
                  <a:pt x="5915659" y="8549639"/>
                  <a:pt x="5925819" y="8562339"/>
                  <a:pt x="5935978" y="8573770"/>
                </a:cubicBezTo>
                <a:cubicBezTo>
                  <a:pt x="5979158" y="8616950"/>
                  <a:pt x="6040119" y="8642350"/>
                  <a:pt x="6102348" y="8642350"/>
                </a:cubicBezTo>
                <a:cubicBezTo>
                  <a:pt x="6163308" y="8642350"/>
                  <a:pt x="6224269" y="8616950"/>
                  <a:pt x="6268719" y="8573770"/>
                </a:cubicBezTo>
                <a:cubicBezTo>
                  <a:pt x="6311898" y="8529320"/>
                  <a:pt x="6337298" y="8469630"/>
                  <a:pt x="6337298" y="8407400"/>
                </a:cubicBezTo>
                <a:cubicBezTo>
                  <a:pt x="6337298" y="8345170"/>
                  <a:pt x="6311898" y="8285480"/>
                  <a:pt x="6268719" y="8241030"/>
                </a:cubicBezTo>
                <a:cubicBezTo>
                  <a:pt x="6258559" y="8230870"/>
                  <a:pt x="6247128" y="8220711"/>
                  <a:pt x="6234428" y="8213090"/>
                </a:cubicBezTo>
                <a:cubicBezTo>
                  <a:pt x="6296658" y="8171180"/>
                  <a:pt x="6337298" y="8098790"/>
                  <a:pt x="6337298" y="8018780"/>
                </a:cubicBezTo>
                <a:cubicBezTo>
                  <a:pt x="6337298" y="7937500"/>
                  <a:pt x="6296658" y="7866380"/>
                  <a:pt x="6234428" y="7824470"/>
                </a:cubicBezTo>
                <a:cubicBezTo>
                  <a:pt x="6296658" y="7782561"/>
                  <a:pt x="6337298" y="7711440"/>
                  <a:pt x="6337298" y="7630161"/>
                </a:cubicBezTo>
                <a:cubicBezTo>
                  <a:pt x="6337298" y="7548881"/>
                  <a:pt x="6296658" y="7477761"/>
                  <a:pt x="6234428" y="7435851"/>
                </a:cubicBezTo>
                <a:cubicBezTo>
                  <a:pt x="6296658" y="7393941"/>
                  <a:pt x="6337298" y="7321551"/>
                  <a:pt x="6337298" y="7241541"/>
                </a:cubicBezTo>
                <a:cubicBezTo>
                  <a:pt x="6337298" y="7160261"/>
                  <a:pt x="6296658" y="7089141"/>
                  <a:pt x="6234428" y="7047231"/>
                </a:cubicBezTo>
                <a:cubicBezTo>
                  <a:pt x="6296658" y="7005321"/>
                  <a:pt x="6337298" y="6934201"/>
                  <a:pt x="6337298" y="6852921"/>
                </a:cubicBezTo>
                <a:cubicBezTo>
                  <a:pt x="6337298" y="6771642"/>
                  <a:pt x="6296658" y="6700521"/>
                  <a:pt x="6234428" y="6658611"/>
                </a:cubicBezTo>
                <a:cubicBezTo>
                  <a:pt x="6296658" y="6615431"/>
                  <a:pt x="6337298" y="6544311"/>
                  <a:pt x="6337298" y="6464302"/>
                </a:cubicBezTo>
                <a:cubicBezTo>
                  <a:pt x="6337298" y="6383022"/>
                  <a:pt x="6296658" y="6311902"/>
                  <a:pt x="6234428" y="6269992"/>
                </a:cubicBezTo>
                <a:cubicBezTo>
                  <a:pt x="6296658" y="6228082"/>
                  <a:pt x="6337298" y="6156962"/>
                  <a:pt x="6337298" y="6075682"/>
                </a:cubicBezTo>
                <a:cubicBezTo>
                  <a:pt x="6337298" y="5994402"/>
                  <a:pt x="6296658" y="5923282"/>
                  <a:pt x="6234428" y="5881372"/>
                </a:cubicBezTo>
                <a:cubicBezTo>
                  <a:pt x="6296658" y="5839462"/>
                  <a:pt x="6337298" y="5768342"/>
                  <a:pt x="6337298" y="5687062"/>
                </a:cubicBezTo>
                <a:cubicBezTo>
                  <a:pt x="6337298" y="5605782"/>
                  <a:pt x="6296658" y="5534662"/>
                  <a:pt x="6234428" y="5492752"/>
                </a:cubicBezTo>
                <a:cubicBezTo>
                  <a:pt x="6296658" y="5449572"/>
                  <a:pt x="6337298" y="5378452"/>
                  <a:pt x="6337298" y="5298442"/>
                </a:cubicBezTo>
                <a:cubicBezTo>
                  <a:pt x="6337298" y="5217163"/>
                  <a:pt x="6296658" y="5146042"/>
                  <a:pt x="6234428" y="5104133"/>
                </a:cubicBezTo>
                <a:cubicBezTo>
                  <a:pt x="6296658" y="5062223"/>
                  <a:pt x="6337298" y="4991103"/>
                  <a:pt x="6337298" y="4909823"/>
                </a:cubicBezTo>
                <a:cubicBezTo>
                  <a:pt x="6337298" y="4828543"/>
                  <a:pt x="6296658" y="4757423"/>
                  <a:pt x="6234428" y="4715513"/>
                </a:cubicBezTo>
                <a:cubicBezTo>
                  <a:pt x="6296658" y="4672333"/>
                  <a:pt x="6337298" y="4601213"/>
                  <a:pt x="6337298" y="4521203"/>
                </a:cubicBezTo>
                <a:cubicBezTo>
                  <a:pt x="6337298" y="4439923"/>
                  <a:pt x="6296658" y="4368803"/>
                  <a:pt x="6234428" y="4326893"/>
                </a:cubicBezTo>
                <a:cubicBezTo>
                  <a:pt x="6296658" y="4284983"/>
                  <a:pt x="6337298" y="4213863"/>
                  <a:pt x="6337298" y="4132583"/>
                </a:cubicBezTo>
                <a:cubicBezTo>
                  <a:pt x="6337298" y="4051303"/>
                  <a:pt x="6296658" y="3980183"/>
                  <a:pt x="6234428" y="3938274"/>
                </a:cubicBezTo>
                <a:cubicBezTo>
                  <a:pt x="6296658" y="3896364"/>
                  <a:pt x="6337298" y="3825244"/>
                  <a:pt x="6337298" y="3743964"/>
                </a:cubicBezTo>
                <a:cubicBezTo>
                  <a:pt x="6337298" y="3662684"/>
                  <a:pt x="6296658" y="3591564"/>
                  <a:pt x="6234428" y="3549654"/>
                </a:cubicBezTo>
                <a:cubicBezTo>
                  <a:pt x="6296658" y="3506474"/>
                  <a:pt x="6337298" y="3435354"/>
                  <a:pt x="6337298" y="3355344"/>
                </a:cubicBezTo>
                <a:cubicBezTo>
                  <a:pt x="6337298" y="3274064"/>
                  <a:pt x="6296658" y="3202944"/>
                  <a:pt x="6234428" y="3161034"/>
                </a:cubicBezTo>
                <a:cubicBezTo>
                  <a:pt x="6296658" y="3119124"/>
                  <a:pt x="6337298" y="3048004"/>
                  <a:pt x="6337298" y="2966724"/>
                </a:cubicBezTo>
                <a:cubicBezTo>
                  <a:pt x="6337298" y="2885444"/>
                  <a:pt x="6296658" y="2814324"/>
                  <a:pt x="6234428" y="2772414"/>
                </a:cubicBezTo>
                <a:cubicBezTo>
                  <a:pt x="6296658" y="2730504"/>
                  <a:pt x="6337298" y="2659384"/>
                  <a:pt x="6337298" y="2578104"/>
                </a:cubicBezTo>
                <a:cubicBezTo>
                  <a:pt x="6337298" y="2496824"/>
                  <a:pt x="6296658" y="2425704"/>
                  <a:pt x="6234428" y="2383794"/>
                </a:cubicBezTo>
                <a:cubicBezTo>
                  <a:pt x="6296658" y="2341884"/>
                  <a:pt x="6337298" y="2270764"/>
                  <a:pt x="6337298" y="2189484"/>
                </a:cubicBezTo>
                <a:cubicBezTo>
                  <a:pt x="6337298" y="2108204"/>
                  <a:pt x="6296658" y="2037084"/>
                  <a:pt x="6234428" y="1995174"/>
                </a:cubicBezTo>
                <a:cubicBezTo>
                  <a:pt x="6296658" y="1953264"/>
                  <a:pt x="6337298" y="1882144"/>
                  <a:pt x="6337298" y="1800864"/>
                </a:cubicBezTo>
                <a:cubicBezTo>
                  <a:pt x="6337298" y="1719584"/>
                  <a:pt x="6296658" y="1648464"/>
                  <a:pt x="6234428" y="1606554"/>
                </a:cubicBezTo>
                <a:cubicBezTo>
                  <a:pt x="6296658" y="1563374"/>
                  <a:pt x="6337298" y="1492254"/>
                  <a:pt x="6337298" y="1412244"/>
                </a:cubicBezTo>
                <a:cubicBezTo>
                  <a:pt x="6337298" y="1330964"/>
                  <a:pt x="6296658" y="1259844"/>
                  <a:pt x="6234428" y="1217934"/>
                </a:cubicBezTo>
                <a:cubicBezTo>
                  <a:pt x="6296658" y="1176024"/>
                  <a:pt x="6337298" y="1104904"/>
                  <a:pt x="6337298" y="1023624"/>
                </a:cubicBezTo>
                <a:cubicBezTo>
                  <a:pt x="6337298" y="942344"/>
                  <a:pt x="6296658" y="871224"/>
                  <a:pt x="6234428" y="829314"/>
                </a:cubicBezTo>
                <a:cubicBezTo>
                  <a:pt x="6309358" y="775974"/>
                  <a:pt x="6349998" y="704854"/>
                  <a:pt x="6349998" y="624844"/>
                </a:cubicBezTo>
                <a:close/>
              </a:path>
            </a:pathLst>
          </a:custGeom>
          <a:solidFill>
            <a:schemeClr val="bg2">
              <a:lumMod val="40000"/>
              <a:lumOff val="60000"/>
            </a:schemeClr>
          </a:solidFill>
        </p:spPr>
        <p:txBody>
          <a:bodyPr/>
          <a:lstStyle/>
          <a:p>
            <a:pPr>
              <a:defRPr/>
            </a:pPr>
            <a:endParaRPr lang="en-US">
              <a:solidFill>
                <a:srgbClr val="000000"/>
              </a:solidFill>
            </a:endParaRPr>
          </a:p>
        </p:txBody>
      </p:sp>
      <p:pic>
        <p:nvPicPr>
          <p:cNvPr id="12" name="Picture 12">
            <a:extLst>
              <a:ext uri="{FF2B5EF4-FFF2-40B4-BE49-F238E27FC236}">
                <a16:creationId xmlns:a16="http://schemas.microsoft.com/office/drawing/2014/main" id="{E7CDF4D1-247E-455C-8A8B-969A46C8DB89}"/>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rot="-1024001" flipH="1">
            <a:off x="1289932" y="689452"/>
            <a:ext cx="446610" cy="1216017"/>
          </a:xfrm>
          <a:prstGeom prst="rect">
            <a:avLst/>
          </a:prstGeom>
        </p:spPr>
      </p:pic>
      <p:pic>
        <p:nvPicPr>
          <p:cNvPr id="2" name="Picture 1">
            <a:extLst>
              <a:ext uri="{FF2B5EF4-FFF2-40B4-BE49-F238E27FC236}">
                <a16:creationId xmlns:a16="http://schemas.microsoft.com/office/drawing/2014/main" id="{377789C4-F3F0-41A0-AA09-5E640D442493}"/>
              </a:ext>
            </a:extLst>
          </p:cNvPr>
          <p:cNvPicPr>
            <a:picLocks noChangeAspect="1"/>
          </p:cNvPicPr>
          <p:nvPr/>
        </p:nvPicPr>
        <p:blipFill>
          <a:blip r:embed="rId4"/>
          <a:stretch>
            <a:fillRect/>
          </a:stretch>
        </p:blipFill>
        <p:spPr>
          <a:xfrm>
            <a:off x="6303753" y="422926"/>
            <a:ext cx="6323936" cy="1575054"/>
          </a:xfrm>
          <a:prstGeom prst="rect">
            <a:avLst/>
          </a:prstGeom>
        </p:spPr>
      </p:pic>
      <p:pic>
        <p:nvPicPr>
          <p:cNvPr id="3" name="Picture 2">
            <a:extLst>
              <a:ext uri="{FF2B5EF4-FFF2-40B4-BE49-F238E27FC236}">
                <a16:creationId xmlns:a16="http://schemas.microsoft.com/office/drawing/2014/main" id="{C1B0451E-B7D7-4FFD-90EB-771757250FC9}"/>
              </a:ext>
            </a:extLst>
          </p:cNvPr>
          <p:cNvPicPr>
            <a:picLocks noChangeAspect="1"/>
          </p:cNvPicPr>
          <p:nvPr/>
        </p:nvPicPr>
        <p:blipFill>
          <a:blip r:embed="rId5"/>
          <a:stretch>
            <a:fillRect/>
          </a:stretch>
        </p:blipFill>
        <p:spPr>
          <a:xfrm>
            <a:off x="7604017" y="1222382"/>
            <a:ext cx="5629854" cy="814164"/>
          </a:xfrm>
          <a:prstGeom prst="rect">
            <a:avLst/>
          </a:prstGeom>
        </p:spPr>
      </p:pic>
      <p:pic>
        <p:nvPicPr>
          <p:cNvPr id="15" name="Picture 14">
            <a:extLst>
              <a:ext uri="{FF2B5EF4-FFF2-40B4-BE49-F238E27FC236}">
                <a16:creationId xmlns:a16="http://schemas.microsoft.com/office/drawing/2014/main" id="{C1C14E92-C987-481D-B559-A13D79D9DA4F}"/>
              </a:ext>
            </a:extLst>
          </p:cNvPr>
          <p:cNvPicPr>
            <a:picLocks noChangeAspect="1"/>
          </p:cNvPicPr>
          <p:nvPr/>
        </p:nvPicPr>
        <p:blipFill>
          <a:blip r:embed="rId6"/>
          <a:stretch>
            <a:fillRect/>
          </a:stretch>
        </p:blipFill>
        <p:spPr>
          <a:xfrm>
            <a:off x="7442375" y="1761747"/>
            <a:ext cx="4222740" cy="2683901"/>
          </a:xfrm>
          <a:prstGeom prst="rect">
            <a:avLst/>
          </a:prstGeom>
        </p:spPr>
      </p:pic>
      <p:pic>
        <p:nvPicPr>
          <p:cNvPr id="19" name="Picture 18">
            <a:extLst>
              <a:ext uri="{FF2B5EF4-FFF2-40B4-BE49-F238E27FC236}">
                <a16:creationId xmlns:a16="http://schemas.microsoft.com/office/drawing/2014/main" id="{8BE94972-6AA8-405D-8B52-7FEC73FB0345}"/>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935723" y="1426805"/>
            <a:ext cx="3252477" cy="458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2" descr="Hat gao lang ta+">
            <a:extLst>
              <a:ext uri="{FF2B5EF4-FFF2-40B4-BE49-F238E27FC236}">
                <a16:creationId xmlns:a16="http://schemas.microsoft.com/office/drawing/2014/main" id="{8D6E97FB-2E23-4FC6-88C1-E2C9D66AC17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5838" y="1426805"/>
            <a:ext cx="3424071" cy="4580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98842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par>
                                <p:cTn id="8" presetID="10" presetClass="entr" presetSubtype="0"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507"/>
        <p:cNvGrpSpPr/>
        <p:nvPr/>
      </p:nvGrpSpPr>
      <p:grpSpPr>
        <a:xfrm>
          <a:off x="0" y="0"/>
          <a:ext cx="0" cy="0"/>
          <a:chOff x="0" y="0"/>
          <a:chExt cx="0" cy="0"/>
        </a:xfrm>
      </p:grpSpPr>
      <p:pic>
        <p:nvPicPr>
          <p:cNvPr id="77" name="Picture 76">
            <a:extLst>
              <a:ext uri="{FF2B5EF4-FFF2-40B4-BE49-F238E27FC236}">
                <a16:creationId xmlns:a16="http://schemas.microsoft.com/office/drawing/2014/main" id="{33A97D34-0FB6-4E7C-81C3-BFDF4CDD2E17}"/>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0" b="100000" l="0" r="100000">
                        <a14:foregroundMark x1="5417" y1="97870" x2="94271" y2="93796"/>
                        <a14:foregroundMark x1="938" y1="98889" x2="99948" y2="99352"/>
                        <a14:backgroundMark x1="12031" y1="25556" x2="82760" y2="80185"/>
                      </a14:backgroundRemoval>
                    </a14:imgEffect>
                  </a14:imgLayer>
                </a14:imgProps>
              </a:ext>
            </a:extLst>
          </a:blip>
          <a:stretch>
            <a:fillRect/>
          </a:stretch>
        </p:blipFill>
        <p:spPr>
          <a:xfrm>
            <a:off x="0" y="0"/>
            <a:ext cx="12192000" cy="6858000"/>
          </a:xfrm>
          <a:prstGeom prst="rect">
            <a:avLst/>
          </a:prstGeom>
        </p:spPr>
      </p:pic>
      <p:pic>
        <p:nvPicPr>
          <p:cNvPr id="74" name="Picture 12">
            <a:extLst>
              <a:ext uri="{FF2B5EF4-FFF2-40B4-BE49-F238E27FC236}">
                <a16:creationId xmlns:a16="http://schemas.microsoft.com/office/drawing/2014/main" id="{27B5DF64-4A21-4236-9FE6-1CDE126A67C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7515821" y="3968416"/>
            <a:ext cx="4744858" cy="2935881"/>
          </a:xfrm>
          <a:prstGeom prst="rect">
            <a:avLst/>
          </a:prstGeom>
        </p:spPr>
      </p:pic>
      <p:pic>
        <p:nvPicPr>
          <p:cNvPr id="75" name="Picture 12">
            <a:extLst>
              <a:ext uri="{FF2B5EF4-FFF2-40B4-BE49-F238E27FC236}">
                <a16:creationId xmlns:a16="http://schemas.microsoft.com/office/drawing/2014/main" id="{FC7E283D-3911-4AD1-AD85-B8FE30736AB2}"/>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792038" y="4579659"/>
            <a:ext cx="4744858" cy="2287691"/>
          </a:xfrm>
          <a:prstGeom prst="rect">
            <a:avLst/>
          </a:prstGeom>
        </p:spPr>
      </p:pic>
      <p:sp>
        <p:nvSpPr>
          <p:cNvPr id="114" name="Google Shape;2255;p51">
            <a:extLst>
              <a:ext uri="{FF2B5EF4-FFF2-40B4-BE49-F238E27FC236}">
                <a16:creationId xmlns:a16="http://schemas.microsoft.com/office/drawing/2014/main" id="{5CB2101A-81CB-4DFB-910E-5104A438CC6F}"/>
              </a:ext>
            </a:extLst>
          </p:cNvPr>
          <p:cNvSpPr/>
          <p:nvPr/>
        </p:nvSpPr>
        <p:spPr>
          <a:xfrm>
            <a:off x="2542153" y="1156682"/>
            <a:ext cx="7382553" cy="2763282"/>
          </a:xfrm>
          <a:prstGeom prst="round2DiagRect">
            <a:avLst>
              <a:gd name="adj1" fmla="val 50000"/>
              <a:gd name="adj2" fmla="val 0"/>
            </a:avLst>
          </a:pr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0000"/>
              </a:solidFill>
              <a:cs typeface="Arial"/>
              <a:sym typeface="Arial"/>
            </a:endParaRPr>
          </a:p>
        </p:txBody>
      </p:sp>
      <p:grpSp>
        <p:nvGrpSpPr>
          <p:cNvPr id="115" name="Google Shape;2422;p51">
            <a:extLst>
              <a:ext uri="{FF2B5EF4-FFF2-40B4-BE49-F238E27FC236}">
                <a16:creationId xmlns:a16="http://schemas.microsoft.com/office/drawing/2014/main" id="{4EF9285D-E79C-4813-ADA5-CCC9B15210F8}"/>
              </a:ext>
            </a:extLst>
          </p:cNvPr>
          <p:cNvGrpSpPr/>
          <p:nvPr/>
        </p:nvGrpSpPr>
        <p:grpSpPr>
          <a:xfrm>
            <a:off x="3188434" y="5165895"/>
            <a:ext cx="463528" cy="473297"/>
            <a:chOff x="7348550" y="1658600"/>
            <a:chExt cx="1664175" cy="1699250"/>
          </a:xfrm>
        </p:grpSpPr>
        <p:sp>
          <p:nvSpPr>
            <p:cNvPr id="116" name="Google Shape;2423;p51">
              <a:extLst>
                <a:ext uri="{FF2B5EF4-FFF2-40B4-BE49-F238E27FC236}">
                  <a16:creationId xmlns:a16="http://schemas.microsoft.com/office/drawing/2014/main" id="{369932AD-B1C8-4F53-8892-109FBA4C1FCF}"/>
                </a:ext>
              </a:extLst>
            </p:cNvPr>
            <p:cNvSpPr/>
            <p:nvPr/>
          </p:nvSpPr>
          <p:spPr>
            <a:xfrm>
              <a:off x="8057825" y="2298825"/>
              <a:ext cx="609050" cy="520425"/>
            </a:xfrm>
            <a:custGeom>
              <a:avLst/>
              <a:gdLst/>
              <a:ahLst/>
              <a:cxnLst/>
              <a:rect l="l" t="t" r="r" b="b"/>
              <a:pathLst>
                <a:path w="24362" h="20817" extrusionOk="0">
                  <a:moveTo>
                    <a:pt x="14101" y="0"/>
                  </a:moveTo>
                  <a:cubicBezTo>
                    <a:pt x="6615" y="0"/>
                    <a:pt x="0" y="16882"/>
                    <a:pt x="0" y="16882"/>
                  </a:cubicBezTo>
                  <a:cubicBezTo>
                    <a:pt x="1780" y="20441"/>
                    <a:pt x="3860" y="20817"/>
                    <a:pt x="3860" y="20817"/>
                  </a:cubicBezTo>
                  <a:cubicBezTo>
                    <a:pt x="12080" y="17032"/>
                    <a:pt x="24361" y="6305"/>
                    <a:pt x="17394" y="1167"/>
                  </a:cubicBezTo>
                  <a:cubicBezTo>
                    <a:pt x="16290" y="355"/>
                    <a:pt x="15186" y="0"/>
                    <a:pt x="1410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7" name="Google Shape;2424;p51">
              <a:extLst>
                <a:ext uri="{FF2B5EF4-FFF2-40B4-BE49-F238E27FC236}">
                  <a16:creationId xmlns:a16="http://schemas.microsoft.com/office/drawing/2014/main" id="{452F0B4C-B026-4617-A056-4599D7F8F01B}"/>
                </a:ext>
              </a:extLst>
            </p:cNvPr>
            <p:cNvSpPr/>
            <p:nvPr/>
          </p:nvSpPr>
          <p:spPr>
            <a:xfrm>
              <a:off x="8171225" y="2496975"/>
              <a:ext cx="663575" cy="381800"/>
            </a:xfrm>
            <a:custGeom>
              <a:avLst/>
              <a:gdLst/>
              <a:ahLst/>
              <a:cxnLst/>
              <a:rect l="l" t="t" r="r" b="b"/>
              <a:pathLst>
                <a:path w="26543" h="15272" extrusionOk="0">
                  <a:moveTo>
                    <a:pt x="17381" y="1"/>
                  </a:moveTo>
                  <a:cubicBezTo>
                    <a:pt x="10306" y="1"/>
                    <a:pt x="1" y="10109"/>
                    <a:pt x="1" y="10109"/>
                  </a:cubicBezTo>
                  <a:cubicBezTo>
                    <a:pt x="176" y="14094"/>
                    <a:pt x="1930" y="15271"/>
                    <a:pt x="1930" y="15271"/>
                  </a:cubicBezTo>
                  <a:cubicBezTo>
                    <a:pt x="10978" y="15196"/>
                    <a:pt x="26542" y="10409"/>
                    <a:pt x="22306" y="2890"/>
                  </a:cubicBezTo>
                  <a:cubicBezTo>
                    <a:pt x="21129" y="811"/>
                    <a:pt x="19384" y="1"/>
                    <a:pt x="17381"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8" name="Google Shape;2425;p51">
              <a:extLst>
                <a:ext uri="{FF2B5EF4-FFF2-40B4-BE49-F238E27FC236}">
                  <a16:creationId xmlns:a16="http://schemas.microsoft.com/office/drawing/2014/main" id="{BC7E166D-0461-413D-8CB4-F6E9930F4721}"/>
                </a:ext>
              </a:extLst>
            </p:cNvPr>
            <p:cNvSpPr/>
            <p:nvPr/>
          </p:nvSpPr>
          <p:spPr>
            <a:xfrm>
              <a:off x="8218850" y="2871850"/>
              <a:ext cx="395375" cy="373475"/>
            </a:xfrm>
            <a:custGeom>
              <a:avLst/>
              <a:gdLst/>
              <a:ahLst/>
              <a:cxnLst/>
              <a:rect l="l" t="t" r="r" b="b"/>
              <a:pathLst>
                <a:path w="15815" h="14939" extrusionOk="0">
                  <a:moveTo>
                    <a:pt x="9374" y="1"/>
                  </a:moveTo>
                  <a:cubicBezTo>
                    <a:pt x="7344" y="3008"/>
                    <a:pt x="4311" y="6617"/>
                    <a:pt x="0" y="9750"/>
                  </a:cubicBezTo>
                  <a:cubicBezTo>
                    <a:pt x="2807" y="11906"/>
                    <a:pt x="5539" y="13610"/>
                    <a:pt x="7995" y="14938"/>
                  </a:cubicBezTo>
                  <a:cubicBezTo>
                    <a:pt x="12231" y="11680"/>
                    <a:pt x="14537" y="7495"/>
                    <a:pt x="15815" y="3911"/>
                  </a:cubicBezTo>
                  <a:cubicBezTo>
                    <a:pt x="13910" y="2983"/>
                    <a:pt x="11705" y="1705"/>
                    <a:pt x="9374"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9" name="Google Shape;2426;p51">
              <a:extLst>
                <a:ext uri="{FF2B5EF4-FFF2-40B4-BE49-F238E27FC236}">
                  <a16:creationId xmlns:a16="http://schemas.microsoft.com/office/drawing/2014/main" id="{70A81E68-464C-4C13-BD75-1CF8146267AC}"/>
                </a:ext>
              </a:extLst>
            </p:cNvPr>
            <p:cNvSpPr/>
            <p:nvPr/>
          </p:nvSpPr>
          <p:spPr>
            <a:xfrm>
              <a:off x="8609200" y="3027250"/>
              <a:ext cx="295150" cy="330600"/>
            </a:xfrm>
            <a:custGeom>
              <a:avLst/>
              <a:gdLst/>
              <a:ahLst/>
              <a:cxnLst/>
              <a:rect l="l" t="t" r="r" b="b"/>
              <a:pathLst>
                <a:path w="11806" h="13224" extrusionOk="0">
                  <a:moveTo>
                    <a:pt x="6066" y="0"/>
                  </a:moveTo>
                  <a:cubicBezTo>
                    <a:pt x="5364" y="3735"/>
                    <a:pt x="3710" y="8271"/>
                    <a:pt x="0" y="12156"/>
                  </a:cubicBezTo>
                  <a:cubicBezTo>
                    <a:pt x="1604" y="12732"/>
                    <a:pt x="2657" y="12983"/>
                    <a:pt x="2833" y="13033"/>
                  </a:cubicBezTo>
                  <a:cubicBezTo>
                    <a:pt x="3364" y="13162"/>
                    <a:pt x="3895" y="13224"/>
                    <a:pt x="4418" y="13224"/>
                  </a:cubicBezTo>
                  <a:cubicBezTo>
                    <a:pt x="7451" y="13224"/>
                    <a:pt x="10201" y="11149"/>
                    <a:pt x="10928" y="8071"/>
                  </a:cubicBezTo>
                  <a:cubicBezTo>
                    <a:pt x="11805" y="4512"/>
                    <a:pt x="9625" y="903"/>
                    <a:pt x="606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0" name="Google Shape;2427;p51">
              <a:extLst>
                <a:ext uri="{FF2B5EF4-FFF2-40B4-BE49-F238E27FC236}">
                  <a16:creationId xmlns:a16="http://schemas.microsoft.com/office/drawing/2014/main" id="{CCDDC886-76CE-4A7C-BEB9-4867EA4EC683}"/>
                </a:ext>
              </a:extLst>
            </p:cNvPr>
            <p:cNvSpPr/>
            <p:nvPr/>
          </p:nvSpPr>
          <p:spPr>
            <a:xfrm>
              <a:off x="8418725" y="2969600"/>
              <a:ext cx="342125" cy="361550"/>
            </a:xfrm>
            <a:custGeom>
              <a:avLst/>
              <a:gdLst/>
              <a:ahLst/>
              <a:cxnLst/>
              <a:rect l="l" t="t" r="r" b="b"/>
              <a:pathLst>
                <a:path w="13685" h="14462" extrusionOk="0">
                  <a:moveTo>
                    <a:pt x="7820" y="1"/>
                  </a:moveTo>
                  <a:cubicBezTo>
                    <a:pt x="6542" y="3585"/>
                    <a:pt x="4236" y="7770"/>
                    <a:pt x="0" y="11028"/>
                  </a:cubicBezTo>
                  <a:cubicBezTo>
                    <a:pt x="3108" y="12707"/>
                    <a:pt x="5765" y="13810"/>
                    <a:pt x="7619" y="14462"/>
                  </a:cubicBezTo>
                  <a:cubicBezTo>
                    <a:pt x="11329" y="10577"/>
                    <a:pt x="12983" y="6041"/>
                    <a:pt x="13685" y="2306"/>
                  </a:cubicBezTo>
                  <a:cubicBezTo>
                    <a:pt x="13660" y="2306"/>
                    <a:pt x="13660" y="2281"/>
                    <a:pt x="13635" y="2281"/>
                  </a:cubicBezTo>
                  <a:cubicBezTo>
                    <a:pt x="13359" y="2206"/>
                    <a:pt x="11078" y="1605"/>
                    <a:pt x="7820" y="1"/>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1" name="Google Shape;2428;p51">
              <a:extLst>
                <a:ext uri="{FF2B5EF4-FFF2-40B4-BE49-F238E27FC236}">
                  <a16:creationId xmlns:a16="http://schemas.microsoft.com/office/drawing/2014/main" id="{67E0A0CC-9BEB-400A-8FF4-14A3CE111858}"/>
                </a:ext>
              </a:extLst>
            </p:cNvPr>
            <p:cNvSpPr/>
            <p:nvPr/>
          </p:nvSpPr>
          <p:spPr>
            <a:xfrm>
              <a:off x="7770850" y="2393750"/>
              <a:ext cx="539500" cy="556450"/>
            </a:xfrm>
            <a:custGeom>
              <a:avLst/>
              <a:gdLst/>
              <a:ahLst/>
              <a:cxnLst/>
              <a:rect l="l" t="t" r="r" b="b"/>
              <a:pathLst>
                <a:path w="21580" h="22258" extrusionOk="0">
                  <a:moveTo>
                    <a:pt x="7670" y="0"/>
                  </a:moveTo>
                  <a:cubicBezTo>
                    <a:pt x="6576" y="0"/>
                    <a:pt x="5465" y="267"/>
                    <a:pt x="4437" y="829"/>
                  </a:cubicBezTo>
                  <a:cubicBezTo>
                    <a:pt x="1203" y="2608"/>
                    <a:pt x="0" y="6694"/>
                    <a:pt x="1780" y="9952"/>
                  </a:cubicBezTo>
                  <a:cubicBezTo>
                    <a:pt x="4462" y="14814"/>
                    <a:pt x="7494" y="18874"/>
                    <a:pt x="10677" y="22258"/>
                  </a:cubicBezTo>
                  <a:cubicBezTo>
                    <a:pt x="15439" y="19927"/>
                    <a:pt x="19048" y="16894"/>
                    <a:pt x="21580" y="14263"/>
                  </a:cubicBezTo>
                  <a:cubicBezTo>
                    <a:pt x="18747" y="11405"/>
                    <a:pt x="15965" y="7847"/>
                    <a:pt x="13559" y="3486"/>
                  </a:cubicBezTo>
                  <a:cubicBezTo>
                    <a:pt x="12342" y="1256"/>
                    <a:pt x="10044" y="0"/>
                    <a:pt x="7670"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2" name="Google Shape;2429;p51">
              <a:extLst>
                <a:ext uri="{FF2B5EF4-FFF2-40B4-BE49-F238E27FC236}">
                  <a16:creationId xmlns:a16="http://schemas.microsoft.com/office/drawing/2014/main" id="{F8B578C1-1206-4089-9FE4-8F22D177DD55}"/>
                </a:ext>
              </a:extLst>
            </p:cNvPr>
            <p:cNvSpPr/>
            <p:nvPr/>
          </p:nvSpPr>
          <p:spPr>
            <a:xfrm>
              <a:off x="8037775" y="2750300"/>
              <a:ext cx="415425" cy="365325"/>
            </a:xfrm>
            <a:custGeom>
              <a:avLst/>
              <a:gdLst/>
              <a:ahLst/>
              <a:cxnLst/>
              <a:rect l="l" t="t" r="r" b="b"/>
              <a:pathLst>
                <a:path w="16617" h="14613" extrusionOk="0">
                  <a:moveTo>
                    <a:pt x="10903" y="1"/>
                  </a:moveTo>
                  <a:cubicBezTo>
                    <a:pt x="8371" y="2632"/>
                    <a:pt x="4762" y="5665"/>
                    <a:pt x="0" y="7996"/>
                  </a:cubicBezTo>
                  <a:cubicBezTo>
                    <a:pt x="351" y="8372"/>
                    <a:pt x="702" y="8773"/>
                    <a:pt x="1078" y="9123"/>
                  </a:cubicBezTo>
                  <a:cubicBezTo>
                    <a:pt x="3133" y="11229"/>
                    <a:pt x="5213" y="13033"/>
                    <a:pt x="7268" y="14612"/>
                  </a:cubicBezTo>
                  <a:cubicBezTo>
                    <a:pt x="11554" y="11479"/>
                    <a:pt x="14587" y="7870"/>
                    <a:pt x="16617" y="4863"/>
                  </a:cubicBezTo>
                  <a:cubicBezTo>
                    <a:pt x="14762" y="3534"/>
                    <a:pt x="12807" y="1905"/>
                    <a:pt x="10903" y="1"/>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3" name="Google Shape;2430;p51">
              <a:extLst>
                <a:ext uri="{FF2B5EF4-FFF2-40B4-BE49-F238E27FC236}">
                  <a16:creationId xmlns:a16="http://schemas.microsoft.com/office/drawing/2014/main" id="{A1E62F6B-28A7-4163-BB2F-4214A8D9222D}"/>
                </a:ext>
              </a:extLst>
            </p:cNvPr>
            <p:cNvSpPr/>
            <p:nvPr/>
          </p:nvSpPr>
          <p:spPr>
            <a:xfrm>
              <a:off x="7694400" y="2229250"/>
              <a:ext cx="542025" cy="550525"/>
            </a:xfrm>
            <a:custGeom>
              <a:avLst/>
              <a:gdLst/>
              <a:ahLst/>
              <a:cxnLst/>
              <a:rect l="l" t="t" r="r" b="b"/>
              <a:pathLst>
                <a:path w="21681" h="22021" extrusionOk="0">
                  <a:moveTo>
                    <a:pt x="10385" y="0"/>
                  </a:moveTo>
                  <a:cubicBezTo>
                    <a:pt x="10200" y="0"/>
                    <a:pt x="10013" y="5"/>
                    <a:pt x="9825" y="15"/>
                  </a:cubicBezTo>
                  <a:cubicBezTo>
                    <a:pt x="4261" y="291"/>
                    <a:pt x="1" y="5103"/>
                    <a:pt x="302" y="10642"/>
                  </a:cubicBezTo>
                  <a:cubicBezTo>
                    <a:pt x="377" y="12296"/>
                    <a:pt x="703" y="13825"/>
                    <a:pt x="803" y="14251"/>
                  </a:cubicBezTo>
                  <a:cubicBezTo>
                    <a:pt x="1254" y="16106"/>
                    <a:pt x="2181" y="17735"/>
                    <a:pt x="3434" y="18988"/>
                  </a:cubicBezTo>
                  <a:cubicBezTo>
                    <a:pt x="5294" y="20886"/>
                    <a:pt x="7872" y="22021"/>
                    <a:pt x="10607" y="22021"/>
                  </a:cubicBezTo>
                  <a:cubicBezTo>
                    <a:pt x="11374" y="22021"/>
                    <a:pt x="12154" y="21932"/>
                    <a:pt x="12933" y="21745"/>
                  </a:cubicBezTo>
                  <a:cubicBezTo>
                    <a:pt x="18322" y="20492"/>
                    <a:pt x="21680" y="15103"/>
                    <a:pt x="20452" y="9715"/>
                  </a:cubicBezTo>
                  <a:cubicBezTo>
                    <a:pt x="20452" y="9665"/>
                    <a:pt x="20427" y="9589"/>
                    <a:pt x="20402" y="9489"/>
                  </a:cubicBezTo>
                  <a:cubicBezTo>
                    <a:pt x="20136" y="4113"/>
                    <a:pt x="15704" y="0"/>
                    <a:pt x="10385"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4" name="Google Shape;2431;p51">
              <a:extLst>
                <a:ext uri="{FF2B5EF4-FFF2-40B4-BE49-F238E27FC236}">
                  <a16:creationId xmlns:a16="http://schemas.microsoft.com/office/drawing/2014/main" id="{2F39417F-105B-4C5E-A723-CC6C86E7A94F}"/>
                </a:ext>
              </a:extLst>
            </p:cNvPr>
            <p:cNvSpPr/>
            <p:nvPr/>
          </p:nvSpPr>
          <p:spPr>
            <a:xfrm>
              <a:off x="7416550" y="1887700"/>
              <a:ext cx="471600" cy="585750"/>
            </a:xfrm>
            <a:custGeom>
              <a:avLst/>
              <a:gdLst/>
              <a:ahLst/>
              <a:cxnLst/>
              <a:rect l="l" t="t" r="r" b="b"/>
              <a:pathLst>
                <a:path w="18864" h="23430" extrusionOk="0">
                  <a:moveTo>
                    <a:pt x="983" y="1"/>
                  </a:moveTo>
                  <a:cubicBezTo>
                    <a:pt x="391" y="1"/>
                    <a:pt x="1" y="889"/>
                    <a:pt x="639" y="1271"/>
                  </a:cubicBezTo>
                  <a:cubicBezTo>
                    <a:pt x="7932" y="5582"/>
                    <a:pt x="15751" y="14379"/>
                    <a:pt x="17456" y="22951"/>
                  </a:cubicBezTo>
                  <a:cubicBezTo>
                    <a:pt x="17526" y="23284"/>
                    <a:pt x="17780" y="23430"/>
                    <a:pt x="18046" y="23430"/>
                  </a:cubicBezTo>
                  <a:cubicBezTo>
                    <a:pt x="18441" y="23430"/>
                    <a:pt x="18864" y="23109"/>
                    <a:pt x="18759" y="22600"/>
                  </a:cubicBezTo>
                  <a:cubicBezTo>
                    <a:pt x="16979" y="13702"/>
                    <a:pt x="8909" y="4605"/>
                    <a:pt x="1315" y="93"/>
                  </a:cubicBezTo>
                  <a:cubicBezTo>
                    <a:pt x="1201" y="29"/>
                    <a:pt x="1089" y="1"/>
                    <a:pt x="983"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5" name="Google Shape;2432;p51">
              <a:extLst>
                <a:ext uri="{FF2B5EF4-FFF2-40B4-BE49-F238E27FC236}">
                  <a16:creationId xmlns:a16="http://schemas.microsoft.com/office/drawing/2014/main" id="{B520A0BE-9B25-42EF-9305-13EBFD145F13}"/>
                </a:ext>
              </a:extLst>
            </p:cNvPr>
            <p:cNvSpPr/>
            <p:nvPr/>
          </p:nvSpPr>
          <p:spPr>
            <a:xfrm>
              <a:off x="7348550" y="1849900"/>
              <a:ext cx="139750" cy="112850"/>
            </a:xfrm>
            <a:custGeom>
              <a:avLst/>
              <a:gdLst/>
              <a:ahLst/>
              <a:cxnLst/>
              <a:rect l="l" t="t" r="r" b="b"/>
              <a:pathLst>
                <a:path w="5590" h="4514" extrusionOk="0">
                  <a:moveTo>
                    <a:pt x="2238" y="0"/>
                  </a:moveTo>
                  <a:cubicBezTo>
                    <a:pt x="1372" y="0"/>
                    <a:pt x="529" y="718"/>
                    <a:pt x="301" y="1505"/>
                  </a:cubicBezTo>
                  <a:cubicBezTo>
                    <a:pt x="0" y="2633"/>
                    <a:pt x="702" y="3610"/>
                    <a:pt x="1729" y="3986"/>
                  </a:cubicBezTo>
                  <a:cubicBezTo>
                    <a:pt x="2080" y="4137"/>
                    <a:pt x="2456" y="4262"/>
                    <a:pt x="2807" y="4412"/>
                  </a:cubicBezTo>
                  <a:cubicBezTo>
                    <a:pt x="2986" y="4482"/>
                    <a:pt x="3170" y="4514"/>
                    <a:pt x="3353" y="4514"/>
                  </a:cubicBezTo>
                  <a:cubicBezTo>
                    <a:pt x="4224" y="4514"/>
                    <a:pt x="5081" y="3796"/>
                    <a:pt x="5288" y="3009"/>
                  </a:cubicBezTo>
                  <a:cubicBezTo>
                    <a:pt x="5589" y="1881"/>
                    <a:pt x="4887" y="904"/>
                    <a:pt x="3885" y="528"/>
                  </a:cubicBezTo>
                  <a:cubicBezTo>
                    <a:pt x="3509" y="377"/>
                    <a:pt x="3133" y="252"/>
                    <a:pt x="2782" y="102"/>
                  </a:cubicBezTo>
                  <a:cubicBezTo>
                    <a:pt x="2603" y="32"/>
                    <a:pt x="2420" y="0"/>
                    <a:pt x="2238"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6" name="Google Shape;2433;p51">
              <a:extLst>
                <a:ext uri="{FF2B5EF4-FFF2-40B4-BE49-F238E27FC236}">
                  <a16:creationId xmlns:a16="http://schemas.microsoft.com/office/drawing/2014/main" id="{AB164D46-F114-4516-8961-4E16CC22230A}"/>
                </a:ext>
              </a:extLst>
            </p:cNvPr>
            <p:cNvSpPr/>
            <p:nvPr/>
          </p:nvSpPr>
          <p:spPr>
            <a:xfrm>
              <a:off x="7639900" y="1658600"/>
              <a:ext cx="151025" cy="129350"/>
            </a:xfrm>
            <a:custGeom>
              <a:avLst/>
              <a:gdLst/>
              <a:ahLst/>
              <a:cxnLst/>
              <a:rect l="l" t="t" r="r" b="b"/>
              <a:pathLst>
                <a:path w="6041" h="5174" extrusionOk="0">
                  <a:moveTo>
                    <a:pt x="2231" y="1"/>
                  </a:moveTo>
                  <a:cubicBezTo>
                    <a:pt x="1362" y="1"/>
                    <a:pt x="508" y="748"/>
                    <a:pt x="301" y="1513"/>
                  </a:cubicBezTo>
                  <a:cubicBezTo>
                    <a:pt x="0" y="2666"/>
                    <a:pt x="702" y="3568"/>
                    <a:pt x="1705" y="3994"/>
                  </a:cubicBezTo>
                  <a:cubicBezTo>
                    <a:pt x="1402" y="3866"/>
                    <a:pt x="1291" y="3821"/>
                    <a:pt x="1280" y="3821"/>
                  </a:cubicBezTo>
                  <a:cubicBezTo>
                    <a:pt x="1260" y="3821"/>
                    <a:pt x="1543" y="3956"/>
                    <a:pt x="1654" y="4019"/>
                  </a:cubicBezTo>
                  <a:cubicBezTo>
                    <a:pt x="1682" y="4039"/>
                    <a:pt x="1706" y="4056"/>
                    <a:pt x="1726" y="4069"/>
                  </a:cubicBezTo>
                  <a:lnTo>
                    <a:pt x="1726" y="4069"/>
                  </a:lnTo>
                  <a:cubicBezTo>
                    <a:pt x="1807" y="4163"/>
                    <a:pt x="1854" y="4214"/>
                    <a:pt x="1869" y="4214"/>
                  </a:cubicBezTo>
                  <a:cubicBezTo>
                    <a:pt x="1879" y="4214"/>
                    <a:pt x="1874" y="4192"/>
                    <a:pt x="1855" y="4145"/>
                  </a:cubicBezTo>
                  <a:lnTo>
                    <a:pt x="1855" y="4145"/>
                  </a:lnTo>
                  <a:cubicBezTo>
                    <a:pt x="2310" y="4757"/>
                    <a:pt x="2948" y="5174"/>
                    <a:pt x="3658" y="5174"/>
                  </a:cubicBezTo>
                  <a:cubicBezTo>
                    <a:pt x="3965" y="5174"/>
                    <a:pt x="4286" y="5096"/>
                    <a:pt x="4612" y="4922"/>
                  </a:cubicBezTo>
                  <a:cubicBezTo>
                    <a:pt x="5464" y="4445"/>
                    <a:pt x="6040" y="3042"/>
                    <a:pt x="5389" y="2165"/>
                  </a:cubicBezTo>
                  <a:cubicBezTo>
                    <a:pt x="4662" y="1212"/>
                    <a:pt x="3885" y="561"/>
                    <a:pt x="2782" y="109"/>
                  </a:cubicBezTo>
                  <a:cubicBezTo>
                    <a:pt x="2602" y="35"/>
                    <a:pt x="2416" y="1"/>
                    <a:pt x="2231"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7" name="Google Shape;2434;p51">
              <a:extLst>
                <a:ext uri="{FF2B5EF4-FFF2-40B4-BE49-F238E27FC236}">
                  <a16:creationId xmlns:a16="http://schemas.microsoft.com/office/drawing/2014/main" id="{4848C304-103A-4C45-9C10-C885F3402FDA}"/>
                </a:ext>
              </a:extLst>
            </p:cNvPr>
            <p:cNvSpPr/>
            <p:nvPr/>
          </p:nvSpPr>
          <p:spPr>
            <a:xfrm>
              <a:off x="7715425" y="1735150"/>
              <a:ext cx="276925" cy="713025"/>
            </a:xfrm>
            <a:custGeom>
              <a:avLst/>
              <a:gdLst/>
              <a:ahLst/>
              <a:cxnLst/>
              <a:rect l="l" t="t" r="r" b="b"/>
              <a:pathLst>
                <a:path w="11077" h="28521" extrusionOk="0">
                  <a:moveTo>
                    <a:pt x="977" y="0"/>
                  </a:moveTo>
                  <a:cubicBezTo>
                    <a:pt x="472" y="0"/>
                    <a:pt x="0" y="676"/>
                    <a:pt x="463" y="1158"/>
                  </a:cubicBezTo>
                  <a:cubicBezTo>
                    <a:pt x="7155" y="8301"/>
                    <a:pt x="9536" y="18301"/>
                    <a:pt x="9711" y="27850"/>
                  </a:cubicBezTo>
                  <a:cubicBezTo>
                    <a:pt x="9724" y="28295"/>
                    <a:pt x="10078" y="28520"/>
                    <a:pt x="10421" y="28520"/>
                  </a:cubicBezTo>
                  <a:cubicBezTo>
                    <a:pt x="10754" y="28520"/>
                    <a:pt x="11077" y="28307"/>
                    <a:pt x="11065" y="27875"/>
                  </a:cubicBezTo>
                  <a:cubicBezTo>
                    <a:pt x="10889" y="17950"/>
                    <a:pt x="8358" y="7624"/>
                    <a:pt x="1415" y="205"/>
                  </a:cubicBezTo>
                  <a:cubicBezTo>
                    <a:pt x="1283" y="61"/>
                    <a:pt x="1128" y="0"/>
                    <a:pt x="977"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8" name="Google Shape;2435;p51">
              <a:extLst>
                <a:ext uri="{FF2B5EF4-FFF2-40B4-BE49-F238E27FC236}">
                  <a16:creationId xmlns:a16="http://schemas.microsoft.com/office/drawing/2014/main" id="{318F44B2-E1D6-426B-8F94-3CA5A6420CE8}"/>
                </a:ext>
              </a:extLst>
            </p:cNvPr>
            <p:cNvSpPr/>
            <p:nvPr/>
          </p:nvSpPr>
          <p:spPr>
            <a:xfrm>
              <a:off x="8836650" y="3187650"/>
              <a:ext cx="176075" cy="96525"/>
            </a:xfrm>
            <a:custGeom>
              <a:avLst/>
              <a:gdLst/>
              <a:ahLst/>
              <a:cxnLst/>
              <a:rect l="l" t="t" r="r" b="b"/>
              <a:pathLst>
                <a:path w="7043" h="3861" extrusionOk="0">
                  <a:moveTo>
                    <a:pt x="1278" y="0"/>
                  </a:moveTo>
                  <a:lnTo>
                    <a:pt x="0" y="3008"/>
                  </a:lnTo>
                  <a:lnTo>
                    <a:pt x="7043" y="3860"/>
                  </a:lnTo>
                  <a:lnTo>
                    <a:pt x="1278" y="0"/>
                  </a:ln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29" name="Google Shape;2436;p51">
            <a:extLst>
              <a:ext uri="{FF2B5EF4-FFF2-40B4-BE49-F238E27FC236}">
                <a16:creationId xmlns:a16="http://schemas.microsoft.com/office/drawing/2014/main" id="{303FFA1F-07E5-40EF-B39B-2E6F8F757C6D}"/>
              </a:ext>
            </a:extLst>
          </p:cNvPr>
          <p:cNvGrpSpPr/>
          <p:nvPr/>
        </p:nvGrpSpPr>
        <p:grpSpPr>
          <a:xfrm>
            <a:off x="1529376" y="115998"/>
            <a:ext cx="1057839" cy="780768"/>
            <a:chOff x="7757175" y="1399875"/>
            <a:chExt cx="1347450" cy="994525"/>
          </a:xfrm>
        </p:grpSpPr>
        <p:sp>
          <p:nvSpPr>
            <p:cNvPr id="130" name="Google Shape;2437;p51">
              <a:extLst>
                <a:ext uri="{FF2B5EF4-FFF2-40B4-BE49-F238E27FC236}">
                  <a16:creationId xmlns:a16="http://schemas.microsoft.com/office/drawing/2014/main" id="{66898B7E-EA7C-496B-9101-126698E0A802}"/>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1" name="Google Shape;2438;p51">
              <a:extLst>
                <a:ext uri="{FF2B5EF4-FFF2-40B4-BE49-F238E27FC236}">
                  <a16:creationId xmlns:a16="http://schemas.microsoft.com/office/drawing/2014/main" id="{CC5D1D76-BAB2-41DA-85C4-016F11FCC1A6}"/>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2" name="Google Shape;2439;p51">
              <a:extLst>
                <a:ext uri="{FF2B5EF4-FFF2-40B4-BE49-F238E27FC236}">
                  <a16:creationId xmlns:a16="http://schemas.microsoft.com/office/drawing/2014/main" id="{5EC89C69-0EE2-4EC9-A8F6-445CAC3D38DA}"/>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3" name="Google Shape;2440;p51">
              <a:extLst>
                <a:ext uri="{FF2B5EF4-FFF2-40B4-BE49-F238E27FC236}">
                  <a16:creationId xmlns:a16="http://schemas.microsoft.com/office/drawing/2014/main" id="{E23D0D1F-599F-44A7-9141-0E60C2E2BF42}"/>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4" name="Google Shape;2441;p51">
              <a:extLst>
                <a:ext uri="{FF2B5EF4-FFF2-40B4-BE49-F238E27FC236}">
                  <a16:creationId xmlns:a16="http://schemas.microsoft.com/office/drawing/2014/main" id="{75E7D036-79C6-427B-94FA-DEBBB8637BE6}"/>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5" name="Google Shape;2442;p51">
              <a:extLst>
                <a:ext uri="{FF2B5EF4-FFF2-40B4-BE49-F238E27FC236}">
                  <a16:creationId xmlns:a16="http://schemas.microsoft.com/office/drawing/2014/main" id="{0296EF35-1960-42F4-8A05-64F7E66ACF40}"/>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6" name="Google Shape;2443;p51">
              <a:extLst>
                <a:ext uri="{FF2B5EF4-FFF2-40B4-BE49-F238E27FC236}">
                  <a16:creationId xmlns:a16="http://schemas.microsoft.com/office/drawing/2014/main" id="{5C2C8E5A-06C8-4E79-8F19-C40510E1D370}"/>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7" name="Google Shape;2444;p51">
              <a:extLst>
                <a:ext uri="{FF2B5EF4-FFF2-40B4-BE49-F238E27FC236}">
                  <a16:creationId xmlns:a16="http://schemas.microsoft.com/office/drawing/2014/main" id="{3D3859C9-10EB-4CA7-891D-1EE2D3CDFBD4}"/>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8" name="Google Shape;2445;p51">
              <a:extLst>
                <a:ext uri="{FF2B5EF4-FFF2-40B4-BE49-F238E27FC236}">
                  <a16:creationId xmlns:a16="http://schemas.microsoft.com/office/drawing/2014/main" id="{1BAD300B-4CC4-40CA-8141-9A4947007731}"/>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39" name="Google Shape;2446;p51">
            <a:extLst>
              <a:ext uri="{FF2B5EF4-FFF2-40B4-BE49-F238E27FC236}">
                <a16:creationId xmlns:a16="http://schemas.microsoft.com/office/drawing/2014/main" id="{8CB7F963-A4C0-4119-8434-B7068E01C03E}"/>
              </a:ext>
            </a:extLst>
          </p:cNvPr>
          <p:cNvGrpSpPr/>
          <p:nvPr/>
        </p:nvGrpSpPr>
        <p:grpSpPr>
          <a:xfrm>
            <a:off x="9579511" y="366183"/>
            <a:ext cx="874935" cy="1034345"/>
            <a:chOff x="4377350" y="3576850"/>
            <a:chExt cx="1070125" cy="1265100"/>
          </a:xfrm>
        </p:grpSpPr>
        <p:sp>
          <p:nvSpPr>
            <p:cNvPr id="140" name="Google Shape;2447;p51">
              <a:extLst>
                <a:ext uri="{FF2B5EF4-FFF2-40B4-BE49-F238E27FC236}">
                  <a16:creationId xmlns:a16="http://schemas.microsoft.com/office/drawing/2014/main" id="{6D23818F-F723-43E3-B7ED-2C844B95FB9A}"/>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1" name="Google Shape;2448;p51">
              <a:extLst>
                <a:ext uri="{FF2B5EF4-FFF2-40B4-BE49-F238E27FC236}">
                  <a16:creationId xmlns:a16="http://schemas.microsoft.com/office/drawing/2014/main" id="{07B7816E-7E5D-4D05-BB03-BF01BED159D8}"/>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2" name="Google Shape;2449;p51">
              <a:extLst>
                <a:ext uri="{FF2B5EF4-FFF2-40B4-BE49-F238E27FC236}">
                  <a16:creationId xmlns:a16="http://schemas.microsoft.com/office/drawing/2014/main" id="{72BF005E-6CE7-441F-A278-F7E044C3A52A}"/>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3" name="Google Shape;2450;p51">
              <a:extLst>
                <a:ext uri="{FF2B5EF4-FFF2-40B4-BE49-F238E27FC236}">
                  <a16:creationId xmlns:a16="http://schemas.microsoft.com/office/drawing/2014/main" id="{AD6B71EF-B67E-430B-B430-17980D8E030F}"/>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4" name="Google Shape;2451;p51">
              <a:extLst>
                <a:ext uri="{FF2B5EF4-FFF2-40B4-BE49-F238E27FC236}">
                  <a16:creationId xmlns:a16="http://schemas.microsoft.com/office/drawing/2014/main" id="{7FD1FA5B-3543-476C-9FBA-641ABC98EB5A}"/>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5" name="Google Shape;2452;p51">
              <a:extLst>
                <a:ext uri="{FF2B5EF4-FFF2-40B4-BE49-F238E27FC236}">
                  <a16:creationId xmlns:a16="http://schemas.microsoft.com/office/drawing/2014/main" id="{238D3094-08AA-4A93-BEE8-AE82FE5BD60E}"/>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51" name="Google Shape;2453;p51">
            <a:extLst>
              <a:ext uri="{FF2B5EF4-FFF2-40B4-BE49-F238E27FC236}">
                <a16:creationId xmlns:a16="http://schemas.microsoft.com/office/drawing/2014/main" id="{3F4D7A7F-C19D-4054-962A-8D062AE1BBBD}"/>
              </a:ext>
            </a:extLst>
          </p:cNvPr>
          <p:cNvGrpSpPr/>
          <p:nvPr/>
        </p:nvGrpSpPr>
        <p:grpSpPr>
          <a:xfrm rot="20530116">
            <a:off x="11319391" y="3111219"/>
            <a:ext cx="614884" cy="496204"/>
            <a:chOff x="3973200" y="2218800"/>
            <a:chExt cx="1850925" cy="1081725"/>
          </a:xfrm>
        </p:grpSpPr>
        <p:sp>
          <p:nvSpPr>
            <p:cNvPr id="152" name="Google Shape;2454;p51">
              <a:extLst>
                <a:ext uri="{FF2B5EF4-FFF2-40B4-BE49-F238E27FC236}">
                  <a16:creationId xmlns:a16="http://schemas.microsoft.com/office/drawing/2014/main" id="{2665B8DD-4843-4F2A-A83E-EE80CD262D7A}"/>
                </a:ext>
              </a:extLst>
            </p:cNvPr>
            <p:cNvSpPr/>
            <p:nvPr/>
          </p:nvSpPr>
          <p:spPr>
            <a:xfrm>
              <a:off x="3973200" y="2218800"/>
              <a:ext cx="886625" cy="1081725"/>
            </a:xfrm>
            <a:custGeom>
              <a:avLst/>
              <a:gdLst/>
              <a:ahLst/>
              <a:cxnLst/>
              <a:rect l="l" t="t" r="r" b="b"/>
              <a:pathLst>
                <a:path w="35465" h="43269" extrusionOk="0">
                  <a:moveTo>
                    <a:pt x="14159" y="1"/>
                  </a:moveTo>
                  <a:cubicBezTo>
                    <a:pt x="12638" y="1"/>
                    <a:pt x="11181" y="333"/>
                    <a:pt x="9825" y="1024"/>
                  </a:cubicBezTo>
                  <a:cubicBezTo>
                    <a:pt x="1" y="6012"/>
                    <a:pt x="7620" y="16839"/>
                    <a:pt x="13735" y="20047"/>
                  </a:cubicBezTo>
                  <a:cubicBezTo>
                    <a:pt x="9806" y="22948"/>
                    <a:pt x="13686" y="27370"/>
                    <a:pt x="18466" y="27370"/>
                  </a:cubicBezTo>
                  <a:cubicBezTo>
                    <a:pt x="18929" y="27370"/>
                    <a:pt x="19401" y="27328"/>
                    <a:pt x="19876" y="27240"/>
                  </a:cubicBezTo>
                  <a:lnTo>
                    <a:pt x="19876" y="27240"/>
                  </a:lnTo>
                  <a:cubicBezTo>
                    <a:pt x="19851" y="27265"/>
                    <a:pt x="15916" y="28267"/>
                    <a:pt x="13384" y="30322"/>
                  </a:cubicBezTo>
                  <a:cubicBezTo>
                    <a:pt x="11054" y="32202"/>
                    <a:pt x="11680" y="35210"/>
                    <a:pt x="15916" y="37014"/>
                  </a:cubicBezTo>
                  <a:cubicBezTo>
                    <a:pt x="15916" y="37014"/>
                    <a:pt x="14862" y="43269"/>
                    <a:pt x="21893" y="43269"/>
                  </a:cubicBezTo>
                  <a:cubicBezTo>
                    <a:pt x="22296" y="43269"/>
                    <a:pt x="22726" y="43248"/>
                    <a:pt x="23184" y="43205"/>
                  </a:cubicBezTo>
                  <a:cubicBezTo>
                    <a:pt x="31655" y="42403"/>
                    <a:pt x="32683" y="33856"/>
                    <a:pt x="35465" y="30648"/>
                  </a:cubicBezTo>
                  <a:lnTo>
                    <a:pt x="35465" y="18042"/>
                  </a:lnTo>
                  <a:cubicBezTo>
                    <a:pt x="29322" y="6866"/>
                    <a:pt x="21074" y="1"/>
                    <a:pt x="14159" y="1"/>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 name="Google Shape;2455;p51">
              <a:extLst>
                <a:ext uri="{FF2B5EF4-FFF2-40B4-BE49-F238E27FC236}">
                  <a16:creationId xmlns:a16="http://schemas.microsoft.com/office/drawing/2014/main" id="{2B06C151-C8E3-4554-B177-9B2650DA158A}"/>
                </a:ext>
              </a:extLst>
            </p:cNvPr>
            <p:cNvSpPr/>
            <p:nvPr/>
          </p:nvSpPr>
          <p:spPr>
            <a:xfrm>
              <a:off x="4214450" y="2311975"/>
              <a:ext cx="542700" cy="382000"/>
            </a:xfrm>
            <a:custGeom>
              <a:avLst/>
              <a:gdLst/>
              <a:ahLst/>
              <a:cxnLst/>
              <a:rect l="l" t="t" r="r" b="b"/>
              <a:pathLst>
                <a:path w="21708" h="15280" extrusionOk="0">
                  <a:moveTo>
                    <a:pt x="5991" y="0"/>
                  </a:moveTo>
                  <a:cubicBezTo>
                    <a:pt x="4867" y="0"/>
                    <a:pt x="3757" y="249"/>
                    <a:pt x="2757" y="856"/>
                  </a:cubicBezTo>
                  <a:cubicBezTo>
                    <a:pt x="752" y="2059"/>
                    <a:pt x="0" y="4465"/>
                    <a:pt x="902" y="6620"/>
                  </a:cubicBezTo>
                  <a:cubicBezTo>
                    <a:pt x="1615" y="8332"/>
                    <a:pt x="3339" y="9679"/>
                    <a:pt x="5170" y="9679"/>
                  </a:cubicBezTo>
                  <a:cubicBezTo>
                    <a:pt x="5592" y="9679"/>
                    <a:pt x="6019" y="9607"/>
                    <a:pt x="6441" y="9453"/>
                  </a:cubicBezTo>
                  <a:cubicBezTo>
                    <a:pt x="8973" y="8525"/>
                    <a:pt x="9499" y="5242"/>
                    <a:pt x="7519" y="3864"/>
                  </a:cubicBezTo>
                  <a:lnTo>
                    <a:pt x="7519" y="3864"/>
                  </a:lnTo>
                  <a:cubicBezTo>
                    <a:pt x="14186" y="4490"/>
                    <a:pt x="17569" y="11257"/>
                    <a:pt x="21128" y="15217"/>
                  </a:cubicBezTo>
                  <a:cubicBezTo>
                    <a:pt x="21172" y="15261"/>
                    <a:pt x="21225" y="15279"/>
                    <a:pt x="21280" y="15279"/>
                  </a:cubicBezTo>
                  <a:cubicBezTo>
                    <a:pt x="21479" y="15279"/>
                    <a:pt x="21708" y="15037"/>
                    <a:pt x="21629" y="14841"/>
                  </a:cubicBezTo>
                  <a:cubicBezTo>
                    <a:pt x="20552" y="11984"/>
                    <a:pt x="18446" y="9052"/>
                    <a:pt x="16642" y="6595"/>
                  </a:cubicBezTo>
                  <a:cubicBezTo>
                    <a:pt x="14912" y="4239"/>
                    <a:pt x="12707" y="2159"/>
                    <a:pt x="10025" y="931"/>
                  </a:cubicBezTo>
                  <a:cubicBezTo>
                    <a:pt x="8780" y="378"/>
                    <a:pt x="7375" y="0"/>
                    <a:pt x="59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4" name="Google Shape;2456;p51">
              <a:extLst>
                <a:ext uri="{FF2B5EF4-FFF2-40B4-BE49-F238E27FC236}">
                  <a16:creationId xmlns:a16="http://schemas.microsoft.com/office/drawing/2014/main" id="{9D26EB2E-1C5B-4D1E-A459-045606275D52}"/>
                </a:ext>
              </a:extLst>
            </p:cNvPr>
            <p:cNvSpPr/>
            <p:nvPr/>
          </p:nvSpPr>
          <p:spPr>
            <a:xfrm>
              <a:off x="4367500" y="2677600"/>
              <a:ext cx="328800" cy="160775"/>
            </a:xfrm>
            <a:custGeom>
              <a:avLst/>
              <a:gdLst/>
              <a:ahLst/>
              <a:cxnLst/>
              <a:rect l="l" t="t" r="r" b="b"/>
              <a:pathLst>
                <a:path w="13152" h="6431" extrusionOk="0">
                  <a:moveTo>
                    <a:pt x="6691" y="0"/>
                  </a:moveTo>
                  <a:cubicBezTo>
                    <a:pt x="4026" y="0"/>
                    <a:pt x="1364" y="761"/>
                    <a:pt x="620" y="3123"/>
                  </a:cubicBezTo>
                  <a:cubicBezTo>
                    <a:pt x="1" y="5135"/>
                    <a:pt x="1924" y="6430"/>
                    <a:pt x="3681" y="6430"/>
                  </a:cubicBezTo>
                  <a:cubicBezTo>
                    <a:pt x="4768" y="6430"/>
                    <a:pt x="5792" y="5934"/>
                    <a:pt x="6109" y="4803"/>
                  </a:cubicBezTo>
                  <a:cubicBezTo>
                    <a:pt x="6560" y="3274"/>
                    <a:pt x="5231" y="2422"/>
                    <a:pt x="4028" y="2396"/>
                  </a:cubicBezTo>
                  <a:cubicBezTo>
                    <a:pt x="4524" y="2035"/>
                    <a:pt x="4997" y="1885"/>
                    <a:pt x="5460" y="1885"/>
                  </a:cubicBezTo>
                  <a:cubicBezTo>
                    <a:pt x="6472" y="1885"/>
                    <a:pt x="7433" y="2600"/>
                    <a:pt x="8465" y="3374"/>
                  </a:cubicBezTo>
                  <a:cubicBezTo>
                    <a:pt x="8527" y="3424"/>
                    <a:pt x="8625" y="3447"/>
                    <a:pt x="8750" y="3447"/>
                  </a:cubicBezTo>
                  <a:cubicBezTo>
                    <a:pt x="9625" y="3447"/>
                    <a:pt x="11810" y="2331"/>
                    <a:pt x="12249" y="1695"/>
                  </a:cubicBezTo>
                  <a:cubicBezTo>
                    <a:pt x="13151" y="442"/>
                    <a:pt x="9417" y="241"/>
                    <a:pt x="9392" y="241"/>
                  </a:cubicBezTo>
                  <a:cubicBezTo>
                    <a:pt x="8545" y="92"/>
                    <a:pt x="7618" y="0"/>
                    <a:pt x="66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5" name="Google Shape;2457;p51">
              <a:extLst>
                <a:ext uri="{FF2B5EF4-FFF2-40B4-BE49-F238E27FC236}">
                  <a16:creationId xmlns:a16="http://schemas.microsoft.com/office/drawing/2014/main" id="{6FE33BE7-0A3F-40AC-89AC-24D3E3BE8249}"/>
                </a:ext>
              </a:extLst>
            </p:cNvPr>
            <p:cNvSpPr/>
            <p:nvPr/>
          </p:nvSpPr>
          <p:spPr>
            <a:xfrm>
              <a:off x="4307800" y="2488725"/>
              <a:ext cx="342675" cy="173650"/>
            </a:xfrm>
            <a:custGeom>
              <a:avLst/>
              <a:gdLst/>
              <a:ahLst/>
              <a:cxnLst/>
              <a:rect l="l" t="t" r="r" b="b"/>
              <a:pathLst>
                <a:path w="13707" h="6946" extrusionOk="0">
                  <a:moveTo>
                    <a:pt x="6900" y="0"/>
                  </a:moveTo>
                  <a:cubicBezTo>
                    <a:pt x="6547" y="0"/>
                    <a:pt x="6396" y="181"/>
                    <a:pt x="6366" y="327"/>
                  </a:cubicBezTo>
                  <a:cubicBezTo>
                    <a:pt x="5239" y="4964"/>
                    <a:pt x="1279" y="3886"/>
                    <a:pt x="727" y="4413"/>
                  </a:cubicBezTo>
                  <a:cubicBezTo>
                    <a:pt x="0" y="5164"/>
                    <a:pt x="1304" y="5992"/>
                    <a:pt x="2005" y="6242"/>
                  </a:cubicBezTo>
                  <a:cubicBezTo>
                    <a:pt x="2595" y="6431"/>
                    <a:pt x="3224" y="6495"/>
                    <a:pt x="3870" y="6495"/>
                  </a:cubicBezTo>
                  <a:cubicBezTo>
                    <a:pt x="5195" y="6495"/>
                    <a:pt x="6593" y="6228"/>
                    <a:pt x="7881" y="6228"/>
                  </a:cubicBezTo>
                  <a:cubicBezTo>
                    <a:pt x="8046" y="6228"/>
                    <a:pt x="8210" y="6232"/>
                    <a:pt x="8371" y="6242"/>
                  </a:cubicBezTo>
                  <a:cubicBezTo>
                    <a:pt x="9775" y="6317"/>
                    <a:pt x="11229" y="6944"/>
                    <a:pt x="12582" y="6944"/>
                  </a:cubicBezTo>
                  <a:cubicBezTo>
                    <a:pt x="12617" y="6945"/>
                    <a:pt x="12651" y="6945"/>
                    <a:pt x="12683" y="6945"/>
                  </a:cubicBezTo>
                  <a:cubicBezTo>
                    <a:pt x="13547" y="6945"/>
                    <a:pt x="13707" y="6636"/>
                    <a:pt x="13635" y="6443"/>
                  </a:cubicBezTo>
                  <a:cubicBezTo>
                    <a:pt x="13108" y="4914"/>
                    <a:pt x="11504" y="3260"/>
                    <a:pt x="10351" y="2157"/>
                  </a:cubicBezTo>
                  <a:cubicBezTo>
                    <a:pt x="8500" y="444"/>
                    <a:pt x="7452" y="0"/>
                    <a:pt x="6900"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6" name="Google Shape;2458;p51">
              <a:extLst>
                <a:ext uri="{FF2B5EF4-FFF2-40B4-BE49-F238E27FC236}">
                  <a16:creationId xmlns:a16="http://schemas.microsoft.com/office/drawing/2014/main" id="{2C6F496D-268B-45A5-B527-9B95B599BB93}"/>
                </a:ext>
              </a:extLst>
            </p:cNvPr>
            <p:cNvSpPr/>
            <p:nvPr/>
          </p:nvSpPr>
          <p:spPr>
            <a:xfrm>
              <a:off x="4500050" y="2753125"/>
              <a:ext cx="277700" cy="187075"/>
            </a:xfrm>
            <a:custGeom>
              <a:avLst/>
              <a:gdLst/>
              <a:ahLst/>
              <a:cxnLst/>
              <a:rect l="l" t="t" r="r" b="b"/>
              <a:pathLst>
                <a:path w="11108" h="7483" extrusionOk="0">
                  <a:moveTo>
                    <a:pt x="8659" y="1"/>
                  </a:moveTo>
                  <a:cubicBezTo>
                    <a:pt x="5432" y="1"/>
                    <a:pt x="0" y="2867"/>
                    <a:pt x="1809" y="6092"/>
                  </a:cubicBezTo>
                  <a:cubicBezTo>
                    <a:pt x="2293" y="6968"/>
                    <a:pt x="3242" y="7483"/>
                    <a:pt x="4229" y="7483"/>
                  </a:cubicBezTo>
                  <a:cubicBezTo>
                    <a:pt x="4316" y="7483"/>
                    <a:pt x="4404" y="7479"/>
                    <a:pt x="4491" y="7471"/>
                  </a:cubicBezTo>
                  <a:cubicBezTo>
                    <a:pt x="6020" y="7295"/>
                    <a:pt x="6521" y="6193"/>
                    <a:pt x="7273" y="5040"/>
                  </a:cubicBezTo>
                  <a:cubicBezTo>
                    <a:pt x="7925" y="4087"/>
                    <a:pt x="8752" y="3461"/>
                    <a:pt x="9729" y="2859"/>
                  </a:cubicBezTo>
                  <a:cubicBezTo>
                    <a:pt x="10130" y="2609"/>
                    <a:pt x="10581" y="2358"/>
                    <a:pt x="10757" y="1857"/>
                  </a:cubicBezTo>
                  <a:cubicBezTo>
                    <a:pt x="11107" y="954"/>
                    <a:pt x="10757" y="503"/>
                    <a:pt x="9930" y="203"/>
                  </a:cubicBezTo>
                  <a:cubicBezTo>
                    <a:pt x="9577" y="65"/>
                    <a:pt x="9142" y="1"/>
                    <a:pt x="865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7" name="Google Shape;2459;p51">
              <a:extLst>
                <a:ext uri="{FF2B5EF4-FFF2-40B4-BE49-F238E27FC236}">
                  <a16:creationId xmlns:a16="http://schemas.microsoft.com/office/drawing/2014/main" id="{DFDB4251-7DDA-45D5-9D6D-B3BF069E2D00}"/>
                </a:ext>
              </a:extLst>
            </p:cNvPr>
            <p:cNvSpPr/>
            <p:nvPr/>
          </p:nvSpPr>
          <p:spPr>
            <a:xfrm>
              <a:off x="4308425" y="2902100"/>
              <a:ext cx="507650" cy="196575"/>
            </a:xfrm>
            <a:custGeom>
              <a:avLst/>
              <a:gdLst/>
              <a:ahLst/>
              <a:cxnLst/>
              <a:rect l="l" t="t" r="r" b="b"/>
              <a:pathLst>
                <a:path w="20306" h="7863" extrusionOk="0">
                  <a:moveTo>
                    <a:pt x="18049" y="0"/>
                  </a:moveTo>
                  <a:cubicBezTo>
                    <a:pt x="17391" y="0"/>
                    <a:pt x="16019" y="1812"/>
                    <a:pt x="14211" y="2640"/>
                  </a:cubicBezTo>
                  <a:cubicBezTo>
                    <a:pt x="13550" y="2952"/>
                    <a:pt x="12826" y="3091"/>
                    <a:pt x="12103" y="3091"/>
                  </a:cubicBezTo>
                  <a:cubicBezTo>
                    <a:pt x="11316" y="3091"/>
                    <a:pt x="10530" y="2927"/>
                    <a:pt x="9825" y="2640"/>
                  </a:cubicBezTo>
                  <a:cubicBezTo>
                    <a:pt x="8838" y="2251"/>
                    <a:pt x="7966" y="2030"/>
                    <a:pt x="7033" y="2030"/>
                  </a:cubicBezTo>
                  <a:cubicBezTo>
                    <a:pt x="6521" y="2030"/>
                    <a:pt x="5991" y="2097"/>
                    <a:pt x="5414" y="2239"/>
                  </a:cubicBezTo>
                  <a:cubicBezTo>
                    <a:pt x="3760" y="2640"/>
                    <a:pt x="0" y="4795"/>
                    <a:pt x="2081" y="6850"/>
                  </a:cubicBezTo>
                  <a:cubicBezTo>
                    <a:pt x="2796" y="7561"/>
                    <a:pt x="3964" y="7862"/>
                    <a:pt x="5356" y="7862"/>
                  </a:cubicBezTo>
                  <a:cubicBezTo>
                    <a:pt x="10989" y="7862"/>
                    <a:pt x="20306" y="2926"/>
                    <a:pt x="18296" y="133"/>
                  </a:cubicBezTo>
                  <a:cubicBezTo>
                    <a:pt x="18231" y="41"/>
                    <a:pt x="18148" y="0"/>
                    <a:pt x="18049"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8" name="Google Shape;2460;p51">
              <a:extLst>
                <a:ext uri="{FF2B5EF4-FFF2-40B4-BE49-F238E27FC236}">
                  <a16:creationId xmlns:a16="http://schemas.microsoft.com/office/drawing/2014/main" id="{2CFB73D7-2B83-4A13-8251-152FE1624E77}"/>
                </a:ext>
              </a:extLst>
            </p:cNvPr>
            <p:cNvSpPr/>
            <p:nvPr/>
          </p:nvSpPr>
          <p:spPr>
            <a:xfrm>
              <a:off x="4484300" y="3070225"/>
              <a:ext cx="253350" cy="166975"/>
            </a:xfrm>
            <a:custGeom>
              <a:avLst/>
              <a:gdLst/>
              <a:ahLst/>
              <a:cxnLst/>
              <a:rect l="l" t="t" r="r" b="b"/>
              <a:pathLst>
                <a:path w="10134" h="6679" extrusionOk="0">
                  <a:moveTo>
                    <a:pt x="8838" y="1"/>
                  </a:moveTo>
                  <a:cubicBezTo>
                    <a:pt x="6655" y="1"/>
                    <a:pt x="1834" y="1343"/>
                    <a:pt x="835" y="3634"/>
                  </a:cubicBezTo>
                  <a:cubicBezTo>
                    <a:pt x="0" y="5543"/>
                    <a:pt x="1657" y="6679"/>
                    <a:pt x="3329" y="6679"/>
                  </a:cubicBezTo>
                  <a:cubicBezTo>
                    <a:pt x="3765" y="6679"/>
                    <a:pt x="4201" y="6602"/>
                    <a:pt x="4595" y="6441"/>
                  </a:cubicBezTo>
                  <a:cubicBezTo>
                    <a:pt x="5923" y="5940"/>
                    <a:pt x="7226" y="4687"/>
                    <a:pt x="8179" y="3659"/>
                  </a:cubicBezTo>
                  <a:cubicBezTo>
                    <a:pt x="8805" y="2982"/>
                    <a:pt x="10133" y="1403"/>
                    <a:pt x="9908" y="326"/>
                  </a:cubicBezTo>
                  <a:cubicBezTo>
                    <a:pt x="9853" y="106"/>
                    <a:pt x="9449" y="1"/>
                    <a:pt x="8838"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9" name="Google Shape;2461;p51">
              <a:extLst>
                <a:ext uri="{FF2B5EF4-FFF2-40B4-BE49-F238E27FC236}">
                  <a16:creationId xmlns:a16="http://schemas.microsoft.com/office/drawing/2014/main" id="{E03245E2-1C67-4D8A-AB96-F2BD9C48575B}"/>
                </a:ext>
              </a:extLst>
            </p:cNvPr>
            <p:cNvSpPr/>
            <p:nvPr/>
          </p:nvSpPr>
          <p:spPr>
            <a:xfrm>
              <a:off x="4937500" y="2218800"/>
              <a:ext cx="886625" cy="1081725"/>
            </a:xfrm>
            <a:custGeom>
              <a:avLst/>
              <a:gdLst/>
              <a:ahLst/>
              <a:cxnLst/>
              <a:rect l="l" t="t" r="r" b="b"/>
              <a:pathLst>
                <a:path w="35465" h="43269" extrusionOk="0">
                  <a:moveTo>
                    <a:pt x="21316" y="1"/>
                  </a:moveTo>
                  <a:cubicBezTo>
                    <a:pt x="14408" y="1"/>
                    <a:pt x="6143" y="6866"/>
                    <a:pt x="1" y="18042"/>
                  </a:cubicBezTo>
                  <a:lnTo>
                    <a:pt x="1" y="30648"/>
                  </a:lnTo>
                  <a:cubicBezTo>
                    <a:pt x="2808" y="33856"/>
                    <a:pt x="3835" y="42403"/>
                    <a:pt x="12281" y="43205"/>
                  </a:cubicBezTo>
                  <a:cubicBezTo>
                    <a:pt x="12741" y="43248"/>
                    <a:pt x="13172" y="43269"/>
                    <a:pt x="13576" y="43269"/>
                  </a:cubicBezTo>
                  <a:cubicBezTo>
                    <a:pt x="20626" y="43269"/>
                    <a:pt x="19549" y="37014"/>
                    <a:pt x="19549" y="37014"/>
                  </a:cubicBezTo>
                  <a:cubicBezTo>
                    <a:pt x="23785" y="35210"/>
                    <a:pt x="24412" y="32202"/>
                    <a:pt x="22106" y="30322"/>
                  </a:cubicBezTo>
                  <a:cubicBezTo>
                    <a:pt x="19549" y="28267"/>
                    <a:pt x="15615" y="27265"/>
                    <a:pt x="15590" y="27240"/>
                  </a:cubicBezTo>
                  <a:lnTo>
                    <a:pt x="15590" y="27240"/>
                  </a:lnTo>
                  <a:cubicBezTo>
                    <a:pt x="16066" y="27328"/>
                    <a:pt x="16540" y="27370"/>
                    <a:pt x="17005" y="27370"/>
                  </a:cubicBezTo>
                  <a:cubicBezTo>
                    <a:pt x="21800" y="27370"/>
                    <a:pt x="25662" y="22948"/>
                    <a:pt x="21755" y="20047"/>
                  </a:cubicBezTo>
                  <a:cubicBezTo>
                    <a:pt x="27845" y="16839"/>
                    <a:pt x="35464" y="6012"/>
                    <a:pt x="25640" y="1024"/>
                  </a:cubicBezTo>
                  <a:cubicBezTo>
                    <a:pt x="24289" y="333"/>
                    <a:pt x="22835" y="1"/>
                    <a:pt x="21316" y="1"/>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0" name="Google Shape;2462;p51">
              <a:extLst>
                <a:ext uri="{FF2B5EF4-FFF2-40B4-BE49-F238E27FC236}">
                  <a16:creationId xmlns:a16="http://schemas.microsoft.com/office/drawing/2014/main" id="{5315BD1B-BCFA-462F-A3AE-E50C386B080E}"/>
                </a:ext>
              </a:extLst>
            </p:cNvPr>
            <p:cNvSpPr/>
            <p:nvPr/>
          </p:nvSpPr>
          <p:spPr>
            <a:xfrm>
              <a:off x="5040175" y="2311975"/>
              <a:ext cx="542725" cy="382000"/>
            </a:xfrm>
            <a:custGeom>
              <a:avLst/>
              <a:gdLst/>
              <a:ahLst/>
              <a:cxnLst/>
              <a:rect l="l" t="t" r="r" b="b"/>
              <a:pathLst>
                <a:path w="21709" h="15280" extrusionOk="0">
                  <a:moveTo>
                    <a:pt x="15717" y="0"/>
                  </a:moveTo>
                  <a:cubicBezTo>
                    <a:pt x="14333" y="0"/>
                    <a:pt x="12928" y="378"/>
                    <a:pt x="11683" y="931"/>
                  </a:cubicBezTo>
                  <a:cubicBezTo>
                    <a:pt x="9001" y="2159"/>
                    <a:pt x="6821" y="4239"/>
                    <a:pt x="5066" y="6595"/>
                  </a:cubicBezTo>
                  <a:cubicBezTo>
                    <a:pt x="3262" y="9052"/>
                    <a:pt x="1157" y="11984"/>
                    <a:pt x="79" y="14841"/>
                  </a:cubicBezTo>
                  <a:cubicBezTo>
                    <a:pt x="1" y="15037"/>
                    <a:pt x="229" y="15279"/>
                    <a:pt x="428" y="15279"/>
                  </a:cubicBezTo>
                  <a:cubicBezTo>
                    <a:pt x="484" y="15279"/>
                    <a:pt x="537" y="15261"/>
                    <a:pt x="580" y="15217"/>
                  </a:cubicBezTo>
                  <a:cubicBezTo>
                    <a:pt x="4139" y="11257"/>
                    <a:pt x="7523" y="4490"/>
                    <a:pt x="14189" y="3864"/>
                  </a:cubicBezTo>
                  <a:lnTo>
                    <a:pt x="14189" y="3864"/>
                  </a:lnTo>
                  <a:cubicBezTo>
                    <a:pt x="12209" y="5242"/>
                    <a:pt x="12736" y="8525"/>
                    <a:pt x="15267" y="9453"/>
                  </a:cubicBezTo>
                  <a:cubicBezTo>
                    <a:pt x="15694" y="9607"/>
                    <a:pt x="16124" y="9679"/>
                    <a:pt x="16547" y="9679"/>
                  </a:cubicBezTo>
                  <a:cubicBezTo>
                    <a:pt x="18386" y="9679"/>
                    <a:pt x="20093" y="8332"/>
                    <a:pt x="20806" y="6620"/>
                  </a:cubicBezTo>
                  <a:cubicBezTo>
                    <a:pt x="21708" y="4465"/>
                    <a:pt x="20956" y="2059"/>
                    <a:pt x="18951" y="856"/>
                  </a:cubicBezTo>
                  <a:cubicBezTo>
                    <a:pt x="17952" y="249"/>
                    <a:pt x="16841" y="0"/>
                    <a:pt x="15717"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1" name="Google Shape;2463;p51">
              <a:extLst>
                <a:ext uri="{FF2B5EF4-FFF2-40B4-BE49-F238E27FC236}">
                  <a16:creationId xmlns:a16="http://schemas.microsoft.com/office/drawing/2014/main" id="{62BE4482-9B7E-4F34-8EF6-98497C441DF9}"/>
                </a:ext>
              </a:extLst>
            </p:cNvPr>
            <p:cNvSpPr/>
            <p:nvPr/>
          </p:nvSpPr>
          <p:spPr>
            <a:xfrm>
              <a:off x="5101025" y="2677600"/>
              <a:ext cx="328800" cy="160775"/>
            </a:xfrm>
            <a:custGeom>
              <a:avLst/>
              <a:gdLst/>
              <a:ahLst/>
              <a:cxnLst/>
              <a:rect l="l" t="t" r="r" b="b"/>
              <a:pathLst>
                <a:path w="13152" h="6431" extrusionOk="0">
                  <a:moveTo>
                    <a:pt x="6486" y="0"/>
                  </a:moveTo>
                  <a:cubicBezTo>
                    <a:pt x="5559" y="0"/>
                    <a:pt x="4632" y="92"/>
                    <a:pt x="3785" y="241"/>
                  </a:cubicBezTo>
                  <a:cubicBezTo>
                    <a:pt x="3735" y="241"/>
                    <a:pt x="1" y="442"/>
                    <a:pt x="903" y="1695"/>
                  </a:cubicBezTo>
                  <a:cubicBezTo>
                    <a:pt x="1342" y="2331"/>
                    <a:pt x="3527" y="3447"/>
                    <a:pt x="4402" y="3447"/>
                  </a:cubicBezTo>
                  <a:cubicBezTo>
                    <a:pt x="4527" y="3447"/>
                    <a:pt x="4625" y="3424"/>
                    <a:pt x="4688" y="3374"/>
                  </a:cubicBezTo>
                  <a:cubicBezTo>
                    <a:pt x="5719" y="2600"/>
                    <a:pt x="6681" y="1885"/>
                    <a:pt x="7692" y="1885"/>
                  </a:cubicBezTo>
                  <a:cubicBezTo>
                    <a:pt x="8155" y="1885"/>
                    <a:pt x="8628" y="2035"/>
                    <a:pt x="9124" y="2396"/>
                  </a:cubicBezTo>
                  <a:cubicBezTo>
                    <a:pt x="7921" y="2422"/>
                    <a:pt x="6592" y="3274"/>
                    <a:pt x="7044" y="4803"/>
                  </a:cubicBezTo>
                  <a:cubicBezTo>
                    <a:pt x="7369" y="5934"/>
                    <a:pt x="8396" y="6430"/>
                    <a:pt x="9483" y="6430"/>
                  </a:cubicBezTo>
                  <a:cubicBezTo>
                    <a:pt x="11238" y="6430"/>
                    <a:pt x="13151" y="5135"/>
                    <a:pt x="12532" y="3123"/>
                  </a:cubicBezTo>
                  <a:cubicBezTo>
                    <a:pt x="11807" y="761"/>
                    <a:pt x="9150" y="0"/>
                    <a:pt x="6486"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2" name="Google Shape;2464;p51">
              <a:extLst>
                <a:ext uri="{FF2B5EF4-FFF2-40B4-BE49-F238E27FC236}">
                  <a16:creationId xmlns:a16="http://schemas.microsoft.com/office/drawing/2014/main" id="{A71263BC-9907-4E30-A7ED-E971F6EB2505}"/>
                </a:ext>
              </a:extLst>
            </p:cNvPr>
            <p:cNvSpPr/>
            <p:nvPr/>
          </p:nvSpPr>
          <p:spPr>
            <a:xfrm>
              <a:off x="5147450" y="2488725"/>
              <a:ext cx="342075" cy="173650"/>
            </a:xfrm>
            <a:custGeom>
              <a:avLst/>
              <a:gdLst/>
              <a:ahLst/>
              <a:cxnLst/>
              <a:rect l="l" t="t" r="r" b="b"/>
              <a:pathLst>
                <a:path w="13683" h="6946" extrusionOk="0">
                  <a:moveTo>
                    <a:pt x="6791" y="0"/>
                  </a:moveTo>
                  <a:cubicBezTo>
                    <a:pt x="6235" y="0"/>
                    <a:pt x="5193" y="444"/>
                    <a:pt x="3357" y="2157"/>
                  </a:cubicBezTo>
                  <a:cubicBezTo>
                    <a:pt x="2179" y="3260"/>
                    <a:pt x="600" y="4914"/>
                    <a:pt x="49" y="6443"/>
                  </a:cubicBezTo>
                  <a:cubicBezTo>
                    <a:pt x="0" y="6636"/>
                    <a:pt x="138" y="6945"/>
                    <a:pt x="1000" y="6945"/>
                  </a:cubicBezTo>
                  <a:cubicBezTo>
                    <a:pt x="1033" y="6945"/>
                    <a:pt x="1066" y="6945"/>
                    <a:pt x="1101" y="6944"/>
                  </a:cubicBezTo>
                  <a:cubicBezTo>
                    <a:pt x="2480" y="6944"/>
                    <a:pt x="3908" y="6317"/>
                    <a:pt x="5312" y="6242"/>
                  </a:cubicBezTo>
                  <a:cubicBezTo>
                    <a:pt x="5473" y="6232"/>
                    <a:pt x="5637" y="6228"/>
                    <a:pt x="5803" y="6228"/>
                  </a:cubicBezTo>
                  <a:cubicBezTo>
                    <a:pt x="7090" y="6228"/>
                    <a:pt x="8488" y="6495"/>
                    <a:pt x="9813" y="6495"/>
                  </a:cubicBezTo>
                  <a:cubicBezTo>
                    <a:pt x="10459" y="6495"/>
                    <a:pt x="11088" y="6431"/>
                    <a:pt x="11678" y="6242"/>
                  </a:cubicBezTo>
                  <a:cubicBezTo>
                    <a:pt x="12380" y="5992"/>
                    <a:pt x="13683" y="5164"/>
                    <a:pt x="12956" y="4413"/>
                  </a:cubicBezTo>
                  <a:cubicBezTo>
                    <a:pt x="12430" y="3886"/>
                    <a:pt x="8470" y="4964"/>
                    <a:pt x="7342" y="327"/>
                  </a:cubicBezTo>
                  <a:cubicBezTo>
                    <a:pt x="7303" y="181"/>
                    <a:pt x="7146" y="0"/>
                    <a:pt x="67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3" name="Google Shape;2465;p51">
              <a:extLst>
                <a:ext uri="{FF2B5EF4-FFF2-40B4-BE49-F238E27FC236}">
                  <a16:creationId xmlns:a16="http://schemas.microsoft.com/office/drawing/2014/main" id="{74003ADC-4755-40EB-97B7-11ACD34C71B3}"/>
                </a:ext>
              </a:extLst>
            </p:cNvPr>
            <p:cNvSpPr/>
            <p:nvPr/>
          </p:nvSpPr>
          <p:spPr>
            <a:xfrm>
              <a:off x="5019575" y="2753125"/>
              <a:ext cx="277800" cy="187075"/>
            </a:xfrm>
            <a:custGeom>
              <a:avLst/>
              <a:gdLst/>
              <a:ahLst/>
              <a:cxnLst/>
              <a:rect l="l" t="t" r="r" b="b"/>
              <a:pathLst>
                <a:path w="11112" h="7483" extrusionOk="0">
                  <a:moveTo>
                    <a:pt x="2466" y="1"/>
                  </a:moveTo>
                  <a:cubicBezTo>
                    <a:pt x="1985" y="1"/>
                    <a:pt x="1553" y="65"/>
                    <a:pt x="1204" y="203"/>
                  </a:cubicBezTo>
                  <a:cubicBezTo>
                    <a:pt x="352" y="503"/>
                    <a:pt x="1" y="954"/>
                    <a:pt x="352" y="1857"/>
                  </a:cubicBezTo>
                  <a:cubicBezTo>
                    <a:pt x="527" y="2358"/>
                    <a:pt x="978" y="2609"/>
                    <a:pt x="1379" y="2859"/>
                  </a:cubicBezTo>
                  <a:cubicBezTo>
                    <a:pt x="2382" y="3461"/>
                    <a:pt x="3184" y="4087"/>
                    <a:pt x="3835" y="5040"/>
                  </a:cubicBezTo>
                  <a:cubicBezTo>
                    <a:pt x="4587" y="6193"/>
                    <a:pt x="5114" y="7295"/>
                    <a:pt x="6617" y="7471"/>
                  </a:cubicBezTo>
                  <a:cubicBezTo>
                    <a:pt x="6705" y="7479"/>
                    <a:pt x="6792" y="7483"/>
                    <a:pt x="6879" y="7483"/>
                  </a:cubicBezTo>
                  <a:cubicBezTo>
                    <a:pt x="7866" y="7483"/>
                    <a:pt x="8817" y="6968"/>
                    <a:pt x="9324" y="6092"/>
                  </a:cubicBezTo>
                  <a:cubicBezTo>
                    <a:pt x="11111" y="2867"/>
                    <a:pt x="5677" y="1"/>
                    <a:pt x="2466"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4" name="Google Shape;2466;p51">
              <a:extLst>
                <a:ext uri="{FF2B5EF4-FFF2-40B4-BE49-F238E27FC236}">
                  <a16:creationId xmlns:a16="http://schemas.microsoft.com/office/drawing/2014/main" id="{503CC073-401A-411C-9AE8-A0A9E4095160}"/>
                </a:ext>
              </a:extLst>
            </p:cNvPr>
            <p:cNvSpPr/>
            <p:nvPr/>
          </p:nvSpPr>
          <p:spPr>
            <a:xfrm>
              <a:off x="4981250" y="2902100"/>
              <a:ext cx="507650" cy="196575"/>
            </a:xfrm>
            <a:custGeom>
              <a:avLst/>
              <a:gdLst/>
              <a:ahLst/>
              <a:cxnLst/>
              <a:rect l="l" t="t" r="r" b="b"/>
              <a:pathLst>
                <a:path w="20306" h="7863" extrusionOk="0">
                  <a:moveTo>
                    <a:pt x="2259" y="0"/>
                  </a:moveTo>
                  <a:cubicBezTo>
                    <a:pt x="2159" y="0"/>
                    <a:pt x="2076" y="41"/>
                    <a:pt x="2010" y="133"/>
                  </a:cubicBezTo>
                  <a:cubicBezTo>
                    <a:pt x="0" y="2926"/>
                    <a:pt x="9333" y="7862"/>
                    <a:pt x="14959" y="7862"/>
                  </a:cubicBezTo>
                  <a:cubicBezTo>
                    <a:pt x="16351" y="7862"/>
                    <a:pt x="17515" y="7561"/>
                    <a:pt x="18226" y="6850"/>
                  </a:cubicBezTo>
                  <a:cubicBezTo>
                    <a:pt x="20306" y="4795"/>
                    <a:pt x="16546" y="2640"/>
                    <a:pt x="14892" y="2239"/>
                  </a:cubicBezTo>
                  <a:cubicBezTo>
                    <a:pt x="14315" y="2097"/>
                    <a:pt x="13785" y="2030"/>
                    <a:pt x="13275" y="2030"/>
                  </a:cubicBezTo>
                  <a:cubicBezTo>
                    <a:pt x="12344" y="2030"/>
                    <a:pt x="11477" y="2251"/>
                    <a:pt x="10506" y="2640"/>
                  </a:cubicBezTo>
                  <a:cubicBezTo>
                    <a:pt x="9788" y="2927"/>
                    <a:pt x="8996" y="3091"/>
                    <a:pt x="8206" y="3091"/>
                  </a:cubicBezTo>
                  <a:cubicBezTo>
                    <a:pt x="7480" y="3091"/>
                    <a:pt x="6756" y="2952"/>
                    <a:pt x="6095" y="2640"/>
                  </a:cubicBezTo>
                  <a:cubicBezTo>
                    <a:pt x="4309" y="1812"/>
                    <a:pt x="2921" y="0"/>
                    <a:pt x="2259"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5" name="Google Shape;2467;p51">
              <a:extLst>
                <a:ext uri="{FF2B5EF4-FFF2-40B4-BE49-F238E27FC236}">
                  <a16:creationId xmlns:a16="http://schemas.microsoft.com/office/drawing/2014/main" id="{6ED1D457-F7A8-436F-8809-D580DFBB6222}"/>
                </a:ext>
              </a:extLst>
            </p:cNvPr>
            <p:cNvSpPr/>
            <p:nvPr/>
          </p:nvSpPr>
          <p:spPr>
            <a:xfrm>
              <a:off x="5059675" y="3070225"/>
              <a:ext cx="254000" cy="166975"/>
            </a:xfrm>
            <a:custGeom>
              <a:avLst/>
              <a:gdLst/>
              <a:ahLst/>
              <a:cxnLst/>
              <a:rect l="l" t="t" r="r" b="b"/>
              <a:pathLst>
                <a:path w="10160" h="6679" extrusionOk="0">
                  <a:moveTo>
                    <a:pt x="1309" y="1"/>
                  </a:moveTo>
                  <a:cubicBezTo>
                    <a:pt x="701" y="1"/>
                    <a:pt x="301" y="106"/>
                    <a:pt x="251" y="326"/>
                  </a:cubicBezTo>
                  <a:cubicBezTo>
                    <a:pt x="1" y="1403"/>
                    <a:pt x="1329" y="2982"/>
                    <a:pt x="1981" y="3659"/>
                  </a:cubicBezTo>
                  <a:cubicBezTo>
                    <a:pt x="2933" y="4687"/>
                    <a:pt x="4236" y="5940"/>
                    <a:pt x="5540" y="6441"/>
                  </a:cubicBezTo>
                  <a:cubicBezTo>
                    <a:pt x="5933" y="6602"/>
                    <a:pt x="6371" y="6679"/>
                    <a:pt x="6808" y="6679"/>
                  </a:cubicBezTo>
                  <a:cubicBezTo>
                    <a:pt x="8486" y="6679"/>
                    <a:pt x="10159" y="5543"/>
                    <a:pt x="9324" y="3634"/>
                  </a:cubicBezTo>
                  <a:cubicBezTo>
                    <a:pt x="8306" y="1343"/>
                    <a:pt x="3480" y="1"/>
                    <a:pt x="130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6" name="Google Shape;2468;p51">
              <a:extLst>
                <a:ext uri="{FF2B5EF4-FFF2-40B4-BE49-F238E27FC236}">
                  <a16:creationId xmlns:a16="http://schemas.microsoft.com/office/drawing/2014/main" id="{A2D89969-6E4C-4BEF-8C37-0FAC8DB96216}"/>
                </a:ext>
              </a:extLst>
            </p:cNvPr>
            <p:cNvSpPr/>
            <p:nvPr/>
          </p:nvSpPr>
          <p:spPr>
            <a:xfrm>
              <a:off x="4782725" y="2452975"/>
              <a:ext cx="232500" cy="740700"/>
            </a:xfrm>
            <a:custGeom>
              <a:avLst/>
              <a:gdLst/>
              <a:ahLst/>
              <a:cxnLst/>
              <a:rect l="l" t="t" r="r" b="b"/>
              <a:pathLst>
                <a:path w="9300" h="29628" extrusionOk="0">
                  <a:moveTo>
                    <a:pt x="1216" y="0"/>
                  </a:moveTo>
                  <a:cubicBezTo>
                    <a:pt x="984" y="0"/>
                    <a:pt x="745" y="78"/>
                    <a:pt x="502" y="254"/>
                  </a:cubicBezTo>
                  <a:cubicBezTo>
                    <a:pt x="1" y="604"/>
                    <a:pt x="1" y="1657"/>
                    <a:pt x="753" y="1732"/>
                  </a:cubicBezTo>
                  <a:cubicBezTo>
                    <a:pt x="774" y="1734"/>
                    <a:pt x="794" y="1735"/>
                    <a:pt x="814" y="1735"/>
                  </a:cubicBezTo>
                  <a:cubicBezTo>
                    <a:pt x="1414" y="1735"/>
                    <a:pt x="1541" y="1020"/>
                    <a:pt x="1129" y="705"/>
                  </a:cubicBezTo>
                  <a:cubicBezTo>
                    <a:pt x="1171" y="693"/>
                    <a:pt x="1215" y="686"/>
                    <a:pt x="1261" y="686"/>
                  </a:cubicBezTo>
                  <a:cubicBezTo>
                    <a:pt x="1405" y="686"/>
                    <a:pt x="1566" y="747"/>
                    <a:pt x="1755" y="880"/>
                  </a:cubicBezTo>
                  <a:cubicBezTo>
                    <a:pt x="1981" y="1056"/>
                    <a:pt x="2181" y="1256"/>
                    <a:pt x="2357" y="1507"/>
                  </a:cubicBezTo>
                  <a:cubicBezTo>
                    <a:pt x="2557" y="1807"/>
                    <a:pt x="2733" y="2158"/>
                    <a:pt x="2883" y="2484"/>
                  </a:cubicBezTo>
                  <a:cubicBezTo>
                    <a:pt x="3234" y="3186"/>
                    <a:pt x="3485" y="3863"/>
                    <a:pt x="3735" y="4564"/>
                  </a:cubicBezTo>
                  <a:cubicBezTo>
                    <a:pt x="3535" y="4690"/>
                    <a:pt x="3334" y="4865"/>
                    <a:pt x="3159" y="5091"/>
                  </a:cubicBezTo>
                  <a:cubicBezTo>
                    <a:pt x="2407" y="5993"/>
                    <a:pt x="2808" y="7321"/>
                    <a:pt x="3760" y="7848"/>
                  </a:cubicBezTo>
                  <a:cubicBezTo>
                    <a:pt x="1806" y="9276"/>
                    <a:pt x="2181" y="11983"/>
                    <a:pt x="2908" y="14489"/>
                  </a:cubicBezTo>
                  <a:cubicBezTo>
                    <a:pt x="1605" y="15291"/>
                    <a:pt x="1580" y="17672"/>
                    <a:pt x="1906" y="19051"/>
                  </a:cubicBezTo>
                  <a:cubicBezTo>
                    <a:pt x="2382" y="21081"/>
                    <a:pt x="3084" y="25091"/>
                    <a:pt x="4312" y="29151"/>
                  </a:cubicBezTo>
                  <a:cubicBezTo>
                    <a:pt x="4362" y="29352"/>
                    <a:pt x="4462" y="29552"/>
                    <a:pt x="4638" y="29627"/>
                  </a:cubicBezTo>
                  <a:cubicBezTo>
                    <a:pt x="4813" y="29552"/>
                    <a:pt x="4913" y="29352"/>
                    <a:pt x="4988" y="29151"/>
                  </a:cubicBezTo>
                  <a:cubicBezTo>
                    <a:pt x="6192" y="25091"/>
                    <a:pt x="6893" y="21081"/>
                    <a:pt x="7369" y="19051"/>
                  </a:cubicBezTo>
                  <a:cubicBezTo>
                    <a:pt x="7695" y="17672"/>
                    <a:pt x="7670" y="15291"/>
                    <a:pt x="6367" y="14489"/>
                  </a:cubicBezTo>
                  <a:cubicBezTo>
                    <a:pt x="7094" y="11983"/>
                    <a:pt x="7495" y="9276"/>
                    <a:pt x="5515" y="7848"/>
                  </a:cubicBezTo>
                  <a:cubicBezTo>
                    <a:pt x="6467" y="7321"/>
                    <a:pt x="6868" y="5993"/>
                    <a:pt x="6141" y="5091"/>
                  </a:cubicBezTo>
                  <a:cubicBezTo>
                    <a:pt x="5941" y="4865"/>
                    <a:pt x="5740" y="4690"/>
                    <a:pt x="5540" y="4564"/>
                  </a:cubicBezTo>
                  <a:cubicBezTo>
                    <a:pt x="5790" y="3863"/>
                    <a:pt x="6041" y="3186"/>
                    <a:pt x="6392" y="2484"/>
                  </a:cubicBezTo>
                  <a:cubicBezTo>
                    <a:pt x="6567" y="2158"/>
                    <a:pt x="6718" y="1807"/>
                    <a:pt x="6918" y="1507"/>
                  </a:cubicBezTo>
                  <a:cubicBezTo>
                    <a:pt x="7094" y="1256"/>
                    <a:pt x="7294" y="1056"/>
                    <a:pt x="7545" y="880"/>
                  </a:cubicBezTo>
                  <a:cubicBezTo>
                    <a:pt x="7716" y="747"/>
                    <a:pt x="7872" y="686"/>
                    <a:pt x="8014" y="686"/>
                  </a:cubicBezTo>
                  <a:cubicBezTo>
                    <a:pt x="8060" y="686"/>
                    <a:pt x="8104" y="693"/>
                    <a:pt x="8146" y="705"/>
                  </a:cubicBezTo>
                  <a:cubicBezTo>
                    <a:pt x="7734" y="1020"/>
                    <a:pt x="7862" y="1735"/>
                    <a:pt x="8461" y="1735"/>
                  </a:cubicBezTo>
                  <a:cubicBezTo>
                    <a:pt x="8481" y="1735"/>
                    <a:pt x="8501" y="1734"/>
                    <a:pt x="8522" y="1732"/>
                  </a:cubicBezTo>
                  <a:cubicBezTo>
                    <a:pt x="9299" y="1657"/>
                    <a:pt x="9299" y="604"/>
                    <a:pt x="8773" y="254"/>
                  </a:cubicBezTo>
                  <a:cubicBezTo>
                    <a:pt x="8530" y="78"/>
                    <a:pt x="8292" y="0"/>
                    <a:pt x="8061" y="0"/>
                  </a:cubicBezTo>
                  <a:cubicBezTo>
                    <a:pt x="6675" y="0"/>
                    <a:pt x="5554" y="2824"/>
                    <a:pt x="5189" y="4414"/>
                  </a:cubicBezTo>
                  <a:cubicBezTo>
                    <a:pt x="5014" y="4364"/>
                    <a:pt x="4813" y="4339"/>
                    <a:pt x="4638" y="4339"/>
                  </a:cubicBezTo>
                  <a:cubicBezTo>
                    <a:pt x="4462" y="4339"/>
                    <a:pt x="4287" y="4364"/>
                    <a:pt x="4086" y="4414"/>
                  </a:cubicBezTo>
                  <a:cubicBezTo>
                    <a:pt x="3742" y="2824"/>
                    <a:pt x="2607" y="0"/>
                    <a:pt x="121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67" name="Google Shape;1496;p46">
            <a:extLst>
              <a:ext uri="{FF2B5EF4-FFF2-40B4-BE49-F238E27FC236}">
                <a16:creationId xmlns:a16="http://schemas.microsoft.com/office/drawing/2014/main" id="{2A8EB0EC-D807-4A99-AB94-3ABB3C274DA0}"/>
              </a:ext>
            </a:extLst>
          </p:cNvPr>
          <p:cNvGrpSpPr/>
          <p:nvPr/>
        </p:nvGrpSpPr>
        <p:grpSpPr>
          <a:xfrm>
            <a:off x="8629016" y="5149228"/>
            <a:ext cx="724071" cy="473180"/>
            <a:chOff x="7218550" y="1264450"/>
            <a:chExt cx="1810175" cy="1182950"/>
          </a:xfrm>
        </p:grpSpPr>
        <p:sp>
          <p:nvSpPr>
            <p:cNvPr id="168" name="Google Shape;1497;p46">
              <a:extLst>
                <a:ext uri="{FF2B5EF4-FFF2-40B4-BE49-F238E27FC236}">
                  <a16:creationId xmlns:a16="http://schemas.microsoft.com/office/drawing/2014/main" id="{951C0259-28D5-440C-A2B4-6185B98AEA72}"/>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9" name="Google Shape;1498;p46">
              <a:extLst>
                <a:ext uri="{FF2B5EF4-FFF2-40B4-BE49-F238E27FC236}">
                  <a16:creationId xmlns:a16="http://schemas.microsoft.com/office/drawing/2014/main" id="{1DB58535-4D09-42E7-940C-BE05CE99811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0" name="Google Shape;1499;p46">
              <a:extLst>
                <a:ext uri="{FF2B5EF4-FFF2-40B4-BE49-F238E27FC236}">
                  <a16:creationId xmlns:a16="http://schemas.microsoft.com/office/drawing/2014/main" id="{FCC9FBD7-5C33-41A9-89F5-18C67FDCE0A1}"/>
                </a:ext>
              </a:extLst>
            </p:cNvPr>
            <p:cNvSpPr/>
            <p:nvPr/>
          </p:nvSpPr>
          <p:spPr>
            <a:xfrm>
              <a:off x="7647747"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1" name="Google Shape;1500;p46">
              <a:extLst>
                <a:ext uri="{FF2B5EF4-FFF2-40B4-BE49-F238E27FC236}">
                  <a16:creationId xmlns:a16="http://schemas.microsoft.com/office/drawing/2014/main" id="{9F60BC57-0EED-4F37-9287-97A02FEE3767}"/>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2" name="Google Shape;1501;p46">
              <a:extLst>
                <a:ext uri="{FF2B5EF4-FFF2-40B4-BE49-F238E27FC236}">
                  <a16:creationId xmlns:a16="http://schemas.microsoft.com/office/drawing/2014/main" id="{50F548B0-12EC-4617-BDC3-9411B7BB7FD6}"/>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3" name="Google Shape;1502;p46">
              <a:extLst>
                <a:ext uri="{FF2B5EF4-FFF2-40B4-BE49-F238E27FC236}">
                  <a16:creationId xmlns:a16="http://schemas.microsoft.com/office/drawing/2014/main" id="{C6AF9A48-F5B0-47BD-BA76-5E3A448697FD}"/>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4" name="Google Shape;1503;p46">
              <a:extLst>
                <a:ext uri="{FF2B5EF4-FFF2-40B4-BE49-F238E27FC236}">
                  <a16:creationId xmlns:a16="http://schemas.microsoft.com/office/drawing/2014/main" id="{4B6FB156-6ED6-44C2-8558-C468352CD415}"/>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5" name="Google Shape;1504;p46">
              <a:extLst>
                <a:ext uri="{FF2B5EF4-FFF2-40B4-BE49-F238E27FC236}">
                  <a16:creationId xmlns:a16="http://schemas.microsoft.com/office/drawing/2014/main" id="{B44F64CC-77E0-4C20-BA67-4F8A6F5CBE5E}"/>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0000"/>
                </a:solidFill>
                <a:cs typeface="Arial"/>
                <a:sym typeface="Arial"/>
              </a:endParaRPr>
            </a:p>
          </p:txBody>
        </p:sp>
        <p:sp>
          <p:nvSpPr>
            <p:cNvPr id="176" name="Google Shape;1505;p46">
              <a:extLst>
                <a:ext uri="{FF2B5EF4-FFF2-40B4-BE49-F238E27FC236}">
                  <a16:creationId xmlns:a16="http://schemas.microsoft.com/office/drawing/2014/main" id="{2A3BF62D-FDCC-46A4-A9C9-FB302D49B775}"/>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7" name="Google Shape;1506;p46">
              <a:extLst>
                <a:ext uri="{FF2B5EF4-FFF2-40B4-BE49-F238E27FC236}">
                  <a16:creationId xmlns:a16="http://schemas.microsoft.com/office/drawing/2014/main" id="{A50D1926-0009-4BE9-AECD-7F88DDF082C8}"/>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8" name="Google Shape;1507;p46">
              <a:extLst>
                <a:ext uri="{FF2B5EF4-FFF2-40B4-BE49-F238E27FC236}">
                  <a16:creationId xmlns:a16="http://schemas.microsoft.com/office/drawing/2014/main" id="{A4E35314-F025-4B86-B107-4323F8D0E8AE}"/>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9" name="Google Shape;1508;p46">
              <a:extLst>
                <a:ext uri="{FF2B5EF4-FFF2-40B4-BE49-F238E27FC236}">
                  <a16:creationId xmlns:a16="http://schemas.microsoft.com/office/drawing/2014/main" id="{F0D28DB2-ECA6-4C55-BD4A-0EF544A5F37C}"/>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80" name="Google Shape;1509;p46">
              <a:extLst>
                <a:ext uri="{FF2B5EF4-FFF2-40B4-BE49-F238E27FC236}">
                  <a16:creationId xmlns:a16="http://schemas.microsoft.com/office/drawing/2014/main" id="{D2CB5402-68BE-4864-827A-B27C2A9345B5}"/>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pic>
        <p:nvPicPr>
          <p:cNvPr id="2" name="Picture 1">
            <a:extLst>
              <a:ext uri="{FF2B5EF4-FFF2-40B4-BE49-F238E27FC236}">
                <a16:creationId xmlns:a16="http://schemas.microsoft.com/office/drawing/2014/main" id="{03395A30-854F-486F-B410-2E9238668D39}"/>
              </a:ext>
            </a:extLst>
          </p:cNvPr>
          <p:cNvPicPr>
            <a:picLocks noChangeAspect="1"/>
          </p:cNvPicPr>
          <p:nvPr/>
        </p:nvPicPr>
        <p:blipFill>
          <a:blip r:embed="rId7"/>
          <a:stretch>
            <a:fillRect/>
          </a:stretch>
        </p:blipFill>
        <p:spPr>
          <a:xfrm>
            <a:off x="2078698" y="1955292"/>
            <a:ext cx="8126672" cy="1353429"/>
          </a:xfrm>
          <a:prstGeom prst="rect">
            <a:avLst/>
          </a:prstGeom>
        </p:spPr>
      </p:pic>
      <p:pic>
        <p:nvPicPr>
          <p:cNvPr id="73" name="Picture 8">
            <a:extLst>
              <a:ext uri="{FF2B5EF4-FFF2-40B4-BE49-F238E27FC236}">
                <a16:creationId xmlns:a16="http://schemas.microsoft.com/office/drawing/2014/main" id="{D8BA314A-F260-4F51-8937-8E75BB003CE4}"/>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696909" y="1439724"/>
            <a:ext cx="2189183" cy="5076365"/>
          </a:xfrm>
          <a:prstGeom prst="rect">
            <a:avLst/>
          </a:prstGeom>
        </p:spPr>
      </p:pic>
      <p:pic>
        <p:nvPicPr>
          <p:cNvPr id="76" name="Picture 12">
            <a:extLst>
              <a:ext uri="{FF2B5EF4-FFF2-40B4-BE49-F238E27FC236}">
                <a16:creationId xmlns:a16="http://schemas.microsoft.com/office/drawing/2014/main" id="{A7AD4338-07A6-4A7C-9546-B3D5FB05E5E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811549" y="4373149"/>
            <a:ext cx="4744858" cy="2481638"/>
          </a:xfrm>
          <a:prstGeom prst="rect">
            <a:avLst/>
          </a:prstGeom>
        </p:spPr>
      </p:pic>
    </p:spTree>
    <p:extLst>
      <p:ext uri="{BB962C8B-B14F-4D97-AF65-F5344CB8AC3E}">
        <p14:creationId xmlns:p14="http://schemas.microsoft.com/office/powerpoint/2010/main" val="4041005722"/>
      </p:ext>
    </p:extLst>
  </p:cSld>
  <p:clrMapOvr>
    <a:masterClrMapping/>
  </p:clrMapOvr>
  <p:transition spd="slow">
    <p:push dir="u"/>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Google Shape;1027;p28">
            <a:extLst>
              <a:ext uri="{FF2B5EF4-FFF2-40B4-BE49-F238E27FC236}">
                <a16:creationId xmlns:a16="http://schemas.microsoft.com/office/drawing/2014/main" id="{9CF71346-69E8-4942-898C-DAAD0CD76A76}"/>
              </a:ext>
            </a:extLst>
          </p:cNvPr>
          <p:cNvSpPr/>
          <p:nvPr/>
        </p:nvSpPr>
        <p:spPr>
          <a:xfrm>
            <a:off x="426138" y="2131578"/>
            <a:ext cx="4577662" cy="4245841"/>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bg2">
              <a:lumMod val="40000"/>
              <a:lumOff val="60000"/>
            </a:schemeClr>
          </a:solidFill>
          <a:ln>
            <a:noFill/>
          </a:ln>
        </p:spPr>
        <p:txBody>
          <a:bodyPr spcFirstLastPara="1" wrap="square" lIns="91425" tIns="91425" rIns="91425" bIns="91425" anchor="ctr" anchorCtr="0">
            <a:noAutofit/>
          </a:bodyPr>
          <a:lstStyle/>
          <a:p>
            <a:pPr>
              <a:buClr>
                <a:srgbClr val="000000"/>
              </a:buClr>
              <a:buFont typeface="Arial"/>
              <a:buNone/>
              <a:defRPr/>
            </a:pPr>
            <a:endParaRPr sz="1400" kern="0">
              <a:solidFill>
                <a:srgbClr val="000000"/>
              </a:solidFill>
              <a:cs typeface="Arial"/>
              <a:sym typeface="Arial"/>
            </a:endParaRPr>
          </a:p>
        </p:txBody>
      </p:sp>
      <p:grpSp>
        <p:nvGrpSpPr>
          <p:cNvPr id="12" name="Group 11">
            <a:extLst>
              <a:ext uri="{FF2B5EF4-FFF2-40B4-BE49-F238E27FC236}">
                <a16:creationId xmlns:a16="http://schemas.microsoft.com/office/drawing/2014/main" id="{7A120619-21B7-469A-9F51-EAA2E4F7CF5C}"/>
              </a:ext>
            </a:extLst>
          </p:cNvPr>
          <p:cNvGrpSpPr/>
          <p:nvPr/>
        </p:nvGrpSpPr>
        <p:grpSpPr>
          <a:xfrm>
            <a:off x="2044700" y="199571"/>
            <a:ext cx="9454462" cy="1663465"/>
            <a:chOff x="0" y="0"/>
            <a:chExt cx="18242782" cy="12091182"/>
          </a:xfrm>
        </p:grpSpPr>
        <p:grpSp>
          <p:nvGrpSpPr>
            <p:cNvPr id="13" name="Group 12">
              <a:extLst>
                <a:ext uri="{FF2B5EF4-FFF2-40B4-BE49-F238E27FC236}">
                  <a16:creationId xmlns:a16="http://schemas.microsoft.com/office/drawing/2014/main" id="{52A25E07-3B6E-4AEA-9735-EEFF792424BC}"/>
                </a:ext>
              </a:extLst>
            </p:cNvPr>
            <p:cNvGrpSpPr/>
            <p:nvPr/>
          </p:nvGrpSpPr>
          <p:grpSpPr>
            <a:xfrm>
              <a:off x="0" y="281638"/>
              <a:ext cx="17924518" cy="11809544"/>
              <a:chOff x="0" y="0"/>
              <a:chExt cx="10805670" cy="7119301"/>
            </a:xfrm>
          </p:grpSpPr>
          <p:sp>
            <p:nvSpPr>
              <p:cNvPr id="16" name="Freeform 6">
                <a:extLst>
                  <a:ext uri="{FF2B5EF4-FFF2-40B4-BE49-F238E27FC236}">
                    <a16:creationId xmlns:a16="http://schemas.microsoft.com/office/drawing/2014/main" id="{6EC86115-7143-466E-A60E-B9ECF49069F6}"/>
                  </a:ext>
                </a:extLst>
              </p:cNvPr>
              <p:cNvSpPr/>
              <p:nvPr/>
            </p:nvSpPr>
            <p:spPr>
              <a:xfrm>
                <a:off x="-4213" y="0"/>
                <a:ext cx="10809882" cy="7119301"/>
              </a:xfrm>
              <a:custGeom>
                <a:avLst/>
                <a:gdLst/>
                <a:ahLst/>
                <a:cxnLst/>
                <a:rect l="l" t="t" r="r" b="b"/>
                <a:pathLst>
                  <a:path w="10809882" h="7119301">
                    <a:moveTo>
                      <a:pt x="278431" y="16918"/>
                    </a:moveTo>
                    <a:cubicBezTo>
                      <a:pt x="278431" y="16918"/>
                      <a:pt x="604014" y="12258"/>
                      <a:pt x="1062558" y="12454"/>
                    </a:cubicBezTo>
                    <a:cubicBezTo>
                      <a:pt x="8804229" y="12671"/>
                      <a:pt x="10535814" y="0"/>
                      <a:pt x="10535814" y="0"/>
                    </a:cubicBezTo>
                    <a:cubicBezTo>
                      <a:pt x="10603278" y="0"/>
                      <a:pt x="10679215" y="0"/>
                      <a:pt x="10757988" y="85073"/>
                    </a:cubicBezTo>
                    <a:cubicBezTo>
                      <a:pt x="10800966" y="131488"/>
                      <a:pt x="10802035" y="240224"/>
                      <a:pt x="10802439" y="320281"/>
                    </a:cubicBezTo>
                    <a:cubicBezTo>
                      <a:pt x="10802439" y="320281"/>
                      <a:pt x="10800735" y="5267917"/>
                      <a:pt x="10800735" y="6356717"/>
                    </a:cubicBezTo>
                    <a:cubicBezTo>
                      <a:pt x="10800735" y="6570876"/>
                      <a:pt x="10809883" y="6870054"/>
                      <a:pt x="10809883" y="6870054"/>
                    </a:cubicBezTo>
                    <a:cubicBezTo>
                      <a:pt x="10809883" y="6998723"/>
                      <a:pt x="10805713" y="7119301"/>
                      <a:pt x="10552875" y="7111167"/>
                    </a:cubicBezTo>
                    <a:cubicBezTo>
                      <a:pt x="10552875" y="7111167"/>
                      <a:pt x="10176403" y="7090868"/>
                      <a:pt x="9081481" y="7098467"/>
                    </a:cubicBezTo>
                    <a:cubicBezTo>
                      <a:pt x="2545013" y="7106601"/>
                      <a:pt x="304023" y="7119301"/>
                      <a:pt x="304023" y="7119301"/>
                    </a:cubicBezTo>
                    <a:cubicBezTo>
                      <a:pt x="132548" y="7119301"/>
                      <a:pt x="4213" y="7018231"/>
                      <a:pt x="8532" y="6815685"/>
                    </a:cubicBezTo>
                    <a:cubicBezTo>
                      <a:pt x="8532" y="6815685"/>
                      <a:pt x="9630" y="6317143"/>
                      <a:pt x="4815" y="1670849"/>
                    </a:cubicBezTo>
                    <a:cubicBezTo>
                      <a:pt x="0" y="663668"/>
                      <a:pt x="25592" y="330596"/>
                      <a:pt x="25592" y="330596"/>
                    </a:cubicBezTo>
                    <a:cubicBezTo>
                      <a:pt x="27224" y="150571"/>
                      <a:pt x="143504" y="16918"/>
                      <a:pt x="278431" y="16918"/>
                    </a:cubicBezTo>
                    <a:close/>
                  </a:path>
                </a:pathLst>
              </a:custGeom>
              <a:solidFill>
                <a:srgbClr val="D1B491"/>
              </a:solidFill>
            </p:spPr>
          </p:sp>
        </p:grpSp>
        <p:grpSp>
          <p:nvGrpSpPr>
            <p:cNvPr id="14" name="Group 7">
              <a:extLst>
                <a:ext uri="{FF2B5EF4-FFF2-40B4-BE49-F238E27FC236}">
                  <a16:creationId xmlns:a16="http://schemas.microsoft.com/office/drawing/2014/main" id="{9C6D7F21-A03F-4D4D-B58D-ACDFE8DE2E91}"/>
                </a:ext>
              </a:extLst>
            </p:cNvPr>
            <p:cNvGrpSpPr/>
            <p:nvPr/>
          </p:nvGrpSpPr>
          <p:grpSpPr>
            <a:xfrm>
              <a:off x="336452" y="0"/>
              <a:ext cx="17906330" cy="11727398"/>
              <a:chOff x="0" y="0"/>
              <a:chExt cx="10821129" cy="7087086"/>
            </a:xfrm>
          </p:grpSpPr>
          <p:sp>
            <p:nvSpPr>
              <p:cNvPr id="15" name="Freeform 8">
                <a:extLst>
                  <a:ext uri="{FF2B5EF4-FFF2-40B4-BE49-F238E27FC236}">
                    <a16:creationId xmlns:a16="http://schemas.microsoft.com/office/drawing/2014/main" id="{BFC86A13-A220-4620-A8DF-0E613416EB4E}"/>
                  </a:ext>
                </a:extLst>
              </p:cNvPr>
              <p:cNvSpPr/>
              <p:nvPr/>
            </p:nvSpPr>
            <p:spPr>
              <a:xfrm>
                <a:off x="-4213" y="0"/>
                <a:ext cx="10825342" cy="7087086"/>
              </a:xfrm>
              <a:custGeom>
                <a:avLst/>
                <a:gdLst/>
                <a:ahLst/>
                <a:cxnLst/>
                <a:rect l="l" t="t" r="r" b="b"/>
                <a:pathLst>
                  <a:path w="10825342" h="7087086">
                    <a:moveTo>
                      <a:pt x="278431" y="16918"/>
                    </a:moveTo>
                    <a:cubicBezTo>
                      <a:pt x="278431" y="16918"/>
                      <a:pt x="604014" y="12258"/>
                      <a:pt x="1062834" y="12454"/>
                    </a:cubicBezTo>
                    <a:cubicBezTo>
                      <a:pt x="8817733" y="12671"/>
                      <a:pt x="10551274" y="0"/>
                      <a:pt x="10551274" y="0"/>
                    </a:cubicBezTo>
                    <a:cubicBezTo>
                      <a:pt x="10618737" y="0"/>
                      <a:pt x="10694674" y="0"/>
                      <a:pt x="10773448" y="85073"/>
                    </a:cubicBezTo>
                    <a:cubicBezTo>
                      <a:pt x="10816426" y="131488"/>
                      <a:pt x="10817494" y="240224"/>
                      <a:pt x="10817899" y="320281"/>
                    </a:cubicBezTo>
                    <a:cubicBezTo>
                      <a:pt x="10817899" y="320281"/>
                      <a:pt x="10816195" y="5241263"/>
                      <a:pt x="10816195" y="6324502"/>
                    </a:cubicBezTo>
                    <a:cubicBezTo>
                      <a:pt x="10816195" y="6538661"/>
                      <a:pt x="10825342" y="6837839"/>
                      <a:pt x="10825342" y="6837839"/>
                    </a:cubicBezTo>
                    <a:cubicBezTo>
                      <a:pt x="10825342" y="6966508"/>
                      <a:pt x="10821173" y="7087086"/>
                      <a:pt x="10568335" y="7078952"/>
                    </a:cubicBezTo>
                    <a:cubicBezTo>
                      <a:pt x="10568335" y="7078952"/>
                      <a:pt x="10191862" y="7058653"/>
                      <a:pt x="9095459" y="7066252"/>
                    </a:cubicBezTo>
                    <a:cubicBezTo>
                      <a:pt x="2547822" y="7074386"/>
                      <a:pt x="304023" y="7087086"/>
                      <a:pt x="304023" y="7087086"/>
                    </a:cubicBezTo>
                    <a:cubicBezTo>
                      <a:pt x="132548" y="7087086"/>
                      <a:pt x="4213" y="6986016"/>
                      <a:pt x="8532" y="6783470"/>
                    </a:cubicBezTo>
                    <a:cubicBezTo>
                      <a:pt x="8532" y="6783470"/>
                      <a:pt x="9630" y="6284928"/>
                      <a:pt x="4815" y="1666310"/>
                    </a:cubicBezTo>
                    <a:cubicBezTo>
                      <a:pt x="0" y="663668"/>
                      <a:pt x="25592" y="330596"/>
                      <a:pt x="25592" y="330596"/>
                    </a:cubicBezTo>
                    <a:cubicBezTo>
                      <a:pt x="27224" y="150571"/>
                      <a:pt x="143504" y="16918"/>
                      <a:pt x="278431" y="16918"/>
                    </a:cubicBezTo>
                    <a:close/>
                  </a:path>
                </a:pathLst>
              </a:custGeom>
              <a:solidFill>
                <a:srgbClr val="FFF9ED"/>
              </a:solidFill>
            </p:spPr>
          </p:sp>
        </p:grpSp>
      </p:grpSp>
      <p:pic>
        <p:nvPicPr>
          <p:cNvPr id="7" name="Picture 6">
            <a:extLst>
              <a:ext uri="{FF2B5EF4-FFF2-40B4-BE49-F238E27FC236}">
                <a16:creationId xmlns:a16="http://schemas.microsoft.com/office/drawing/2014/main" id="{29CBE8DD-A858-46E5-B1FC-08B93FF58CC7}"/>
              </a:ext>
            </a:extLst>
          </p:cNvPr>
          <p:cNvPicPr>
            <a:picLocks noChangeAspect="1"/>
          </p:cNvPicPr>
          <p:nvPr/>
        </p:nvPicPr>
        <p:blipFill>
          <a:blip r:embed="rId2"/>
          <a:stretch>
            <a:fillRect/>
          </a:stretch>
        </p:blipFill>
        <p:spPr>
          <a:xfrm>
            <a:off x="426138" y="199572"/>
            <a:ext cx="1713124" cy="1658256"/>
          </a:xfrm>
          <a:prstGeom prst="rect">
            <a:avLst/>
          </a:prstGeom>
        </p:spPr>
      </p:pic>
      <p:sp>
        <p:nvSpPr>
          <p:cNvPr id="9" name="TextBox 8">
            <a:extLst>
              <a:ext uri="{FF2B5EF4-FFF2-40B4-BE49-F238E27FC236}">
                <a16:creationId xmlns:a16="http://schemas.microsoft.com/office/drawing/2014/main" id="{1B702DD5-FFB1-4264-A1A0-E0F516E76C40}"/>
              </a:ext>
            </a:extLst>
          </p:cNvPr>
          <p:cNvSpPr txBox="1"/>
          <p:nvPr/>
        </p:nvSpPr>
        <p:spPr>
          <a:xfrm>
            <a:off x="2761718" y="512068"/>
            <a:ext cx="8572500" cy="1077218"/>
          </a:xfrm>
          <a:prstGeom prst="rect">
            <a:avLst/>
          </a:prstGeom>
          <a:noFill/>
        </p:spPr>
        <p:txBody>
          <a:bodyPr wrap="square">
            <a:spAutoFit/>
          </a:bodyPr>
          <a:lstStyle/>
          <a:p>
            <a:r>
              <a:rPr lang="en-US" sz="3200" dirty="0" err="1">
                <a:solidFill>
                  <a:srgbClr val="000000"/>
                </a:solidFill>
                <a:latin typeface="Calibri" panose="020F0502020204030204" pitchFamily="34" charset="0"/>
                <a:cs typeface="Calibri" panose="020F0502020204030204" pitchFamily="34" charset="0"/>
              </a:rPr>
              <a:t>Đọc</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khổ</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thơ</a:t>
            </a:r>
            <a:r>
              <a:rPr lang="en-US" sz="3200" dirty="0">
                <a:solidFill>
                  <a:srgbClr val="000000"/>
                </a:solidFill>
                <a:latin typeface="Calibri" panose="020F0502020204030204" pitchFamily="34" charset="0"/>
                <a:cs typeface="Calibri" panose="020F0502020204030204" pitchFamily="34" charset="0"/>
              </a:rPr>
              <a:t> 1, </a:t>
            </a:r>
            <a:r>
              <a:rPr lang="en-US" sz="3200" dirty="0" err="1">
                <a:solidFill>
                  <a:srgbClr val="000000"/>
                </a:solidFill>
                <a:latin typeface="Calibri" panose="020F0502020204030204" pitchFamily="34" charset="0"/>
                <a:cs typeface="Calibri" panose="020F0502020204030204" pitchFamily="34" charset="0"/>
              </a:rPr>
              <a:t>em</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hiểu</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hạt</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gạo</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được</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làm</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nên</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từ</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những</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gì</a:t>
            </a:r>
            <a:r>
              <a:rPr lang="en-US" sz="3200" dirty="0">
                <a:solidFill>
                  <a:srgbClr val="000000"/>
                </a:solidFill>
                <a:latin typeface="Calibri" panose="020F0502020204030204" pitchFamily="34" charset="0"/>
                <a:cs typeface="Calibri" panose="020F0502020204030204" pitchFamily="34" charset="0"/>
              </a:rPr>
              <a:t>?</a:t>
            </a:r>
          </a:p>
        </p:txBody>
      </p:sp>
      <p:pic>
        <p:nvPicPr>
          <p:cNvPr id="17" name="Picture 16">
            <a:extLst>
              <a:ext uri="{FF2B5EF4-FFF2-40B4-BE49-F238E27FC236}">
                <a16:creationId xmlns:a16="http://schemas.microsoft.com/office/drawing/2014/main" id="{F4519F2D-98CF-4710-A876-864B531D5CF7}"/>
              </a:ext>
            </a:extLst>
          </p:cNvPr>
          <p:cNvPicPr>
            <a:picLocks noChangeAspect="1"/>
          </p:cNvPicPr>
          <p:nvPr/>
        </p:nvPicPr>
        <p:blipFill>
          <a:blip r:embed="rId3"/>
          <a:stretch>
            <a:fillRect/>
          </a:stretch>
        </p:blipFill>
        <p:spPr>
          <a:xfrm>
            <a:off x="584423" y="2518255"/>
            <a:ext cx="4419377" cy="4140173"/>
          </a:xfrm>
          <a:prstGeom prst="rect">
            <a:avLst/>
          </a:prstGeom>
        </p:spPr>
      </p:pic>
      <p:sp>
        <p:nvSpPr>
          <p:cNvPr id="23" name="TextBox 22">
            <a:extLst>
              <a:ext uri="{FF2B5EF4-FFF2-40B4-BE49-F238E27FC236}">
                <a16:creationId xmlns:a16="http://schemas.microsoft.com/office/drawing/2014/main" id="{FA1C513D-AD58-4A66-8369-C81B2BD8CFDA}"/>
              </a:ext>
            </a:extLst>
          </p:cNvPr>
          <p:cNvSpPr txBox="1"/>
          <p:nvPr/>
        </p:nvSpPr>
        <p:spPr>
          <a:xfrm>
            <a:off x="5486400" y="2419915"/>
            <a:ext cx="6279462" cy="3246530"/>
          </a:xfrm>
          <a:prstGeom prst="rect">
            <a:avLst/>
          </a:prstGeom>
          <a:noFill/>
        </p:spPr>
        <p:txBody>
          <a:bodyPr wrap="square">
            <a:spAutoFit/>
          </a:bodyPr>
          <a:lstStyle/>
          <a:p>
            <a:pPr marL="285750" indent="-285750" algn="just">
              <a:lnSpc>
                <a:spcPct val="150000"/>
              </a:lnSpc>
              <a:buFontTx/>
              <a:buChar char="-"/>
            </a:pPr>
            <a:r>
              <a:rPr lang="en-US" sz="2800" b="1" dirty="0" err="1">
                <a:solidFill>
                  <a:srgbClr val="C00000"/>
                </a:solidFill>
                <a:latin typeface="Calibri" panose="020F0502020204030204" pitchFamily="34" charset="0"/>
                <a:cs typeface="Calibri" panose="020F0502020204030204" pitchFamily="34" charset="0"/>
              </a:rPr>
              <a:t>Tinh</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hoa</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của</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đất</a:t>
            </a:r>
            <a:r>
              <a:rPr lang="en-US" sz="2800" b="1" dirty="0">
                <a:solidFill>
                  <a:srgbClr val="C00000"/>
                </a:solidFill>
                <a:latin typeface="Calibri" panose="020F0502020204030204" pitchFamily="34" charset="0"/>
                <a:cs typeface="Calibri" panose="020F0502020204030204" pitchFamily="34" charset="0"/>
              </a:rPr>
              <a:t> </a:t>
            </a:r>
            <a:r>
              <a:rPr lang="en-US" sz="2800" i="1" dirty="0">
                <a:solidFill>
                  <a:srgbClr val="C00000"/>
                </a:solidFill>
                <a:latin typeface="Calibri" panose="020F0502020204030204" pitchFamily="34" charset="0"/>
                <a:cs typeface="Calibri" panose="020F0502020204030204" pitchFamily="34" charset="0"/>
              </a:rPr>
              <a:t>(</a:t>
            </a:r>
            <a:r>
              <a:rPr lang="en-US" sz="2800" i="1" dirty="0" err="1">
                <a:solidFill>
                  <a:srgbClr val="C00000"/>
                </a:solidFill>
                <a:latin typeface="Calibri" panose="020F0502020204030204" pitchFamily="34" charset="0"/>
                <a:cs typeface="Calibri" panose="020F0502020204030204" pitchFamily="34" charset="0"/>
              </a:rPr>
              <a:t>có</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vị</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phù</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sa</a:t>
            </a:r>
            <a:r>
              <a:rPr lang="en-US" sz="2800" dirty="0">
                <a:solidFill>
                  <a:srgbClr val="C00000"/>
                </a:solidFill>
                <a:latin typeface="Calibri" panose="020F0502020204030204" pitchFamily="34" charset="0"/>
                <a:cs typeface="Calibri" panose="020F0502020204030204" pitchFamily="34" charset="0"/>
              </a:rPr>
              <a:t>)</a:t>
            </a:r>
          </a:p>
          <a:p>
            <a:pPr marL="285750" indent="-285750" algn="just">
              <a:lnSpc>
                <a:spcPct val="150000"/>
              </a:lnSpc>
              <a:buFontTx/>
              <a:buChar char="-"/>
            </a:pPr>
            <a:r>
              <a:rPr lang="en-US" sz="2800" b="1" dirty="0" err="1">
                <a:solidFill>
                  <a:srgbClr val="C00000"/>
                </a:solidFill>
                <a:latin typeface="Calibri" panose="020F0502020204030204" pitchFamily="34" charset="0"/>
                <a:cs typeface="Calibri" panose="020F0502020204030204" pitchFamily="34" charset="0"/>
              </a:rPr>
              <a:t>Tinh</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túy</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của</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nước</a:t>
            </a:r>
            <a:r>
              <a:rPr lang="en-US" sz="2800" b="1" dirty="0">
                <a:solidFill>
                  <a:srgbClr val="C00000"/>
                </a:solidFill>
                <a:latin typeface="Calibri" panose="020F0502020204030204" pitchFamily="34" charset="0"/>
                <a:cs typeface="Calibri" panose="020F0502020204030204" pitchFamily="34" charset="0"/>
              </a:rPr>
              <a:t> </a:t>
            </a:r>
            <a:r>
              <a:rPr lang="en-US" sz="2800" i="1" dirty="0">
                <a:solidFill>
                  <a:srgbClr val="C00000"/>
                </a:solidFill>
                <a:latin typeface="Calibri" panose="020F0502020204030204" pitchFamily="34" charset="0"/>
                <a:cs typeface="Calibri" panose="020F0502020204030204" pitchFamily="34" charset="0"/>
              </a:rPr>
              <a:t>(</a:t>
            </a:r>
            <a:r>
              <a:rPr lang="en-US" sz="2800" i="1" dirty="0" err="1">
                <a:solidFill>
                  <a:srgbClr val="C00000"/>
                </a:solidFill>
                <a:latin typeface="Calibri" panose="020F0502020204030204" pitchFamily="34" charset="0"/>
                <a:cs typeface="Calibri" panose="020F0502020204030204" pitchFamily="34" charset="0"/>
              </a:rPr>
              <a:t>có</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hương</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sen</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thơm</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trong</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hồ</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nước</a:t>
            </a:r>
            <a:r>
              <a:rPr lang="en-US" sz="2800" i="1" dirty="0">
                <a:solidFill>
                  <a:srgbClr val="C00000"/>
                </a:solidFill>
                <a:latin typeface="Calibri" panose="020F0502020204030204" pitchFamily="34" charset="0"/>
                <a:cs typeface="Calibri" panose="020F0502020204030204" pitchFamily="34" charset="0"/>
              </a:rPr>
              <a:t> đ</a:t>
            </a:r>
            <a:r>
              <a:rPr lang="vi-VN" sz="2800" i="1" dirty="0">
                <a:solidFill>
                  <a:srgbClr val="C00000"/>
                </a:solidFill>
                <a:latin typeface="Calibri" panose="020F0502020204030204" pitchFamily="34" charset="0"/>
                <a:cs typeface="Calibri" panose="020F0502020204030204" pitchFamily="34" charset="0"/>
              </a:rPr>
              <a:t>ầy</a:t>
            </a:r>
            <a:r>
              <a:rPr lang="en-US" sz="2800" i="1" dirty="0">
                <a:solidFill>
                  <a:srgbClr val="C00000"/>
                </a:solidFill>
                <a:latin typeface="Calibri" panose="020F0502020204030204" pitchFamily="34" charset="0"/>
                <a:cs typeface="Calibri" panose="020F0502020204030204" pitchFamily="34" charset="0"/>
              </a:rPr>
              <a:t>)</a:t>
            </a:r>
          </a:p>
          <a:p>
            <a:pPr marL="285750" indent="-285750" algn="just">
              <a:lnSpc>
                <a:spcPct val="150000"/>
              </a:lnSpc>
              <a:buFontTx/>
              <a:buChar char="-"/>
            </a:pPr>
            <a:r>
              <a:rPr lang="en-US" sz="2800" b="1" dirty="0" err="1">
                <a:solidFill>
                  <a:srgbClr val="C00000"/>
                </a:solidFill>
                <a:latin typeface="Calibri" panose="020F0502020204030204" pitchFamily="34" charset="0"/>
                <a:cs typeface="Calibri" panose="020F0502020204030204" pitchFamily="34" charset="0"/>
              </a:rPr>
              <a:t>Công</a:t>
            </a:r>
            <a:r>
              <a:rPr lang="en-US" sz="2800" b="1" dirty="0">
                <a:solidFill>
                  <a:srgbClr val="C00000"/>
                </a:solidFill>
                <a:latin typeface="Calibri" panose="020F0502020204030204" pitchFamily="34" charset="0"/>
                <a:cs typeface="Calibri" panose="020F0502020204030204" pitchFamily="34" charset="0"/>
              </a:rPr>
              <a:t> lao, </a:t>
            </a:r>
            <a:r>
              <a:rPr lang="en-US" sz="2800" b="1" dirty="0" err="1">
                <a:solidFill>
                  <a:srgbClr val="C00000"/>
                </a:solidFill>
                <a:latin typeface="Calibri" panose="020F0502020204030204" pitchFamily="34" charset="0"/>
                <a:cs typeface="Calibri" panose="020F0502020204030204" pitchFamily="34" charset="0"/>
              </a:rPr>
              <a:t>sự</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nhọc</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nhằn</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của</a:t>
            </a:r>
            <a:r>
              <a:rPr lang="en-US" sz="2800" b="1" dirty="0">
                <a:solidFill>
                  <a:srgbClr val="C00000"/>
                </a:solidFill>
                <a:latin typeface="Calibri" panose="020F0502020204030204" pitchFamily="34" charset="0"/>
                <a:cs typeface="Calibri" panose="020F0502020204030204" pitchFamily="34" charset="0"/>
              </a:rPr>
              <a:t> con </a:t>
            </a:r>
            <a:r>
              <a:rPr lang="en-US" sz="2800" b="1" dirty="0" err="1">
                <a:solidFill>
                  <a:srgbClr val="C00000"/>
                </a:solidFill>
                <a:latin typeface="Calibri" panose="020F0502020204030204" pitchFamily="34" charset="0"/>
                <a:cs typeface="Calibri" panose="020F0502020204030204" pitchFamily="34" charset="0"/>
              </a:rPr>
              <a:t>người</a:t>
            </a:r>
            <a:r>
              <a:rPr lang="en-US" sz="2800" b="1" dirty="0">
                <a:solidFill>
                  <a:srgbClr val="C00000"/>
                </a:solidFill>
                <a:latin typeface="Calibri" panose="020F0502020204030204" pitchFamily="34" charset="0"/>
                <a:cs typeface="Calibri" panose="020F0502020204030204" pitchFamily="34" charset="0"/>
              </a:rPr>
              <a:t> </a:t>
            </a:r>
          </a:p>
          <a:p>
            <a:pPr algn="just">
              <a:lnSpc>
                <a:spcPct val="150000"/>
              </a:lnSpc>
            </a:pPr>
            <a:r>
              <a:rPr lang="en-US" sz="2800" i="1" dirty="0">
                <a:solidFill>
                  <a:srgbClr val="C00000"/>
                </a:solidFill>
                <a:latin typeface="Calibri" panose="020F0502020204030204" pitchFamily="34" charset="0"/>
                <a:cs typeface="Calibri" panose="020F0502020204030204" pitchFamily="34" charset="0"/>
              </a:rPr>
              <a:t>(</a:t>
            </a:r>
            <a:r>
              <a:rPr lang="en-US" sz="2800" i="1" dirty="0" err="1">
                <a:solidFill>
                  <a:srgbClr val="C00000"/>
                </a:solidFill>
                <a:latin typeface="Calibri" panose="020F0502020204030204" pitchFamily="34" charset="0"/>
                <a:cs typeface="Calibri" panose="020F0502020204030204" pitchFamily="34" charset="0"/>
              </a:rPr>
              <a:t>có</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lời</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mẹ</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hát</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ngọt</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bùi</a:t>
            </a:r>
            <a:r>
              <a:rPr lang="en-US" sz="2800" i="1" dirty="0">
                <a:solidFill>
                  <a:srgbClr val="C00000"/>
                </a:solidFill>
                <a:latin typeface="Calibri" panose="020F0502020204030204" pitchFamily="34" charset="0"/>
                <a:cs typeface="Calibri" panose="020F0502020204030204" pitchFamily="34" charset="0"/>
              </a:rPr>
              <a:t> </a:t>
            </a:r>
            <a:r>
              <a:rPr lang="en-US" sz="2800" i="1" dirty="0" err="1">
                <a:solidFill>
                  <a:srgbClr val="C00000"/>
                </a:solidFill>
                <a:latin typeface="Calibri" panose="020F0502020204030204" pitchFamily="34" charset="0"/>
                <a:cs typeface="Calibri" panose="020F0502020204030204" pitchFamily="34" charset="0"/>
              </a:rPr>
              <a:t>đắng</a:t>
            </a:r>
            <a:r>
              <a:rPr lang="en-US" sz="2800" i="1" dirty="0">
                <a:solidFill>
                  <a:srgbClr val="C00000"/>
                </a:solidFill>
                <a:latin typeface="Calibri" panose="020F0502020204030204" pitchFamily="34" charset="0"/>
                <a:cs typeface="Calibri" panose="020F0502020204030204" pitchFamily="34" charset="0"/>
              </a:rPr>
              <a:t> cay)</a:t>
            </a:r>
          </a:p>
        </p:txBody>
      </p:sp>
    </p:spTree>
    <p:extLst>
      <p:ext uri="{BB962C8B-B14F-4D97-AF65-F5344CB8AC3E}">
        <p14:creationId xmlns:p14="http://schemas.microsoft.com/office/powerpoint/2010/main" val="205598928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Effect transition="in" filter="wipe(up)">
                                      <p:cBhvr>
                                        <p:cTn id="7" dur="500"/>
                                        <p:tgtEl>
                                          <p:spTgt spid="2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3">
                                            <p:txEl>
                                              <p:pRg st="1" end="1"/>
                                            </p:txEl>
                                          </p:spTgt>
                                        </p:tgtEl>
                                        <p:attrNameLst>
                                          <p:attrName>style.visibility</p:attrName>
                                        </p:attrNameLst>
                                      </p:cBhvr>
                                      <p:to>
                                        <p:strVal val="visible"/>
                                      </p:to>
                                    </p:set>
                                    <p:animEffect transition="in" filter="wipe(up)">
                                      <p:cBhvr>
                                        <p:cTn id="12" dur="500"/>
                                        <p:tgtEl>
                                          <p:spTgt spid="2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23">
                                            <p:txEl>
                                              <p:pRg st="2" end="2"/>
                                            </p:txEl>
                                          </p:spTgt>
                                        </p:tgtEl>
                                        <p:attrNameLst>
                                          <p:attrName>style.visibility</p:attrName>
                                        </p:attrNameLst>
                                      </p:cBhvr>
                                      <p:to>
                                        <p:strVal val="visible"/>
                                      </p:to>
                                    </p:set>
                                    <p:animEffect transition="in" filter="wipe(up)">
                                      <p:cBhvr>
                                        <p:cTn id="17" dur="500"/>
                                        <p:tgtEl>
                                          <p:spTgt spid="2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23">
                                            <p:txEl>
                                              <p:pRg st="3" end="3"/>
                                            </p:txEl>
                                          </p:spTgt>
                                        </p:tgtEl>
                                        <p:attrNameLst>
                                          <p:attrName>style.visibility</p:attrName>
                                        </p:attrNameLst>
                                      </p:cBhvr>
                                      <p:to>
                                        <p:strVal val="visible"/>
                                      </p:to>
                                    </p:set>
                                    <p:animEffect transition="in" filter="wipe(up)">
                                      <p:cBhvr>
                                        <p:cTn id="22" dur="500"/>
                                        <p:tgtEl>
                                          <p:spTgt spid="2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1FCE0"/>
        </a:solidFill>
        <a:effectLst/>
      </p:bgPr>
    </p:bg>
    <p:spTree>
      <p:nvGrpSpPr>
        <p:cNvPr id="1" name="Shape 1492"/>
        <p:cNvGrpSpPr/>
        <p:nvPr/>
      </p:nvGrpSpPr>
      <p:grpSpPr>
        <a:xfrm>
          <a:off x="0" y="0"/>
          <a:ext cx="0" cy="0"/>
          <a:chOff x="0" y="0"/>
          <a:chExt cx="0" cy="0"/>
        </a:xfrm>
      </p:grpSpPr>
      <p:sp>
        <p:nvSpPr>
          <p:cNvPr id="188" name="Google Shape;1381;p32">
            <a:extLst>
              <a:ext uri="{FF2B5EF4-FFF2-40B4-BE49-F238E27FC236}">
                <a16:creationId xmlns:a16="http://schemas.microsoft.com/office/drawing/2014/main" id="{57001D69-489A-4BC6-A976-0F0F7EEC275F}"/>
              </a:ext>
            </a:extLst>
          </p:cNvPr>
          <p:cNvSpPr/>
          <p:nvPr/>
        </p:nvSpPr>
        <p:spPr>
          <a:xfrm>
            <a:off x="881691" y="856186"/>
            <a:ext cx="11224904" cy="2968086"/>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rgbClr val="FFFFFF"/>
          </a:solidFill>
          <a:ln>
            <a:noFill/>
          </a:ln>
        </p:spPr>
        <p:txBody>
          <a:bodyPr spcFirstLastPara="1" wrap="square" lIns="91425" tIns="91425" rIns="91425" bIns="91425" anchor="ctr" anchorCtr="0">
            <a:noAutofit/>
          </a:bodyPr>
          <a:lstStyle/>
          <a:p>
            <a:pPr algn="ctr">
              <a:buClr>
                <a:srgbClr val="000000"/>
              </a:buClr>
              <a:buFont typeface="Arial"/>
              <a:buNone/>
              <a:defRPr/>
            </a:pPr>
            <a:endParaRPr sz="1400" kern="0">
              <a:solidFill>
                <a:srgbClr val="000000"/>
              </a:solidFill>
              <a:cs typeface="Arial"/>
              <a:sym typeface="Arial"/>
            </a:endParaRPr>
          </a:p>
        </p:txBody>
      </p:sp>
      <p:grpSp>
        <p:nvGrpSpPr>
          <p:cNvPr id="1524" name="Google Shape;1524;p46"/>
          <p:cNvGrpSpPr/>
          <p:nvPr/>
        </p:nvGrpSpPr>
        <p:grpSpPr>
          <a:xfrm>
            <a:off x="266807" y="195867"/>
            <a:ext cx="1057839" cy="780768"/>
            <a:chOff x="7757175" y="1399875"/>
            <a:chExt cx="1347450" cy="994525"/>
          </a:xfrm>
        </p:grpSpPr>
        <p:sp>
          <p:nvSpPr>
            <p:cNvPr id="1525" name="Google Shape;1525;p46"/>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26" name="Google Shape;1526;p46"/>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27" name="Google Shape;1527;p46"/>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28" name="Google Shape;1528;p46"/>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29" name="Google Shape;1529;p46"/>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30" name="Google Shape;1530;p46"/>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31" name="Google Shape;1531;p46"/>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32" name="Google Shape;1532;p46"/>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33" name="Google Shape;1533;p46"/>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grpSp>
        <p:nvGrpSpPr>
          <p:cNvPr id="1534" name="Google Shape;1534;p46"/>
          <p:cNvGrpSpPr/>
          <p:nvPr/>
        </p:nvGrpSpPr>
        <p:grpSpPr>
          <a:xfrm>
            <a:off x="11009441" y="202032"/>
            <a:ext cx="874935" cy="1034345"/>
            <a:chOff x="4377350" y="3576850"/>
            <a:chExt cx="1070125" cy="1265100"/>
          </a:xfrm>
        </p:grpSpPr>
        <p:sp>
          <p:nvSpPr>
            <p:cNvPr id="1535" name="Google Shape;1535;p46"/>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36" name="Google Shape;1536;p46"/>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37" name="Google Shape;1537;p46"/>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38" name="Google Shape;1538;p46"/>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39" name="Google Shape;1539;p46"/>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540" name="Google Shape;1540;p46"/>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182" name="TextBox 181">
            <a:extLst>
              <a:ext uri="{FF2B5EF4-FFF2-40B4-BE49-F238E27FC236}">
                <a16:creationId xmlns:a16="http://schemas.microsoft.com/office/drawing/2014/main" id="{6DB80FEA-730D-4916-83DD-65EAEC182F48}"/>
              </a:ext>
            </a:extLst>
          </p:cNvPr>
          <p:cNvSpPr txBox="1"/>
          <p:nvPr/>
        </p:nvSpPr>
        <p:spPr>
          <a:xfrm>
            <a:off x="1508135" y="1219265"/>
            <a:ext cx="9055807" cy="2232021"/>
          </a:xfrm>
          <a:prstGeom prst="rect">
            <a:avLst/>
          </a:prstGeom>
          <a:noFill/>
        </p:spPr>
        <p:txBody>
          <a:bodyPr wrap="square">
            <a:spAutoFit/>
          </a:bodyPr>
          <a:lstStyle/>
          <a:p>
            <a:pPr algn="just">
              <a:lnSpc>
                <a:spcPct val="150000"/>
              </a:lnSpc>
            </a:pP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Hạt</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gạo</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được</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làm</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nên</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từ</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những</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tinh</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hoa</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của</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đất</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trời</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từ</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sự</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vất</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vả</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nhọc</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nhằn</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của</a:t>
            </a:r>
            <a:r>
              <a:rPr lang="en-US" sz="3200" b="1" i="1" dirty="0">
                <a:solidFill>
                  <a:srgbClr val="2A4849"/>
                </a:solidFill>
                <a:latin typeface="Calibri" panose="020F0502020204030204" pitchFamily="34" charset="0"/>
                <a:cs typeface="Calibri" panose="020F0502020204030204" pitchFamily="34" charset="0"/>
              </a:rPr>
              <a:t> con </a:t>
            </a:r>
            <a:r>
              <a:rPr lang="en-US" sz="3200" b="1" i="1" dirty="0" err="1">
                <a:solidFill>
                  <a:srgbClr val="2A4849"/>
                </a:solidFill>
                <a:latin typeface="Calibri" panose="020F0502020204030204" pitchFamily="34" charset="0"/>
                <a:cs typeface="Calibri" panose="020F0502020204030204" pitchFamily="34" charset="0"/>
              </a:rPr>
              <a:t>người</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nên</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nó</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vô</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cùng</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đáng</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quý</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và</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đáng</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trân</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trọng</a:t>
            </a:r>
            <a:r>
              <a:rPr lang="en-US" sz="3200" b="1" i="1" dirty="0">
                <a:solidFill>
                  <a:srgbClr val="2A4849"/>
                </a:solidFill>
                <a:latin typeface="Calibri" panose="020F0502020204030204" pitchFamily="34" charset="0"/>
                <a:cs typeface="Calibri" panose="020F0502020204030204" pitchFamily="34" charset="0"/>
              </a:rPr>
              <a:t>. </a:t>
            </a:r>
          </a:p>
        </p:txBody>
      </p:sp>
      <p:pic>
        <p:nvPicPr>
          <p:cNvPr id="192" name="Picture 10">
            <a:extLst>
              <a:ext uri="{FF2B5EF4-FFF2-40B4-BE49-F238E27FC236}">
                <a16:creationId xmlns:a16="http://schemas.microsoft.com/office/drawing/2014/main" id="{4197E7E6-2F75-43A0-A0E2-13D44B3574D0}"/>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581086" y="3981959"/>
            <a:ext cx="1912641" cy="2768600"/>
          </a:xfrm>
          <a:prstGeom prst="rect">
            <a:avLst/>
          </a:prstGeom>
        </p:spPr>
      </p:pic>
      <p:pic>
        <p:nvPicPr>
          <p:cNvPr id="193" name="Picture 11">
            <a:extLst>
              <a:ext uri="{FF2B5EF4-FFF2-40B4-BE49-F238E27FC236}">
                <a16:creationId xmlns:a16="http://schemas.microsoft.com/office/drawing/2014/main" id="{74D58291-97CE-4F98-A021-5D1F13337CC6}"/>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8469432" y="3429000"/>
            <a:ext cx="3233339" cy="3267374"/>
          </a:xfrm>
          <a:prstGeom prst="rect">
            <a:avLst/>
          </a:prstGeom>
        </p:spPr>
      </p:pic>
    </p:spTree>
    <p:extLst>
      <p:ext uri="{BB962C8B-B14F-4D97-AF65-F5344CB8AC3E}">
        <p14:creationId xmlns:p14="http://schemas.microsoft.com/office/powerpoint/2010/main" val="3879646334"/>
      </p:ext>
    </p:extLst>
  </p:cSld>
  <p:clrMapOvr>
    <a:masterClrMapping/>
  </p:clrMapOvr>
  <p:transition spd="slow">
    <p:push dir="u"/>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A120619-21B7-469A-9F51-EAA2E4F7CF5C}"/>
              </a:ext>
            </a:extLst>
          </p:cNvPr>
          <p:cNvGrpSpPr/>
          <p:nvPr/>
        </p:nvGrpSpPr>
        <p:grpSpPr>
          <a:xfrm>
            <a:off x="2044700" y="199571"/>
            <a:ext cx="9454462" cy="1663465"/>
            <a:chOff x="0" y="0"/>
            <a:chExt cx="18242782" cy="12091182"/>
          </a:xfrm>
        </p:grpSpPr>
        <p:grpSp>
          <p:nvGrpSpPr>
            <p:cNvPr id="13" name="Group 12">
              <a:extLst>
                <a:ext uri="{FF2B5EF4-FFF2-40B4-BE49-F238E27FC236}">
                  <a16:creationId xmlns:a16="http://schemas.microsoft.com/office/drawing/2014/main" id="{52A25E07-3B6E-4AEA-9735-EEFF792424BC}"/>
                </a:ext>
              </a:extLst>
            </p:cNvPr>
            <p:cNvGrpSpPr/>
            <p:nvPr/>
          </p:nvGrpSpPr>
          <p:grpSpPr>
            <a:xfrm>
              <a:off x="0" y="281638"/>
              <a:ext cx="17924518" cy="11809544"/>
              <a:chOff x="0" y="0"/>
              <a:chExt cx="10805670" cy="7119301"/>
            </a:xfrm>
          </p:grpSpPr>
          <p:sp>
            <p:nvSpPr>
              <p:cNvPr id="16" name="Freeform 6">
                <a:extLst>
                  <a:ext uri="{FF2B5EF4-FFF2-40B4-BE49-F238E27FC236}">
                    <a16:creationId xmlns:a16="http://schemas.microsoft.com/office/drawing/2014/main" id="{6EC86115-7143-466E-A60E-B9ECF49069F6}"/>
                  </a:ext>
                </a:extLst>
              </p:cNvPr>
              <p:cNvSpPr/>
              <p:nvPr/>
            </p:nvSpPr>
            <p:spPr>
              <a:xfrm>
                <a:off x="-4213" y="0"/>
                <a:ext cx="10809882" cy="7119301"/>
              </a:xfrm>
              <a:custGeom>
                <a:avLst/>
                <a:gdLst/>
                <a:ahLst/>
                <a:cxnLst/>
                <a:rect l="l" t="t" r="r" b="b"/>
                <a:pathLst>
                  <a:path w="10809882" h="7119301">
                    <a:moveTo>
                      <a:pt x="278431" y="16918"/>
                    </a:moveTo>
                    <a:cubicBezTo>
                      <a:pt x="278431" y="16918"/>
                      <a:pt x="604014" y="12258"/>
                      <a:pt x="1062558" y="12454"/>
                    </a:cubicBezTo>
                    <a:cubicBezTo>
                      <a:pt x="8804229" y="12671"/>
                      <a:pt x="10535814" y="0"/>
                      <a:pt x="10535814" y="0"/>
                    </a:cubicBezTo>
                    <a:cubicBezTo>
                      <a:pt x="10603278" y="0"/>
                      <a:pt x="10679215" y="0"/>
                      <a:pt x="10757988" y="85073"/>
                    </a:cubicBezTo>
                    <a:cubicBezTo>
                      <a:pt x="10800966" y="131488"/>
                      <a:pt x="10802035" y="240224"/>
                      <a:pt x="10802439" y="320281"/>
                    </a:cubicBezTo>
                    <a:cubicBezTo>
                      <a:pt x="10802439" y="320281"/>
                      <a:pt x="10800735" y="5267917"/>
                      <a:pt x="10800735" y="6356717"/>
                    </a:cubicBezTo>
                    <a:cubicBezTo>
                      <a:pt x="10800735" y="6570876"/>
                      <a:pt x="10809883" y="6870054"/>
                      <a:pt x="10809883" y="6870054"/>
                    </a:cubicBezTo>
                    <a:cubicBezTo>
                      <a:pt x="10809883" y="6998723"/>
                      <a:pt x="10805713" y="7119301"/>
                      <a:pt x="10552875" y="7111167"/>
                    </a:cubicBezTo>
                    <a:cubicBezTo>
                      <a:pt x="10552875" y="7111167"/>
                      <a:pt x="10176403" y="7090868"/>
                      <a:pt x="9081481" y="7098467"/>
                    </a:cubicBezTo>
                    <a:cubicBezTo>
                      <a:pt x="2545013" y="7106601"/>
                      <a:pt x="304023" y="7119301"/>
                      <a:pt x="304023" y="7119301"/>
                    </a:cubicBezTo>
                    <a:cubicBezTo>
                      <a:pt x="132548" y="7119301"/>
                      <a:pt x="4213" y="7018231"/>
                      <a:pt x="8532" y="6815685"/>
                    </a:cubicBezTo>
                    <a:cubicBezTo>
                      <a:pt x="8532" y="6815685"/>
                      <a:pt x="9630" y="6317143"/>
                      <a:pt x="4815" y="1670849"/>
                    </a:cubicBezTo>
                    <a:cubicBezTo>
                      <a:pt x="0" y="663668"/>
                      <a:pt x="25592" y="330596"/>
                      <a:pt x="25592" y="330596"/>
                    </a:cubicBezTo>
                    <a:cubicBezTo>
                      <a:pt x="27224" y="150571"/>
                      <a:pt x="143504" y="16918"/>
                      <a:pt x="278431" y="16918"/>
                    </a:cubicBezTo>
                    <a:close/>
                  </a:path>
                </a:pathLst>
              </a:custGeom>
              <a:solidFill>
                <a:srgbClr val="D1B491"/>
              </a:solidFill>
            </p:spPr>
          </p:sp>
        </p:grpSp>
        <p:grpSp>
          <p:nvGrpSpPr>
            <p:cNvPr id="14" name="Group 7">
              <a:extLst>
                <a:ext uri="{FF2B5EF4-FFF2-40B4-BE49-F238E27FC236}">
                  <a16:creationId xmlns:a16="http://schemas.microsoft.com/office/drawing/2014/main" id="{9C6D7F21-A03F-4D4D-B58D-ACDFE8DE2E91}"/>
                </a:ext>
              </a:extLst>
            </p:cNvPr>
            <p:cNvGrpSpPr/>
            <p:nvPr/>
          </p:nvGrpSpPr>
          <p:grpSpPr>
            <a:xfrm>
              <a:off x="336452" y="0"/>
              <a:ext cx="17906330" cy="11727398"/>
              <a:chOff x="0" y="0"/>
              <a:chExt cx="10821129" cy="7087086"/>
            </a:xfrm>
          </p:grpSpPr>
          <p:sp>
            <p:nvSpPr>
              <p:cNvPr id="15" name="Freeform 8">
                <a:extLst>
                  <a:ext uri="{FF2B5EF4-FFF2-40B4-BE49-F238E27FC236}">
                    <a16:creationId xmlns:a16="http://schemas.microsoft.com/office/drawing/2014/main" id="{BFC86A13-A220-4620-A8DF-0E613416EB4E}"/>
                  </a:ext>
                </a:extLst>
              </p:cNvPr>
              <p:cNvSpPr/>
              <p:nvPr/>
            </p:nvSpPr>
            <p:spPr>
              <a:xfrm>
                <a:off x="-4213" y="0"/>
                <a:ext cx="10825342" cy="7087086"/>
              </a:xfrm>
              <a:custGeom>
                <a:avLst/>
                <a:gdLst/>
                <a:ahLst/>
                <a:cxnLst/>
                <a:rect l="l" t="t" r="r" b="b"/>
                <a:pathLst>
                  <a:path w="10825342" h="7087086">
                    <a:moveTo>
                      <a:pt x="278431" y="16918"/>
                    </a:moveTo>
                    <a:cubicBezTo>
                      <a:pt x="278431" y="16918"/>
                      <a:pt x="604014" y="12258"/>
                      <a:pt x="1062834" y="12454"/>
                    </a:cubicBezTo>
                    <a:cubicBezTo>
                      <a:pt x="8817733" y="12671"/>
                      <a:pt x="10551274" y="0"/>
                      <a:pt x="10551274" y="0"/>
                    </a:cubicBezTo>
                    <a:cubicBezTo>
                      <a:pt x="10618737" y="0"/>
                      <a:pt x="10694674" y="0"/>
                      <a:pt x="10773448" y="85073"/>
                    </a:cubicBezTo>
                    <a:cubicBezTo>
                      <a:pt x="10816426" y="131488"/>
                      <a:pt x="10817494" y="240224"/>
                      <a:pt x="10817899" y="320281"/>
                    </a:cubicBezTo>
                    <a:cubicBezTo>
                      <a:pt x="10817899" y="320281"/>
                      <a:pt x="10816195" y="5241263"/>
                      <a:pt x="10816195" y="6324502"/>
                    </a:cubicBezTo>
                    <a:cubicBezTo>
                      <a:pt x="10816195" y="6538661"/>
                      <a:pt x="10825342" y="6837839"/>
                      <a:pt x="10825342" y="6837839"/>
                    </a:cubicBezTo>
                    <a:cubicBezTo>
                      <a:pt x="10825342" y="6966508"/>
                      <a:pt x="10821173" y="7087086"/>
                      <a:pt x="10568335" y="7078952"/>
                    </a:cubicBezTo>
                    <a:cubicBezTo>
                      <a:pt x="10568335" y="7078952"/>
                      <a:pt x="10191862" y="7058653"/>
                      <a:pt x="9095459" y="7066252"/>
                    </a:cubicBezTo>
                    <a:cubicBezTo>
                      <a:pt x="2547822" y="7074386"/>
                      <a:pt x="304023" y="7087086"/>
                      <a:pt x="304023" y="7087086"/>
                    </a:cubicBezTo>
                    <a:cubicBezTo>
                      <a:pt x="132548" y="7087086"/>
                      <a:pt x="4213" y="6986016"/>
                      <a:pt x="8532" y="6783470"/>
                    </a:cubicBezTo>
                    <a:cubicBezTo>
                      <a:pt x="8532" y="6783470"/>
                      <a:pt x="9630" y="6284928"/>
                      <a:pt x="4815" y="1666310"/>
                    </a:cubicBezTo>
                    <a:cubicBezTo>
                      <a:pt x="0" y="663668"/>
                      <a:pt x="25592" y="330596"/>
                      <a:pt x="25592" y="330596"/>
                    </a:cubicBezTo>
                    <a:cubicBezTo>
                      <a:pt x="27224" y="150571"/>
                      <a:pt x="143504" y="16918"/>
                      <a:pt x="278431" y="16918"/>
                    </a:cubicBezTo>
                    <a:close/>
                  </a:path>
                </a:pathLst>
              </a:custGeom>
              <a:solidFill>
                <a:srgbClr val="FFF9ED"/>
              </a:solidFill>
            </p:spPr>
          </p:sp>
        </p:grpSp>
      </p:grpSp>
      <p:sp>
        <p:nvSpPr>
          <p:cNvPr id="9" name="TextBox 8">
            <a:extLst>
              <a:ext uri="{FF2B5EF4-FFF2-40B4-BE49-F238E27FC236}">
                <a16:creationId xmlns:a16="http://schemas.microsoft.com/office/drawing/2014/main" id="{1B702DD5-FFB1-4264-A1A0-E0F516E76C40}"/>
              </a:ext>
            </a:extLst>
          </p:cNvPr>
          <p:cNvSpPr txBox="1"/>
          <p:nvPr/>
        </p:nvSpPr>
        <p:spPr>
          <a:xfrm>
            <a:off x="2761718" y="512068"/>
            <a:ext cx="8572500" cy="1077218"/>
          </a:xfrm>
          <a:prstGeom prst="rect">
            <a:avLst/>
          </a:prstGeom>
          <a:noFill/>
        </p:spPr>
        <p:txBody>
          <a:bodyPr wrap="square">
            <a:spAutoFit/>
          </a:bodyPr>
          <a:lstStyle/>
          <a:p>
            <a:pPr>
              <a:defRPr/>
            </a:pPr>
            <a:r>
              <a:rPr lang="en-US" sz="3200" dirty="0" err="1">
                <a:solidFill>
                  <a:srgbClr val="000000"/>
                </a:solidFill>
                <a:latin typeface="Calibri" panose="020F0502020204030204" pitchFamily="34" charset="0"/>
                <a:cs typeface="Calibri" panose="020F0502020204030204" pitchFamily="34" charset="0"/>
              </a:rPr>
              <a:t>Những</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hình</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ảnh</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nào</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nói</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lên</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nỗi</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vất</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vả</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của</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người</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nông</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dân</a:t>
            </a:r>
            <a:r>
              <a:rPr lang="en-US" sz="3200" dirty="0">
                <a:solidFill>
                  <a:srgbClr val="000000"/>
                </a:solidFill>
                <a:latin typeface="Calibri" panose="020F0502020204030204" pitchFamily="34" charset="0"/>
                <a:cs typeface="Calibri" panose="020F0502020204030204" pitchFamily="34" charset="0"/>
              </a:rPr>
              <a:t>?</a:t>
            </a:r>
          </a:p>
        </p:txBody>
      </p:sp>
      <p:pic>
        <p:nvPicPr>
          <p:cNvPr id="2" name="Picture 1">
            <a:extLst>
              <a:ext uri="{FF2B5EF4-FFF2-40B4-BE49-F238E27FC236}">
                <a16:creationId xmlns:a16="http://schemas.microsoft.com/office/drawing/2014/main" id="{B8B773D7-7573-4AD8-B13D-B69B5B1AFED4}"/>
              </a:ext>
            </a:extLst>
          </p:cNvPr>
          <p:cNvPicPr>
            <a:picLocks noChangeAspect="1"/>
          </p:cNvPicPr>
          <p:nvPr/>
        </p:nvPicPr>
        <p:blipFill>
          <a:blip r:embed="rId2"/>
          <a:stretch>
            <a:fillRect/>
          </a:stretch>
        </p:blipFill>
        <p:spPr>
          <a:xfrm>
            <a:off x="260892" y="279984"/>
            <a:ext cx="1780186" cy="1658256"/>
          </a:xfrm>
          <a:prstGeom prst="rect">
            <a:avLst/>
          </a:prstGeom>
        </p:spPr>
      </p:pic>
      <p:pic>
        <p:nvPicPr>
          <p:cNvPr id="19" name="Picture 9">
            <a:extLst>
              <a:ext uri="{FF2B5EF4-FFF2-40B4-BE49-F238E27FC236}">
                <a16:creationId xmlns:a16="http://schemas.microsoft.com/office/drawing/2014/main" id="{6D9B1CFB-B2AA-49CA-B558-2A3624D5AC2C}"/>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368310" y="2136786"/>
            <a:ext cx="2393408" cy="4588003"/>
          </a:xfrm>
          <a:prstGeom prst="rect">
            <a:avLst/>
          </a:prstGeom>
        </p:spPr>
      </p:pic>
      <p:sp>
        <p:nvSpPr>
          <p:cNvPr id="24" name="Google Shape;1027;p28">
            <a:extLst>
              <a:ext uri="{FF2B5EF4-FFF2-40B4-BE49-F238E27FC236}">
                <a16:creationId xmlns:a16="http://schemas.microsoft.com/office/drawing/2014/main" id="{BD06E094-51D0-4306-843E-847B38B94C96}"/>
              </a:ext>
            </a:extLst>
          </p:cNvPr>
          <p:cNvSpPr/>
          <p:nvPr/>
        </p:nvSpPr>
        <p:spPr>
          <a:xfrm>
            <a:off x="3022600" y="2086738"/>
            <a:ext cx="8801090" cy="45716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bg2">
              <a:lumMod val="40000"/>
              <a:lumOff val="60000"/>
            </a:schemeClr>
          </a:solidFill>
          <a:ln>
            <a:noFill/>
          </a:ln>
        </p:spPr>
        <p:txBody>
          <a:bodyPr spcFirstLastPara="1" wrap="square" lIns="91425" tIns="91425" rIns="91425" bIns="91425" anchor="ctr" anchorCtr="0">
            <a:noAutofit/>
          </a:bodyPr>
          <a:lstStyle/>
          <a:p>
            <a:pPr marL="285750" indent="-285750" algn="just">
              <a:lnSpc>
                <a:spcPct val="150000"/>
              </a:lnSpc>
              <a:buFontTx/>
              <a:buChar char="-"/>
            </a:pPr>
            <a:r>
              <a:rPr lang="en-US" sz="2800" b="1" dirty="0" err="1">
                <a:solidFill>
                  <a:srgbClr val="C00000"/>
                </a:solidFill>
                <a:latin typeface="Calibri" panose="020F0502020204030204" pitchFamily="34" charset="0"/>
                <a:cs typeface="Calibri" panose="020F0502020204030204" pitchFamily="34" charset="0"/>
              </a:rPr>
              <a:t>Bão</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tháng</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bảy</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mưa</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tháng</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ba</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sự</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khắc</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nghiệt</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của</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thiên</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nhiên</a:t>
            </a:r>
            <a:r>
              <a:rPr lang="en-US" sz="2800" b="1" dirty="0">
                <a:solidFill>
                  <a:srgbClr val="C00000"/>
                </a:solidFill>
                <a:latin typeface="Calibri" panose="020F0502020204030204" pitchFamily="34" charset="0"/>
                <a:cs typeface="Calibri" panose="020F0502020204030204" pitchFamily="34" charset="0"/>
              </a:rPr>
              <a:t>)</a:t>
            </a:r>
          </a:p>
          <a:p>
            <a:pPr marL="285750" indent="-285750" algn="just">
              <a:lnSpc>
                <a:spcPct val="150000"/>
              </a:lnSpc>
              <a:buFontTx/>
              <a:buChar char="-"/>
            </a:pPr>
            <a:r>
              <a:rPr lang="en-US" sz="2800" b="1" dirty="0" err="1">
                <a:solidFill>
                  <a:srgbClr val="C00000"/>
                </a:solidFill>
                <a:latin typeface="Calibri" panose="020F0502020204030204" pitchFamily="34" charset="0"/>
                <a:cs typeface="Calibri" panose="020F0502020204030204" pitchFamily="34" charset="0"/>
              </a:rPr>
              <a:t>Giọt</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mồ</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hôi</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sa</a:t>
            </a:r>
            <a:endParaRPr lang="en-US" sz="2800" b="1" dirty="0">
              <a:solidFill>
                <a:srgbClr val="C00000"/>
              </a:solidFill>
              <a:latin typeface="Calibri" panose="020F0502020204030204" pitchFamily="34" charset="0"/>
              <a:cs typeface="Calibri" panose="020F0502020204030204" pitchFamily="34" charset="0"/>
            </a:endParaRPr>
          </a:p>
          <a:p>
            <a:pPr marL="285750" indent="-285750" algn="just">
              <a:lnSpc>
                <a:spcPct val="150000"/>
              </a:lnSpc>
              <a:buFontTx/>
              <a:buChar char="-"/>
            </a:pPr>
            <a:r>
              <a:rPr lang="en-US" sz="2800" b="1" dirty="0" err="1">
                <a:solidFill>
                  <a:srgbClr val="C00000"/>
                </a:solidFill>
                <a:latin typeface="Calibri" panose="020F0502020204030204" pitchFamily="34" charset="0"/>
                <a:cs typeface="Calibri" panose="020F0502020204030204" pitchFamily="34" charset="0"/>
              </a:rPr>
              <a:t>Những</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trưa</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tháng</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sáu</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nước</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như</a:t>
            </a:r>
            <a:r>
              <a:rPr lang="en-US" sz="2800" b="1" dirty="0">
                <a:solidFill>
                  <a:srgbClr val="C00000"/>
                </a:solidFill>
                <a:latin typeface="Calibri" panose="020F0502020204030204" pitchFamily="34" charset="0"/>
                <a:cs typeface="Calibri" panose="020F0502020204030204" pitchFamily="34" charset="0"/>
              </a:rPr>
              <a:t> ai </a:t>
            </a:r>
            <a:r>
              <a:rPr lang="en-US" sz="2800" b="1" dirty="0" err="1">
                <a:solidFill>
                  <a:srgbClr val="C00000"/>
                </a:solidFill>
                <a:latin typeface="Calibri" panose="020F0502020204030204" pitchFamily="34" charset="0"/>
                <a:cs typeface="Calibri" panose="020F0502020204030204" pitchFamily="34" charset="0"/>
              </a:rPr>
              <a:t>nấu</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chết</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cả</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cá</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cờ</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cua</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ngoi</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lên</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bờ</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mẹ</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em</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xuống</a:t>
            </a:r>
            <a:r>
              <a:rPr lang="en-US" sz="2800" b="1" dirty="0">
                <a:solidFill>
                  <a:srgbClr val="C00000"/>
                </a:solidFill>
                <a:latin typeface="Calibri" panose="020F0502020204030204" pitchFamily="34" charset="0"/>
                <a:cs typeface="Calibri" panose="020F0502020204030204" pitchFamily="34" charset="0"/>
              </a:rPr>
              <a:t> </a:t>
            </a:r>
            <a:r>
              <a:rPr lang="en-US" sz="2800" b="1" dirty="0" err="1">
                <a:solidFill>
                  <a:srgbClr val="C00000"/>
                </a:solidFill>
                <a:latin typeface="Calibri" panose="020F0502020204030204" pitchFamily="34" charset="0"/>
                <a:cs typeface="Calibri" panose="020F0502020204030204" pitchFamily="34" charset="0"/>
              </a:rPr>
              <a:t>cấy</a:t>
            </a:r>
            <a:r>
              <a:rPr lang="en-US" sz="2800" b="1" dirty="0">
                <a:solidFill>
                  <a:srgbClr val="C00000"/>
                </a:solidFill>
                <a:latin typeface="Calibri" panose="020F0502020204030204" pitchFamily="34" charset="0"/>
                <a:cs typeface="Calibri" panose="020F0502020204030204" pitchFamily="34" charset="0"/>
              </a:rPr>
              <a:t>. </a:t>
            </a:r>
          </a:p>
        </p:txBody>
      </p:sp>
    </p:spTree>
    <p:extLst>
      <p:ext uri="{BB962C8B-B14F-4D97-AF65-F5344CB8AC3E}">
        <p14:creationId xmlns:p14="http://schemas.microsoft.com/office/powerpoint/2010/main" val="243164911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027;p28">
            <a:extLst>
              <a:ext uri="{FF2B5EF4-FFF2-40B4-BE49-F238E27FC236}">
                <a16:creationId xmlns:a16="http://schemas.microsoft.com/office/drawing/2014/main" id="{2E26216E-D502-42FD-9112-8C4F1DCEE360}"/>
              </a:ext>
            </a:extLst>
          </p:cNvPr>
          <p:cNvSpPr/>
          <p:nvPr/>
        </p:nvSpPr>
        <p:spPr>
          <a:xfrm>
            <a:off x="1648341" y="254809"/>
            <a:ext cx="8895316" cy="107976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ysClr val="window" lastClr="FFFFFF"/>
          </a:solidFill>
          <a:ln>
            <a:noFill/>
          </a:ln>
        </p:spPr>
        <p:txBody>
          <a:bodyPr spcFirstLastPara="1" wrap="square" lIns="91425" tIns="91425" rIns="91425" bIns="91425" anchor="ctr" anchorCtr="0">
            <a:noAutofit/>
          </a:bodyPr>
          <a:lstStyle/>
          <a:p>
            <a:pPr>
              <a:buClr>
                <a:srgbClr val="000000"/>
              </a:buClr>
              <a:buFont typeface="Arial"/>
              <a:buNone/>
              <a:defRPr/>
            </a:pPr>
            <a:endParaRPr sz="1400" kern="0">
              <a:solidFill>
                <a:srgbClr val="000000"/>
              </a:solidFill>
              <a:cs typeface="Arial"/>
              <a:sym typeface="Arial"/>
            </a:endParaRPr>
          </a:p>
        </p:txBody>
      </p:sp>
      <p:sp>
        <p:nvSpPr>
          <p:cNvPr id="6" name="TextBox 5">
            <a:extLst>
              <a:ext uri="{FF2B5EF4-FFF2-40B4-BE49-F238E27FC236}">
                <a16:creationId xmlns:a16="http://schemas.microsoft.com/office/drawing/2014/main" id="{F8A968F7-1C8D-4005-96EA-DC6565FFFFEF}"/>
              </a:ext>
            </a:extLst>
          </p:cNvPr>
          <p:cNvSpPr txBox="1"/>
          <p:nvPr/>
        </p:nvSpPr>
        <p:spPr>
          <a:xfrm>
            <a:off x="2977618" y="471523"/>
            <a:ext cx="8572500" cy="646331"/>
          </a:xfrm>
          <a:prstGeom prst="rect">
            <a:avLst/>
          </a:prstGeom>
          <a:noFill/>
        </p:spPr>
        <p:txBody>
          <a:bodyPr wrap="square">
            <a:spAutoFit/>
          </a:bodyPr>
          <a:lstStyle/>
          <a:p>
            <a:pPr>
              <a:defRPr/>
            </a:pPr>
            <a:r>
              <a:rPr lang="en-US" sz="3600" b="1" dirty="0" err="1">
                <a:solidFill>
                  <a:srgbClr val="C00000"/>
                </a:solidFill>
                <a:latin typeface="Gochi Hand" panose="020B0604020202020204" charset="0"/>
              </a:rPr>
              <a:t>Sự</a:t>
            </a:r>
            <a:r>
              <a:rPr lang="en-US" sz="3600" b="1" dirty="0">
                <a:solidFill>
                  <a:srgbClr val="C00000"/>
                </a:solidFill>
                <a:latin typeface="Gochi Hand" panose="020B0604020202020204" charset="0"/>
              </a:rPr>
              <a:t> </a:t>
            </a:r>
            <a:r>
              <a:rPr lang="en-US" sz="3600" b="1" dirty="0" err="1">
                <a:solidFill>
                  <a:srgbClr val="C00000"/>
                </a:solidFill>
                <a:latin typeface="Gochi Hand" panose="020B0604020202020204" charset="0"/>
              </a:rPr>
              <a:t>khốc</a:t>
            </a:r>
            <a:r>
              <a:rPr lang="en-US" sz="3600" b="1" dirty="0">
                <a:solidFill>
                  <a:srgbClr val="C00000"/>
                </a:solidFill>
                <a:latin typeface="Gochi Hand" panose="020B0604020202020204" charset="0"/>
              </a:rPr>
              <a:t> </a:t>
            </a:r>
            <a:r>
              <a:rPr lang="en-US" sz="3600" b="1" dirty="0" err="1">
                <a:solidFill>
                  <a:srgbClr val="C00000"/>
                </a:solidFill>
                <a:latin typeface="Gochi Hand" panose="020B0604020202020204" charset="0"/>
              </a:rPr>
              <a:t>liệt</a:t>
            </a:r>
            <a:r>
              <a:rPr lang="en-US" sz="3600" b="1" dirty="0">
                <a:solidFill>
                  <a:srgbClr val="C00000"/>
                </a:solidFill>
                <a:latin typeface="Gochi Hand" panose="020B0604020202020204" charset="0"/>
              </a:rPr>
              <a:t> </a:t>
            </a:r>
            <a:r>
              <a:rPr lang="en-US" sz="3600" b="1" dirty="0" err="1">
                <a:solidFill>
                  <a:srgbClr val="C00000"/>
                </a:solidFill>
                <a:latin typeface="Gochi Hand" panose="020B0604020202020204" charset="0"/>
              </a:rPr>
              <a:t>của</a:t>
            </a:r>
            <a:r>
              <a:rPr lang="en-US" sz="3600" b="1" dirty="0">
                <a:solidFill>
                  <a:srgbClr val="C00000"/>
                </a:solidFill>
                <a:latin typeface="Gochi Hand" panose="020B0604020202020204" charset="0"/>
              </a:rPr>
              <a:t> </a:t>
            </a:r>
            <a:r>
              <a:rPr lang="en-US" sz="3600" b="1" dirty="0" err="1">
                <a:solidFill>
                  <a:srgbClr val="C00000"/>
                </a:solidFill>
                <a:latin typeface="Gochi Hand" panose="020B0604020202020204" charset="0"/>
              </a:rPr>
              <a:t>chiến</a:t>
            </a:r>
            <a:r>
              <a:rPr lang="en-US" sz="3600" b="1" dirty="0">
                <a:solidFill>
                  <a:srgbClr val="C00000"/>
                </a:solidFill>
                <a:latin typeface="Gochi Hand" panose="020B0604020202020204" charset="0"/>
              </a:rPr>
              <a:t> </a:t>
            </a:r>
            <a:r>
              <a:rPr lang="en-US" sz="3600" b="1" dirty="0" err="1">
                <a:solidFill>
                  <a:srgbClr val="C00000"/>
                </a:solidFill>
                <a:latin typeface="Gochi Hand" panose="020B0604020202020204" charset="0"/>
              </a:rPr>
              <a:t>tranh</a:t>
            </a:r>
            <a:endParaRPr lang="en-US" sz="3600" dirty="0">
              <a:solidFill>
                <a:srgbClr val="C00000"/>
              </a:solidFill>
              <a:latin typeface="Gochi Hand" panose="020B0604020202020204" charset="0"/>
            </a:endParaRPr>
          </a:p>
        </p:txBody>
      </p:sp>
      <p:sp>
        <p:nvSpPr>
          <p:cNvPr id="8" name="TextBox 7">
            <a:extLst>
              <a:ext uri="{FF2B5EF4-FFF2-40B4-BE49-F238E27FC236}">
                <a16:creationId xmlns:a16="http://schemas.microsoft.com/office/drawing/2014/main" id="{06237CF4-E527-4F88-9321-72F82C8FD470}"/>
              </a:ext>
            </a:extLst>
          </p:cNvPr>
          <p:cNvSpPr txBox="1"/>
          <p:nvPr/>
        </p:nvSpPr>
        <p:spPr>
          <a:xfrm>
            <a:off x="2672736" y="1684494"/>
            <a:ext cx="7512050" cy="1569660"/>
          </a:xfrm>
          <a:prstGeom prst="rect">
            <a:avLst/>
          </a:prstGeom>
          <a:noFill/>
        </p:spPr>
        <p:txBody>
          <a:bodyPr wrap="square">
            <a:spAutoFit/>
          </a:bodyPr>
          <a:lstStyle/>
          <a:p>
            <a:pPr marL="285750" indent="-285750">
              <a:buFontTx/>
              <a:buChar char="-"/>
            </a:pPr>
            <a:r>
              <a:rPr lang="en-US" sz="3200" dirty="0">
                <a:solidFill>
                  <a:srgbClr val="000000"/>
                </a:solidFill>
                <a:latin typeface="Calibri" panose="020F0502020204030204" pitchFamily="34" charset="0"/>
                <a:cs typeface="Calibri" panose="020F0502020204030204" pitchFamily="34" charset="0"/>
              </a:rPr>
              <a:t>Bom </a:t>
            </a:r>
            <a:r>
              <a:rPr lang="en-US" sz="3200" dirty="0" err="1">
                <a:solidFill>
                  <a:srgbClr val="000000"/>
                </a:solidFill>
                <a:latin typeface="Calibri" panose="020F0502020204030204" pitchFamily="34" charset="0"/>
                <a:cs typeface="Calibri" panose="020F0502020204030204" pitchFamily="34" charset="0"/>
              </a:rPr>
              <a:t>Mĩ</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trút</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trên</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mái</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nhà</a:t>
            </a:r>
            <a:endParaRPr lang="en-US" sz="3200" dirty="0">
              <a:solidFill>
                <a:srgbClr val="000000"/>
              </a:solidFill>
              <a:latin typeface="Calibri" panose="020F0502020204030204" pitchFamily="34" charset="0"/>
              <a:cs typeface="Calibri" panose="020F0502020204030204" pitchFamily="34" charset="0"/>
            </a:endParaRPr>
          </a:p>
          <a:p>
            <a:pPr marL="285750" indent="-285750">
              <a:buFontTx/>
              <a:buChar char="-"/>
            </a:pPr>
            <a:r>
              <a:rPr lang="en-US" sz="3200" dirty="0" err="1">
                <a:solidFill>
                  <a:srgbClr val="000000"/>
                </a:solidFill>
                <a:latin typeface="Calibri" panose="020F0502020204030204" pitchFamily="34" charset="0"/>
                <a:cs typeface="Calibri" panose="020F0502020204030204" pitchFamily="34" charset="0"/>
              </a:rPr>
              <a:t>Băng</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đạn</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vàng</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như</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lúa</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đồng</a:t>
            </a:r>
            <a:endParaRPr lang="en-US" sz="3200" dirty="0">
              <a:solidFill>
                <a:srgbClr val="000000"/>
              </a:solidFill>
              <a:latin typeface="Calibri" panose="020F0502020204030204" pitchFamily="34" charset="0"/>
              <a:cs typeface="Calibri" panose="020F0502020204030204" pitchFamily="34" charset="0"/>
            </a:endParaRPr>
          </a:p>
          <a:p>
            <a:pPr marL="285750" indent="-285750">
              <a:buFontTx/>
              <a:buChar char="-"/>
            </a:pPr>
            <a:r>
              <a:rPr lang="en-US" sz="3200" dirty="0" err="1">
                <a:solidFill>
                  <a:srgbClr val="000000"/>
                </a:solidFill>
                <a:latin typeface="Calibri" panose="020F0502020204030204" pitchFamily="34" charset="0"/>
                <a:cs typeface="Calibri" panose="020F0502020204030204" pitchFamily="34" charset="0"/>
              </a:rPr>
              <a:t>Bát</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cơm</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mùa</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gặt</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thơm</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hào</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giao</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thông</a:t>
            </a:r>
            <a:endParaRPr lang="en-US" sz="3200" dirty="0">
              <a:solidFill>
                <a:srgbClr val="000000"/>
              </a:solidFill>
              <a:latin typeface="Calibri" panose="020F0502020204030204" pitchFamily="34" charset="0"/>
              <a:cs typeface="Calibri" panose="020F0502020204030204" pitchFamily="34" charset="0"/>
            </a:endParaRPr>
          </a:p>
        </p:txBody>
      </p:sp>
      <p:pic>
        <p:nvPicPr>
          <p:cNvPr id="2050" name="Picture 2" descr="Bom Mỹ dội trạm phát sóng VOV: 9 phút đi vào lịch sử Tiếng nói Việt Nam">
            <a:extLst>
              <a:ext uri="{FF2B5EF4-FFF2-40B4-BE49-F238E27FC236}">
                <a16:creationId xmlns:a16="http://schemas.microsoft.com/office/drawing/2014/main" id="{B625BEEF-95EE-46B9-96E3-EA29A38FB67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0800" y="3820795"/>
            <a:ext cx="3911600" cy="245138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9" name="Picture 8">
            <a:extLst>
              <a:ext uri="{FF2B5EF4-FFF2-40B4-BE49-F238E27FC236}">
                <a16:creationId xmlns:a16="http://schemas.microsoft.com/office/drawing/2014/main" id="{7534543C-4766-4F52-BD3E-6817F1DC7FD4}"/>
              </a:ext>
            </a:extLst>
          </p:cNvPr>
          <p:cNvPicPr>
            <a:picLocks noChangeAspect="1"/>
          </p:cNvPicPr>
          <p:nvPr/>
        </p:nvPicPr>
        <p:blipFill>
          <a:blip r:embed="rId3"/>
          <a:stretch>
            <a:fillRect/>
          </a:stretch>
        </p:blipFill>
        <p:spPr>
          <a:xfrm>
            <a:off x="6632057" y="3820795"/>
            <a:ext cx="3911600" cy="245138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015629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2050"/>
                                        </p:tgtEl>
                                        <p:attrNameLst>
                                          <p:attrName>style.visibility</p:attrName>
                                        </p:attrNameLst>
                                      </p:cBhvr>
                                      <p:to>
                                        <p:strVal val="visible"/>
                                      </p:to>
                                    </p:set>
                                    <p:animEffect transition="in" filter="fade">
                                      <p:cBhvr>
                                        <p:cTn id="13" dur="1000"/>
                                        <p:tgtEl>
                                          <p:spTgt spid="2050"/>
                                        </p:tgtEl>
                                      </p:cBhvr>
                                    </p:animEffect>
                                    <p:anim calcmode="lin" valueType="num">
                                      <p:cBhvr>
                                        <p:cTn id="14" dur="1000" fill="hold"/>
                                        <p:tgtEl>
                                          <p:spTgt spid="2050"/>
                                        </p:tgtEl>
                                        <p:attrNameLst>
                                          <p:attrName>ppt_x</p:attrName>
                                        </p:attrNameLst>
                                      </p:cBhvr>
                                      <p:tavLst>
                                        <p:tav tm="0">
                                          <p:val>
                                            <p:strVal val="#ppt_x"/>
                                          </p:val>
                                        </p:tav>
                                        <p:tav tm="100000">
                                          <p:val>
                                            <p:strVal val="#ppt_x"/>
                                          </p:val>
                                        </p:tav>
                                      </p:tavLst>
                                    </p:anim>
                                    <p:anim calcmode="lin" valueType="num">
                                      <p:cBhvr>
                                        <p:cTn id="15" dur="1000" fill="hold"/>
                                        <p:tgtEl>
                                          <p:spTgt spid="2050"/>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1FCE0"/>
        </a:solidFill>
        <a:effectLst/>
      </p:bgPr>
    </p:bg>
    <p:spTree>
      <p:nvGrpSpPr>
        <p:cNvPr id="1" name="Shape 1492"/>
        <p:cNvGrpSpPr/>
        <p:nvPr/>
      </p:nvGrpSpPr>
      <p:grpSpPr>
        <a:xfrm>
          <a:off x="0" y="0"/>
          <a:ext cx="0" cy="0"/>
          <a:chOff x="0" y="0"/>
          <a:chExt cx="0" cy="0"/>
        </a:xfrm>
      </p:grpSpPr>
      <p:sp>
        <p:nvSpPr>
          <p:cNvPr id="188" name="Google Shape;1381;p32">
            <a:extLst>
              <a:ext uri="{FF2B5EF4-FFF2-40B4-BE49-F238E27FC236}">
                <a16:creationId xmlns:a16="http://schemas.microsoft.com/office/drawing/2014/main" id="{57001D69-489A-4BC6-A976-0F0F7EEC275F}"/>
              </a:ext>
            </a:extLst>
          </p:cNvPr>
          <p:cNvSpPr/>
          <p:nvPr/>
        </p:nvSpPr>
        <p:spPr>
          <a:xfrm>
            <a:off x="881691" y="592208"/>
            <a:ext cx="11224904" cy="4119492"/>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rgbClr val="FFFFFF"/>
          </a:solidFill>
          <a:ln>
            <a:noFill/>
          </a:ln>
        </p:spPr>
        <p:txBody>
          <a:bodyPr spcFirstLastPara="1" wrap="square" lIns="91425" tIns="91425" rIns="91425" bIns="91425" anchor="ctr" anchorCtr="0">
            <a:noAutofit/>
          </a:bodyPr>
          <a:lstStyle/>
          <a:p>
            <a:pPr algn="ctr">
              <a:buClr>
                <a:srgbClr val="000000"/>
              </a:buClr>
              <a:buFont typeface="Arial"/>
              <a:buNone/>
              <a:defRPr/>
            </a:pPr>
            <a:endParaRPr sz="1400" kern="0">
              <a:solidFill>
                <a:srgbClr val="000000"/>
              </a:solidFill>
              <a:cs typeface="Arial"/>
              <a:sym typeface="Arial"/>
            </a:endParaRPr>
          </a:p>
        </p:txBody>
      </p:sp>
      <p:grpSp>
        <p:nvGrpSpPr>
          <p:cNvPr id="1524" name="Google Shape;1524;p46"/>
          <p:cNvGrpSpPr/>
          <p:nvPr/>
        </p:nvGrpSpPr>
        <p:grpSpPr>
          <a:xfrm>
            <a:off x="266807" y="195867"/>
            <a:ext cx="1057839" cy="780768"/>
            <a:chOff x="7757175" y="1399875"/>
            <a:chExt cx="1347450" cy="994525"/>
          </a:xfrm>
        </p:grpSpPr>
        <p:sp>
          <p:nvSpPr>
            <p:cNvPr id="1525" name="Google Shape;1525;p46"/>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6" name="Google Shape;1526;p46"/>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7" name="Google Shape;1527;p46"/>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8" name="Google Shape;1528;p46"/>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9" name="Google Shape;1529;p46"/>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0" name="Google Shape;1530;p46"/>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1" name="Google Shape;1531;p46"/>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2" name="Google Shape;1532;p46"/>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3" name="Google Shape;1533;p46"/>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534" name="Google Shape;1534;p46"/>
          <p:cNvGrpSpPr/>
          <p:nvPr/>
        </p:nvGrpSpPr>
        <p:grpSpPr>
          <a:xfrm>
            <a:off x="11009441" y="202032"/>
            <a:ext cx="874935" cy="1034345"/>
            <a:chOff x="4377350" y="3576850"/>
            <a:chExt cx="1070125" cy="1265100"/>
          </a:xfrm>
        </p:grpSpPr>
        <p:sp>
          <p:nvSpPr>
            <p:cNvPr id="1535" name="Google Shape;1535;p46"/>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6" name="Google Shape;1536;p46"/>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7" name="Google Shape;1537;p46"/>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8" name="Google Shape;1538;p46"/>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9" name="Google Shape;1539;p46"/>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40" name="Google Shape;1540;p46"/>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sp>
        <p:nvSpPr>
          <p:cNvPr id="182" name="TextBox 181">
            <a:extLst>
              <a:ext uri="{FF2B5EF4-FFF2-40B4-BE49-F238E27FC236}">
                <a16:creationId xmlns:a16="http://schemas.microsoft.com/office/drawing/2014/main" id="{6DB80FEA-730D-4916-83DD-65EAEC182F48}"/>
              </a:ext>
            </a:extLst>
          </p:cNvPr>
          <p:cNvSpPr txBox="1"/>
          <p:nvPr/>
        </p:nvSpPr>
        <p:spPr>
          <a:xfrm>
            <a:off x="1517751" y="1138032"/>
            <a:ext cx="9055807" cy="3046988"/>
          </a:xfrm>
          <a:prstGeom prst="rect">
            <a:avLst/>
          </a:prstGeom>
          <a:noFill/>
        </p:spPr>
        <p:txBody>
          <a:bodyPr wrap="square">
            <a:spAutoFit/>
          </a:bodyPr>
          <a:lstStyle/>
          <a:p>
            <a:pPr algn="just">
              <a:lnSpc>
                <a:spcPct val="150000"/>
              </a:lnSpc>
            </a:pP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Để</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có</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được</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hạt</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gạo</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người</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nông</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dân</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phải</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đổ</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rất</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nhiều</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mồ</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hôi</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công</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sức</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trong</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một</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điều</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kiện</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thiên</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nhiên</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khắc</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nghiệt</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và</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trong</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sự</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khốc</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liệt</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của</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những</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năm</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tháng</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chiến</a:t>
            </a:r>
            <a:r>
              <a:rPr lang="en-US" sz="3200" b="1" i="1" dirty="0">
                <a:solidFill>
                  <a:srgbClr val="2A4849"/>
                </a:solidFill>
                <a:latin typeface="Calibri" panose="020F0502020204030204" pitchFamily="34" charset="0"/>
                <a:cs typeface="Calibri" panose="020F0502020204030204" pitchFamily="34" charset="0"/>
              </a:rPr>
              <a:t> </a:t>
            </a:r>
            <a:r>
              <a:rPr lang="en-US" sz="3200" b="1" i="1" dirty="0" err="1">
                <a:solidFill>
                  <a:srgbClr val="2A4849"/>
                </a:solidFill>
                <a:latin typeface="Calibri" panose="020F0502020204030204" pitchFamily="34" charset="0"/>
                <a:cs typeface="Calibri" panose="020F0502020204030204" pitchFamily="34" charset="0"/>
              </a:rPr>
              <a:t>tranh</a:t>
            </a:r>
            <a:r>
              <a:rPr lang="en-US" sz="3200" b="1" i="1" dirty="0">
                <a:solidFill>
                  <a:srgbClr val="2A4849"/>
                </a:solidFill>
                <a:latin typeface="Calibri" panose="020F0502020204030204" pitchFamily="34" charset="0"/>
                <a:cs typeface="Calibri" panose="020F0502020204030204" pitchFamily="34" charset="0"/>
              </a:rPr>
              <a:t>.</a:t>
            </a:r>
          </a:p>
        </p:txBody>
      </p:sp>
      <p:pic>
        <p:nvPicPr>
          <p:cNvPr id="192" name="Picture 10">
            <a:extLst>
              <a:ext uri="{FF2B5EF4-FFF2-40B4-BE49-F238E27FC236}">
                <a16:creationId xmlns:a16="http://schemas.microsoft.com/office/drawing/2014/main" id="{4197E7E6-2F75-43A0-A0E2-13D44B3574D0}"/>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606486" y="4254435"/>
            <a:ext cx="1912641" cy="2768600"/>
          </a:xfrm>
          <a:prstGeom prst="rect">
            <a:avLst/>
          </a:prstGeom>
        </p:spPr>
      </p:pic>
      <p:pic>
        <p:nvPicPr>
          <p:cNvPr id="193" name="Picture 11">
            <a:extLst>
              <a:ext uri="{FF2B5EF4-FFF2-40B4-BE49-F238E27FC236}">
                <a16:creationId xmlns:a16="http://schemas.microsoft.com/office/drawing/2014/main" id="{74D58291-97CE-4F98-A021-5D1F13337CC6}"/>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8469432" y="3429000"/>
            <a:ext cx="3233339" cy="3267374"/>
          </a:xfrm>
          <a:prstGeom prst="rect">
            <a:avLst/>
          </a:prstGeom>
        </p:spPr>
      </p:pic>
    </p:spTree>
    <p:extLst>
      <p:ext uri="{BB962C8B-B14F-4D97-AF65-F5344CB8AC3E}">
        <p14:creationId xmlns:p14="http://schemas.microsoft.com/office/powerpoint/2010/main" val="257414741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1D3312D-5611-4D8B-A878-C27C14566732}"/>
              </a:ext>
            </a:extLst>
          </p:cNvPr>
          <p:cNvPicPr>
            <a:picLocks noChangeAspect="1"/>
          </p:cNvPicPr>
          <p:nvPr/>
        </p:nvPicPr>
        <p:blipFill>
          <a:blip r:embed="rId2"/>
          <a:stretch>
            <a:fillRect/>
          </a:stretch>
        </p:blipFill>
        <p:spPr>
          <a:xfrm>
            <a:off x="4874630" y="3632200"/>
            <a:ext cx="7050670" cy="2965449"/>
          </a:xfrm>
          <a:prstGeom prst="rect">
            <a:avLst/>
          </a:prstGeom>
        </p:spPr>
      </p:pic>
      <p:pic>
        <p:nvPicPr>
          <p:cNvPr id="14338" name="Picture 2" descr="Vai trò nông dân trong phát triển nền nông nghiệp bền vững">
            <a:extLst>
              <a:ext uri="{FF2B5EF4-FFF2-40B4-BE49-F238E27FC236}">
                <a16:creationId xmlns:a16="http://schemas.microsoft.com/office/drawing/2014/main" id="{6AD1E95C-763A-4C35-816C-48F8BCD88A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4630" y="260351"/>
            <a:ext cx="2973969" cy="316865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9">
            <a:extLst>
              <a:ext uri="{FF2B5EF4-FFF2-40B4-BE49-F238E27FC236}">
                <a16:creationId xmlns:a16="http://schemas.microsoft.com/office/drawing/2014/main" id="{A7CC002A-CCD9-4602-AFCC-65F5970B4270}"/>
              </a:ext>
            </a:extLst>
          </p:cNvPr>
          <p:cNvPicPr>
            <a:picLocks noChangeAspect="1"/>
          </p:cNvPicPr>
          <p:nvPr/>
        </p:nvPicPr>
        <p:blipFill>
          <a:blip r:embed="rId4"/>
          <a:srcRect/>
          <a:stretch>
            <a:fillRect/>
          </a:stretch>
        </p:blipFill>
        <p:spPr>
          <a:xfrm>
            <a:off x="368300" y="260351"/>
            <a:ext cx="4356100" cy="6337298"/>
          </a:xfrm>
          <a:prstGeom prst="rect">
            <a:avLst/>
          </a:prstGeom>
        </p:spPr>
      </p:pic>
      <p:pic>
        <p:nvPicPr>
          <p:cNvPr id="14340" name="Picture 4" descr="Nện sân phơi lúa - Báo Phụ Nữ">
            <a:extLst>
              <a:ext uri="{FF2B5EF4-FFF2-40B4-BE49-F238E27FC236}">
                <a16:creationId xmlns:a16="http://schemas.microsoft.com/office/drawing/2014/main" id="{753472B0-4DA9-42B1-A346-5EB3755728B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105775" y="260350"/>
            <a:ext cx="3819525" cy="31686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7360477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A120619-21B7-469A-9F51-EAA2E4F7CF5C}"/>
              </a:ext>
            </a:extLst>
          </p:cNvPr>
          <p:cNvGrpSpPr/>
          <p:nvPr/>
        </p:nvGrpSpPr>
        <p:grpSpPr>
          <a:xfrm>
            <a:off x="2044700" y="199571"/>
            <a:ext cx="9454462" cy="1663465"/>
            <a:chOff x="0" y="0"/>
            <a:chExt cx="18242782" cy="12091182"/>
          </a:xfrm>
        </p:grpSpPr>
        <p:grpSp>
          <p:nvGrpSpPr>
            <p:cNvPr id="13" name="Group 12">
              <a:extLst>
                <a:ext uri="{FF2B5EF4-FFF2-40B4-BE49-F238E27FC236}">
                  <a16:creationId xmlns:a16="http://schemas.microsoft.com/office/drawing/2014/main" id="{52A25E07-3B6E-4AEA-9735-EEFF792424BC}"/>
                </a:ext>
              </a:extLst>
            </p:cNvPr>
            <p:cNvGrpSpPr/>
            <p:nvPr/>
          </p:nvGrpSpPr>
          <p:grpSpPr>
            <a:xfrm>
              <a:off x="0" y="281638"/>
              <a:ext cx="17924518" cy="11809544"/>
              <a:chOff x="0" y="0"/>
              <a:chExt cx="10805670" cy="7119301"/>
            </a:xfrm>
          </p:grpSpPr>
          <p:sp>
            <p:nvSpPr>
              <p:cNvPr id="16" name="Freeform 6">
                <a:extLst>
                  <a:ext uri="{FF2B5EF4-FFF2-40B4-BE49-F238E27FC236}">
                    <a16:creationId xmlns:a16="http://schemas.microsoft.com/office/drawing/2014/main" id="{6EC86115-7143-466E-A60E-B9ECF49069F6}"/>
                  </a:ext>
                </a:extLst>
              </p:cNvPr>
              <p:cNvSpPr/>
              <p:nvPr/>
            </p:nvSpPr>
            <p:spPr>
              <a:xfrm>
                <a:off x="-4213" y="0"/>
                <a:ext cx="10809882" cy="7119301"/>
              </a:xfrm>
              <a:custGeom>
                <a:avLst/>
                <a:gdLst/>
                <a:ahLst/>
                <a:cxnLst/>
                <a:rect l="l" t="t" r="r" b="b"/>
                <a:pathLst>
                  <a:path w="10809882" h="7119301">
                    <a:moveTo>
                      <a:pt x="278431" y="16918"/>
                    </a:moveTo>
                    <a:cubicBezTo>
                      <a:pt x="278431" y="16918"/>
                      <a:pt x="604014" y="12258"/>
                      <a:pt x="1062558" y="12454"/>
                    </a:cubicBezTo>
                    <a:cubicBezTo>
                      <a:pt x="8804229" y="12671"/>
                      <a:pt x="10535814" y="0"/>
                      <a:pt x="10535814" y="0"/>
                    </a:cubicBezTo>
                    <a:cubicBezTo>
                      <a:pt x="10603278" y="0"/>
                      <a:pt x="10679215" y="0"/>
                      <a:pt x="10757988" y="85073"/>
                    </a:cubicBezTo>
                    <a:cubicBezTo>
                      <a:pt x="10800966" y="131488"/>
                      <a:pt x="10802035" y="240224"/>
                      <a:pt x="10802439" y="320281"/>
                    </a:cubicBezTo>
                    <a:cubicBezTo>
                      <a:pt x="10802439" y="320281"/>
                      <a:pt x="10800735" y="5267917"/>
                      <a:pt x="10800735" y="6356717"/>
                    </a:cubicBezTo>
                    <a:cubicBezTo>
                      <a:pt x="10800735" y="6570876"/>
                      <a:pt x="10809883" y="6870054"/>
                      <a:pt x="10809883" y="6870054"/>
                    </a:cubicBezTo>
                    <a:cubicBezTo>
                      <a:pt x="10809883" y="6998723"/>
                      <a:pt x="10805713" y="7119301"/>
                      <a:pt x="10552875" y="7111167"/>
                    </a:cubicBezTo>
                    <a:cubicBezTo>
                      <a:pt x="10552875" y="7111167"/>
                      <a:pt x="10176403" y="7090868"/>
                      <a:pt x="9081481" y="7098467"/>
                    </a:cubicBezTo>
                    <a:cubicBezTo>
                      <a:pt x="2545013" y="7106601"/>
                      <a:pt x="304023" y="7119301"/>
                      <a:pt x="304023" y="7119301"/>
                    </a:cubicBezTo>
                    <a:cubicBezTo>
                      <a:pt x="132548" y="7119301"/>
                      <a:pt x="4213" y="7018231"/>
                      <a:pt x="8532" y="6815685"/>
                    </a:cubicBezTo>
                    <a:cubicBezTo>
                      <a:pt x="8532" y="6815685"/>
                      <a:pt x="9630" y="6317143"/>
                      <a:pt x="4815" y="1670849"/>
                    </a:cubicBezTo>
                    <a:cubicBezTo>
                      <a:pt x="0" y="663668"/>
                      <a:pt x="25592" y="330596"/>
                      <a:pt x="25592" y="330596"/>
                    </a:cubicBezTo>
                    <a:cubicBezTo>
                      <a:pt x="27224" y="150571"/>
                      <a:pt x="143504" y="16918"/>
                      <a:pt x="278431" y="16918"/>
                    </a:cubicBezTo>
                    <a:close/>
                  </a:path>
                </a:pathLst>
              </a:custGeom>
              <a:solidFill>
                <a:srgbClr val="D1B491"/>
              </a:solidFill>
            </p:spPr>
          </p:sp>
        </p:grpSp>
        <p:grpSp>
          <p:nvGrpSpPr>
            <p:cNvPr id="14" name="Group 7">
              <a:extLst>
                <a:ext uri="{FF2B5EF4-FFF2-40B4-BE49-F238E27FC236}">
                  <a16:creationId xmlns:a16="http://schemas.microsoft.com/office/drawing/2014/main" id="{9C6D7F21-A03F-4D4D-B58D-ACDFE8DE2E91}"/>
                </a:ext>
              </a:extLst>
            </p:cNvPr>
            <p:cNvGrpSpPr/>
            <p:nvPr/>
          </p:nvGrpSpPr>
          <p:grpSpPr>
            <a:xfrm>
              <a:off x="336452" y="0"/>
              <a:ext cx="17906330" cy="11727398"/>
              <a:chOff x="0" y="0"/>
              <a:chExt cx="10821129" cy="7087086"/>
            </a:xfrm>
          </p:grpSpPr>
          <p:sp>
            <p:nvSpPr>
              <p:cNvPr id="15" name="Freeform 8">
                <a:extLst>
                  <a:ext uri="{FF2B5EF4-FFF2-40B4-BE49-F238E27FC236}">
                    <a16:creationId xmlns:a16="http://schemas.microsoft.com/office/drawing/2014/main" id="{BFC86A13-A220-4620-A8DF-0E613416EB4E}"/>
                  </a:ext>
                </a:extLst>
              </p:cNvPr>
              <p:cNvSpPr/>
              <p:nvPr/>
            </p:nvSpPr>
            <p:spPr>
              <a:xfrm>
                <a:off x="-4213" y="0"/>
                <a:ext cx="10825342" cy="7087086"/>
              </a:xfrm>
              <a:custGeom>
                <a:avLst/>
                <a:gdLst/>
                <a:ahLst/>
                <a:cxnLst/>
                <a:rect l="l" t="t" r="r" b="b"/>
                <a:pathLst>
                  <a:path w="10825342" h="7087086">
                    <a:moveTo>
                      <a:pt x="278431" y="16918"/>
                    </a:moveTo>
                    <a:cubicBezTo>
                      <a:pt x="278431" y="16918"/>
                      <a:pt x="604014" y="12258"/>
                      <a:pt x="1062834" y="12454"/>
                    </a:cubicBezTo>
                    <a:cubicBezTo>
                      <a:pt x="8817733" y="12671"/>
                      <a:pt x="10551274" y="0"/>
                      <a:pt x="10551274" y="0"/>
                    </a:cubicBezTo>
                    <a:cubicBezTo>
                      <a:pt x="10618737" y="0"/>
                      <a:pt x="10694674" y="0"/>
                      <a:pt x="10773448" y="85073"/>
                    </a:cubicBezTo>
                    <a:cubicBezTo>
                      <a:pt x="10816426" y="131488"/>
                      <a:pt x="10817494" y="240224"/>
                      <a:pt x="10817899" y="320281"/>
                    </a:cubicBezTo>
                    <a:cubicBezTo>
                      <a:pt x="10817899" y="320281"/>
                      <a:pt x="10816195" y="5241263"/>
                      <a:pt x="10816195" y="6324502"/>
                    </a:cubicBezTo>
                    <a:cubicBezTo>
                      <a:pt x="10816195" y="6538661"/>
                      <a:pt x="10825342" y="6837839"/>
                      <a:pt x="10825342" y="6837839"/>
                    </a:cubicBezTo>
                    <a:cubicBezTo>
                      <a:pt x="10825342" y="6966508"/>
                      <a:pt x="10821173" y="7087086"/>
                      <a:pt x="10568335" y="7078952"/>
                    </a:cubicBezTo>
                    <a:cubicBezTo>
                      <a:pt x="10568335" y="7078952"/>
                      <a:pt x="10191862" y="7058653"/>
                      <a:pt x="9095459" y="7066252"/>
                    </a:cubicBezTo>
                    <a:cubicBezTo>
                      <a:pt x="2547822" y="7074386"/>
                      <a:pt x="304023" y="7087086"/>
                      <a:pt x="304023" y="7087086"/>
                    </a:cubicBezTo>
                    <a:cubicBezTo>
                      <a:pt x="132548" y="7087086"/>
                      <a:pt x="4213" y="6986016"/>
                      <a:pt x="8532" y="6783470"/>
                    </a:cubicBezTo>
                    <a:cubicBezTo>
                      <a:pt x="8532" y="6783470"/>
                      <a:pt x="9630" y="6284928"/>
                      <a:pt x="4815" y="1666310"/>
                    </a:cubicBezTo>
                    <a:cubicBezTo>
                      <a:pt x="0" y="663668"/>
                      <a:pt x="25592" y="330596"/>
                      <a:pt x="25592" y="330596"/>
                    </a:cubicBezTo>
                    <a:cubicBezTo>
                      <a:pt x="27224" y="150571"/>
                      <a:pt x="143504" y="16918"/>
                      <a:pt x="278431" y="16918"/>
                    </a:cubicBezTo>
                    <a:close/>
                  </a:path>
                </a:pathLst>
              </a:custGeom>
              <a:solidFill>
                <a:srgbClr val="FFF9ED"/>
              </a:solidFill>
            </p:spPr>
          </p:sp>
        </p:grpSp>
      </p:grpSp>
      <p:sp>
        <p:nvSpPr>
          <p:cNvPr id="9" name="TextBox 8">
            <a:extLst>
              <a:ext uri="{FF2B5EF4-FFF2-40B4-BE49-F238E27FC236}">
                <a16:creationId xmlns:a16="http://schemas.microsoft.com/office/drawing/2014/main" id="{1B702DD5-FFB1-4264-A1A0-E0F516E76C40}"/>
              </a:ext>
            </a:extLst>
          </p:cNvPr>
          <p:cNvSpPr txBox="1"/>
          <p:nvPr/>
        </p:nvSpPr>
        <p:spPr>
          <a:xfrm>
            <a:off x="2570900" y="662791"/>
            <a:ext cx="9293140" cy="584775"/>
          </a:xfrm>
          <a:prstGeom prst="rect">
            <a:avLst/>
          </a:prstGeom>
          <a:noFill/>
        </p:spPr>
        <p:txBody>
          <a:bodyPr wrap="square">
            <a:spAutoFit/>
          </a:bodyPr>
          <a:lstStyle/>
          <a:p>
            <a:pPr>
              <a:defRPr/>
            </a:pPr>
            <a:r>
              <a:rPr lang="en-US" sz="3200" dirty="0" err="1">
                <a:solidFill>
                  <a:srgbClr val="000000"/>
                </a:solidFill>
                <a:latin typeface="Calibri" panose="020F0502020204030204" pitchFamily="34" charset="0"/>
                <a:cs typeface="Calibri" panose="020F0502020204030204" pitchFamily="34" charset="0"/>
              </a:rPr>
              <a:t>Công</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sức</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của</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tuổi</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nhỏ</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trong</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việc</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làm</a:t>
            </a:r>
            <a:r>
              <a:rPr lang="en-US" sz="3200" dirty="0">
                <a:solidFill>
                  <a:srgbClr val="000000"/>
                </a:solidFill>
                <a:latin typeface="Calibri" panose="020F0502020204030204" pitchFamily="34" charset="0"/>
                <a:cs typeface="Calibri" panose="020F0502020204030204" pitchFamily="34" charset="0"/>
              </a:rPr>
              <a:t> ra </a:t>
            </a:r>
            <a:r>
              <a:rPr lang="en-US" sz="3200" dirty="0" err="1">
                <a:solidFill>
                  <a:srgbClr val="000000"/>
                </a:solidFill>
                <a:latin typeface="Calibri" panose="020F0502020204030204" pitchFamily="34" charset="0"/>
                <a:cs typeface="Calibri" panose="020F0502020204030204" pitchFamily="34" charset="0"/>
              </a:rPr>
              <a:t>hạt</a:t>
            </a:r>
            <a:r>
              <a:rPr lang="en-US" sz="3200" dirty="0">
                <a:solidFill>
                  <a:srgbClr val="000000"/>
                </a:solidFill>
                <a:latin typeface="Calibri" panose="020F0502020204030204" pitchFamily="34" charset="0"/>
                <a:cs typeface="Calibri" panose="020F0502020204030204" pitchFamily="34" charset="0"/>
              </a:rPr>
              <a:t> </a:t>
            </a:r>
            <a:r>
              <a:rPr lang="en-US" sz="3200" dirty="0" err="1">
                <a:solidFill>
                  <a:srgbClr val="000000"/>
                </a:solidFill>
                <a:latin typeface="Calibri" panose="020F0502020204030204" pitchFamily="34" charset="0"/>
                <a:cs typeface="Calibri" panose="020F0502020204030204" pitchFamily="34" charset="0"/>
              </a:rPr>
              <a:t>gạo</a:t>
            </a:r>
            <a:r>
              <a:rPr lang="en-US" sz="3200" dirty="0">
                <a:solidFill>
                  <a:srgbClr val="000000"/>
                </a:solidFill>
                <a:latin typeface="Calibri" panose="020F0502020204030204" pitchFamily="34" charset="0"/>
                <a:cs typeface="Calibri" panose="020F0502020204030204" pitchFamily="34" charset="0"/>
              </a:rPr>
              <a:t>?</a:t>
            </a:r>
            <a:endParaRPr lang="en-US" sz="1200" dirty="0">
              <a:solidFill>
                <a:srgbClr val="000000"/>
              </a:solidFill>
              <a:latin typeface="Calibri" panose="020F0502020204030204" pitchFamily="34" charset="0"/>
              <a:cs typeface="Calibri" panose="020F0502020204030204" pitchFamily="34" charset="0"/>
            </a:endParaRPr>
          </a:p>
        </p:txBody>
      </p:sp>
      <p:sp>
        <p:nvSpPr>
          <p:cNvPr id="24" name="Google Shape;1027;p28">
            <a:extLst>
              <a:ext uri="{FF2B5EF4-FFF2-40B4-BE49-F238E27FC236}">
                <a16:creationId xmlns:a16="http://schemas.microsoft.com/office/drawing/2014/main" id="{BD06E094-51D0-4306-843E-847B38B94C96}"/>
              </a:ext>
            </a:extLst>
          </p:cNvPr>
          <p:cNvSpPr/>
          <p:nvPr/>
        </p:nvSpPr>
        <p:spPr>
          <a:xfrm>
            <a:off x="600770" y="2782952"/>
            <a:ext cx="6388100" cy="246661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bg2">
              <a:lumMod val="40000"/>
              <a:lumOff val="60000"/>
            </a:schemeClr>
          </a:solidFill>
          <a:ln>
            <a:noFill/>
          </a:ln>
        </p:spPr>
        <p:txBody>
          <a:bodyPr spcFirstLastPara="1" wrap="square" lIns="91425" tIns="91425" rIns="91425" bIns="91425" anchor="ctr" anchorCtr="0">
            <a:noAutofit/>
          </a:bodyPr>
          <a:lstStyle/>
          <a:p>
            <a:pPr>
              <a:lnSpc>
                <a:spcPct val="150000"/>
              </a:lnSpc>
            </a:pPr>
            <a:r>
              <a:rPr lang="en-US" sz="4400"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Chống</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hạn</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vục</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mẻ</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miệng</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gầu</a:t>
            </a:r>
            <a:endParaRPr lang="en-US" sz="3200" b="1" i="1" dirty="0">
              <a:solidFill>
                <a:srgbClr val="C00000"/>
              </a:solidFill>
              <a:latin typeface="Calibri" panose="020F0502020204030204" pitchFamily="34" charset="0"/>
              <a:cs typeface="Calibri" panose="020F0502020204030204" pitchFamily="34" charset="0"/>
            </a:endParaRPr>
          </a:p>
          <a:p>
            <a:pPr>
              <a:lnSpc>
                <a:spcPct val="150000"/>
              </a:lnSpc>
              <a:buFontTx/>
              <a:buChar char="-"/>
            </a:pP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Bắt</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sâu</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lúa</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cao</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rát</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mặt</a:t>
            </a:r>
            <a:endParaRPr lang="en-US" sz="3200" b="1" i="1" dirty="0">
              <a:solidFill>
                <a:srgbClr val="C00000"/>
              </a:solidFill>
              <a:latin typeface="Calibri" panose="020F0502020204030204" pitchFamily="34" charset="0"/>
              <a:cs typeface="Calibri" panose="020F0502020204030204" pitchFamily="34" charset="0"/>
            </a:endParaRPr>
          </a:p>
          <a:p>
            <a:pPr>
              <a:lnSpc>
                <a:spcPct val="150000"/>
              </a:lnSpc>
              <a:buFontTx/>
              <a:buChar char="-"/>
            </a:pP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Gánh</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phân</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quang</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trành</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quết</a:t>
            </a:r>
            <a:r>
              <a:rPr lang="en-US" sz="3200" b="1" i="1" dirty="0">
                <a:solidFill>
                  <a:srgbClr val="C00000"/>
                </a:solidFill>
                <a:latin typeface="Calibri" panose="020F0502020204030204" pitchFamily="34" charset="0"/>
                <a:cs typeface="Calibri" panose="020F0502020204030204" pitchFamily="34" charset="0"/>
              </a:rPr>
              <a:t> </a:t>
            </a:r>
            <a:r>
              <a:rPr lang="en-US" sz="3200" b="1" i="1" dirty="0" err="1">
                <a:solidFill>
                  <a:srgbClr val="C00000"/>
                </a:solidFill>
                <a:latin typeface="Calibri" panose="020F0502020204030204" pitchFamily="34" charset="0"/>
                <a:cs typeface="Calibri" panose="020F0502020204030204" pitchFamily="34" charset="0"/>
              </a:rPr>
              <a:t>đất</a:t>
            </a:r>
            <a:endParaRPr lang="en-US" sz="3200" b="1" i="1" dirty="0">
              <a:solidFill>
                <a:srgbClr val="C00000"/>
              </a:solidFill>
              <a:latin typeface="Calibri" panose="020F0502020204030204" pitchFamily="34" charset="0"/>
              <a:cs typeface="Calibri" panose="020F0502020204030204" pitchFamily="34" charset="0"/>
            </a:endParaRPr>
          </a:p>
        </p:txBody>
      </p:sp>
      <p:pic>
        <p:nvPicPr>
          <p:cNvPr id="3" name="Picture 2">
            <a:extLst>
              <a:ext uri="{FF2B5EF4-FFF2-40B4-BE49-F238E27FC236}">
                <a16:creationId xmlns:a16="http://schemas.microsoft.com/office/drawing/2014/main" id="{95749807-60A1-4BBE-8AA6-30206870FE6A}"/>
              </a:ext>
            </a:extLst>
          </p:cNvPr>
          <p:cNvPicPr>
            <a:picLocks noChangeAspect="1"/>
          </p:cNvPicPr>
          <p:nvPr/>
        </p:nvPicPr>
        <p:blipFill>
          <a:blip r:embed="rId2"/>
          <a:stretch>
            <a:fillRect/>
          </a:stretch>
        </p:blipFill>
        <p:spPr>
          <a:xfrm>
            <a:off x="236506" y="335559"/>
            <a:ext cx="1804572" cy="1664352"/>
          </a:xfrm>
          <a:prstGeom prst="rect">
            <a:avLst/>
          </a:prstGeom>
        </p:spPr>
      </p:pic>
      <p:pic>
        <p:nvPicPr>
          <p:cNvPr id="18" name="Picture 22" descr="Hat gao lang ta+">
            <a:extLst>
              <a:ext uri="{FF2B5EF4-FFF2-40B4-BE49-F238E27FC236}">
                <a16:creationId xmlns:a16="http://schemas.microsoft.com/office/drawing/2014/main" id="{7414139D-095F-47E2-901F-C688E5B2E0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44038" y="1999911"/>
            <a:ext cx="4047192" cy="4580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89074204"/>
      </p:ext>
    </p:extLst>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1FCE0"/>
        </a:solidFill>
        <a:effectLst/>
      </p:bgPr>
    </p:bg>
    <p:spTree>
      <p:nvGrpSpPr>
        <p:cNvPr id="1" name="Shape 1492"/>
        <p:cNvGrpSpPr/>
        <p:nvPr/>
      </p:nvGrpSpPr>
      <p:grpSpPr>
        <a:xfrm>
          <a:off x="0" y="0"/>
          <a:ext cx="0" cy="0"/>
          <a:chOff x="0" y="0"/>
          <a:chExt cx="0" cy="0"/>
        </a:xfrm>
      </p:grpSpPr>
      <p:sp>
        <p:nvSpPr>
          <p:cNvPr id="188" name="Google Shape;1381;p32">
            <a:extLst>
              <a:ext uri="{FF2B5EF4-FFF2-40B4-BE49-F238E27FC236}">
                <a16:creationId xmlns:a16="http://schemas.microsoft.com/office/drawing/2014/main" id="{57001D69-489A-4BC6-A976-0F0F7EEC275F}"/>
              </a:ext>
            </a:extLst>
          </p:cNvPr>
          <p:cNvSpPr/>
          <p:nvPr/>
        </p:nvSpPr>
        <p:spPr>
          <a:xfrm>
            <a:off x="743507" y="292813"/>
            <a:ext cx="11310309" cy="5405695"/>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rgbClr val="FFFFFF"/>
          </a:solidFill>
          <a:ln>
            <a:noFill/>
          </a:ln>
        </p:spPr>
        <p:txBody>
          <a:bodyPr spcFirstLastPara="1" wrap="square" lIns="91425" tIns="91425" rIns="91425" bIns="91425" anchor="ctr" anchorCtr="0">
            <a:noAutofit/>
          </a:bodyPr>
          <a:lstStyle/>
          <a:p>
            <a:pPr algn="ctr">
              <a:buClr>
                <a:srgbClr val="000000"/>
              </a:buClr>
              <a:buFont typeface="Arial"/>
              <a:buNone/>
              <a:defRPr/>
            </a:pPr>
            <a:endParaRPr sz="1400" kern="0">
              <a:solidFill>
                <a:srgbClr val="000000"/>
              </a:solidFill>
              <a:cs typeface="Arial"/>
              <a:sym typeface="Arial"/>
            </a:endParaRPr>
          </a:p>
        </p:txBody>
      </p:sp>
      <p:grpSp>
        <p:nvGrpSpPr>
          <p:cNvPr id="1524" name="Google Shape;1524;p46"/>
          <p:cNvGrpSpPr/>
          <p:nvPr/>
        </p:nvGrpSpPr>
        <p:grpSpPr>
          <a:xfrm>
            <a:off x="266807" y="195867"/>
            <a:ext cx="1057839" cy="780768"/>
            <a:chOff x="7757175" y="1399875"/>
            <a:chExt cx="1347450" cy="994525"/>
          </a:xfrm>
        </p:grpSpPr>
        <p:sp>
          <p:nvSpPr>
            <p:cNvPr id="1525" name="Google Shape;1525;p46"/>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6" name="Google Shape;1526;p46"/>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7" name="Google Shape;1527;p46"/>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8" name="Google Shape;1528;p46"/>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9" name="Google Shape;1529;p46"/>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0" name="Google Shape;1530;p46"/>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1" name="Google Shape;1531;p46"/>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2" name="Google Shape;1532;p46"/>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3" name="Google Shape;1533;p46"/>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534" name="Google Shape;1534;p46"/>
          <p:cNvGrpSpPr/>
          <p:nvPr/>
        </p:nvGrpSpPr>
        <p:grpSpPr>
          <a:xfrm>
            <a:off x="11009441" y="202032"/>
            <a:ext cx="874935" cy="1034345"/>
            <a:chOff x="4377350" y="3576850"/>
            <a:chExt cx="1070125" cy="1265100"/>
          </a:xfrm>
        </p:grpSpPr>
        <p:sp>
          <p:nvSpPr>
            <p:cNvPr id="1535" name="Google Shape;1535;p46"/>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6" name="Google Shape;1536;p46"/>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7" name="Google Shape;1537;p46"/>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8" name="Google Shape;1538;p46"/>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9" name="Google Shape;1539;p46"/>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40" name="Google Shape;1540;p46"/>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sp>
        <p:nvSpPr>
          <p:cNvPr id="182" name="TextBox 181">
            <a:extLst>
              <a:ext uri="{FF2B5EF4-FFF2-40B4-BE49-F238E27FC236}">
                <a16:creationId xmlns:a16="http://schemas.microsoft.com/office/drawing/2014/main" id="{6DB80FEA-730D-4916-83DD-65EAEC182F48}"/>
              </a:ext>
            </a:extLst>
          </p:cNvPr>
          <p:cNvSpPr txBox="1"/>
          <p:nvPr/>
        </p:nvSpPr>
        <p:spPr>
          <a:xfrm>
            <a:off x="1466152" y="958229"/>
            <a:ext cx="9055807" cy="3892412"/>
          </a:xfrm>
          <a:prstGeom prst="rect">
            <a:avLst/>
          </a:prstGeom>
          <a:noFill/>
        </p:spPr>
        <p:txBody>
          <a:bodyPr wrap="square">
            <a:spAutoFit/>
          </a:bodyPr>
          <a:lstStyle/>
          <a:p>
            <a:pPr algn="just">
              <a:lnSpc>
                <a:spcPct val="150000"/>
              </a:lnSpc>
              <a:defRPr/>
            </a:pPr>
            <a:r>
              <a:rPr lang="vi-VN" sz="2800" b="1" i="1" dirty="0">
                <a:solidFill>
                  <a:srgbClr val="C00000"/>
                </a:solidFill>
                <a:latin typeface="Times New Roman"/>
              </a:rPr>
              <a:t>Tuổi nhỏ đã cùng với người mẹ, người chị và các thế hệ khác ở lại hậu phương ra sức thi đua lao động sản xuất để làm ra hạt gạo tiếp tế cho chiến trường. Không kể sáng, trưa, chiều, tuổi nhỏ luôn có mặt ở ngoài đồng ruộng chống hạn, bắt sâu, gánh phân bón lót, bón thúc, làm cỏ ... góp công sức làm ra hạt gạo.</a:t>
            </a:r>
            <a:endParaRPr lang="en-US" sz="2800" b="1" i="1" dirty="0">
              <a:solidFill>
                <a:srgbClr val="C00000"/>
              </a:solidFill>
              <a:cs typeface="Times New Roman" panose="02020603050405020304" pitchFamily="18" charset="0"/>
            </a:endParaRPr>
          </a:p>
        </p:txBody>
      </p:sp>
      <p:pic>
        <p:nvPicPr>
          <p:cNvPr id="2" name="Picture 1">
            <a:extLst>
              <a:ext uri="{FF2B5EF4-FFF2-40B4-BE49-F238E27FC236}">
                <a16:creationId xmlns:a16="http://schemas.microsoft.com/office/drawing/2014/main" id="{7A4261B0-2547-4B94-A127-9C3890F5FF4C}"/>
              </a:ext>
            </a:extLst>
          </p:cNvPr>
          <p:cNvPicPr>
            <a:picLocks noChangeAspect="1"/>
          </p:cNvPicPr>
          <p:nvPr/>
        </p:nvPicPr>
        <p:blipFill>
          <a:blip r:embed="rId3"/>
          <a:stretch>
            <a:fillRect/>
          </a:stretch>
        </p:blipFill>
        <p:spPr>
          <a:xfrm>
            <a:off x="8002516" y="4326732"/>
            <a:ext cx="4051300" cy="248025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24578350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29" name="Straight Connector 9">
            <a:extLst>
              <a:ext uri="{FF2B5EF4-FFF2-40B4-BE49-F238E27FC236}">
                <a16:creationId xmlns:a16="http://schemas.microsoft.com/office/drawing/2014/main" id="{F209B62C-3402-4623-9A7C-AA048B56F8C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90600" y="1031001"/>
            <a:ext cx="978862" cy="0"/>
          </a:xfrm>
          <a:prstGeom prst="line">
            <a:avLst/>
          </a:prstGeom>
          <a:ln w="76200"/>
        </p:spPr>
        <p:style>
          <a:lnRef idx="1">
            <a:schemeClr val="accent1"/>
          </a:lnRef>
          <a:fillRef idx="0">
            <a:schemeClr val="accent1"/>
          </a:fillRef>
          <a:effectRef idx="0">
            <a:schemeClr val="accent1"/>
          </a:effectRef>
          <a:fontRef idx="minor">
            <a:schemeClr val="tx1"/>
          </a:fontRef>
        </p:style>
      </p:cxnSp>
      <p:sp useBgFill="1">
        <p:nvSpPr>
          <p:cNvPr id="30" name="Rectangle 11">
            <a:extLst>
              <a:ext uri="{FF2B5EF4-FFF2-40B4-BE49-F238E27FC236}">
                <a16:creationId xmlns:a16="http://schemas.microsoft.com/office/drawing/2014/main" id="{ABA4FDDF-F59C-428B-8603-3A86D75931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randview Display"/>
              <a:ea typeface="+mn-ea"/>
              <a:cs typeface="+mn-cs"/>
            </a:endParaRPr>
          </a:p>
        </p:txBody>
      </p:sp>
      <p:pic>
        <p:nvPicPr>
          <p:cNvPr id="5" name="Picture 4">
            <a:extLst>
              <a:ext uri="{FF2B5EF4-FFF2-40B4-BE49-F238E27FC236}">
                <a16:creationId xmlns:a16="http://schemas.microsoft.com/office/drawing/2014/main" id="{55238E23-8908-4983-BF75-4888AEF5F115}"/>
              </a:ext>
            </a:extLst>
          </p:cNvPr>
          <p:cNvPicPr>
            <a:picLocks noChangeAspect="1"/>
          </p:cNvPicPr>
          <p:nvPr/>
        </p:nvPicPr>
        <p:blipFill rotWithShape="1">
          <a:blip r:embed="rId2">
            <a:extLst>
              <a:ext uri="{BEBA8EAE-BF5A-486C-A8C5-ECC9F3942E4B}">
                <a14:imgProps xmlns:a14="http://schemas.microsoft.com/office/drawing/2010/main">
                  <a14:imgLayer r:embed="rId3">
                    <a14:imgEffect>
                      <a14:sharpenSoften amount="-6000"/>
                    </a14:imgEffect>
                  </a14:imgLayer>
                </a14:imgProps>
              </a:ext>
              <a:ext uri="{28A0092B-C50C-407E-A947-70E740481C1C}">
                <a14:useLocalDpi xmlns:a14="http://schemas.microsoft.com/office/drawing/2010/main" val="0"/>
              </a:ext>
            </a:extLst>
          </a:blip>
          <a:srcRect l="18510" t="31333" b="25307"/>
          <a:stretch/>
        </p:blipFill>
        <p:spPr>
          <a:xfrm flipH="1">
            <a:off x="0" y="0"/>
            <a:ext cx="12191998" cy="6901885"/>
          </a:xfrm>
          <a:prstGeom prst="rect">
            <a:avLst/>
          </a:prstGeom>
          <a:solidFill>
            <a:schemeClr val="bg1">
              <a:alpha val="35000"/>
            </a:schemeClr>
          </a:solidFill>
        </p:spPr>
      </p:pic>
      <p:cxnSp>
        <p:nvCxnSpPr>
          <p:cNvPr id="31" name="Straight Connector 13">
            <a:extLst>
              <a:ext uri="{FF2B5EF4-FFF2-40B4-BE49-F238E27FC236}">
                <a16:creationId xmlns:a16="http://schemas.microsoft.com/office/drawing/2014/main" id="{9AE2764D-E1C7-4C0E-A5A4-12411550ABA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90600" y="1031001"/>
            <a:ext cx="978862" cy="0"/>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28" name="Google Shape;1027;p28">
            <a:extLst>
              <a:ext uri="{FF2B5EF4-FFF2-40B4-BE49-F238E27FC236}">
                <a16:creationId xmlns:a16="http://schemas.microsoft.com/office/drawing/2014/main" id="{AC9812A9-AB22-4E0B-9F9C-ABB8C3501482}"/>
              </a:ext>
            </a:extLst>
          </p:cNvPr>
          <p:cNvSpPr/>
          <p:nvPr/>
        </p:nvSpPr>
        <p:spPr>
          <a:xfrm>
            <a:off x="1290084" y="685540"/>
            <a:ext cx="9611832" cy="3200389"/>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6" name="Picture 5">
            <a:extLst>
              <a:ext uri="{FF2B5EF4-FFF2-40B4-BE49-F238E27FC236}">
                <a16:creationId xmlns:a16="http://schemas.microsoft.com/office/drawing/2014/main" id="{5B953D3E-17BE-4EFA-B3C6-C7E80032BE12}"/>
              </a:ext>
            </a:extLst>
          </p:cNvPr>
          <p:cNvPicPr>
            <a:picLocks noChangeAspect="1"/>
          </p:cNvPicPr>
          <p:nvPr/>
        </p:nvPicPr>
        <p:blipFill>
          <a:blip r:embed="rId4"/>
          <a:stretch>
            <a:fillRect/>
          </a:stretch>
        </p:blipFill>
        <p:spPr>
          <a:xfrm>
            <a:off x="4122735" y="632796"/>
            <a:ext cx="3946529" cy="1031555"/>
          </a:xfrm>
          <a:prstGeom prst="rect">
            <a:avLst/>
          </a:prstGeom>
        </p:spPr>
      </p:pic>
      <p:pic>
        <p:nvPicPr>
          <p:cNvPr id="10" name="Picture 3">
            <a:extLst>
              <a:ext uri="{FF2B5EF4-FFF2-40B4-BE49-F238E27FC236}">
                <a16:creationId xmlns:a16="http://schemas.microsoft.com/office/drawing/2014/main" id="{4F508559-1B9A-4523-A536-B708E275D524}"/>
              </a:ext>
            </a:extLst>
          </p:cNvPr>
          <p:cNvPicPr>
            <a:picLocks noChangeAspect="1"/>
          </p:cNvPicPr>
          <p:nvPr/>
        </p:nvPicPr>
        <p:blipFill rotWithShape="1">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t="7191"/>
          <a:stretch/>
        </p:blipFill>
        <p:spPr>
          <a:xfrm>
            <a:off x="-92447" y="2906357"/>
            <a:ext cx="4123818" cy="3951643"/>
          </a:xfrm>
          <a:prstGeom prst="rect">
            <a:avLst/>
          </a:prstGeom>
        </p:spPr>
      </p:pic>
      <p:pic>
        <p:nvPicPr>
          <p:cNvPr id="4" name="Picture 3">
            <a:extLst>
              <a:ext uri="{FF2B5EF4-FFF2-40B4-BE49-F238E27FC236}">
                <a16:creationId xmlns:a16="http://schemas.microsoft.com/office/drawing/2014/main" id="{46075F55-352C-40E8-A15B-8D704F7D41E9}"/>
              </a:ext>
            </a:extLst>
          </p:cNvPr>
          <p:cNvPicPr>
            <a:picLocks noChangeAspect="1"/>
          </p:cNvPicPr>
          <p:nvPr/>
        </p:nvPicPr>
        <p:blipFill>
          <a:blip r:embed="rId7"/>
          <a:stretch>
            <a:fillRect/>
          </a:stretch>
        </p:blipFill>
        <p:spPr>
          <a:xfrm>
            <a:off x="2157889" y="1601849"/>
            <a:ext cx="8126672" cy="1274174"/>
          </a:xfrm>
          <a:prstGeom prst="rect">
            <a:avLst/>
          </a:prstGeom>
        </p:spPr>
      </p:pic>
      <p:pic>
        <p:nvPicPr>
          <p:cNvPr id="9" name="Picture 8">
            <a:extLst>
              <a:ext uri="{FF2B5EF4-FFF2-40B4-BE49-F238E27FC236}">
                <a16:creationId xmlns:a16="http://schemas.microsoft.com/office/drawing/2014/main" id="{FCC967A7-3FF8-4850-BC9B-5178C2F07761}"/>
              </a:ext>
            </a:extLst>
          </p:cNvPr>
          <p:cNvPicPr>
            <a:picLocks noChangeAspect="1"/>
          </p:cNvPicPr>
          <p:nvPr/>
        </p:nvPicPr>
        <p:blipFill>
          <a:blip r:embed="rId8"/>
          <a:stretch>
            <a:fillRect/>
          </a:stretch>
        </p:blipFill>
        <p:spPr>
          <a:xfrm rot="1232718">
            <a:off x="10045180" y="-121900"/>
            <a:ext cx="2170712" cy="2161107"/>
          </a:xfrm>
          <a:prstGeom prst="rect">
            <a:avLst/>
          </a:prstGeom>
        </p:spPr>
      </p:pic>
      <p:pic>
        <p:nvPicPr>
          <p:cNvPr id="7" name="Picture 6">
            <a:extLst>
              <a:ext uri="{FF2B5EF4-FFF2-40B4-BE49-F238E27FC236}">
                <a16:creationId xmlns:a16="http://schemas.microsoft.com/office/drawing/2014/main" id="{C3E3E103-55C3-4AD0-A461-69561477089B}"/>
              </a:ext>
            </a:extLst>
          </p:cNvPr>
          <p:cNvPicPr>
            <a:picLocks noChangeAspect="1"/>
          </p:cNvPicPr>
          <p:nvPr/>
        </p:nvPicPr>
        <p:blipFill>
          <a:blip r:embed="rId9"/>
          <a:stretch>
            <a:fillRect/>
          </a:stretch>
        </p:blipFill>
        <p:spPr>
          <a:xfrm>
            <a:off x="6684663" y="2786182"/>
            <a:ext cx="4014834" cy="1006150"/>
          </a:xfrm>
          <a:prstGeom prst="rect">
            <a:avLst/>
          </a:prstGeom>
        </p:spPr>
      </p:pic>
    </p:spTree>
    <p:extLst>
      <p:ext uri="{BB962C8B-B14F-4D97-AF65-F5344CB8AC3E}">
        <p14:creationId xmlns:p14="http://schemas.microsoft.com/office/powerpoint/2010/main" val="30580317"/>
      </p:ext>
    </p:extLst>
  </p:cSld>
  <p:clrMapOvr>
    <a:masterClrMapping/>
  </p:clrMapOvr>
  <p:transition spd="slow">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8F46CD6-5506-48F7-9FE3-5EB4BCF7A2F8}"/>
              </a:ext>
            </a:extLst>
          </p:cNvPr>
          <p:cNvPicPr>
            <a:picLocks noChangeAspect="1"/>
          </p:cNvPicPr>
          <p:nvPr/>
        </p:nvPicPr>
        <p:blipFill>
          <a:blip r:embed="rId2"/>
          <a:stretch>
            <a:fillRect/>
          </a:stretch>
        </p:blipFill>
        <p:spPr>
          <a:xfrm>
            <a:off x="436603" y="325058"/>
            <a:ext cx="1767993" cy="1664352"/>
          </a:xfrm>
          <a:prstGeom prst="rect">
            <a:avLst/>
          </a:prstGeom>
        </p:spPr>
      </p:pic>
      <p:grpSp>
        <p:nvGrpSpPr>
          <p:cNvPr id="5" name="Group 4">
            <a:extLst>
              <a:ext uri="{FF2B5EF4-FFF2-40B4-BE49-F238E27FC236}">
                <a16:creationId xmlns:a16="http://schemas.microsoft.com/office/drawing/2014/main" id="{1E4FAD72-7F90-4EA4-9FBC-80516445DBB4}"/>
              </a:ext>
            </a:extLst>
          </p:cNvPr>
          <p:cNvGrpSpPr/>
          <p:nvPr/>
        </p:nvGrpSpPr>
        <p:grpSpPr>
          <a:xfrm>
            <a:off x="2204596" y="197411"/>
            <a:ext cx="9454462" cy="1663465"/>
            <a:chOff x="0" y="0"/>
            <a:chExt cx="18242782" cy="12091182"/>
          </a:xfrm>
        </p:grpSpPr>
        <p:grpSp>
          <p:nvGrpSpPr>
            <p:cNvPr id="6" name="Group 5">
              <a:extLst>
                <a:ext uri="{FF2B5EF4-FFF2-40B4-BE49-F238E27FC236}">
                  <a16:creationId xmlns:a16="http://schemas.microsoft.com/office/drawing/2014/main" id="{DF665861-7336-4346-9984-44B8EA621B22}"/>
                </a:ext>
              </a:extLst>
            </p:cNvPr>
            <p:cNvGrpSpPr/>
            <p:nvPr/>
          </p:nvGrpSpPr>
          <p:grpSpPr>
            <a:xfrm>
              <a:off x="0" y="281638"/>
              <a:ext cx="17924518" cy="11809544"/>
              <a:chOff x="0" y="0"/>
              <a:chExt cx="10805670" cy="7119301"/>
            </a:xfrm>
          </p:grpSpPr>
          <p:sp>
            <p:nvSpPr>
              <p:cNvPr id="9" name="Freeform 6">
                <a:extLst>
                  <a:ext uri="{FF2B5EF4-FFF2-40B4-BE49-F238E27FC236}">
                    <a16:creationId xmlns:a16="http://schemas.microsoft.com/office/drawing/2014/main" id="{EBD12AA4-A85E-4786-879C-DA5DFC821CEA}"/>
                  </a:ext>
                </a:extLst>
              </p:cNvPr>
              <p:cNvSpPr/>
              <p:nvPr/>
            </p:nvSpPr>
            <p:spPr>
              <a:xfrm>
                <a:off x="-4213" y="0"/>
                <a:ext cx="10809882" cy="7119301"/>
              </a:xfrm>
              <a:custGeom>
                <a:avLst/>
                <a:gdLst/>
                <a:ahLst/>
                <a:cxnLst/>
                <a:rect l="l" t="t" r="r" b="b"/>
                <a:pathLst>
                  <a:path w="10809882" h="7119301">
                    <a:moveTo>
                      <a:pt x="278431" y="16918"/>
                    </a:moveTo>
                    <a:cubicBezTo>
                      <a:pt x="278431" y="16918"/>
                      <a:pt x="604014" y="12258"/>
                      <a:pt x="1062558" y="12454"/>
                    </a:cubicBezTo>
                    <a:cubicBezTo>
                      <a:pt x="8804229" y="12671"/>
                      <a:pt x="10535814" y="0"/>
                      <a:pt x="10535814" y="0"/>
                    </a:cubicBezTo>
                    <a:cubicBezTo>
                      <a:pt x="10603278" y="0"/>
                      <a:pt x="10679215" y="0"/>
                      <a:pt x="10757988" y="85073"/>
                    </a:cubicBezTo>
                    <a:cubicBezTo>
                      <a:pt x="10800966" y="131488"/>
                      <a:pt x="10802035" y="240224"/>
                      <a:pt x="10802439" y="320281"/>
                    </a:cubicBezTo>
                    <a:cubicBezTo>
                      <a:pt x="10802439" y="320281"/>
                      <a:pt x="10800735" y="5267917"/>
                      <a:pt x="10800735" y="6356717"/>
                    </a:cubicBezTo>
                    <a:cubicBezTo>
                      <a:pt x="10800735" y="6570876"/>
                      <a:pt x="10809883" y="6870054"/>
                      <a:pt x="10809883" y="6870054"/>
                    </a:cubicBezTo>
                    <a:cubicBezTo>
                      <a:pt x="10809883" y="6998723"/>
                      <a:pt x="10805713" y="7119301"/>
                      <a:pt x="10552875" y="7111167"/>
                    </a:cubicBezTo>
                    <a:cubicBezTo>
                      <a:pt x="10552875" y="7111167"/>
                      <a:pt x="10176403" y="7090868"/>
                      <a:pt x="9081481" y="7098467"/>
                    </a:cubicBezTo>
                    <a:cubicBezTo>
                      <a:pt x="2545013" y="7106601"/>
                      <a:pt x="304023" y="7119301"/>
                      <a:pt x="304023" y="7119301"/>
                    </a:cubicBezTo>
                    <a:cubicBezTo>
                      <a:pt x="132548" y="7119301"/>
                      <a:pt x="4213" y="7018231"/>
                      <a:pt x="8532" y="6815685"/>
                    </a:cubicBezTo>
                    <a:cubicBezTo>
                      <a:pt x="8532" y="6815685"/>
                      <a:pt x="9630" y="6317143"/>
                      <a:pt x="4815" y="1670849"/>
                    </a:cubicBezTo>
                    <a:cubicBezTo>
                      <a:pt x="0" y="663668"/>
                      <a:pt x="25592" y="330596"/>
                      <a:pt x="25592" y="330596"/>
                    </a:cubicBezTo>
                    <a:cubicBezTo>
                      <a:pt x="27224" y="150571"/>
                      <a:pt x="143504" y="16918"/>
                      <a:pt x="278431" y="16918"/>
                    </a:cubicBezTo>
                    <a:close/>
                  </a:path>
                </a:pathLst>
              </a:custGeom>
              <a:solidFill>
                <a:srgbClr val="D1B491"/>
              </a:solidFill>
            </p:spPr>
          </p:sp>
        </p:grpSp>
        <p:grpSp>
          <p:nvGrpSpPr>
            <p:cNvPr id="7" name="Group 7">
              <a:extLst>
                <a:ext uri="{FF2B5EF4-FFF2-40B4-BE49-F238E27FC236}">
                  <a16:creationId xmlns:a16="http://schemas.microsoft.com/office/drawing/2014/main" id="{1446796C-3460-4B9C-86F4-F0DE9BA029B2}"/>
                </a:ext>
              </a:extLst>
            </p:cNvPr>
            <p:cNvGrpSpPr/>
            <p:nvPr/>
          </p:nvGrpSpPr>
          <p:grpSpPr>
            <a:xfrm>
              <a:off x="336452" y="0"/>
              <a:ext cx="17906330" cy="11727398"/>
              <a:chOff x="0" y="0"/>
              <a:chExt cx="10821129" cy="7087086"/>
            </a:xfrm>
          </p:grpSpPr>
          <p:sp>
            <p:nvSpPr>
              <p:cNvPr id="8" name="Freeform 8">
                <a:extLst>
                  <a:ext uri="{FF2B5EF4-FFF2-40B4-BE49-F238E27FC236}">
                    <a16:creationId xmlns:a16="http://schemas.microsoft.com/office/drawing/2014/main" id="{0A3AACF4-F31A-4023-961D-B1E5A880632F}"/>
                  </a:ext>
                </a:extLst>
              </p:cNvPr>
              <p:cNvSpPr/>
              <p:nvPr/>
            </p:nvSpPr>
            <p:spPr>
              <a:xfrm>
                <a:off x="-4213" y="0"/>
                <a:ext cx="10825342" cy="7087086"/>
              </a:xfrm>
              <a:custGeom>
                <a:avLst/>
                <a:gdLst/>
                <a:ahLst/>
                <a:cxnLst/>
                <a:rect l="l" t="t" r="r" b="b"/>
                <a:pathLst>
                  <a:path w="10825342" h="7087086">
                    <a:moveTo>
                      <a:pt x="278431" y="16918"/>
                    </a:moveTo>
                    <a:cubicBezTo>
                      <a:pt x="278431" y="16918"/>
                      <a:pt x="604014" y="12258"/>
                      <a:pt x="1062834" y="12454"/>
                    </a:cubicBezTo>
                    <a:cubicBezTo>
                      <a:pt x="8817733" y="12671"/>
                      <a:pt x="10551274" y="0"/>
                      <a:pt x="10551274" y="0"/>
                    </a:cubicBezTo>
                    <a:cubicBezTo>
                      <a:pt x="10618737" y="0"/>
                      <a:pt x="10694674" y="0"/>
                      <a:pt x="10773448" y="85073"/>
                    </a:cubicBezTo>
                    <a:cubicBezTo>
                      <a:pt x="10816426" y="131488"/>
                      <a:pt x="10817494" y="240224"/>
                      <a:pt x="10817899" y="320281"/>
                    </a:cubicBezTo>
                    <a:cubicBezTo>
                      <a:pt x="10817899" y="320281"/>
                      <a:pt x="10816195" y="5241263"/>
                      <a:pt x="10816195" y="6324502"/>
                    </a:cubicBezTo>
                    <a:cubicBezTo>
                      <a:pt x="10816195" y="6538661"/>
                      <a:pt x="10825342" y="6837839"/>
                      <a:pt x="10825342" y="6837839"/>
                    </a:cubicBezTo>
                    <a:cubicBezTo>
                      <a:pt x="10825342" y="6966508"/>
                      <a:pt x="10821173" y="7087086"/>
                      <a:pt x="10568335" y="7078952"/>
                    </a:cubicBezTo>
                    <a:cubicBezTo>
                      <a:pt x="10568335" y="7078952"/>
                      <a:pt x="10191862" y="7058653"/>
                      <a:pt x="9095459" y="7066252"/>
                    </a:cubicBezTo>
                    <a:cubicBezTo>
                      <a:pt x="2547822" y="7074386"/>
                      <a:pt x="304023" y="7087086"/>
                      <a:pt x="304023" y="7087086"/>
                    </a:cubicBezTo>
                    <a:cubicBezTo>
                      <a:pt x="132548" y="7087086"/>
                      <a:pt x="4213" y="6986016"/>
                      <a:pt x="8532" y="6783470"/>
                    </a:cubicBezTo>
                    <a:cubicBezTo>
                      <a:pt x="8532" y="6783470"/>
                      <a:pt x="9630" y="6284928"/>
                      <a:pt x="4815" y="1666310"/>
                    </a:cubicBezTo>
                    <a:cubicBezTo>
                      <a:pt x="0" y="663668"/>
                      <a:pt x="25592" y="330596"/>
                      <a:pt x="25592" y="330596"/>
                    </a:cubicBezTo>
                    <a:cubicBezTo>
                      <a:pt x="27224" y="150571"/>
                      <a:pt x="143504" y="16918"/>
                      <a:pt x="278431" y="16918"/>
                    </a:cubicBezTo>
                    <a:close/>
                  </a:path>
                </a:pathLst>
              </a:custGeom>
              <a:solidFill>
                <a:srgbClr val="FFF9ED"/>
              </a:solidFill>
            </p:spPr>
          </p:sp>
        </p:grpSp>
      </p:grpSp>
      <p:sp>
        <p:nvSpPr>
          <p:cNvPr id="10" name="TextBox 9">
            <a:extLst>
              <a:ext uri="{FF2B5EF4-FFF2-40B4-BE49-F238E27FC236}">
                <a16:creationId xmlns:a16="http://schemas.microsoft.com/office/drawing/2014/main" id="{77CE61AB-6A92-432C-81DD-766665DCB95D}"/>
              </a:ext>
            </a:extLst>
          </p:cNvPr>
          <p:cNvSpPr txBox="1"/>
          <p:nvPr/>
        </p:nvSpPr>
        <p:spPr>
          <a:xfrm>
            <a:off x="2692304" y="680953"/>
            <a:ext cx="9293140" cy="646331"/>
          </a:xfrm>
          <a:prstGeom prst="rect">
            <a:avLst/>
          </a:prstGeom>
          <a:noFill/>
        </p:spPr>
        <p:txBody>
          <a:bodyPr wrap="square">
            <a:spAutoFit/>
          </a:bodyPr>
          <a:lstStyle/>
          <a:p>
            <a:pPr>
              <a:defRPr/>
            </a:pPr>
            <a:r>
              <a:rPr lang="vi-VN" sz="3600" dirty="0">
                <a:solidFill>
                  <a:srgbClr val="000000"/>
                </a:solidFill>
                <a:latin typeface="Calibri" panose="020F0502020204030204" pitchFamily="34" charset="0"/>
                <a:cs typeface="Calibri" panose="020F0502020204030204" pitchFamily="34" charset="0"/>
              </a:rPr>
              <a:t>Vì sao h</a:t>
            </a:r>
            <a:r>
              <a:rPr lang="en-US" sz="3600" dirty="0" err="1">
                <a:solidFill>
                  <a:srgbClr val="000000"/>
                </a:solidFill>
                <a:latin typeface="Calibri" panose="020F0502020204030204" pitchFamily="34" charset="0"/>
                <a:cs typeface="Calibri" panose="020F0502020204030204" pitchFamily="34" charset="0"/>
              </a:rPr>
              <a:t>ạt</a:t>
            </a:r>
            <a:r>
              <a:rPr lang="en-US" sz="3600" dirty="0">
                <a:solidFill>
                  <a:srgbClr val="000000"/>
                </a:solidFill>
                <a:latin typeface="Calibri" panose="020F0502020204030204" pitchFamily="34" charset="0"/>
                <a:cs typeface="Calibri" panose="020F0502020204030204" pitchFamily="34" charset="0"/>
              </a:rPr>
              <a:t> </a:t>
            </a:r>
            <a:r>
              <a:rPr lang="en-US" sz="3600" dirty="0" err="1">
                <a:solidFill>
                  <a:srgbClr val="000000"/>
                </a:solidFill>
                <a:latin typeface="Calibri" panose="020F0502020204030204" pitchFamily="34" charset="0"/>
                <a:cs typeface="Calibri" panose="020F0502020204030204" pitchFamily="34" charset="0"/>
              </a:rPr>
              <a:t>gạo</a:t>
            </a:r>
            <a:r>
              <a:rPr lang="en-US" sz="3600" dirty="0">
                <a:solidFill>
                  <a:srgbClr val="000000"/>
                </a:solidFill>
                <a:latin typeface="Calibri" panose="020F0502020204030204" pitchFamily="34" charset="0"/>
                <a:cs typeface="Calibri" panose="020F0502020204030204" pitchFamily="34" charset="0"/>
              </a:rPr>
              <a:t> </a:t>
            </a:r>
            <a:r>
              <a:rPr lang="en-US" sz="3600" dirty="0" err="1">
                <a:solidFill>
                  <a:srgbClr val="000000"/>
                </a:solidFill>
                <a:latin typeface="Calibri" panose="020F0502020204030204" pitchFamily="34" charset="0"/>
                <a:cs typeface="Calibri" panose="020F0502020204030204" pitchFamily="34" charset="0"/>
              </a:rPr>
              <a:t>được</a:t>
            </a:r>
            <a:r>
              <a:rPr lang="en-US" sz="3600" dirty="0">
                <a:solidFill>
                  <a:srgbClr val="000000"/>
                </a:solidFill>
                <a:latin typeface="Calibri" panose="020F0502020204030204" pitchFamily="34" charset="0"/>
                <a:cs typeface="Calibri" panose="020F0502020204030204" pitchFamily="34" charset="0"/>
              </a:rPr>
              <a:t> </a:t>
            </a:r>
            <a:r>
              <a:rPr lang="en-US" sz="3600" dirty="0" err="1">
                <a:solidFill>
                  <a:srgbClr val="000000"/>
                </a:solidFill>
                <a:latin typeface="Calibri" panose="020F0502020204030204" pitchFamily="34" charset="0"/>
                <a:cs typeface="Calibri" panose="020F0502020204030204" pitchFamily="34" charset="0"/>
              </a:rPr>
              <a:t>gọi</a:t>
            </a:r>
            <a:r>
              <a:rPr lang="en-US" sz="3600" dirty="0">
                <a:solidFill>
                  <a:srgbClr val="000000"/>
                </a:solidFill>
                <a:latin typeface="Calibri" panose="020F0502020204030204" pitchFamily="34" charset="0"/>
                <a:cs typeface="Calibri" panose="020F0502020204030204" pitchFamily="34" charset="0"/>
              </a:rPr>
              <a:t> </a:t>
            </a:r>
            <a:r>
              <a:rPr lang="en-US" sz="3600" dirty="0" err="1">
                <a:solidFill>
                  <a:srgbClr val="000000"/>
                </a:solidFill>
                <a:latin typeface="Calibri" panose="020F0502020204030204" pitchFamily="34" charset="0"/>
                <a:cs typeface="Calibri" panose="020F0502020204030204" pitchFamily="34" charset="0"/>
              </a:rPr>
              <a:t>là</a:t>
            </a:r>
            <a:r>
              <a:rPr lang="en-US" sz="3600" dirty="0">
                <a:solidFill>
                  <a:srgbClr val="000000"/>
                </a:solidFill>
                <a:latin typeface="Calibri" panose="020F0502020204030204" pitchFamily="34" charset="0"/>
                <a:cs typeface="Calibri" panose="020F0502020204030204" pitchFamily="34" charset="0"/>
              </a:rPr>
              <a:t> “ </a:t>
            </a:r>
            <a:r>
              <a:rPr lang="en-US" sz="3600" dirty="0" err="1">
                <a:solidFill>
                  <a:srgbClr val="000000"/>
                </a:solidFill>
                <a:latin typeface="Calibri" panose="020F0502020204030204" pitchFamily="34" charset="0"/>
                <a:cs typeface="Calibri" panose="020F0502020204030204" pitchFamily="34" charset="0"/>
              </a:rPr>
              <a:t>hạt</a:t>
            </a:r>
            <a:r>
              <a:rPr lang="en-US" sz="3600" dirty="0">
                <a:solidFill>
                  <a:srgbClr val="000000"/>
                </a:solidFill>
                <a:latin typeface="Calibri" panose="020F0502020204030204" pitchFamily="34" charset="0"/>
                <a:cs typeface="Calibri" panose="020F0502020204030204" pitchFamily="34" charset="0"/>
              </a:rPr>
              <a:t> </a:t>
            </a:r>
            <a:r>
              <a:rPr lang="en-US" sz="3600" dirty="0" err="1">
                <a:solidFill>
                  <a:srgbClr val="000000"/>
                </a:solidFill>
                <a:latin typeface="Calibri" panose="020F0502020204030204" pitchFamily="34" charset="0"/>
                <a:cs typeface="Calibri" panose="020F0502020204030204" pitchFamily="34" charset="0"/>
              </a:rPr>
              <a:t>vàng</a:t>
            </a:r>
            <a:r>
              <a:rPr lang="en-US" sz="3600" dirty="0">
                <a:solidFill>
                  <a:srgbClr val="000000"/>
                </a:solidFill>
                <a:latin typeface="Calibri" panose="020F0502020204030204" pitchFamily="34" charset="0"/>
                <a:cs typeface="Calibri" panose="020F0502020204030204" pitchFamily="34" charset="0"/>
              </a:rPr>
              <a:t> </a:t>
            </a:r>
            <a:r>
              <a:rPr lang="en-US" sz="3600" dirty="0" err="1">
                <a:solidFill>
                  <a:srgbClr val="000000"/>
                </a:solidFill>
                <a:latin typeface="Calibri" panose="020F0502020204030204" pitchFamily="34" charset="0"/>
                <a:cs typeface="Calibri" panose="020F0502020204030204" pitchFamily="34" charset="0"/>
              </a:rPr>
              <a:t>làng</a:t>
            </a:r>
            <a:r>
              <a:rPr lang="en-US" sz="3600" dirty="0">
                <a:solidFill>
                  <a:srgbClr val="000000"/>
                </a:solidFill>
                <a:latin typeface="Calibri" panose="020F0502020204030204" pitchFamily="34" charset="0"/>
                <a:cs typeface="Calibri" panose="020F0502020204030204" pitchFamily="34" charset="0"/>
              </a:rPr>
              <a:t> ta”</a:t>
            </a:r>
            <a:r>
              <a:rPr lang="vi-VN" sz="3600" dirty="0">
                <a:solidFill>
                  <a:srgbClr val="000000"/>
                </a:solidFill>
                <a:latin typeface="Calibri" panose="020F0502020204030204" pitchFamily="34" charset="0"/>
                <a:cs typeface="Calibri" panose="020F0502020204030204" pitchFamily="34" charset="0"/>
              </a:rPr>
              <a:t>?</a:t>
            </a:r>
            <a:endParaRPr lang="en-US" sz="3600" dirty="0">
              <a:solidFill>
                <a:srgbClr val="000000"/>
              </a:solidFill>
              <a:latin typeface="Calibri" panose="020F0502020204030204" pitchFamily="34" charset="0"/>
              <a:cs typeface="Calibri" panose="020F0502020204030204" pitchFamily="34" charset="0"/>
            </a:endParaRPr>
          </a:p>
        </p:txBody>
      </p:sp>
      <p:pic>
        <p:nvPicPr>
          <p:cNvPr id="11" name="Picture 7">
            <a:extLst>
              <a:ext uri="{FF2B5EF4-FFF2-40B4-BE49-F238E27FC236}">
                <a16:creationId xmlns:a16="http://schemas.microsoft.com/office/drawing/2014/main" id="{B3902E72-23F6-40F7-8709-173150C3EFF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532942" y="1849575"/>
            <a:ext cx="2692304" cy="4818442"/>
          </a:xfrm>
          <a:prstGeom prst="rect">
            <a:avLst/>
          </a:prstGeom>
        </p:spPr>
      </p:pic>
      <p:sp>
        <p:nvSpPr>
          <p:cNvPr id="15" name="TextBox 14">
            <a:extLst>
              <a:ext uri="{FF2B5EF4-FFF2-40B4-BE49-F238E27FC236}">
                <a16:creationId xmlns:a16="http://schemas.microsoft.com/office/drawing/2014/main" id="{071BA93D-E0BB-4AE1-AF87-9009F66D403E}"/>
              </a:ext>
            </a:extLst>
          </p:cNvPr>
          <p:cNvSpPr txBox="1"/>
          <p:nvPr/>
        </p:nvSpPr>
        <p:spPr>
          <a:xfrm>
            <a:off x="2210258" y="5579041"/>
            <a:ext cx="9448800" cy="1077218"/>
          </a:xfrm>
          <a:prstGeom prst="rect">
            <a:avLst/>
          </a:prstGeom>
          <a:noFill/>
        </p:spPr>
        <p:txBody>
          <a:bodyPr wrap="square" rtlCol="0">
            <a:spAutoFit/>
          </a:bodyPr>
          <a:lstStyle/>
          <a:p>
            <a:pPr algn="ctr"/>
            <a:r>
              <a:rPr lang="vi-VN" sz="3200" b="1" dirty="0">
                <a:solidFill>
                  <a:srgbClr val="C00000"/>
                </a:solidFill>
                <a:latin typeface="HP001 4 hàng" panose="020B0603050302020204" pitchFamily="34" charset="0"/>
              </a:rPr>
              <a:t>Ai ơi bưng bát cơm đầy</a:t>
            </a:r>
          </a:p>
          <a:p>
            <a:pPr algn="ctr"/>
            <a:r>
              <a:rPr lang="vi-VN" sz="3200" b="1" dirty="0">
                <a:solidFill>
                  <a:srgbClr val="C00000"/>
                </a:solidFill>
                <a:latin typeface="HP001 4 hàng" panose="020B0603050302020204" pitchFamily="34" charset="0"/>
              </a:rPr>
              <a:t>Dẻo thơm một hạt đắng cay muôn phần. </a:t>
            </a:r>
            <a:endParaRPr lang="en-US" sz="3200" b="1" dirty="0">
              <a:solidFill>
                <a:srgbClr val="C00000"/>
              </a:solidFill>
              <a:latin typeface="Great Vibes" pitchFamily="2" charset="0"/>
            </a:endParaRPr>
          </a:p>
        </p:txBody>
      </p:sp>
      <p:pic>
        <p:nvPicPr>
          <p:cNvPr id="16" name="Picture 15">
            <a:extLst>
              <a:ext uri="{FF2B5EF4-FFF2-40B4-BE49-F238E27FC236}">
                <a16:creationId xmlns:a16="http://schemas.microsoft.com/office/drawing/2014/main" id="{91FB1D4C-B07C-4250-965F-915ABDCF3D2B}"/>
              </a:ext>
            </a:extLst>
          </p:cNvPr>
          <p:cNvPicPr>
            <a:picLocks noChangeAspect="1"/>
          </p:cNvPicPr>
          <p:nvPr/>
        </p:nvPicPr>
        <p:blipFill>
          <a:blip r:embed="rId5"/>
          <a:stretch>
            <a:fillRect/>
          </a:stretch>
        </p:blipFill>
        <p:spPr>
          <a:xfrm>
            <a:off x="4572000" y="2124240"/>
            <a:ext cx="4529463" cy="302205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330127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1FCE0"/>
        </a:solidFill>
        <a:effectLst/>
      </p:bgPr>
    </p:bg>
    <p:spTree>
      <p:nvGrpSpPr>
        <p:cNvPr id="1" name="Shape 1492"/>
        <p:cNvGrpSpPr/>
        <p:nvPr/>
      </p:nvGrpSpPr>
      <p:grpSpPr>
        <a:xfrm>
          <a:off x="0" y="0"/>
          <a:ext cx="0" cy="0"/>
          <a:chOff x="0" y="0"/>
          <a:chExt cx="0" cy="0"/>
        </a:xfrm>
      </p:grpSpPr>
      <p:sp>
        <p:nvSpPr>
          <p:cNvPr id="188" name="Google Shape;1381;p32">
            <a:extLst>
              <a:ext uri="{FF2B5EF4-FFF2-40B4-BE49-F238E27FC236}">
                <a16:creationId xmlns:a16="http://schemas.microsoft.com/office/drawing/2014/main" id="{57001D69-489A-4BC6-A976-0F0F7EEC275F}"/>
              </a:ext>
            </a:extLst>
          </p:cNvPr>
          <p:cNvSpPr/>
          <p:nvPr/>
        </p:nvSpPr>
        <p:spPr>
          <a:xfrm>
            <a:off x="837423" y="445921"/>
            <a:ext cx="11310309" cy="4970392"/>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rgbClr val="FFFFFF"/>
          </a:solidFill>
          <a:ln>
            <a:noFill/>
          </a:ln>
        </p:spPr>
        <p:txBody>
          <a:bodyPr spcFirstLastPara="1" wrap="square" lIns="91425" tIns="91425" rIns="91425" bIns="91425" anchor="ctr" anchorCtr="0">
            <a:noAutofit/>
          </a:bodyPr>
          <a:lstStyle/>
          <a:p>
            <a:pPr algn="ctr">
              <a:buClr>
                <a:srgbClr val="000000"/>
              </a:buClr>
              <a:buFont typeface="Arial"/>
              <a:buNone/>
              <a:defRPr/>
            </a:pPr>
            <a:endParaRPr sz="1400" kern="0">
              <a:solidFill>
                <a:srgbClr val="000000"/>
              </a:solidFill>
              <a:cs typeface="Arial"/>
              <a:sym typeface="Arial"/>
            </a:endParaRPr>
          </a:p>
        </p:txBody>
      </p:sp>
      <p:grpSp>
        <p:nvGrpSpPr>
          <p:cNvPr id="1524" name="Google Shape;1524;p46"/>
          <p:cNvGrpSpPr/>
          <p:nvPr/>
        </p:nvGrpSpPr>
        <p:grpSpPr>
          <a:xfrm>
            <a:off x="266807" y="195867"/>
            <a:ext cx="1057839" cy="780768"/>
            <a:chOff x="7757175" y="1399875"/>
            <a:chExt cx="1347450" cy="994525"/>
          </a:xfrm>
        </p:grpSpPr>
        <p:sp>
          <p:nvSpPr>
            <p:cNvPr id="1525" name="Google Shape;1525;p46"/>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6" name="Google Shape;1526;p46"/>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7" name="Google Shape;1527;p46"/>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8" name="Google Shape;1528;p46"/>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29" name="Google Shape;1529;p46"/>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0" name="Google Shape;1530;p46"/>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1" name="Google Shape;1531;p46"/>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2" name="Google Shape;1532;p46"/>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3" name="Google Shape;1533;p46"/>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534" name="Google Shape;1534;p46"/>
          <p:cNvGrpSpPr/>
          <p:nvPr/>
        </p:nvGrpSpPr>
        <p:grpSpPr>
          <a:xfrm>
            <a:off x="11009441" y="202032"/>
            <a:ext cx="874935" cy="1034345"/>
            <a:chOff x="4377350" y="3576850"/>
            <a:chExt cx="1070125" cy="1265100"/>
          </a:xfrm>
        </p:grpSpPr>
        <p:sp>
          <p:nvSpPr>
            <p:cNvPr id="1535" name="Google Shape;1535;p46"/>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6" name="Google Shape;1536;p46"/>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7" name="Google Shape;1537;p46"/>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8" name="Google Shape;1538;p46"/>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9" name="Google Shape;1539;p46"/>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40" name="Google Shape;1540;p46"/>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sp>
        <p:nvSpPr>
          <p:cNvPr id="182" name="TextBox 181">
            <a:extLst>
              <a:ext uri="{FF2B5EF4-FFF2-40B4-BE49-F238E27FC236}">
                <a16:creationId xmlns:a16="http://schemas.microsoft.com/office/drawing/2014/main" id="{6DB80FEA-730D-4916-83DD-65EAEC182F48}"/>
              </a:ext>
            </a:extLst>
          </p:cNvPr>
          <p:cNvSpPr txBox="1"/>
          <p:nvPr/>
        </p:nvSpPr>
        <p:spPr>
          <a:xfrm>
            <a:off x="1492697" y="1104240"/>
            <a:ext cx="9055807" cy="3426900"/>
          </a:xfrm>
          <a:prstGeom prst="rect">
            <a:avLst/>
          </a:prstGeom>
          <a:noFill/>
        </p:spPr>
        <p:txBody>
          <a:bodyPr wrap="square">
            <a:spAutoFit/>
          </a:bodyPr>
          <a:lstStyle/>
          <a:p>
            <a:pPr algn="just">
              <a:lnSpc>
                <a:spcPct val="150000"/>
              </a:lnSpc>
              <a:spcBef>
                <a:spcPts val="600"/>
              </a:spcBef>
            </a:pP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Hạt</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gạo</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được</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gọi</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là</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hạt</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vàng</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làng</a:t>
            </a:r>
            <a:r>
              <a:rPr lang="en-US" sz="2400" b="1" i="1" dirty="0">
                <a:solidFill>
                  <a:srgbClr val="C00000"/>
                </a:solidFill>
                <a:latin typeface="Times New Roman" panose="02020603050405020304" pitchFamily="18" charset="0"/>
                <a:cs typeface="Times New Roman" panose="02020603050405020304" pitchFamily="18" charset="0"/>
              </a:rPr>
              <a:t> ta” </a:t>
            </a:r>
            <a:r>
              <a:rPr lang="en-US" sz="2400" b="1" i="1" dirty="0" err="1">
                <a:solidFill>
                  <a:srgbClr val="C00000"/>
                </a:solidFill>
                <a:latin typeface="Times New Roman" panose="02020603050405020304" pitchFamily="18" charset="0"/>
                <a:cs typeface="Times New Roman" panose="02020603050405020304" pitchFamily="18" charset="0"/>
              </a:rPr>
              <a:t>vì</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hạt</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gạo</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rất</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quý</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Hạt</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gạo</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được</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tạo</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nên</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nhờ</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đất</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nhờ</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nước</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nhờ</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mồ</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hôi</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công</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sức</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của</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các</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bác</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nông</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dân</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của</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các</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bạn</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nhỏ</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và</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hạt</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gạo</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cũng</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đóng</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góp</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vào</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chiến</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thắng</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chung</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của</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dân</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tộc</a:t>
            </a:r>
            <a:r>
              <a:rPr lang="en-US" sz="2400" b="1" i="1" dirty="0">
                <a:solidFill>
                  <a:srgbClr val="C00000"/>
                </a:solidFill>
                <a:latin typeface="Times New Roman" panose="02020603050405020304" pitchFamily="18" charset="0"/>
                <a:cs typeface="Times New Roman" panose="02020603050405020304" pitchFamily="18" charset="0"/>
              </a:rPr>
              <a:t>. </a:t>
            </a:r>
          </a:p>
          <a:p>
            <a:pPr algn="just">
              <a:lnSpc>
                <a:spcPct val="150000"/>
              </a:lnSpc>
              <a:spcBef>
                <a:spcPts val="600"/>
              </a:spcBef>
            </a:pP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Thái</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độ</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trân</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trọng</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các</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bác</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nông</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dân</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hạt</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gạo</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Không</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bỏ</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phí</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hạt</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gạo</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vì</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phía</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sau</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nó</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là</a:t>
            </a:r>
            <a:r>
              <a:rPr lang="en-US" sz="2400" b="1" i="1" dirty="0">
                <a:solidFill>
                  <a:srgbClr val="C00000"/>
                </a:solidFill>
                <a:latin typeface="Times New Roman" panose="02020603050405020304" pitchFamily="18" charset="0"/>
                <a:cs typeface="Times New Roman" panose="02020603050405020304" pitchFamily="18" charset="0"/>
              </a:rPr>
              <a:t> bao </a:t>
            </a:r>
            <a:r>
              <a:rPr lang="en-US" sz="2400" b="1" i="1" dirty="0" err="1">
                <a:solidFill>
                  <a:srgbClr val="C00000"/>
                </a:solidFill>
                <a:latin typeface="Times New Roman" panose="02020603050405020304" pitchFamily="18" charset="0"/>
                <a:cs typeface="Times New Roman" panose="02020603050405020304" pitchFamily="18" charset="0"/>
              </a:rPr>
              <a:t>nhiêu</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nỗi</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nhọc</a:t>
            </a:r>
            <a:r>
              <a:rPr lang="en-US" sz="2400" b="1" i="1" dirty="0">
                <a:solidFill>
                  <a:srgbClr val="C00000"/>
                </a:solidFill>
                <a:latin typeface="Times New Roman" panose="02020603050405020304" pitchFamily="18" charset="0"/>
                <a:cs typeface="Times New Roman" panose="02020603050405020304" pitchFamily="18" charset="0"/>
              </a:rPr>
              <a:t> </a:t>
            </a:r>
            <a:r>
              <a:rPr lang="en-US" sz="2400" b="1" i="1" dirty="0" err="1">
                <a:solidFill>
                  <a:srgbClr val="C00000"/>
                </a:solidFill>
                <a:latin typeface="Times New Roman" panose="02020603050405020304" pitchFamily="18" charset="0"/>
                <a:cs typeface="Times New Roman" panose="02020603050405020304" pitchFamily="18" charset="0"/>
              </a:rPr>
              <a:t>nhằn</a:t>
            </a:r>
            <a:r>
              <a:rPr lang="en-US" sz="2400" b="1" i="1" dirty="0">
                <a:solidFill>
                  <a:srgbClr val="C00000"/>
                </a:solidFill>
                <a:latin typeface="Times New Roman" panose="02020603050405020304" pitchFamily="18" charset="0"/>
                <a:cs typeface="Times New Roman" panose="02020603050405020304" pitchFamily="18" charset="0"/>
              </a:rPr>
              <a:t>. </a:t>
            </a:r>
          </a:p>
        </p:txBody>
      </p:sp>
      <p:pic>
        <p:nvPicPr>
          <p:cNvPr id="23" name="Picture 8">
            <a:extLst>
              <a:ext uri="{FF2B5EF4-FFF2-40B4-BE49-F238E27FC236}">
                <a16:creationId xmlns:a16="http://schemas.microsoft.com/office/drawing/2014/main" id="{D559CABB-4BB8-4BCC-90FD-B8B95E49187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0273057" y="2743200"/>
            <a:ext cx="1774508" cy="4114800"/>
          </a:xfrm>
          <a:prstGeom prst="rect">
            <a:avLst/>
          </a:prstGeom>
        </p:spPr>
      </p:pic>
    </p:spTree>
    <p:extLst>
      <p:ext uri="{BB962C8B-B14F-4D97-AF65-F5344CB8AC3E}">
        <p14:creationId xmlns:p14="http://schemas.microsoft.com/office/powerpoint/2010/main" val="141393845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507"/>
        <p:cNvGrpSpPr/>
        <p:nvPr/>
      </p:nvGrpSpPr>
      <p:grpSpPr>
        <a:xfrm>
          <a:off x="0" y="0"/>
          <a:ext cx="0" cy="0"/>
          <a:chOff x="0" y="0"/>
          <a:chExt cx="0" cy="0"/>
        </a:xfrm>
      </p:grpSpPr>
      <p:pic>
        <p:nvPicPr>
          <p:cNvPr id="77" name="Picture 76">
            <a:extLst>
              <a:ext uri="{FF2B5EF4-FFF2-40B4-BE49-F238E27FC236}">
                <a16:creationId xmlns:a16="http://schemas.microsoft.com/office/drawing/2014/main" id="{33A97D34-0FB6-4E7C-81C3-BFDF4CDD2E17}"/>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0" b="100000" l="0" r="100000">
                        <a14:foregroundMark x1="5417" y1="97870" x2="94271" y2="93796"/>
                        <a14:foregroundMark x1="938" y1="98889" x2="99948" y2="99352"/>
                        <a14:backgroundMark x1="12031" y1="25556" x2="82760" y2="80185"/>
                      </a14:backgroundRemoval>
                    </a14:imgEffect>
                  </a14:imgLayer>
                </a14:imgProps>
              </a:ext>
            </a:extLst>
          </a:blip>
          <a:stretch>
            <a:fillRect/>
          </a:stretch>
        </p:blipFill>
        <p:spPr>
          <a:xfrm>
            <a:off x="0" y="0"/>
            <a:ext cx="12192000" cy="6858000"/>
          </a:xfrm>
          <a:prstGeom prst="rect">
            <a:avLst/>
          </a:prstGeom>
        </p:spPr>
      </p:pic>
      <p:pic>
        <p:nvPicPr>
          <p:cNvPr id="74" name="Picture 12">
            <a:extLst>
              <a:ext uri="{FF2B5EF4-FFF2-40B4-BE49-F238E27FC236}">
                <a16:creationId xmlns:a16="http://schemas.microsoft.com/office/drawing/2014/main" id="{27B5DF64-4A21-4236-9FE6-1CDE126A67C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7515821" y="3968416"/>
            <a:ext cx="4744858" cy="2935881"/>
          </a:xfrm>
          <a:prstGeom prst="rect">
            <a:avLst/>
          </a:prstGeom>
        </p:spPr>
      </p:pic>
      <p:pic>
        <p:nvPicPr>
          <p:cNvPr id="75" name="Picture 12">
            <a:extLst>
              <a:ext uri="{FF2B5EF4-FFF2-40B4-BE49-F238E27FC236}">
                <a16:creationId xmlns:a16="http://schemas.microsoft.com/office/drawing/2014/main" id="{FC7E283D-3911-4AD1-AD85-B8FE30736AB2}"/>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792038" y="4579659"/>
            <a:ext cx="4744858" cy="2287691"/>
          </a:xfrm>
          <a:prstGeom prst="rect">
            <a:avLst/>
          </a:prstGeom>
        </p:spPr>
      </p:pic>
      <p:sp>
        <p:nvSpPr>
          <p:cNvPr id="114" name="Google Shape;2255;p51">
            <a:extLst>
              <a:ext uri="{FF2B5EF4-FFF2-40B4-BE49-F238E27FC236}">
                <a16:creationId xmlns:a16="http://schemas.microsoft.com/office/drawing/2014/main" id="{5CB2101A-81CB-4DFB-910E-5104A438CC6F}"/>
              </a:ext>
            </a:extLst>
          </p:cNvPr>
          <p:cNvSpPr/>
          <p:nvPr/>
        </p:nvSpPr>
        <p:spPr>
          <a:xfrm>
            <a:off x="2542153" y="1156682"/>
            <a:ext cx="7382553" cy="2763282"/>
          </a:xfrm>
          <a:prstGeom prst="round2DiagRect">
            <a:avLst>
              <a:gd name="adj1" fmla="val 50000"/>
              <a:gd name="adj2" fmla="val 0"/>
            </a:avLst>
          </a:pr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0000"/>
              </a:solidFill>
              <a:cs typeface="Arial"/>
              <a:sym typeface="Arial"/>
            </a:endParaRPr>
          </a:p>
        </p:txBody>
      </p:sp>
      <p:grpSp>
        <p:nvGrpSpPr>
          <p:cNvPr id="115" name="Google Shape;2422;p51">
            <a:extLst>
              <a:ext uri="{FF2B5EF4-FFF2-40B4-BE49-F238E27FC236}">
                <a16:creationId xmlns:a16="http://schemas.microsoft.com/office/drawing/2014/main" id="{4EF9285D-E79C-4813-ADA5-CCC9B15210F8}"/>
              </a:ext>
            </a:extLst>
          </p:cNvPr>
          <p:cNvGrpSpPr/>
          <p:nvPr/>
        </p:nvGrpSpPr>
        <p:grpSpPr>
          <a:xfrm>
            <a:off x="3188434" y="5165895"/>
            <a:ext cx="463528" cy="473297"/>
            <a:chOff x="7348550" y="1658600"/>
            <a:chExt cx="1664175" cy="1699250"/>
          </a:xfrm>
        </p:grpSpPr>
        <p:sp>
          <p:nvSpPr>
            <p:cNvPr id="116" name="Google Shape;2423;p51">
              <a:extLst>
                <a:ext uri="{FF2B5EF4-FFF2-40B4-BE49-F238E27FC236}">
                  <a16:creationId xmlns:a16="http://schemas.microsoft.com/office/drawing/2014/main" id="{369932AD-B1C8-4F53-8892-109FBA4C1FCF}"/>
                </a:ext>
              </a:extLst>
            </p:cNvPr>
            <p:cNvSpPr/>
            <p:nvPr/>
          </p:nvSpPr>
          <p:spPr>
            <a:xfrm>
              <a:off x="8057825" y="2298825"/>
              <a:ext cx="609050" cy="520425"/>
            </a:xfrm>
            <a:custGeom>
              <a:avLst/>
              <a:gdLst/>
              <a:ahLst/>
              <a:cxnLst/>
              <a:rect l="l" t="t" r="r" b="b"/>
              <a:pathLst>
                <a:path w="24362" h="20817" extrusionOk="0">
                  <a:moveTo>
                    <a:pt x="14101" y="0"/>
                  </a:moveTo>
                  <a:cubicBezTo>
                    <a:pt x="6615" y="0"/>
                    <a:pt x="0" y="16882"/>
                    <a:pt x="0" y="16882"/>
                  </a:cubicBezTo>
                  <a:cubicBezTo>
                    <a:pt x="1780" y="20441"/>
                    <a:pt x="3860" y="20817"/>
                    <a:pt x="3860" y="20817"/>
                  </a:cubicBezTo>
                  <a:cubicBezTo>
                    <a:pt x="12080" y="17032"/>
                    <a:pt x="24361" y="6305"/>
                    <a:pt x="17394" y="1167"/>
                  </a:cubicBezTo>
                  <a:cubicBezTo>
                    <a:pt x="16290" y="355"/>
                    <a:pt x="15186" y="0"/>
                    <a:pt x="1410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7" name="Google Shape;2424;p51">
              <a:extLst>
                <a:ext uri="{FF2B5EF4-FFF2-40B4-BE49-F238E27FC236}">
                  <a16:creationId xmlns:a16="http://schemas.microsoft.com/office/drawing/2014/main" id="{452F0B4C-B026-4617-A056-4599D7F8F01B}"/>
                </a:ext>
              </a:extLst>
            </p:cNvPr>
            <p:cNvSpPr/>
            <p:nvPr/>
          </p:nvSpPr>
          <p:spPr>
            <a:xfrm>
              <a:off x="8171225" y="2496975"/>
              <a:ext cx="663575" cy="381800"/>
            </a:xfrm>
            <a:custGeom>
              <a:avLst/>
              <a:gdLst/>
              <a:ahLst/>
              <a:cxnLst/>
              <a:rect l="l" t="t" r="r" b="b"/>
              <a:pathLst>
                <a:path w="26543" h="15272" extrusionOk="0">
                  <a:moveTo>
                    <a:pt x="17381" y="1"/>
                  </a:moveTo>
                  <a:cubicBezTo>
                    <a:pt x="10306" y="1"/>
                    <a:pt x="1" y="10109"/>
                    <a:pt x="1" y="10109"/>
                  </a:cubicBezTo>
                  <a:cubicBezTo>
                    <a:pt x="176" y="14094"/>
                    <a:pt x="1930" y="15271"/>
                    <a:pt x="1930" y="15271"/>
                  </a:cubicBezTo>
                  <a:cubicBezTo>
                    <a:pt x="10978" y="15196"/>
                    <a:pt x="26542" y="10409"/>
                    <a:pt x="22306" y="2890"/>
                  </a:cubicBezTo>
                  <a:cubicBezTo>
                    <a:pt x="21129" y="811"/>
                    <a:pt x="19384" y="1"/>
                    <a:pt x="17381"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8" name="Google Shape;2425;p51">
              <a:extLst>
                <a:ext uri="{FF2B5EF4-FFF2-40B4-BE49-F238E27FC236}">
                  <a16:creationId xmlns:a16="http://schemas.microsoft.com/office/drawing/2014/main" id="{BC7E166D-0461-413D-8CB4-F6E9930F4721}"/>
                </a:ext>
              </a:extLst>
            </p:cNvPr>
            <p:cNvSpPr/>
            <p:nvPr/>
          </p:nvSpPr>
          <p:spPr>
            <a:xfrm>
              <a:off x="8218850" y="2871850"/>
              <a:ext cx="395375" cy="373475"/>
            </a:xfrm>
            <a:custGeom>
              <a:avLst/>
              <a:gdLst/>
              <a:ahLst/>
              <a:cxnLst/>
              <a:rect l="l" t="t" r="r" b="b"/>
              <a:pathLst>
                <a:path w="15815" h="14939" extrusionOk="0">
                  <a:moveTo>
                    <a:pt x="9374" y="1"/>
                  </a:moveTo>
                  <a:cubicBezTo>
                    <a:pt x="7344" y="3008"/>
                    <a:pt x="4311" y="6617"/>
                    <a:pt x="0" y="9750"/>
                  </a:cubicBezTo>
                  <a:cubicBezTo>
                    <a:pt x="2807" y="11906"/>
                    <a:pt x="5539" y="13610"/>
                    <a:pt x="7995" y="14938"/>
                  </a:cubicBezTo>
                  <a:cubicBezTo>
                    <a:pt x="12231" y="11680"/>
                    <a:pt x="14537" y="7495"/>
                    <a:pt x="15815" y="3911"/>
                  </a:cubicBezTo>
                  <a:cubicBezTo>
                    <a:pt x="13910" y="2983"/>
                    <a:pt x="11705" y="1705"/>
                    <a:pt x="9374"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9" name="Google Shape;2426;p51">
              <a:extLst>
                <a:ext uri="{FF2B5EF4-FFF2-40B4-BE49-F238E27FC236}">
                  <a16:creationId xmlns:a16="http://schemas.microsoft.com/office/drawing/2014/main" id="{70A81E68-464C-4C13-BD75-1CF8146267AC}"/>
                </a:ext>
              </a:extLst>
            </p:cNvPr>
            <p:cNvSpPr/>
            <p:nvPr/>
          </p:nvSpPr>
          <p:spPr>
            <a:xfrm>
              <a:off x="8609200" y="3027250"/>
              <a:ext cx="295150" cy="330600"/>
            </a:xfrm>
            <a:custGeom>
              <a:avLst/>
              <a:gdLst/>
              <a:ahLst/>
              <a:cxnLst/>
              <a:rect l="l" t="t" r="r" b="b"/>
              <a:pathLst>
                <a:path w="11806" h="13224" extrusionOk="0">
                  <a:moveTo>
                    <a:pt x="6066" y="0"/>
                  </a:moveTo>
                  <a:cubicBezTo>
                    <a:pt x="5364" y="3735"/>
                    <a:pt x="3710" y="8271"/>
                    <a:pt x="0" y="12156"/>
                  </a:cubicBezTo>
                  <a:cubicBezTo>
                    <a:pt x="1604" y="12732"/>
                    <a:pt x="2657" y="12983"/>
                    <a:pt x="2833" y="13033"/>
                  </a:cubicBezTo>
                  <a:cubicBezTo>
                    <a:pt x="3364" y="13162"/>
                    <a:pt x="3895" y="13224"/>
                    <a:pt x="4418" y="13224"/>
                  </a:cubicBezTo>
                  <a:cubicBezTo>
                    <a:pt x="7451" y="13224"/>
                    <a:pt x="10201" y="11149"/>
                    <a:pt x="10928" y="8071"/>
                  </a:cubicBezTo>
                  <a:cubicBezTo>
                    <a:pt x="11805" y="4512"/>
                    <a:pt x="9625" y="903"/>
                    <a:pt x="606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0" name="Google Shape;2427;p51">
              <a:extLst>
                <a:ext uri="{FF2B5EF4-FFF2-40B4-BE49-F238E27FC236}">
                  <a16:creationId xmlns:a16="http://schemas.microsoft.com/office/drawing/2014/main" id="{CCDDC886-76CE-4A7C-BEB9-4867EA4EC683}"/>
                </a:ext>
              </a:extLst>
            </p:cNvPr>
            <p:cNvSpPr/>
            <p:nvPr/>
          </p:nvSpPr>
          <p:spPr>
            <a:xfrm>
              <a:off x="8418725" y="2969600"/>
              <a:ext cx="342125" cy="361550"/>
            </a:xfrm>
            <a:custGeom>
              <a:avLst/>
              <a:gdLst/>
              <a:ahLst/>
              <a:cxnLst/>
              <a:rect l="l" t="t" r="r" b="b"/>
              <a:pathLst>
                <a:path w="13685" h="14462" extrusionOk="0">
                  <a:moveTo>
                    <a:pt x="7820" y="1"/>
                  </a:moveTo>
                  <a:cubicBezTo>
                    <a:pt x="6542" y="3585"/>
                    <a:pt x="4236" y="7770"/>
                    <a:pt x="0" y="11028"/>
                  </a:cubicBezTo>
                  <a:cubicBezTo>
                    <a:pt x="3108" y="12707"/>
                    <a:pt x="5765" y="13810"/>
                    <a:pt x="7619" y="14462"/>
                  </a:cubicBezTo>
                  <a:cubicBezTo>
                    <a:pt x="11329" y="10577"/>
                    <a:pt x="12983" y="6041"/>
                    <a:pt x="13685" y="2306"/>
                  </a:cubicBezTo>
                  <a:cubicBezTo>
                    <a:pt x="13660" y="2306"/>
                    <a:pt x="13660" y="2281"/>
                    <a:pt x="13635" y="2281"/>
                  </a:cubicBezTo>
                  <a:cubicBezTo>
                    <a:pt x="13359" y="2206"/>
                    <a:pt x="11078" y="1605"/>
                    <a:pt x="7820" y="1"/>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1" name="Google Shape;2428;p51">
              <a:extLst>
                <a:ext uri="{FF2B5EF4-FFF2-40B4-BE49-F238E27FC236}">
                  <a16:creationId xmlns:a16="http://schemas.microsoft.com/office/drawing/2014/main" id="{67E0A0CC-9BEB-400A-8FF4-14A3CE111858}"/>
                </a:ext>
              </a:extLst>
            </p:cNvPr>
            <p:cNvSpPr/>
            <p:nvPr/>
          </p:nvSpPr>
          <p:spPr>
            <a:xfrm>
              <a:off x="7770850" y="2393750"/>
              <a:ext cx="539500" cy="556450"/>
            </a:xfrm>
            <a:custGeom>
              <a:avLst/>
              <a:gdLst/>
              <a:ahLst/>
              <a:cxnLst/>
              <a:rect l="l" t="t" r="r" b="b"/>
              <a:pathLst>
                <a:path w="21580" h="22258" extrusionOk="0">
                  <a:moveTo>
                    <a:pt x="7670" y="0"/>
                  </a:moveTo>
                  <a:cubicBezTo>
                    <a:pt x="6576" y="0"/>
                    <a:pt x="5465" y="267"/>
                    <a:pt x="4437" y="829"/>
                  </a:cubicBezTo>
                  <a:cubicBezTo>
                    <a:pt x="1203" y="2608"/>
                    <a:pt x="0" y="6694"/>
                    <a:pt x="1780" y="9952"/>
                  </a:cubicBezTo>
                  <a:cubicBezTo>
                    <a:pt x="4462" y="14814"/>
                    <a:pt x="7494" y="18874"/>
                    <a:pt x="10677" y="22258"/>
                  </a:cubicBezTo>
                  <a:cubicBezTo>
                    <a:pt x="15439" y="19927"/>
                    <a:pt x="19048" y="16894"/>
                    <a:pt x="21580" y="14263"/>
                  </a:cubicBezTo>
                  <a:cubicBezTo>
                    <a:pt x="18747" y="11405"/>
                    <a:pt x="15965" y="7847"/>
                    <a:pt x="13559" y="3486"/>
                  </a:cubicBezTo>
                  <a:cubicBezTo>
                    <a:pt x="12342" y="1256"/>
                    <a:pt x="10044" y="0"/>
                    <a:pt x="7670"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2" name="Google Shape;2429;p51">
              <a:extLst>
                <a:ext uri="{FF2B5EF4-FFF2-40B4-BE49-F238E27FC236}">
                  <a16:creationId xmlns:a16="http://schemas.microsoft.com/office/drawing/2014/main" id="{F8B578C1-1206-4089-9FE4-8F22D177DD55}"/>
                </a:ext>
              </a:extLst>
            </p:cNvPr>
            <p:cNvSpPr/>
            <p:nvPr/>
          </p:nvSpPr>
          <p:spPr>
            <a:xfrm>
              <a:off x="8037775" y="2750300"/>
              <a:ext cx="415425" cy="365325"/>
            </a:xfrm>
            <a:custGeom>
              <a:avLst/>
              <a:gdLst/>
              <a:ahLst/>
              <a:cxnLst/>
              <a:rect l="l" t="t" r="r" b="b"/>
              <a:pathLst>
                <a:path w="16617" h="14613" extrusionOk="0">
                  <a:moveTo>
                    <a:pt x="10903" y="1"/>
                  </a:moveTo>
                  <a:cubicBezTo>
                    <a:pt x="8371" y="2632"/>
                    <a:pt x="4762" y="5665"/>
                    <a:pt x="0" y="7996"/>
                  </a:cubicBezTo>
                  <a:cubicBezTo>
                    <a:pt x="351" y="8372"/>
                    <a:pt x="702" y="8773"/>
                    <a:pt x="1078" y="9123"/>
                  </a:cubicBezTo>
                  <a:cubicBezTo>
                    <a:pt x="3133" y="11229"/>
                    <a:pt x="5213" y="13033"/>
                    <a:pt x="7268" y="14612"/>
                  </a:cubicBezTo>
                  <a:cubicBezTo>
                    <a:pt x="11554" y="11479"/>
                    <a:pt x="14587" y="7870"/>
                    <a:pt x="16617" y="4863"/>
                  </a:cubicBezTo>
                  <a:cubicBezTo>
                    <a:pt x="14762" y="3534"/>
                    <a:pt x="12807" y="1905"/>
                    <a:pt x="10903" y="1"/>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3" name="Google Shape;2430;p51">
              <a:extLst>
                <a:ext uri="{FF2B5EF4-FFF2-40B4-BE49-F238E27FC236}">
                  <a16:creationId xmlns:a16="http://schemas.microsoft.com/office/drawing/2014/main" id="{A1E62F6B-28A7-4163-BB2F-4214A8D9222D}"/>
                </a:ext>
              </a:extLst>
            </p:cNvPr>
            <p:cNvSpPr/>
            <p:nvPr/>
          </p:nvSpPr>
          <p:spPr>
            <a:xfrm>
              <a:off x="7694400" y="2229250"/>
              <a:ext cx="542025" cy="550525"/>
            </a:xfrm>
            <a:custGeom>
              <a:avLst/>
              <a:gdLst/>
              <a:ahLst/>
              <a:cxnLst/>
              <a:rect l="l" t="t" r="r" b="b"/>
              <a:pathLst>
                <a:path w="21681" h="22021" extrusionOk="0">
                  <a:moveTo>
                    <a:pt x="10385" y="0"/>
                  </a:moveTo>
                  <a:cubicBezTo>
                    <a:pt x="10200" y="0"/>
                    <a:pt x="10013" y="5"/>
                    <a:pt x="9825" y="15"/>
                  </a:cubicBezTo>
                  <a:cubicBezTo>
                    <a:pt x="4261" y="291"/>
                    <a:pt x="1" y="5103"/>
                    <a:pt x="302" y="10642"/>
                  </a:cubicBezTo>
                  <a:cubicBezTo>
                    <a:pt x="377" y="12296"/>
                    <a:pt x="703" y="13825"/>
                    <a:pt x="803" y="14251"/>
                  </a:cubicBezTo>
                  <a:cubicBezTo>
                    <a:pt x="1254" y="16106"/>
                    <a:pt x="2181" y="17735"/>
                    <a:pt x="3434" y="18988"/>
                  </a:cubicBezTo>
                  <a:cubicBezTo>
                    <a:pt x="5294" y="20886"/>
                    <a:pt x="7872" y="22021"/>
                    <a:pt x="10607" y="22021"/>
                  </a:cubicBezTo>
                  <a:cubicBezTo>
                    <a:pt x="11374" y="22021"/>
                    <a:pt x="12154" y="21932"/>
                    <a:pt x="12933" y="21745"/>
                  </a:cubicBezTo>
                  <a:cubicBezTo>
                    <a:pt x="18322" y="20492"/>
                    <a:pt x="21680" y="15103"/>
                    <a:pt x="20452" y="9715"/>
                  </a:cubicBezTo>
                  <a:cubicBezTo>
                    <a:pt x="20452" y="9665"/>
                    <a:pt x="20427" y="9589"/>
                    <a:pt x="20402" y="9489"/>
                  </a:cubicBezTo>
                  <a:cubicBezTo>
                    <a:pt x="20136" y="4113"/>
                    <a:pt x="15704" y="0"/>
                    <a:pt x="10385"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4" name="Google Shape;2431;p51">
              <a:extLst>
                <a:ext uri="{FF2B5EF4-FFF2-40B4-BE49-F238E27FC236}">
                  <a16:creationId xmlns:a16="http://schemas.microsoft.com/office/drawing/2014/main" id="{2F39417F-105B-4C5E-A723-CC6C86E7A94F}"/>
                </a:ext>
              </a:extLst>
            </p:cNvPr>
            <p:cNvSpPr/>
            <p:nvPr/>
          </p:nvSpPr>
          <p:spPr>
            <a:xfrm>
              <a:off x="7416550" y="1887700"/>
              <a:ext cx="471600" cy="585750"/>
            </a:xfrm>
            <a:custGeom>
              <a:avLst/>
              <a:gdLst/>
              <a:ahLst/>
              <a:cxnLst/>
              <a:rect l="l" t="t" r="r" b="b"/>
              <a:pathLst>
                <a:path w="18864" h="23430" extrusionOk="0">
                  <a:moveTo>
                    <a:pt x="983" y="1"/>
                  </a:moveTo>
                  <a:cubicBezTo>
                    <a:pt x="391" y="1"/>
                    <a:pt x="1" y="889"/>
                    <a:pt x="639" y="1271"/>
                  </a:cubicBezTo>
                  <a:cubicBezTo>
                    <a:pt x="7932" y="5582"/>
                    <a:pt x="15751" y="14379"/>
                    <a:pt x="17456" y="22951"/>
                  </a:cubicBezTo>
                  <a:cubicBezTo>
                    <a:pt x="17526" y="23284"/>
                    <a:pt x="17780" y="23430"/>
                    <a:pt x="18046" y="23430"/>
                  </a:cubicBezTo>
                  <a:cubicBezTo>
                    <a:pt x="18441" y="23430"/>
                    <a:pt x="18864" y="23109"/>
                    <a:pt x="18759" y="22600"/>
                  </a:cubicBezTo>
                  <a:cubicBezTo>
                    <a:pt x="16979" y="13702"/>
                    <a:pt x="8909" y="4605"/>
                    <a:pt x="1315" y="93"/>
                  </a:cubicBezTo>
                  <a:cubicBezTo>
                    <a:pt x="1201" y="29"/>
                    <a:pt x="1089" y="1"/>
                    <a:pt x="983"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5" name="Google Shape;2432;p51">
              <a:extLst>
                <a:ext uri="{FF2B5EF4-FFF2-40B4-BE49-F238E27FC236}">
                  <a16:creationId xmlns:a16="http://schemas.microsoft.com/office/drawing/2014/main" id="{B520A0BE-9B25-42EF-9305-13EBFD145F13}"/>
                </a:ext>
              </a:extLst>
            </p:cNvPr>
            <p:cNvSpPr/>
            <p:nvPr/>
          </p:nvSpPr>
          <p:spPr>
            <a:xfrm>
              <a:off x="7348550" y="1849900"/>
              <a:ext cx="139750" cy="112850"/>
            </a:xfrm>
            <a:custGeom>
              <a:avLst/>
              <a:gdLst/>
              <a:ahLst/>
              <a:cxnLst/>
              <a:rect l="l" t="t" r="r" b="b"/>
              <a:pathLst>
                <a:path w="5590" h="4514" extrusionOk="0">
                  <a:moveTo>
                    <a:pt x="2238" y="0"/>
                  </a:moveTo>
                  <a:cubicBezTo>
                    <a:pt x="1372" y="0"/>
                    <a:pt x="529" y="718"/>
                    <a:pt x="301" y="1505"/>
                  </a:cubicBezTo>
                  <a:cubicBezTo>
                    <a:pt x="0" y="2633"/>
                    <a:pt x="702" y="3610"/>
                    <a:pt x="1729" y="3986"/>
                  </a:cubicBezTo>
                  <a:cubicBezTo>
                    <a:pt x="2080" y="4137"/>
                    <a:pt x="2456" y="4262"/>
                    <a:pt x="2807" y="4412"/>
                  </a:cubicBezTo>
                  <a:cubicBezTo>
                    <a:pt x="2986" y="4482"/>
                    <a:pt x="3170" y="4514"/>
                    <a:pt x="3353" y="4514"/>
                  </a:cubicBezTo>
                  <a:cubicBezTo>
                    <a:pt x="4224" y="4514"/>
                    <a:pt x="5081" y="3796"/>
                    <a:pt x="5288" y="3009"/>
                  </a:cubicBezTo>
                  <a:cubicBezTo>
                    <a:pt x="5589" y="1881"/>
                    <a:pt x="4887" y="904"/>
                    <a:pt x="3885" y="528"/>
                  </a:cubicBezTo>
                  <a:cubicBezTo>
                    <a:pt x="3509" y="377"/>
                    <a:pt x="3133" y="252"/>
                    <a:pt x="2782" y="102"/>
                  </a:cubicBezTo>
                  <a:cubicBezTo>
                    <a:pt x="2603" y="32"/>
                    <a:pt x="2420" y="0"/>
                    <a:pt x="2238"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6" name="Google Shape;2433;p51">
              <a:extLst>
                <a:ext uri="{FF2B5EF4-FFF2-40B4-BE49-F238E27FC236}">
                  <a16:creationId xmlns:a16="http://schemas.microsoft.com/office/drawing/2014/main" id="{AB164D46-F114-4516-8961-4E16CC22230A}"/>
                </a:ext>
              </a:extLst>
            </p:cNvPr>
            <p:cNvSpPr/>
            <p:nvPr/>
          </p:nvSpPr>
          <p:spPr>
            <a:xfrm>
              <a:off x="7639900" y="1658600"/>
              <a:ext cx="151025" cy="129350"/>
            </a:xfrm>
            <a:custGeom>
              <a:avLst/>
              <a:gdLst/>
              <a:ahLst/>
              <a:cxnLst/>
              <a:rect l="l" t="t" r="r" b="b"/>
              <a:pathLst>
                <a:path w="6041" h="5174" extrusionOk="0">
                  <a:moveTo>
                    <a:pt x="2231" y="1"/>
                  </a:moveTo>
                  <a:cubicBezTo>
                    <a:pt x="1362" y="1"/>
                    <a:pt x="508" y="748"/>
                    <a:pt x="301" y="1513"/>
                  </a:cubicBezTo>
                  <a:cubicBezTo>
                    <a:pt x="0" y="2666"/>
                    <a:pt x="702" y="3568"/>
                    <a:pt x="1705" y="3994"/>
                  </a:cubicBezTo>
                  <a:cubicBezTo>
                    <a:pt x="1402" y="3866"/>
                    <a:pt x="1291" y="3821"/>
                    <a:pt x="1280" y="3821"/>
                  </a:cubicBezTo>
                  <a:cubicBezTo>
                    <a:pt x="1260" y="3821"/>
                    <a:pt x="1543" y="3956"/>
                    <a:pt x="1654" y="4019"/>
                  </a:cubicBezTo>
                  <a:cubicBezTo>
                    <a:pt x="1682" y="4039"/>
                    <a:pt x="1706" y="4056"/>
                    <a:pt x="1726" y="4069"/>
                  </a:cubicBezTo>
                  <a:lnTo>
                    <a:pt x="1726" y="4069"/>
                  </a:lnTo>
                  <a:cubicBezTo>
                    <a:pt x="1807" y="4163"/>
                    <a:pt x="1854" y="4214"/>
                    <a:pt x="1869" y="4214"/>
                  </a:cubicBezTo>
                  <a:cubicBezTo>
                    <a:pt x="1879" y="4214"/>
                    <a:pt x="1874" y="4192"/>
                    <a:pt x="1855" y="4145"/>
                  </a:cubicBezTo>
                  <a:lnTo>
                    <a:pt x="1855" y="4145"/>
                  </a:lnTo>
                  <a:cubicBezTo>
                    <a:pt x="2310" y="4757"/>
                    <a:pt x="2948" y="5174"/>
                    <a:pt x="3658" y="5174"/>
                  </a:cubicBezTo>
                  <a:cubicBezTo>
                    <a:pt x="3965" y="5174"/>
                    <a:pt x="4286" y="5096"/>
                    <a:pt x="4612" y="4922"/>
                  </a:cubicBezTo>
                  <a:cubicBezTo>
                    <a:pt x="5464" y="4445"/>
                    <a:pt x="6040" y="3042"/>
                    <a:pt x="5389" y="2165"/>
                  </a:cubicBezTo>
                  <a:cubicBezTo>
                    <a:pt x="4662" y="1212"/>
                    <a:pt x="3885" y="561"/>
                    <a:pt x="2782" y="109"/>
                  </a:cubicBezTo>
                  <a:cubicBezTo>
                    <a:pt x="2602" y="35"/>
                    <a:pt x="2416" y="1"/>
                    <a:pt x="2231"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7" name="Google Shape;2434;p51">
              <a:extLst>
                <a:ext uri="{FF2B5EF4-FFF2-40B4-BE49-F238E27FC236}">
                  <a16:creationId xmlns:a16="http://schemas.microsoft.com/office/drawing/2014/main" id="{4848C304-103A-4C45-9C10-C885F3402FDA}"/>
                </a:ext>
              </a:extLst>
            </p:cNvPr>
            <p:cNvSpPr/>
            <p:nvPr/>
          </p:nvSpPr>
          <p:spPr>
            <a:xfrm>
              <a:off x="7715425" y="1735150"/>
              <a:ext cx="276925" cy="713025"/>
            </a:xfrm>
            <a:custGeom>
              <a:avLst/>
              <a:gdLst/>
              <a:ahLst/>
              <a:cxnLst/>
              <a:rect l="l" t="t" r="r" b="b"/>
              <a:pathLst>
                <a:path w="11077" h="28521" extrusionOk="0">
                  <a:moveTo>
                    <a:pt x="977" y="0"/>
                  </a:moveTo>
                  <a:cubicBezTo>
                    <a:pt x="472" y="0"/>
                    <a:pt x="0" y="676"/>
                    <a:pt x="463" y="1158"/>
                  </a:cubicBezTo>
                  <a:cubicBezTo>
                    <a:pt x="7155" y="8301"/>
                    <a:pt x="9536" y="18301"/>
                    <a:pt x="9711" y="27850"/>
                  </a:cubicBezTo>
                  <a:cubicBezTo>
                    <a:pt x="9724" y="28295"/>
                    <a:pt x="10078" y="28520"/>
                    <a:pt x="10421" y="28520"/>
                  </a:cubicBezTo>
                  <a:cubicBezTo>
                    <a:pt x="10754" y="28520"/>
                    <a:pt x="11077" y="28307"/>
                    <a:pt x="11065" y="27875"/>
                  </a:cubicBezTo>
                  <a:cubicBezTo>
                    <a:pt x="10889" y="17950"/>
                    <a:pt x="8358" y="7624"/>
                    <a:pt x="1415" y="205"/>
                  </a:cubicBezTo>
                  <a:cubicBezTo>
                    <a:pt x="1283" y="61"/>
                    <a:pt x="1128" y="0"/>
                    <a:pt x="977"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8" name="Google Shape;2435;p51">
              <a:extLst>
                <a:ext uri="{FF2B5EF4-FFF2-40B4-BE49-F238E27FC236}">
                  <a16:creationId xmlns:a16="http://schemas.microsoft.com/office/drawing/2014/main" id="{318F44B2-E1D6-426B-8F94-3CA5A6420CE8}"/>
                </a:ext>
              </a:extLst>
            </p:cNvPr>
            <p:cNvSpPr/>
            <p:nvPr/>
          </p:nvSpPr>
          <p:spPr>
            <a:xfrm>
              <a:off x="8836650" y="3187650"/>
              <a:ext cx="176075" cy="96525"/>
            </a:xfrm>
            <a:custGeom>
              <a:avLst/>
              <a:gdLst/>
              <a:ahLst/>
              <a:cxnLst/>
              <a:rect l="l" t="t" r="r" b="b"/>
              <a:pathLst>
                <a:path w="7043" h="3861" extrusionOk="0">
                  <a:moveTo>
                    <a:pt x="1278" y="0"/>
                  </a:moveTo>
                  <a:lnTo>
                    <a:pt x="0" y="3008"/>
                  </a:lnTo>
                  <a:lnTo>
                    <a:pt x="7043" y="3860"/>
                  </a:lnTo>
                  <a:lnTo>
                    <a:pt x="1278" y="0"/>
                  </a:ln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29" name="Google Shape;2436;p51">
            <a:extLst>
              <a:ext uri="{FF2B5EF4-FFF2-40B4-BE49-F238E27FC236}">
                <a16:creationId xmlns:a16="http://schemas.microsoft.com/office/drawing/2014/main" id="{303FFA1F-07E5-40EF-B39B-2E6F8F757C6D}"/>
              </a:ext>
            </a:extLst>
          </p:cNvPr>
          <p:cNvGrpSpPr/>
          <p:nvPr/>
        </p:nvGrpSpPr>
        <p:grpSpPr>
          <a:xfrm>
            <a:off x="1529376" y="115998"/>
            <a:ext cx="1057839" cy="780768"/>
            <a:chOff x="7757175" y="1399875"/>
            <a:chExt cx="1347450" cy="994525"/>
          </a:xfrm>
        </p:grpSpPr>
        <p:sp>
          <p:nvSpPr>
            <p:cNvPr id="130" name="Google Shape;2437;p51">
              <a:extLst>
                <a:ext uri="{FF2B5EF4-FFF2-40B4-BE49-F238E27FC236}">
                  <a16:creationId xmlns:a16="http://schemas.microsoft.com/office/drawing/2014/main" id="{66898B7E-EA7C-496B-9101-126698E0A802}"/>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1" name="Google Shape;2438;p51">
              <a:extLst>
                <a:ext uri="{FF2B5EF4-FFF2-40B4-BE49-F238E27FC236}">
                  <a16:creationId xmlns:a16="http://schemas.microsoft.com/office/drawing/2014/main" id="{CC5D1D76-BAB2-41DA-85C4-016F11FCC1A6}"/>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2" name="Google Shape;2439;p51">
              <a:extLst>
                <a:ext uri="{FF2B5EF4-FFF2-40B4-BE49-F238E27FC236}">
                  <a16:creationId xmlns:a16="http://schemas.microsoft.com/office/drawing/2014/main" id="{5EC89C69-0EE2-4EC9-A8F6-445CAC3D38DA}"/>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3" name="Google Shape;2440;p51">
              <a:extLst>
                <a:ext uri="{FF2B5EF4-FFF2-40B4-BE49-F238E27FC236}">
                  <a16:creationId xmlns:a16="http://schemas.microsoft.com/office/drawing/2014/main" id="{E23D0D1F-599F-44A7-9141-0E60C2E2BF42}"/>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4" name="Google Shape;2441;p51">
              <a:extLst>
                <a:ext uri="{FF2B5EF4-FFF2-40B4-BE49-F238E27FC236}">
                  <a16:creationId xmlns:a16="http://schemas.microsoft.com/office/drawing/2014/main" id="{75E7D036-79C6-427B-94FA-DEBBB8637BE6}"/>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5" name="Google Shape;2442;p51">
              <a:extLst>
                <a:ext uri="{FF2B5EF4-FFF2-40B4-BE49-F238E27FC236}">
                  <a16:creationId xmlns:a16="http://schemas.microsoft.com/office/drawing/2014/main" id="{0296EF35-1960-42F4-8A05-64F7E66ACF40}"/>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6" name="Google Shape;2443;p51">
              <a:extLst>
                <a:ext uri="{FF2B5EF4-FFF2-40B4-BE49-F238E27FC236}">
                  <a16:creationId xmlns:a16="http://schemas.microsoft.com/office/drawing/2014/main" id="{5C2C8E5A-06C8-4E79-8F19-C40510E1D370}"/>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7" name="Google Shape;2444;p51">
              <a:extLst>
                <a:ext uri="{FF2B5EF4-FFF2-40B4-BE49-F238E27FC236}">
                  <a16:creationId xmlns:a16="http://schemas.microsoft.com/office/drawing/2014/main" id="{3D3859C9-10EB-4CA7-891D-1EE2D3CDFBD4}"/>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8" name="Google Shape;2445;p51">
              <a:extLst>
                <a:ext uri="{FF2B5EF4-FFF2-40B4-BE49-F238E27FC236}">
                  <a16:creationId xmlns:a16="http://schemas.microsoft.com/office/drawing/2014/main" id="{1BAD300B-4CC4-40CA-8141-9A4947007731}"/>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39" name="Google Shape;2446;p51">
            <a:extLst>
              <a:ext uri="{FF2B5EF4-FFF2-40B4-BE49-F238E27FC236}">
                <a16:creationId xmlns:a16="http://schemas.microsoft.com/office/drawing/2014/main" id="{8CB7F963-A4C0-4119-8434-B7068E01C03E}"/>
              </a:ext>
            </a:extLst>
          </p:cNvPr>
          <p:cNvGrpSpPr/>
          <p:nvPr/>
        </p:nvGrpSpPr>
        <p:grpSpPr>
          <a:xfrm>
            <a:off x="9579511" y="366183"/>
            <a:ext cx="874935" cy="1034345"/>
            <a:chOff x="4377350" y="3576850"/>
            <a:chExt cx="1070125" cy="1265100"/>
          </a:xfrm>
        </p:grpSpPr>
        <p:sp>
          <p:nvSpPr>
            <p:cNvPr id="140" name="Google Shape;2447;p51">
              <a:extLst>
                <a:ext uri="{FF2B5EF4-FFF2-40B4-BE49-F238E27FC236}">
                  <a16:creationId xmlns:a16="http://schemas.microsoft.com/office/drawing/2014/main" id="{6D23818F-F723-43E3-B7ED-2C844B95FB9A}"/>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1" name="Google Shape;2448;p51">
              <a:extLst>
                <a:ext uri="{FF2B5EF4-FFF2-40B4-BE49-F238E27FC236}">
                  <a16:creationId xmlns:a16="http://schemas.microsoft.com/office/drawing/2014/main" id="{07B7816E-7E5D-4D05-BB03-BF01BED159D8}"/>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2" name="Google Shape;2449;p51">
              <a:extLst>
                <a:ext uri="{FF2B5EF4-FFF2-40B4-BE49-F238E27FC236}">
                  <a16:creationId xmlns:a16="http://schemas.microsoft.com/office/drawing/2014/main" id="{72BF005E-6CE7-441F-A278-F7E044C3A52A}"/>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3" name="Google Shape;2450;p51">
              <a:extLst>
                <a:ext uri="{FF2B5EF4-FFF2-40B4-BE49-F238E27FC236}">
                  <a16:creationId xmlns:a16="http://schemas.microsoft.com/office/drawing/2014/main" id="{AD6B71EF-B67E-430B-B430-17980D8E030F}"/>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4" name="Google Shape;2451;p51">
              <a:extLst>
                <a:ext uri="{FF2B5EF4-FFF2-40B4-BE49-F238E27FC236}">
                  <a16:creationId xmlns:a16="http://schemas.microsoft.com/office/drawing/2014/main" id="{7FD1FA5B-3543-476C-9FBA-641ABC98EB5A}"/>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5" name="Google Shape;2452;p51">
              <a:extLst>
                <a:ext uri="{FF2B5EF4-FFF2-40B4-BE49-F238E27FC236}">
                  <a16:creationId xmlns:a16="http://schemas.microsoft.com/office/drawing/2014/main" id="{238D3094-08AA-4A93-BEE8-AE82FE5BD60E}"/>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51" name="Google Shape;2453;p51">
            <a:extLst>
              <a:ext uri="{FF2B5EF4-FFF2-40B4-BE49-F238E27FC236}">
                <a16:creationId xmlns:a16="http://schemas.microsoft.com/office/drawing/2014/main" id="{3F4D7A7F-C19D-4054-962A-8D062AE1BBBD}"/>
              </a:ext>
            </a:extLst>
          </p:cNvPr>
          <p:cNvGrpSpPr/>
          <p:nvPr/>
        </p:nvGrpSpPr>
        <p:grpSpPr>
          <a:xfrm rot="20530116">
            <a:off x="11319391" y="3111219"/>
            <a:ext cx="614884" cy="496204"/>
            <a:chOff x="3973200" y="2218800"/>
            <a:chExt cx="1850925" cy="1081725"/>
          </a:xfrm>
        </p:grpSpPr>
        <p:sp>
          <p:nvSpPr>
            <p:cNvPr id="152" name="Google Shape;2454;p51">
              <a:extLst>
                <a:ext uri="{FF2B5EF4-FFF2-40B4-BE49-F238E27FC236}">
                  <a16:creationId xmlns:a16="http://schemas.microsoft.com/office/drawing/2014/main" id="{2665B8DD-4843-4F2A-A83E-EE80CD262D7A}"/>
                </a:ext>
              </a:extLst>
            </p:cNvPr>
            <p:cNvSpPr/>
            <p:nvPr/>
          </p:nvSpPr>
          <p:spPr>
            <a:xfrm>
              <a:off x="3973200" y="2218800"/>
              <a:ext cx="886625" cy="1081725"/>
            </a:xfrm>
            <a:custGeom>
              <a:avLst/>
              <a:gdLst/>
              <a:ahLst/>
              <a:cxnLst/>
              <a:rect l="l" t="t" r="r" b="b"/>
              <a:pathLst>
                <a:path w="35465" h="43269" extrusionOk="0">
                  <a:moveTo>
                    <a:pt x="14159" y="1"/>
                  </a:moveTo>
                  <a:cubicBezTo>
                    <a:pt x="12638" y="1"/>
                    <a:pt x="11181" y="333"/>
                    <a:pt x="9825" y="1024"/>
                  </a:cubicBezTo>
                  <a:cubicBezTo>
                    <a:pt x="1" y="6012"/>
                    <a:pt x="7620" y="16839"/>
                    <a:pt x="13735" y="20047"/>
                  </a:cubicBezTo>
                  <a:cubicBezTo>
                    <a:pt x="9806" y="22948"/>
                    <a:pt x="13686" y="27370"/>
                    <a:pt x="18466" y="27370"/>
                  </a:cubicBezTo>
                  <a:cubicBezTo>
                    <a:pt x="18929" y="27370"/>
                    <a:pt x="19401" y="27328"/>
                    <a:pt x="19876" y="27240"/>
                  </a:cubicBezTo>
                  <a:lnTo>
                    <a:pt x="19876" y="27240"/>
                  </a:lnTo>
                  <a:cubicBezTo>
                    <a:pt x="19851" y="27265"/>
                    <a:pt x="15916" y="28267"/>
                    <a:pt x="13384" y="30322"/>
                  </a:cubicBezTo>
                  <a:cubicBezTo>
                    <a:pt x="11054" y="32202"/>
                    <a:pt x="11680" y="35210"/>
                    <a:pt x="15916" y="37014"/>
                  </a:cubicBezTo>
                  <a:cubicBezTo>
                    <a:pt x="15916" y="37014"/>
                    <a:pt x="14862" y="43269"/>
                    <a:pt x="21893" y="43269"/>
                  </a:cubicBezTo>
                  <a:cubicBezTo>
                    <a:pt x="22296" y="43269"/>
                    <a:pt x="22726" y="43248"/>
                    <a:pt x="23184" y="43205"/>
                  </a:cubicBezTo>
                  <a:cubicBezTo>
                    <a:pt x="31655" y="42403"/>
                    <a:pt x="32683" y="33856"/>
                    <a:pt x="35465" y="30648"/>
                  </a:cubicBezTo>
                  <a:lnTo>
                    <a:pt x="35465" y="18042"/>
                  </a:lnTo>
                  <a:cubicBezTo>
                    <a:pt x="29322" y="6866"/>
                    <a:pt x="21074" y="1"/>
                    <a:pt x="14159" y="1"/>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 name="Google Shape;2455;p51">
              <a:extLst>
                <a:ext uri="{FF2B5EF4-FFF2-40B4-BE49-F238E27FC236}">
                  <a16:creationId xmlns:a16="http://schemas.microsoft.com/office/drawing/2014/main" id="{2B06C151-C8E3-4554-B177-9B2650DA158A}"/>
                </a:ext>
              </a:extLst>
            </p:cNvPr>
            <p:cNvSpPr/>
            <p:nvPr/>
          </p:nvSpPr>
          <p:spPr>
            <a:xfrm>
              <a:off x="4214450" y="2311975"/>
              <a:ext cx="542700" cy="382000"/>
            </a:xfrm>
            <a:custGeom>
              <a:avLst/>
              <a:gdLst/>
              <a:ahLst/>
              <a:cxnLst/>
              <a:rect l="l" t="t" r="r" b="b"/>
              <a:pathLst>
                <a:path w="21708" h="15280" extrusionOk="0">
                  <a:moveTo>
                    <a:pt x="5991" y="0"/>
                  </a:moveTo>
                  <a:cubicBezTo>
                    <a:pt x="4867" y="0"/>
                    <a:pt x="3757" y="249"/>
                    <a:pt x="2757" y="856"/>
                  </a:cubicBezTo>
                  <a:cubicBezTo>
                    <a:pt x="752" y="2059"/>
                    <a:pt x="0" y="4465"/>
                    <a:pt x="902" y="6620"/>
                  </a:cubicBezTo>
                  <a:cubicBezTo>
                    <a:pt x="1615" y="8332"/>
                    <a:pt x="3339" y="9679"/>
                    <a:pt x="5170" y="9679"/>
                  </a:cubicBezTo>
                  <a:cubicBezTo>
                    <a:pt x="5592" y="9679"/>
                    <a:pt x="6019" y="9607"/>
                    <a:pt x="6441" y="9453"/>
                  </a:cubicBezTo>
                  <a:cubicBezTo>
                    <a:pt x="8973" y="8525"/>
                    <a:pt x="9499" y="5242"/>
                    <a:pt x="7519" y="3864"/>
                  </a:cubicBezTo>
                  <a:lnTo>
                    <a:pt x="7519" y="3864"/>
                  </a:lnTo>
                  <a:cubicBezTo>
                    <a:pt x="14186" y="4490"/>
                    <a:pt x="17569" y="11257"/>
                    <a:pt x="21128" y="15217"/>
                  </a:cubicBezTo>
                  <a:cubicBezTo>
                    <a:pt x="21172" y="15261"/>
                    <a:pt x="21225" y="15279"/>
                    <a:pt x="21280" y="15279"/>
                  </a:cubicBezTo>
                  <a:cubicBezTo>
                    <a:pt x="21479" y="15279"/>
                    <a:pt x="21708" y="15037"/>
                    <a:pt x="21629" y="14841"/>
                  </a:cubicBezTo>
                  <a:cubicBezTo>
                    <a:pt x="20552" y="11984"/>
                    <a:pt x="18446" y="9052"/>
                    <a:pt x="16642" y="6595"/>
                  </a:cubicBezTo>
                  <a:cubicBezTo>
                    <a:pt x="14912" y="4239"/>
                    <a:pt x="12707" y="2159"/>
                    <a:pt x="10025" y="931"/>
                  </a:cubicBezTo>
                  <a:cubicBezTo>
                    <a:pt x="8780" y="378"/>
                    <a:pt x="7375" y="0"/>
                    <a:pt x="59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4" name="Google Shape;2456;p51">
              <a:extLst>
                <a:ext uri="{FF2B5EF4-FFF2-40B4-BE49-F238E27FC236}">
                  <a16:creationId xmlns:a16="http://schemas.microsoft.com/office/drawing/2014/main" id="{9D26EB2E-1C5B-4D1E-A459-045606275D52}"/>
                </a:ext>
              </a:extLst>
            </p:cNvPr>
            <p:cNvSpPr/>
            <p:nvPr/>
          </p:nvSpPr>
          <p:spPr>
            <a:xfrm>
              <a:off x="4367500" y="2677600"/>
              <a:ext cx="328800" cy="160775"/>
            </a:xfrm>
            <a:custGeom>
              <a:avLst/>
              <a:gdLst/>
              <a:ahLst/>
              <a:cxnLst/>
              <a:rect l="l" t="t" r="r" b="b"/>
              <a:pathLst>
                <a:path w="13152" h="6431" extrusionOk="0">
                  <a:moveTo>
                    <a:pt x="6691" y="0"/>
                  </a:moveTo>
                  <a:cubicBezTo>
                    <a:pt x="4026" y="0"/>
                    <a:pt x="1364" y="761"/>
                    <a:pt x="620" y="3123"/>
                  </a:cubicBezTo>
                  <a:cubicBezTo>
                    <a:pt x="1" y="5135"/>
                    <a:pt x="1924" y="6430"/>
                    <a:pt x="3681" y="6430"/>
                  </a:cubicBezTo>
                  <a:cubicBezTo>
                    <a:pt x="4768" y="6430"/>
                    <a:pt x="5792" y="5934"/>
                    <a:pt x="6109" y="4803"/>
                  </a:cubicBezTo>
                  <a:cubicBezTo>
                    <a:pt x="6560" y="3274"/>
                    <a:pt x="5231" y="2422"/>
                    <a:pt x="4028" y="2396"/>
                  </a:cubicBezTo>
                  <a:cubicBezTo>
                    <a:pt x="4524" y="2035"/>
                    <a:pt x="4997" y="1885"/>
                    <a:pt x="5460" y="1885"/>
                  </a:cubicBezTo>
                  <a:cubicBezTo>
                    <a:pt x="6472" y="1885"/>
                    <a:pt x="7433" y="2600"/>
                    <a:pt x="8465" y="3374"/>
                  </a:cubicBezTo>
                  <a:cubicBezTo>
                    <a:pt x="8527" y="3424"/>
                    <a:pt x="8625" y="3447"/>
                    <a:pt x="8750" y="3447"/>
                  </a:cubicBezTo>
                  <a:cubicBezTo>
                    <a:pt x="9625" y="3447"/>
                    <a:pt x="11810" y="2331"/>
                    <a:pt x="12249" y="1695"/>
                  </a:cubicBezTo>
                  <a:cubicBezTo>
                    <a:pt x="13151" y="442"/>
                    <a:pt x="9417" y="241"/>
                    <a:pt x="9392" y="241"/>
                  </a:cubicBezTo>
                  <a:cubicBezTo>
                    <a:pt x="8545" y="92"/>
                    <a:pt x="7618" y="0"/>
                    <a:pt x="66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5" name="Google Shape;2457;p51">
              <a:extLst>
                <a:ext uri="{FF2B5EF4-FFF2-40B4-BE49-F238E27FC236}">
                  <a16:creationId xmlns:a16="http://schemas.microsoft.com/office/drawing/2014/main" id="{6FE33BE7-0A3F-40AC-89AC-24D3E3BE8249}"/>
                </a:ext>
              </a:extLst>
            </p:cNvPr>
            <p:cNvSpPr/>
            <p:nvPr/>
          </p:nvSpPr>
          <p:spPr>
            <a:xfrm>
              <a:off x="4307800" y="2488725"/>
              <a:ext cx="342675" cy="173650"/>
            </a:xfrm>
            <a:custGeom>
              <a:avLst/>
              <a:gdLst/>
              <a:ahLst/>
              <a:cxnLst/>
              <a:rect l="l" t="t" r="r" b="b"/>
              <a:pathLst>
                <a:path w="13707" h="6946" extrusionOk="0">
                  <a:moveTo>
                    <a:pt x="6900" y="0"/>
                  </a:moveTo>
                  <a:cubicBezTo>
                    <a:pt x="6547" y="0"/>
                    <a:pt x="6396" y="181"/>
                    <a:pt x="6366" y="327"/>
                  </a:cubicBezTo>
                  <a:cubicBezTo>
                    <a:pt x="5239" y="4964"/>
                    <a:pt x="1279" y="3886"/>
                    <a:pt x="727" y="4413"/>
                  </a:cubicBezTo>
                  <a:cubicBezTo>
                    <a:pt x="0" y="5164"/>
                    <a:pt x="1304" y="5992"/>
                    <a:pt x="2005" y="6242"/>
                  </a:cubicBezTo>
                  <a:cubicBezTo>
                    <a:pt x="2595" y="6431"/>
                    <a:pt x="3224" y="6495"/>
                    <a:pt x="3870" y="6495"/>
                  </a:cubicBezTo>
                  <a:cubicBezTo>
                    <a:pt x="5195" y="6495"/>
                    <a:pt x="6593" y="6228"/>
                    <a:pt x="7881" y="6228"/>
                  </a:cubicBezTo>
                  <a:cubicBezTo>
                    <a:pt x="8046" y="6228"/>
                    <a:pt x="8210" y="6232"/>
                    <a:pt x="8371" y="6242"/>
                  </a:cubicBezTo>
                  <a:cubicBezTo>
                    <a:pt x="9775" y="6317"/>
                    <a:pt x="11229" y="6944"/>
                    <a:pt x="12582" y="6944"/>
                  </a:cubicBezTo>
                  <a:cubicBezTo>
                    <a:pt x="12617" y="6945"/>
                    <a:pt x="12651" y="6945"/>
                    <a:pt x="12683" y="6945"/>
                  </a:cubicBezTo>
                  <a:cubicBezTo>
                    <a:pt x="13547" y="6945"/>
                    <a:pt x="13707" y="6636"/>
                    <a:pt x="13635" y="6443"/>
                  </a:cubicBezTo>
                  <a:cubicBezTo>
                    <a:pt x="13108" y="4914"/>
                    <a:pt x="11504" y="3260"/>
                    <a:pt x="10351" y="2157"/>
                  </a:cubicBezTo>
                  <a:cubicBezTo>
                    <a:pt x="8500" y="444"/>
                    <a:pt x="7452" y="0"/>
                    <a:pt x="6900"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6" name="Google Shape;2458;p51">
              <a:extLst>
                <a:ext uri="{FF2B5EF4-FFF2-40B4-BE49-F238E27FC236}">
                  <a16:creationId xmlns:a16="http://schemas.microsoft.com/office/drawing/2014/main" id="{2C6F496D-268B-45A5-B527-9B95B599BB93}"/>
                </a:ext>
              </a:extLst>
            </p:cNvPr>
            <p:cNvSpPr/>
            <p:nvPr/>
          </p:nvSpPr>
          <p:spPr>
            <a:xfrm>
              <a:off x="4500050" y="2753125"/>
              <a:ext cx="277700" cy="187075"/>
            </a:xfrm>
            <a:custGeom>
              <a:avLst/>
              <a:gdLst/>
              <a:ahLst/>
              <a:cxnLst/>
              <a:rect l="l" t="t" r="r" b="b"/>
              <a:pathLst>
                <a:path w="11108" h="7483" extrusionOk="0">
                  <a:moveTo>
                    <a:pt x="8659" y="1"/>
                  </a:moveTo>
                  <a:cubicBezTo>
                    <a:pt x="5432" y="1"/>
                    <a:pt x="0" y="2867"/>
                    <a:pt x="1809" y="6092"/>
                  </a:cubicBezTo>
                  <a:cubicBezTo>
                    <a:pt x="2293" y="6968"/>
                    <a:pt x="3242" y="7483"/>
                    <a:pt x="4229" y="7483"/>
                  </a:cubicBezTo>
                  <a:cubicBezTo>
                    <a:pt x="4316" y="7483"/>
                    <a:pt x="4404" y="7479"/>
                    <a:pt x="4491" y="7471"/>
                  </a:cubicBezTo>
                  <a:cubicBezTo>
                    <a:pt x="6020" y="7295"/>
                    <a:pt x="6521" y="6193"/>
                    <a:pt x="7273" y="5040"/>
                  </a:cubicBezTo>
                  <a:cubicBezTo>
                    <a:pt x="7925" y="4087"/>
                    <a:pt x="8752" y="3461"/>
                    <a:pt x="9729" y="2859"/>
                  </a:cubicBezTo>
                  <a:cubicBezTo>
                    <a:pt x="10130" y="2609"/>
                    <a:pt x="10581" y="2358"/>
                    <a:pt x="10757" y="1857"/>
                  </a:cubicBezTo>
                  <a:cubicBezTo>
                    <a:pt x="11107" y="954"/>
                    <a:pt x="10757" y="503"/>
                    <a:pt x="9930" y="203"/>
                  </a:cubicBezTo>
                  <a:cubicBezTo>
                    <a:pt x="9577" y="65"/>
                    <a:pt x="9142" y="1"/>
                    <a:pt x="865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7" name="Google Shape;2459;p51">
              <a:extLst>
                <a:ext uri="{FF2B5EF4-FFF2-40B4-BE49-F238E27FC236}">
                  <a16:creationId xmlns:a16="http://schemas.microsoft.com/office/drawing/2014/main" id="{DFDB4251-7DDA-45D5-9D6D-B3BF069E2D00}"/>
                </a:ext>
              </a:extLst>
            </p:cNvPr>
            <p:cNvSpPr/>
            <p:nvPr/>
          </p:nvSpPr>
          <p:spPr>
            <a:xfrm>
              <a:off x="4308425" y="2902100"/>
              <a:ext cx="507650" cy="196575"/>
            </a:xfrm>
            <a:custGeom>
              <a:avLst/>
              <a:gdLst/>
              <a:ahLst/>
              <a:cxnLst/>
              <a:rect l="l" t="t" r="r" b="b"/>
              <a:pathLst>
                <a:path w="20306" h="7863" extrusionOk="0">
                  <a:moveTo>
                    <a:pt x="18049" y="0"/>
                  </a:moveTo>
                  <a:cubicBezTo>
                    <a:pt x="17391" y="0"/>
                    <a:pt x="16019" y="1812"/>
                    <a:pt x="14211" y="2640"/>
                  </a:cubicBezTo>
                  <a:cubicBezTo>
                    <a:pt x="13550" y="2952"/>
                    <a:pt x="12826" y="3091"/>
                    <a:pt x="12103" y="3091"/>
                  </a:cubicBezTo>
                  <a:cubicBezTo>
                    <a:pt x="11316" y="3091"/>
                    <a:pt x="10530" y="2927"/>
                    <a:pt x="9825" y="2640"/>
                  </a:cubicBezTo>
                  <a:cubicBezTo>
                    <a:pt x="8838" y="2251"/>
                    <a:pt x="7966" y="2030"/>
                    <a:pt x="7033" y="2030"/>
                  </a:cubicBezTo>
                  <a:cubicBezTo>
                    <a:pt x="6521" y="2030"/>
                    <a:pt x="5991" y="2097"/>
                    <a:pt x="5414" y="2239"/>
                  </a:cubicBezTo>
                  <a:cubicBezTo>
                    <a:pt x="3760" y="2640"/>
                    <a:pt x="0" y="4795"/>
                    <a:pt x="2081" y="6850"/>
                  </a:cubicBezTo>
                  <a:cubicBezTo>
                    <a:pt x="2796" y="7561"/>
                    <a:pt x="3964" y="7862"/>
                    <a:pt x="5356" y="7862"/>
                  </a:cubicBezTo>
                  <a:cubicBezTo>
                    <a:pt x="10989" y="7862"/>
                    <a:pt x="20306" y="2926"/>
                    <a:pt x="18296" y="133"/>
                  </a:cubicBezTo>
                  <a:cubicBezTo>
                    <a:pt x="18231" y="41"/>
                    <a:pt x="18148" y="0"/>
                    <a:pt x="18049"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8" name="Google Shape;2460;p51">
              <a:extLst>
                <a:ext uri="{FF2B5EF4-FFF2-40B4-BE49-F238E27FC236}">
                  <a16:creationId xmlns:a16="http://schemas.microsoft.com/office/drawing/2014/main" id="{2CFB73D7-2B83-4A13-8251-152FE1624E77}"/>
                </a:ext>
              </a:extLst>
            </p:cNvPr>
            <p:cNvSpPr/>
            <p:nvPr/>
          </p:nvSpPr>
          <p:spPr>
            <a:xfrm>
              <a:off x="4484300" y="3070225"/>
              <a:ext cx="253350" cy="166975"/>
            </a:xfrm>
            <a:custGeom>
              <a:avLst/>
              <a:gdLst/>
              <a:ahLst/>
              <a:cxnLst/>
              <a:rect l="l" t="t" r="r" b="b"/>
              <a:pathLst>
                <a:path w="10134" h="6679" extrusionOk="0">
                  <a:moveTo>
                    <a:pt x="8838" y="1"/>
                  </a:moveTo>
                  <a:cubicBezTo>
                    <a:pt x="6655" y="1"/>
                    <a:pt x="1834" y="1343"/>
                    <a:pt x="835" y="3634"/>
                  </a:cubicBezTo>
                  <a:cubicBezTo>
                    <a:pt x="0" y="5543"/>
                    <a:pt x="1657" y="6679"/>
                    <a:pt x="3329" y="6679"/>
                  </a:cubicBezTo>
                  <a:cubicBezTo>
                    <a:pt x="3765" y="6679"/>
                    <a:pt x="4201" y="6602"/>
                    <a:pt x="4595" y="6441"/>
                  </a:cubicBezTo>
                  <a:cubicBezTo>
                    <a:pt x="5923" y="5940"/>
                    <a:pt x="7226" y="4687"/>
                    <a:pt x="8179" y="3659"/>
                  </a:cubicBezTo>
                  <a:cubicBezTo>
                    <a:pt x="8805" y="2982"/>
                    <a:pt x="10133" y="1403"/>
                    <a:pt x="9908" y="326"/>
                  </a:cubicBezTo>
                  <a:cubicBezTo>
                    <a:pt x="9853" y="106"/>
                    <a:pt x="9449" y="1"/>
                    <a:pt x="8838"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9" name="Google Shape;2461;p51">
              <a:extLst>
                <a:ext uri="{FF2B5EF4-FFF2-40B4-BE49-F238E27FC236}">
                  <a16:creationId xmlns:a16="http://schemas.microsoft.com/office/drawing/2014/main" id="{E03245E2-1C67-4D8A-AB96-F2BD9C48575B}"/>
                </a:ext>
              </a:extLst>
            </p:cNvPr>
            <p:cNvSpPr/>
            <p:nvPr/>
          </p:nvSpPr>
          <p:spPr>
            <a:xfrm>
              <a:off x="4937500" y="2218800"/>
              <a:ext cx="886625" cy="1081725"/>
            </a:xfrm>
            <a:custGeom>
              <a:avLst/>
              <a:gdLst/>
              <a:ahLst/>
              <a:cxnLst/>
              <a:rect l="l" t="t" r="r" b="b"/>
              <a:pathLst>
                <a:path w="35465" h="43269" extrusionOk="0">
                  <a:moveTo>
                    <a:pt x="21316" y="1"/>
                  </a:moveTo>
                  <a:cubicBezTo>
                    <a:pt x="14408" y="1"/>
                    <a:pt x="6143" y="6866"/>
                    <a:pt x="1" y="18042"/>
                  </a:cubicBezTo>
                  <a:lnTo>
                    <a:pt x="1" y="30648"/>
                  </a:lnTo>
                  <a:cubicBezTo>
                    <a:pt x="2808" y="33856"/>
                    <a:pt x="3835" y="42403"/>
                    <a:pt x="12281" y="43205"/>
                  </a:cubicBezTo>
                  <a:cubicBezTo>
                    <a:pt x="12741" y="43248"/>
                    <a:pt x="13172" y="43269"/>
                    <a:pt x="13576" y="43269"/>
                  </a:cubicBezTo>
                  <a:cubicBezTo>
                    <a:pt x="20626" y="43269"/>
                    <a:pt x="19549" y="37014"/>
                    <a:pt x="19549" y="37014"/>
                  </a:cubicBezTo>
                  <a:cubicBezTo>
                    <a:pt x="23785" y="35210"/>
                    <a:pt x="24412" y="32202"/>
                    <a:pt x="22106" y="30322"/>
                  </a:cubicBezTo>
                  <a:cubicBezTo>
                    <a:pt x="19549" y="28267"/>
                    <a:pt x="15615" y="27265"/>
                    <a:pt x="15590" y="27240"/>
                  </a:cubicBezTo>
                  <a:lnTo>
                    <a:pt x="15590" y="27240"/>
                  </a:lnTo>
                  <a:cubicBezTo>
                    <a:pt x="16066" y="27328"/>
                    <a:pt x="16540" y="27370"/>
                    <a:pt x="17005" y="27370"/>
                  </a:cubicBezTo>
                  <a:cubicBezTo>
                    <a:pt x="21800" y="27370"/>
                    <a:pt x="25662" y="22948"/>
                    <a:pt x="21755" y="20047"/>
                  </a:cubicBezTo>
                  <a:cubicBezTo>
                    <a:pt x="27845" y="16839"/>
                    <a:pt x="35464" y="6012"/>
                    <a:pt x="25640" y="1024"/>
                  </a:cubicBezTo>
                  <a:cubicBezTo>
                    <a:pt x="24289" y="333"/>
                    <a:pt x="22835" y="1"/>
                    <a:pt x="21316" y="1"/>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0" name="Google Shape;2462;p51">
              <a:extLst>
                <a:ext uri="{FF2B5EF4-FFF2-40B4-BE49-F238E27FC236}">
                  <a16:creationId xmlns:a16="http://schemas.microsoft.com/office/drawing/2014/main" id="{5315BD1B-BCFA-462F-A3AE-E50C386B080E}"/>
                </a:ext>
              </a:extLst>
            </p:cNvPr>
            <p:cNvSpPr/>
            <p:nvPr/>
          </p:nvSpPr>
          <p:spPr>
            <a:xfrm>
              <a:off x="5040175" y="2311975"/>
              <a:ext cx="542725" cy="382000"/>
            </a:xfrm>
            <a:custGeom>
              <a:avLst/>
              <a:gdLst/>
              <a:ahLst/>
              <a:cxnLst/>
              <a:rect l="l" t="t" r="r" b="b"/>
              <a:pathLst>
                <a:path w="21709" h="15280" extrusionOk="0">
                  <a:moveTo>
                    <a:pt x="15717" y="0"/>
                  </a:moveTo>
                  <a:cubicBezTo>
                    <a:pt x="14333" y="0"/>
                    <a:pt x="12928" y="378"/>
                    <a:pt x="11683" y="931"/>
                  </a:cubicBezTo>
                  <a:cubicBezTo>
                    <a:pt x="9001" y="2159"/>
                    <a:pt x="6821" y="4239"/>
                    <a:pt x="5066" y="6595"/>
                  </a:cubicBezTo>
                  <a:cubicBezTo>
                    <a:pt x="3262" y="9052"/>
                    <a:pt x="1157" y="11984"/>
                    <a:pt x="79" y="14841"/>
                  </a:cubicBezTo>
                  <a:cubicBezTo>
                    <a:pt x="1" y="15037"/>
                    <a:pt x="229" y="15279"/>
                    <a:pt x="428" y="15279"/>
                  </a:cubicBezTo>
                  <a:cubicBezTo>
                    <a:pt x="484" y="15279"/>
                    <a:pt x="537" y="15261"/>
                    <a:pt x="580" y="15217"/>
                  </a:cubicBezTo>
                  <a:cubicBezTo>
                    <a:pt x="4139" y="11257"/>
                    <a:pt x="7523" y="4490"/>
                    <a:pt x="14189" y="3864"/>
                  </a:cubicBezTo>
                  <a:lnTo>
                    <a:pt x="14189" y="3864"/>
                  </a:lnTo>
                  <a:cubicBezTo>
                    <a:pt x="12209" y="5242"/>
                    <a:pt x="12736" y="8525"/>
                    <a:pt x="15267" y="9453"/>
                  </a:cubicBezTo>
                  <a:cubicBezTo>
                    <a:pt x="15694" y="9607"/>
                    <a:pt x="16124" y="9679"/>
                    <a:pt x="16547" y="9679"/>
                  </a:cubicBezTo>
                  <a:cubicBezTo>
                    <a:pt x="18386" y="9679"/>
                    <a:pt x="20093" y="8332"/>
                    <a:pt x="20806" y="6620"/>
                  </a:cubicBezTo>
                  <a:cubicBezTo>
                    <a:pt x="21708" y="4465"/>
                    <a:pt x="20956" y="2059"/>
                    <a:pt x="18951" y="856"/>
                  </a:cubicBezTo>
                  <a:cubicBezTo>
                    <a:pt x="17952" y="249"/>
                    <a:pt x="16841" y="0"/>
                    <a:pt x="15717"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1" name="Google Shape;2463;p51">
              <a:extLst>
                <a:ext uri="{FF2B5EF4-FFF2-40B4-BE49-F238E27FC236}">
                  <a16:creationId xmlns:a16="http://schemas.microsoft.com/office/drawing/2014/main" id="{62BE4482-9B7E-4F34-8EF6-98497C441DF9}"/>
                </a:ext>
              </a:extLst>
            </p:cNvPr>
            <p:cNvSpPr/>
            <p:nvPr/>
          </p:nvSpPr>
          <p:spPr>
            <a:xfrm>
              <a:off x="5101025" y="2677600"/>
              <a:ext cx="328800" cy="160775"/>
            </a:xfrm>
            <a:custGeom>
              <a:avLst/>
              <a:gdLst/>
              <a:ahLst/>
              <a:cxnLst/>
              <a:rect l="l" t="t" r="r" b="b"/>
              <a:pathLst>
                <a:path w="13152" h="6431" extrusionOk="0">
                  <a:moveTo>
                    <a:pt x="6486" y="0"/>
                  </a:moveTo>
                  <a:cubicBezTo>
                    <a:pt x="5559" y="0"/>
                    <a:pt x="4632" y="92"/>
                    <a:pt x="3785" y="241"/>
                  </a:cubicBezTo>
                  <a:cubicBezTo>
                    <a:pt x="3735" y="241"/>
                    <a:pt x="1" y="442"/>
                    <a:pt x="903" y="1695"/>
                  </a:cubicBezTo>
                  <a:cubicBezTo>
                    <a:pt x="1342" y="2331"/>
                    <a:pt x="3527" y="3447"/>
                    <a:pt x="4402" y="3447"/>
                  </a:cubicBezTo>
                  <a:cubicBezTo>
                    <a:pt x="4527" y="3447"/>
                    <a:pt x="4625" y="3424"/>
                    <a:pt x="4688" y="3374"/>
                  </a:cubicBezTo>
                  <a:cubicBezTo>
                    <a:pt x="5719" y="2600"/>
                    <a:pt x="6681" y="1885"/>
                    <a:pt x="7692" y="1885"/>
                  </a:cubicBezTo>
                  <a:cubicBezTo>
                    <a:pt x="8155" y="1885"/>
                    <a:pt x="8628" y="2035"/>
                    <a:pt x="9124" y="2396"/>
                  </a:cubicBezTo>
                  <a:cubicBezTo>
                    <a:pt x="7921" y="2422"/>
                    <a:pt x="6592" y="3274"/>
                    <a:pt x="7044" y="4803"/>
                  </a:cubicBezTo>
                  <a:cubicBezTo>
                    <a:pt x="7369" y="5934"/>
                    <a:pt x="8396" y="6430"/>
                    <a:pt x="9483" y="6430"/>
                  </a:cubicBezTo>
                  <a:cubicBezTo>
                    <a:pt x="11238" y="6430"/>
                    <a:pt x="13151" y="5135"/>
                    <a:pt x="12532" y="3123"/>
                  </a:cubicBezTo>
                  <a:cubicBezTo>
                    <a:pt x="11807" y="761"/>
                    <a:pt x="9150" y="0"/>
                    <a:pt x="6486"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2" name="Google Shape;2464;p51">
              <a:extLst>
                <a:ext uri="{FF2B5EF4-FFF2-40B4-BE49-F238E27FC236}">
                  <a16:creationId xmlns:a16="http://schemas.microsoft.com/office/drawing/2014/main" id="{A71263BC-9907-4E30-A7ED-E971F6EB2505}"/>
                </a:ext>
              </a:extLst>
            </p:cNvPr>
            <p:cNvSpPr/>
            <p:nvPr/>
          </p:nvSpPr>
          <p:spPr>
            <a:xfrm>
              <a:off x="5147450" y="2488725"/>
              <a:ext cx="342075" cy="173650"/>
            </a:xfrm>
            <a:custGeom>
              <a:avLst/>
              <a:gdLst/>
              <a:ahLst/>
              <a:cxnLst/>
              <a:rect l="l" t="t" r="r" b="b"/>
              <a:pathLst>
                <a:path w="13683" h="6946" extrusionOk="0">
                  <a:moveTo>
                    <a:pt x="6791" y="0"/>
                  </a:moveTo>
                  <a:cubicBezTo>
                    <a:pt x="6235" y="0"/>
                    <a:pt x="5193" y="444"/>
                    <a:pt x="3357" y="2157"/>
                  </a:cubicBezTo>
                  <a:cubicBezTo>
                    <a:pt x="2179" y="3260"/>
                    <a:pt x="600" y="4914"/>
                    <a:pt x="49" y="6443"/>
                  </a:cubicBezTo>
                  <a:cubicBezTo>
                    <a:pt x="0" y="6636"/>
                    <a:pt x="138" y="6945"/>
                    <a:pt x="1000" y="6945"/>
                  </a:cubicBezTo>
                  <a:cubicBezTo>
                    <a:pt x="1033" y="6945"/>
                    <a:pt x="1066" y="6945"/>
                    <a:pt x="1101" y="6944"/>
                  </a:cubicBezTo>
                  <a:cubicBezTo>
                    <a:pt x="2480" y="6944"/>
                    <a:pt x="3908" y="6317"/>
                    <a:pt x="5312" y="6242"/>
                  </a:cubicBezTo>
                  <a:cubicBezTo>
                    <a:pt x="5473" y="6232"/>
                    <a:pt x="5637" y="6228"/>
                    <a:pt x="5803" y="6228"/>
                  </a:cubicBezTo>
                  <a:cubicBezTo>
                    <a:pt x="7090" y="6228"/>
                    <a:pt x="8488" y="6495"/>
                    <a:pt x="9813" y="6495"/>
                  </a:cubicBezTo>
                  <a:cubicBezTo>
                    <a:pt x="10459" y="6495"/>
                    <a:pt x="11088" y="6431"/>
                    <a:pt x="11678" y="6242"/>
                  </a:cubicBezTo>
                  <a:cubicBezTo>
                    <a:pt x="12380" y="5992"/>
                    <a:pt x="13683" y="5164"/>
                    <a:pt x="12956" y="4413"/>
                  </a:cubicBezTo>
                  <a:cubicBezTo>
                    <a:pt x="12430" y="3886"/>
                    <a:pt x="8470" y="4964"/>
                    <a:pt x="7342" y="327"/>
                  </a:cubicBezTo>
                  <a:cubicBezTo>
                    <a:pt x="7303" y="181"/>
                    <a:pt x="7146" y="0"/>
                    <a:pt x="67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3" name="Google Shape;2465;p51">
              <a:extLst>
                <a:ext uri="{FF2B5EF4-FFF2-40B4-BE49-F238E27FC236}">
                  <a16:creationId xmlns:a16="http://schemas.microsoft.com/office/drawing/2014/main" id="{74003ADC-4755-40EB-97B7-11ACD34C71B3}"/>
                </a:ext>
              </a:extLst>
            </p:cNvPr>
            <p:cNvSpPr/>
            <p:nvPr/>
          </p:nvSpPr>
          <p:spPr>
            <a:xfrm>
              <a:off x="5019575" y="2753125"/>
              <a:ext cx="277800" cy="187075"/>
            </a:xfrm>
            <a:custGeom>
              <a:avLst/>
              <a:gdLst/>
              <a:ahLst/>
              <a:cxnLst/>
              <a:rect l="l" t="t" r="r" b="b"/>
              <a:pathLst>
                <a:path w="11112" h="7483" extrusionOk="0">
                  <a:moveTo>
                    <a:pt x="2466" y="1"/>
                  </a:moveTo>
                  <a:cubicBezTo>
                    <a:pt x="1985" y="1"/>
                    <a:pt x="1553" y="65"/>
                    <a:pt x="1204" y="203"/>
                  </a:cubicBezTo>
                  <a:cubicBezTo>
                    <a:pt x="352" y="503"/>
                    <a:pt x="1" y="954"/>
                    <a:pt x="352" y="1857"/>
                  </a:cubicBezTo>
                  <a:cubicBezTo>
                    <a:pt x="527" y="2358"/>
                    <a:pt x="978" y="2609"/>
                    <a:pt x="1379" y="2859"/>
                  </a:cubicBezTo>
                  <a:cubicBezTo>
                    <a:pt x="2382" y="3461"/>
                    <a:pt x="3184" y="4087"/>
                    <a:pt x="3835" y="5040"/>
                  </a:cubicBezTo>
                  <a:cubicBezTo>
                    <a:pt x="4587" y="6193"/>
                    <a:pt x="5114" y="7295"/>
                    <a:pt x="6617" y="7471"/>
                  </a:cubicBezTo>
                  <a:cubicBezTo>
                    <a:pt x="6705" y="7479"/>
                    <a:pt x="6792" y="7483"/>
                    <a:pt x="6879" y="7483"/>
                  </a:cubicBezTo>
                  <a:cubicBezTo>
                    <a:pt x="7866" y="7483"/>
                    <a:pt x="8817" y="6968"/>
                    <a:pt x="9324" y="6092"/>
                  </a:cubicBezTo>
                  <a:cubicBezTo>
                    <a:pt x="11111" y="2867"/>
                    <a:pt x="5677" y="1"/>
                    <a:pt x="2466"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4" name="Google Shape;2466;p51">
              <a:extLst>
                <a:ext uri="{FF2B5EF4-FFF2-40B4-BE49-F238E27FC236}">
                  <a16:creationId xmlns:a16="http://schemas.microsoft.com/office/drawing/2014/main" id="{503CC073-401A-411C-9AE8-A0A9E4095160}"/>
                </a:ext>
              </a:extLst>
            </p:cNvPr>
            <p:cNvSpPr/>
            <p:nvPr/>
          </p:nvSpPr>
          <p:spPr>
            <a:xfrm>
              <a:off x="4981250" y="2902100"/>
              <a:ext cx="507650" cy="196575"/>
            </a:xfrm>
            <a:custGeom>
              <a:avLst/>
              <a:gdLst/>
              <a:ahLst/>
              <a:cxnLst/>
              <a:rect l="l" t="t" r="r" b="b"/>
              <a:pathLst>
                <a:path w="20306" h="7863" extrusionOk="0">
                  <a:moveTo>
                    <a:pt x="2259" y="0"/>
                  </a:moveTo>
                  <a:cubicBezTo>
                    <a:pt x="2159" y="0"/>
                    <a:pt x="2076" y="41"/>
                    <a:pt x="2010" y="133"/>
                  </a:cubicBezTo>
                  <a:cubicBezTo>
                    <a:pt x="0" y="2926"/>
                    <a:pt x="9333" y="7862"/>
                    <a:pt x="14959" y="7862"/>
                  </a:cubicBezTo>
                  <a:cubicBezTo>
                    <a:pt x="16351" y="7862"/>
                    <a:pt x="17515" y="7561"/>
                    <a:pt x="18226" y="6850"/>
                  </a:cubicBezTo>
                  <a:cubicBezTo>
                    <a:pt x="20306" y="4795"/>
                    <a:pt x="16546" y="2640"/>
                    <a:pt x="14892" y="2239"/>
                  </a:cubicBezTo>
                  <a:cubicBezTo>
                    <a:pt x="14315" y="2097"/>
                    <a:pt x="13785" y="2030"/>
                    <a:pt x="13275" y="2030"/>
                  </a:cubicBezTo>
                  <a:cubicBezTo>
                    <a:pt x="12344" y="2030"/>
                    <a:pt x="11477" y="2251"/>
                    <a:pt x="10506" y="2640"/>
                  </a:cubicBezTo>
                  <a:cubicBezTo>
                    <a:pt x="9788" y="2927"/>
                    <a:pt x="8996" y="3091"/>
                    <a:pt x="8206" y="3091"/>
                  </a:cubicBezTo>
                  <a:cubicBezTo>
                    <a:pt x="7480" y="3091"/>
                    <a:pt x="6756" y="2952"/>
                    <a:pt x="6095" y="2640"/>
                  </a:cubicBezTo>
                  <a:cubicBezTo>
                    <a:pt x="4309" y="1812"/>
                    <a:pt x="2921" y="0"/>
                    <a:pt x="2259"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5" name="Google Shape;2467;p51">
              <a:extLst>
                <a:ext uri="{FF2B5EF4-FFF2-40B4-BE49-F238E27FC236}">
                  <a16:creationId xmlns:a16="http://schemas.microsoft.com/office/drawing/2014/main" id="{6ED1D457-F7A8-436F-8809-D580DFBB6222}"/>
                </a:ext>
              </a:extLst>
            </p:cNvPr>
            <p:cNvSpPr/>
            <p:nvPr/>
          </p:nvSpPr>
          <p:spPr>
            <a:xfrm>
              <a:off x="5059675" y="3070225"/>
              <a:ext cx="254000" cy="166975"/>
            </a:xfrm>
            <a:custGeom>
              <a:avLst/>
              <a:gdLst/>
              <a:ahLst/>
              <a:cxnLst/>
              <a:rect l="l" t="t" r="r" b="b"/>
              <a:pathLst>
                <a:path w="10160" h="6679" extrusionOk="0">
                  <a:moveTo>
                    <a:pt x="1309" y="1"/>
                  </a:moveTo>
                  <a:cubicBezTo>
                    <a:pt x="701" y="1"/>
                    <a:pt x="301" y="106"/>
                    <a:pt x="251" y="326"/>
                  </a:cubicBezTo>
                  <a:cubicBezTo>
                    <a:pt x="1" y="1403"/>
                    <a:pt x="1329" y="2982"/>
                    <a:pt x="1981" y="3659"/>
                  </a:cubicBezTo>
                  <a:cubicBezTo>
                    <a:pt x="2933" y="4687"/>
                    <a:pt x="4236" y="5940"/>
                    <a:pt x="5540" y="6441"/>
                  </a:cubicBezTo>
                  <a:cubicBezTo>
                    <a:pt x="5933" y="6602"/>
                    <a:pt x="6371" y="6679"/>
                    <a:pt x="6808" y="6679"/>
                  </a:cubicBezTo>
                  <a:cubicBezTo>
                    <a:pt x="8486" y="6679"/>
                    <a:pt x="10159" y="5543"/>
                    <a:pt x="9324" y="3634"/>
                  </a:cubicBezTo>
                  <a:cubicBezTo>
                    <a:pt x="8306" y="1343"/>
                    <a:pt x="3480" y="1"/>
                    <a:pt x="130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6" name="Google Shape;2468;p51">
              <a:extLst>
                <a:ext uri="{FF2B5EF4-FFF2-40B4-BE49-F238E27FC236}">
                  <a16:creationId xmlns:a16="http://schemas.microsoft.com/office/drawing/2014/main" id="{A2D89969-6E4C-4BEF-8C37-0FAC8DB96216}"/>
                </a:ext>
              </a:extLst>
            </p:cNvPr>
            <p:cNvSpPr/>
            <p:nvPr/>
          </p:nvSpPr>
          <p:spPr>
            <a:xfrm>
              <a:off x="4782725" y="2452975"/>
              <a:ext cx="232500" cy="740700"/>
            </a:xfrm>
            <a:custGeom>
              <a:avLst/>
              <a:gdLst/>
              <a:ahLst/>
              <a:cxnLst/>
              <a:rect l="l" t="t" r="r" b="b"/>
              <a:pathLst>
                <a:path w="9300" h="29628" extrusionOk="0">
                  <a:moveTo>
                    <a:pt x="1216" y="0"/>
                  </a:moveTo>
                  <a:cubicBezTo>
                    <a:pt x="984" y="0"/>
                    <a:pt x="745" y="78"/>
                    <a:pt x="502" y="254"/>
                  </a:cubicBezTo>
                  <a:cubicBezTo>
                    <a:pt x="1" y="604"/>
                    <a:pt x="1" y="1657"/>
                    <a:pt x="753" y="1732"/>
                  </a:cubicBezTo>
                  <a:cubicBezTo>
                    <a:pt x="774" y="1734"/>
                    <a:pt x="794" y="1735"/>
                    <a:pt x="814" y="1735"/>
                  </a:cubicBezTo>
                  <a:cubicBezTo>
                    <a:pt x="1414" y="1735"/>
                    <a:pt x="1541" y="1020"/>
                    <a:pt x="1129" y="705"/>
                  </a:cubicBezTo>
                  <a:cubicBezTo>
                    <a:pt x="1171" y="693"/>
                    <a:pt x="1215" y="686"/>
                    <a:pt x="1261" y="686"/>
                  </a:cubicBezTo>
                  <a:cubicBezTo>
                    <a:pt x="1405" y="686"/>
                    <a:pt x="1566" y="747"/>
                    <a:pt x="1755" y="880"/>
                  </a:cubicBezTo>
                  <a:cubicBezTo>
                    <a:pt x="1981" y="1056"/>
                    <a:pt x="2181" y="1256"/>
                    <a:pt x="2357" y="1507"/>
                  </a:cubicBezTo>
                  <a:cubicBezTo>
                    <a:pt x="2557" y="1807"/>
                    <a:pt x="2733" y="2158"/>
                    <a:pt x="2883" y="2484"/>
                  </a:cubicBezTo>
                  <a:cubicBezTo>
                    <a:pt x="3234" y="3186"/>
                    <a:pt x="3485" y="3863"/>
                    <a:pt x="3735" y="4564"/>
                  </a:cubicBezTo>
                  <a:cubicBezTo>
                    <a:pt x="3535" y="4690"/>
                    <a:pt x="3334" y="4865"/>
                    <a:pt x="3159" y="5091"/>
                  </a:cubicBezTo>
                  <a:cubicBezTo>
                    <a:pt x="2407" y="5993"/>
                    <a:pt x="2808" y="7321"/>
                    <a:pt x="3760" y="7848"/>
                  </a:cubicBezTo>
                  <a:cubicBezTo>
                    <a:pt x="1806" y="9276"/>
                    <a:pt x="2181" y="11983"/>
                    <a:pt x="2908" y="14489"/>
                  </a:cubicBezTo>
                  <a:cubicBezTo>
                    <a:pt x="1605" y="15291"/>
                    <a:pt x="1580" y="17672"/>
                    <a:pt x="1906" y="19051"/>
                  </a:cubicBezTo>
                  <a:cubicBezTo>
                    <a:pt x="2382" y="21081"/>
                    <a:pt x="3084" y="25091"/>
                    <a:pt x="4312" y="29151"/>
                  </a:cubicBezTo>
                  <a:cubicBezTo>
                    <a:pt x="4362" y="29352"/>
                    <a:pt x="4462" y="29552"/>
                    <a:pt x="4638" y="29627"/>
                  </a:cubicBezTo>
                  <a:cubicBezTo>
                    <a:pt x="4813" y="29552"/>
                    <a:pt x="4913" y="29352"/>
                    <a:pt x="4988" y="29151"/>
                  </a:cubicBezTo>
                  <a:cubicBezTo>
                    <a:pt x="6192" y="25091"/>
                    <a:pt x="6893" y="21081"/>
                    <a:pt x="7369" y="19051"/>
                  </a:cubicBezTo>
                  <a:cubicBezTo>
                    <a:pt x="7695" y="17672"/>
                    <a:pt x="7670" y="15291"/>
                    <a:pt x="6367" y="14489"/>
                  </a:cubicBezTo>
                  <a:cubicBezTo>
                    <a:pt x="7094" y="11983"/>
                    <a:pt x="7495" y="9276"/>
                    <a:pt x="5515" y="7848"/>
                  </a:cubicBezTo>
                  <a:cubicBezTo>
                    <a:pt x="6467" y="7321"/>
                    <a:pt x="6868" y="5993"/>
                    <a:pt x="6141" y="5091"/>
                  </a:cubicBezTo>
                  <a:cubicBezTo>
                    <a:pt x="5941" y="4865"/>
                    <a:pt x="5740" y="4690"/>
                    <a:pt x="5540" y="4564"/>
                  </a:cubicBezTo>
                  <a:cubicBezTo>
                    <a:pt x="5790" y="3863"/>
                    <a:pt x="6041" y="3186"/>
                    <a:pt x="6392" y="2484"/>
                  </a:cubicBezTo>
                  <a:cubicBezTo>
                    <a:pt x="6567" y="2158"/>
                    <a:pt x="6718" y="1807"/>
                    <a:pt x="6918" y="1507"/>
                  </a:cubicBezTo>
                  <a:cubicBezTo>
                    <a:pt x="7094" y="1256"/>
                    <a:pt x="7294" y="1056"/>
                    <a:pt x="7545" y="880"/>
                  </a:cubicBezTo>
                  <a:cubicBezTo>
                    <a:pt x="7716" y="747"/>
                    <a:pt x="7872" y="686"/>
                    <a:pt x="8014" y="686"/>
                  </a:cubicBezTo>
                  <a:cubicBezTo>
                    <a:pt x="8060" y="686"/>
                    <a:pt x="8104" y="693"/>
                    <a:pt x="8146" y="705"/>
                  </a:cubicBezTo>
                  <a:cubicBezTo>
                    <a:pt x="7734" y="1020"/>
                    <a:pt x="7862" y="1735"/>
                    <a:pt x="8461" y="1735"/>
                  </a:cubicBezTo>
                  <a:cubicBezTo>
                    <a:pt x="8481" y="1735"/>
                    <a:pt x="8501" y="1734"/>
                    <a:pt x="8522" y="1732"/>
                  </a:cubicBezTo>
                  <a:cubicBezTo>
                    <a:pt x="9299" y="1657"/>
                    <a:pt x="9299" y="604"/>
                    <a:pt x="8773" y="254"/>
                  </a:cubicBezTo>
                  <a:cubicBezTo>
                    <a:pt x="8530" y="78"/>
                    <a:pt x="8292" y="0"/>
                    <a:pt x="8061" y="0"/>
                  </a:cubicBezTo>
                  <a:cubicBezTo>
                    <a:pt x="6675" y="0"/>
                    <a:pt x="5554" y="2824"/>
                    <a:pt x="5189" y="4414"/>
                  </a:cubicBezTo>
                  <a:cubicBezTo>
                    <a:pt x="5014" y="4364"/>
                    <a:pt x="4813" y="4339"/>
                    <a:pt x="4638" y="4339"/>
                  </a:cubicBezTo>
                  <a:cubicBezTo>
                    <a:pt x="4462" y="4339"/>
                    <a:pt x="4287" y="4364"/>
                    <a:pt x="4086" y="4414"/>
                  </a:cubicBezTo>
                  <a:cubicBezTo>
                    <a:pt x="3742" y="2824"/>
                    <a:pt x="2607" y="0"/>
                    <a:pt x="121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67" name="Google Shape;1496;p46">
            <a:extLst>
              <a:ext uri="{FF2B5EF4-FFF2-40B4-BE49-F238E27FC236}">
                <a16:creationId xmlns:a16="http://schemas.microsoft.com/office/drawing/2014/main" id="{2A8EB0EC-D807-4A99-AB94-3ABB3C274DA0}"/>
              </a:ext>
            </a:extLst>
          </p:cNvPr>
          <p:cNvGrpSpPr/>
          <p:nvPr/>
        </p:nvGrpSpPr>
        <p:grpSpPr>
          <a:xfrm>
            <a:off x="8629016" y="5149228"/>
            <a:ext cx="724071" cy="473180"/>
            <a:chOff x="7218550" y="1264450"/>
            <a:chExt cx="1810175" cy="1182950"/>
          </a:xfrm>
        </p:grpSpPr>
        <p:sp>
          <p:nvSpPr>
            <p:cNvPr id="168" name="Google Shape;1497;p46">
              <a:extLst>
                <a:ext uri="{FF2B5EF4-FFF2-40B4-BE49-F238E27FC236}">
                  <a16:creationId xmlns:a16="http://schemas.microsoft.com/office/drawing/2014/main" id="{951C0259-28D5-440C-A2B4-6185B98AEA72}"/>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9" name="Google Shape;1498;p46">
              <a:extLst>
                <a:ext uri="{FF2B5EF4-FFF2-40B4-BE49-F238E27FC236}">
                  <a16:creationId xmlns:a16="http://schemas.microsoft.com/office/drawing/2014/main" id="{1DB58535-4D09-42E7-940C-BE05CE99811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0" name="Google Shape;1499;p46">
              <a:extLst>
                <a:ext uri="{FF2B5EF4-FFF2-40B4-BE49-F238E27FC236}">
                  <a16:creationId xmlns:a16="http://schemas.microsoft.com/office/drawing/2014/main" id="{FCC9FBD7-5C33-41A9-89F5-18C67FDCE0A1}"/>
                </a:ext>
              </a:extLst>
            </p:cNvPr>
            <p:cNvSpPr/>
            <p:nvPr/>
          </p:nvSpPr>
          <p:spPr>
            <a:xfrm>
              <a:off x="7647747"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1" name="Google Shape;1500;p46">
              <a:extLst>
                <a:ext uri="{FF2B5EF4-FFF2-40B4-BE49-F238E27FC236}">
                  <a16:creationId xmlns:a16="http://schemas.microsoft.com/office/drawing/2014/main" id="{9F60BC57-0EED-4F37-9287-97A02FEE3767}"/>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2" name="Google Shape;1501;p46">
              <a:extLst>
                <a:ext uri="{FF2B5EF4-FFF2-40B4-BE49-F238E27FC236}">
                  <a16:creationId xmlns:a16="http://schemas.microsoft.com/office/drawing/2014/main" id="{50F548B0-12EC-4617-BDC3-9411B7BB7FD6}"/>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3" name="Google Shape;1502;p46">
              <a:extLst>
                <a:ext uri="{FF2B5EF4-FFF2-40B4-BE49-F238E27FC236}">
                  <a16:creationId xmlns:a16="http://schemas.microsoft.com/office/drawing/2014/main" id="{C6AF9A48-F5B0-47BD-BA76-5E3A448697FD}"/>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4" name="Google Shape;1503;p46">
              <a:extLst>
                <a:ext uri="{FF2B5EF4-FFF2-40B4-BE49-F238E27FC236}">
                  <a16:creationId xmlns:a16="http://schemas.microsoft.com/office/drawing/2014/main" id="{4B6FB156-6ED6-44C2-8558-C468352CD415}"/>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5" name="Google Shape;1504;p46">
              <a:extLst>
                <a:ext uri="{FF2B5EF4-FFF2-40B4-BE49-F238E27FC236}">
                  <a16:creationId xmlns:a16="http://schemas.microsoft.com/office/drawing/2014/main" id="{B44F64CC-77E0-4C20-BA67-4F8A6F5CBE5E}"/>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0000"/>
                </a:solidFill>
                <a:cs typeface="Arial"/>
                <a:sym typeface="Arial"/>
              </a:endParaRPr>
            </a:p>
          </p:txBody>
        </p:sp>
        <p:sp>
          <p:nvSpPr>
            <p:cNvPr id="176" name="Google Shape;1505;p46">
              <a:extLst>
                <a:ext uri="{FF2B5EF4-FFF2-40B4-BE49-F238E27FC236}">
                  <a16:creationId xmlns:a16="http://schemas.microsoft.com/office/drawing/2014/main" id="{2A3BF62D-FDCC-46A4-A9C9-FB302D49B775}"/>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7" name="Google Shape;1506;p46">
              <a:extLst>
                <a:ext uri="{FF2B5EF4-FFF2-40B4-BE49-F238E27FC236}">
                  <a16:creationId xmlns:a16="http://schemas.microsoft.com/office/drawing/2014/main" id="{A50D1926-0009-4BE9-AECD-7F88DDF082C8}"/>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8" name="Google Shape;1507;p46">
              <a:extLst>
                <a:ext uri="{FF2B5EF4-FFF2-40B4-BE49-F238E27FC236}">
                  <a16:creationId xmlns:a16="http://schemas.microsoft.com/office/drawing/2014/main" id="{A4E35314-F025-4B86-B107-4323F8D0E8AE}"/>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9" name="Google Shape;1508;p46">
              <a:extLst>
                <a:ext uri="{FF2B5EF4-FFF2-40B4-BE49-F238E27FC236}">
                  <a16:creationId xmlns:a16="http://schemas.microsoft.com/office/drawing/2014/main" id="{F0D28DB2-ECA6-4C55-BD4A-0EF544A5F37C}"/>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80" name="Google Shape;1509;p46">
              <a:extLst>
                <a:ext uri="{FF2B5EF4-FFF2-40B4-BE49-F238E27FC236}">
                  <a16:creationId xmlns:a16="http://schemas.microsoft.com/office/drawing/2014/main" id="{D2CB5402-68BE-4864-827A-B27C2A9345B5}"/>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pic>
        <p:nvPicPr>
          <p:cNvPr id="73" name="Picture 8">
            <a:extLst>
              <a:ext uri="{FF2B5EF4-FFF2-40B4-BE49-F238E27FC236}">
                <a16:creationId xmlns:a16="http://schemas.microsoft.com/office/drawing/2014/main" id="{D8BA314A-F260-4F51-8937-8E75BB003CE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696909" y="1439724"/>
            <a:ext cx="2189183" cy="5076365"/>
          </a:xfrm>
          <a:prstGeom prst="rect">
            <a:avLst/>
          </a:prstGeom>
        </p:spPr>
      </p:pic>
      <p:pic>
        <p:nvPicPr>
          <p:cNvPr id="76" name="Picture 12">
            <a:extLst>
              <a:ext uri="{FF2B5EF4-FFF2-40B4-BE49-F238E27FC236}">
                <a16:creationId xmlns:a16="http://schemas.microsoft.com/office/drawing/2014/main" id="{A7AD4338-07A6-4A7C-9546-B3D5FB05E5E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811549" y="4373149"/>
            <a:ext cx="4744858" cy="2481638"/>
          </a:xfrm>
          <a:prstGeom prst="rect">
            <a:avLst/>
          </a:prstGeom>
        </p:spPr>
      </p:pic>
      <p:pic>
        <p:nvPicPr>
          <p:cNvPr id="3" name="Picture 2">
            <a:extLst>
              <a:ext uri="{FF2B5EF4-FFF2-40B4-BE49-F238E27FC236}">
                <a16:creationId xmlns:a16="http://schemas.microsoft.com/office/drawing/2014/main" id="{BF5DDC2A-9404-449F-A68A-2F07AD4EE58F}"/>
              </a:ext>
            </a:extLst>
          </p:cNvPr>
          <p:cNvPicPr>
            <a:picLocks noChangeAspect="1"/>
          </p:cNvPicPr>
          <p:nvPr/>
        </p:nvPicPr>
        <p:blipFill>
          <a:blip r:embed="rId9"/>
          <a:stretch>
            <a:fillRect/>
          </a:stretch>
        </p:blipFill>
        <p:spPr>
          <a:xfrm>
            <a:off x="238680" y="1751873"/>
            <a:ext cx="12021999" cy="2002163"/>
          </a:xfrm>
          <a:prstGeom prst="rect">
            <a:avLst/>
          </a:prstGeom>
        </p:spPr>
      </p:pic>
    </p:spTree>
    <p:extLst>
      <p:ext uri="{BB962C8B-B14F-4D97-AF65-F5344CB8AC3E}">
        <p14:creationId xmlns:p14="http://schemas.microsoft.com/office/powerpoint/2010/main" val="2993802907"/>
      </p:ext>
    </p:extLst>
  </p:cSld>
  <p:clrMapOvr>
    <a:masterClrMapping/>
  </p:clrMapOvr>
  <p:transition spd="slow">
    <p:cove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507"/>
        <p:cNvGrpSpPr/>
        <p:nvPr/>
      </p:nvGrpSpPr>
      <p:grpSpPr>
        <a:xfrm>
          <a:off x="0" y="0"/>
          <a:ext cx="0" cy="0"/>
          <a:chOff x="0" y="0"/>
          <a:chExt cx="0" cy="0"/>
        </a:xfrm>
      </p:grpSpPr>
      <p:pic>
        <p:nvPicPr>
          <p:cNvPr id="7" name="Picture 6">
            <a:extLst>
              <a:ext uri="{FF2B5EF4-FFF2-40B4-BE49-F238E27FC236}">
                <a16:creationId xmlns:a16="http://schemas.microsoft.com/office/drawing/2014/main" id="{EB357A30-AEA1-47DC-A0C9-684B1C07699C}"/>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0" b="100000" l="0" r="100000">
                        <a14:foregroundMark x1="5417" y1="97870" x2="94271" y2="93796"/>
                        <a14:foregroundMark x1="938" y1="98889" x2="99948" y2="99352"/>
                        <a14:backgroundMark x1="12031" y1="25556" x2="82760" y2="80185"/>
                      </a14:backgroundRemoval>
                    </a14:imgEffect>
                  </a14:imgLayer>
                </a14:imgProps>
              </a:ext>
            </a:extLst>
          </a:blip>
          <a:stretch>
            <a:fillRect/>
          </a:stretch>
        </p:blipFill>
        <p:spPr>
          <a:xfrm>
            <a:off x="0" y="0"/>
            <a:ext cx="12192000" cy="6858000"/>
          </a:xfrm>
          <a:prstGeom prst="rect">
            <a:avLst/>
          </a:prstGeom>
        </p:spPr>
      </p:pic>
      <p:sp>
        <p:nvSpPr>
          <p:cNvPr id="114" name="Google Shape;2255;p51">
            <a:extLst>
              <a:ext uri="{FF2B5EF4-FFF2-40B4-BE49-F238E27FC236}">
                <a16:creationId xmlns:a16="http://schemas.microsoft.com/office/drawing/2014/main" id="{5CB2101A-81CB-4DFB-910E-5104A438CC6F}"/>
              </a:ext>
            </a:extLst>
          </p:cNvPr>
          <p:cNvSpPr/>
          <p:nvPr/>
        </p:nvSpPr>
        <p:spPr>
          <a:xfrm>
            <a:off x="1980898" y="1195229"/>
            <a:ext cx="8389925" cy="3582158"/>
          </a:xfrm>
          <a:prstGeom prst="round2DiagRect">
            <a:avLst>
              <a:gd name="adj1" fmla="val 50000"/>
              <a:gd name="adj2" fmla="val 0"/>
            </a:avLst>
          </a:pr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0000"/>
              </a:solidFill>
              <a:cs typeface="Arial"/>
              <a:sym typeface="Arial"/>
            </a:endParaRPr>
          </a:p>
        </p:txBody>
      </p:sp>
      <p:grpSp>
        <p:nvGrpSpPr>
          <p:cNvPr id="115" name="Google Shape;2422;p51">
            <a:extLst>
              <a:ext uri="{FF2B5EF4-FFF2-40B4-BE49-F238E27FC236}">
                <a16:creationId xmlns:a16="http://schemas.microsoft.com/office/drawing/2014/main" id="{4EF9285D-E79C-4813-ADA5-CCC9B15210F8}"/>
              </a:ext>
            </a:extLst>
          </p:cNvPr>
          <p:cNvGrpSpPr/>
          <p:nvPr/>
        </p:nvGrpSpPr>
        <p:grpSpPr>
          <a:xfrm>
            <a:off x="3188434" y="5165895"/>
            <a:ext cx="463528" cy="473297"/>
            <a:chOff x="7348550" y="1658600"/>
            <a:chExt cx="1664175" cy="1699250"/>
          </a:xfrm>
        </p:grpSpPr>
        <p:sp>
          <p:nvSpPr>
            <p:cNvPr id="116" name="Google Shape;2423;p51">
              <a:extLst>
                <a:ext uri="{FF2B5EF4-FFF2-40B4-BE49-F238E27FC236}">
                  <a16:creationId xmlns:a16="http://schemas.microsoft.com/office/drawing/2014/main" id="{369932AD-B1C8-4F53-8892-109FBA4C1FCF}"/>
                </a:ext>
              </a:extLst>
            </p:cNvPr>
            <p:cNvSpPr/>
            <p:nvPr/>
          </p:nvSpPr>
          <p:spPr>
            <a:xfrm>
              <a:off x="8057825" y="2298825"/>
              <a:ext cx="609050" cy="520425"/>
            </a:xfrm>
            <a:custGeom>
              <a:avLst/>
              <a:gdLst/>
              <a:ahLst/>
              <a:cxnLst/>
              <a:rect l="l" t="t" r="r" b="b"/>
              <a:pathLst>
                <a:path w="24362" h="20817" extrusionOk="0">
                  <a:moveTo>
                    <a:pt x="14101" y="0"/>
                  </a:moveTo>
                  <a:cubicBezTo>
                    <a:pt x="6615" y="0"/>
                    <a:pt x="0" y="16882"/>
                    <a:pt x="0" y="16882"/>
                  </a:cubicBezTo>
                  <a:cubicBezTo>
                    <a:pt x="1780" y="20441"/>
                    <a:pt x="3860" y="20817"/>
                    <a:pt x="3860" y="20817"/>
                  </a:cubicBezTo>
                  <a:cubicBezTo>
                    <a:pt x="12080" y="17032"/>
                    <a:pt x="24361" y="6305"/>
                    <a:pt x="17394" y="1167"/>
                  </a:cubicBezTo>
                  <a:cubicBezTo>
                    <a:pt x="16290" y="355"/>
                    <a:pt x="15186" y="0"/>
                    <a:pt x="1410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7" name="Google Shape;2424;p51">
              <a:extLst>
                <a:ext uri="{FF2B5EF4-FFF2-40B4-BE49-F238E27FC236}">
                  <a16:creationId xmlns:a16="http://schemas.microsoft.com/office/drawing/2014/main" id="{452F0B4C-B026-4617-A056-4599D7F8F01B}"/>
                </a:ext>
              </a:extLst>
            </p:cNvPr>
            <p:cNvSpPr/>
            <p:nvPr/>
          </p:nvSpPr>
          <p:spPr>
            <a:xfrm>
              <a:off x="8171225" y="2496975"/>
              <a:ext cx="663575" cy="381800"/>
            </a:xfrm>
            <a:custGeom>
              <a:avLst/>
              <a:gdLst/>
              <a:ahLst/>
              <a:cxnLst/>
              <a:rect l="l" t="t" r="r" b="b"/>
              <a:pathLst>
                <a:path w="26543" h="15272" extrusionOk="0">
                  <a:moveTo>
                    <a:pt x="17381" y="1"/>
                  </a:moveTo>
                  <a:cubicBezTo>
                    <a:pt x="10306" y="1"/>
                    <a:pt x="1" y="10109"/>
                    <a:pt x="1" y="10109"/>
                  </a:cubicBezTo>
                  <a:cubicBezTo>
                    <a:pt x="176" y="14094"/>
                    <a:pt x="1930" y="15271"/>
                    <a:pt x="1930" y="15271"/>
                  </a:cubicBezTo>
                  <a:cubicBezTo>
                    <a:pt x="10978" y="15196"/>
                    <a:pt x="26542" y="10409"/>
                    <a:pt x="22306" y="2890"/>
                  </a:cubicBezTo>
                  <a:cubicBezTo>
                    <a:pt x="21129" y="811"/>
                    <a:pt x="19384" y="1"/>
                    <a:pt x="17381"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8" name="Google Shape;2425;p51">
              <a:extLst>
                <a:ext uri="{FF2B5EF4-FFF2-40B4-BE49-F238E27FC236}">
                  <a16:creationId xmlns:a16="http://schemas.microsoft.com/office/drawing/2014/main" id="{BC7E166D-0461-413D-8CB4-F6E9930F4721}"/>
                </a:ext>
              </a:extLst>
            </p:cNvPr>
            <p:cNvSpPr/>
            <p:nvPr/>
          </p:nvSpPr>
          <p:spPr>
            <a:xfrm>
              <a:off x="8218850" y="2871850"/>
              <a:ext cx="395375" cy="373475"/>
            </a:xfrm>
            <a:custGeom>
              <a:avLst/>
              <a:gdLst/>
              <a:ahLst/>
              <a:cxnLst/>
              <a:rect l="l" t="t" r="r" b="b"/>
              <a:pathLst>
                <a:path w="15815" h="14939" extrusionOk="0">
                  <a:moveTo>
                    <a:pt x="9374" y="1"/>
                  </a:moveTo>
                  <a:cubicBezTo>
                    <a:pt x="7344" y="3008"/>
                    <a:pt x="4311" y="6617"/>
                    <a:pt x="0" y="9750"/>
                  </a:cubicBezTo>
                  <a:cubicBezTo>
                    <a:pt x="2807" y="11906"/>
                    <a:pt x="5539" y="13610"/>
                    <a:pt x="7995" y="14938"/>
                  </a:cubicBezTo>
                  <a:cubicBezTo>
                    <a:pt x="12231" y="11680"/>
                    <a:pt x="14537" y="7495"/>
                    <a:pt x="15815" y="3911"/>
                  </a:cubicBezTo>
                  <a:cubicBezTo>
                    <a:pt x="13910" y="2983"/>
                    <a:pt x="11705" y="1705"/>
                    <a:pt x="9374"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9" name="Google Shape;2426;p51">
              <a:extLst>
                <a:ext uri="{FF2B5EF4-FFF2-40B4-BE49-F238E27FC236}">
                  <a16:creationId xmlns:a16="http://schemas.microsoft.com/office/drawing/2014/main" id="{70A81E68-464C-4C13-BD75-1CF8146267AC}"/>
                </a:ext>
              </a:extLst>
            </p:cNvPr>
            <p:cNvSpPr/>
            <p:nvPr/>
          </p:nvSpPr>
          <p:spPr>
            <a:xfrm>
              <a:off x="8609200" y="3027250"/>
              <a:ext cx="295150" cy="330600"/>
            </a:xfrm>
            <a:custGeom>
              <a:avLst/>
              <a:gdLst/>
              <a:ahLst/>
              <a:cxnLst/>
              <a:rect l="l" t="t" r="r" b="b"/>
              <a:pathLst>
                <a:path w="11806" h="13224" extrusionOk="0">
                  <a:moveTo>
                    <a:pt x="6066" y="0"/>
                  </a:moveTo>
                  <a:cubicBezTo>
                    <a:pt x="5364" y="3735"/>
                    <a:pt x="3710" y="8271"/>
                    <a:pt x="0" y="12156"/>
                  </a:cubicBezTo>
                  <a:cubicBezTo>
                    <a:pt x="1604" y="12732"/>
                    <a:pt x="2657" y="12983"/>
                    <a:pt x="2833" y="13033"/>
                  </a:cubicBezTo>
                  <a:cubicBezTo>
                    <a:pt x="3364" y="13162"/>
                    <a:pt x="3895" y="13224"/>
                    <a:pt x="4418" y="13224"/>
                  </a:cubicBezTo>
                  <a:cubicBezTo>
                    <a:pt x="7451" y="13224"/>
                    <a:pt x="10201" y="11149"/>
                    <a:pt x="10928" y="8071"/>
                  </a:cubicBezTo>
                  <a:cubicBezTo>
                    <a:pt x="11805" y="4512"/>
                    <a:pt x="9625" y="903"/>
                    <a:pt x="606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0" name="Google Shape;2427;p51">
              <a:extLst>
                <a:ext uri="{FF2B5EF4-FFF2-40B4-BE49-F238E27FC236}">
                  <a16:creationId xmlns:a16="http://schemas.microsoft.com/office/drawing/2014/main" id="{CCDDC886-76CE-4A7C-BEB9-4867EA4EC683}"/>
                </a:ext>
              </a:extLst>
            </p:cNvPr>
            <p:cNvSpPr/>
            <p:nvPr/>
          </p:nvSpPr>
          <p:spPr>
            <a:xfrm>
              <a:off x="8418725" y="2969600"/>
              <a:ext cx="342125" cy="361550"/>
            </a:xfrm>
            <a:custGeom>
              <a:avLst/>
              <a:gdLst/>
              <a:ahLst/>
              <a:cxnLst/>
              <a:rect l="l" t="t" r="r" b="b"/>
              <a:pathLst>
                <a:path w="13685" h="14462" extrusionOk="0">
                  <a:moveTo>
                    <a:pt x="7820" y="1"/>
                  </a:moveTo>
                  <a:cubicBezTo>
                    <a:pt x="6542" y="3585"/>
                    <a:pt x="4236" y="7770"/>
                    <a:pt x="0" y="11028"/>
                  </a:cubicBezTo>
                  <a:cubicBezTo>
                    <a:pt x="3108" y="12707"/>
                    <a:pt x="5765" y="13810"/>
                    <a:pt x="7619" y="14462"/>
                  </a:cubicBezTo>
                  <a:cubicBezTo>
                    <a:pt x="11329" y="10577"/>
                    <a:pt x="12983" y="6041"/>
                    <a:pt x="13685" y="2306"/>
                  </a:cubicBezTo>
                  <a:cubicBezTo>
                    <a:pt x="13660" y="2306"/>
                    <a:pt x="13660" y="2281"/>
                    <a:pt x="13635" y="2281"/>
                  </a:cubicBezTo>
                  <a:cubicBezTo>
                    <a:pt x="13359" y="2206"/>
                    <a:pt x="11078" y="1605"/>
                    <a:pt x="7820" y="1"/>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1" name="Google Shape;2428;p51">
              <a:extLst>
                <a:ext uri="{FF2B5EF4-FFF2-40B4-BE49-F238E27FC236}">
                  <a16:creationId xmlns:a16="http://schemas.microsoft.com/office/drawing/2014/main" id="{67E0A0CC-9BEB-400A-8FF4-14A3CE111858}"/>
                </a:ext>
              </a:extLst>
            </p:cNvPr>
            <p:cNvSpPr/>
            <p:nvPr/>
          </p:nvSpPr>
          <p:spPr>
            <a:xfrm>
              <a:off x="7770850" y="2393750"/>
              <a:ext cx="539500" cy="556450"/>
            </a:xfrm>
            <a:custGeom>
              <a:avLst/>
              <a:gdLst/>
              <a:ahLst/>
              <a:cxnLst/>
              <a:rect l="l" t="t" r="r" b="b"/>
              <a:pathLst>
                <a:path w="21580" h="22258" extrusionOk="0">
                  <a:moveTo>
                    <a:pt x="7670" y="0"/>
                  </a:moveTo>
                  <a:cubicBezTo>
                    <a:pt x="6576" y="0"/>
                    <a:pt x="5465" y="267"/>
                    <a:pt x="4437" y="829"/>
                  </a:cubicBezTo>
                  <a:cubicBezTo>
                    <a:pt x="1203" y="2608"/>
                    <a:pt x="0" y="6694"/>
                    <a:pt x="1780" y="9952"/>
                  </a:cubicBezTo>
                  <a:cubicBezTo>
                    <a:pt x="4462" y="14814"/>
                    <a:pt x="7494" y="18874"/>
                    <a:pt x="10677" y="22258"/>
                  </a:cubicBezTo>
                  <a:cubicBezTo>
                    <a:pt x="15439" y="19927"/>
                    <a:pt x="19048" y="16894"/>
                    <a:pt x="21580" y="14263"/>
                  </a:cubicBezTo>
                  <a:cubicBezTo>
                    <a:pt x="18747" y="11405"/>
                    <a:pt x="15965" y="7847"/>
                    <a:pt x="13559" y="3486"/>
                  </a:cubicBezTo>
                  <a:cubicBezTo>
                    <a:pt x="12342" y="1256"/>
                    <a:pt x="10044" y="0"/>
                    <a:pt x="7670"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2" name="Google Shape;2429;p51">
              <a:extLst>
                <a:ext uri="{FF2B5EF4-FFF2-40B4-BE49-F238E27FC236}">
                  <a16:creationId xmlns:a16="http://schemas.microsoft.com/office/drawing/2014/main" id="{F8B578C1-1206-4089-9FE4-8F22D177DD55}"/>
                </a:ext>
              </a:extLst>
            </p:cNvPr>
            <p:cNvSpPr/>
            <p:nvPr/>
          </p:nvSpPr>
          <p:spPr>
            <a:xfrm>
              <a:off x="8037775" y="2750300"/>
              <a:ext cx="415425" cy="365325"/>
            </a:xfrm>
            <a:custGeom>
              <a:avLst/>
              <a:gdLst/>
              <a:ahLst/>
              <a:cxnLst/>
              <a:rect l="l" t="t" r="r" b="b"/>
              <a:pathLst>
                <a:path w="16617" h="14613" extrusionOk="0">
                  <a:moveTo>
                    <a:pt x="10903" y="1"/>
                  </a:moveTo>
                  <a:cubicBezTo>
                    <a:pt x="8371" y="2632"/>
                    <a:pt x="4762" y="5665"/>
                    <a:pt x="0" y="7996"/>
                  </a:cubicBezTo>
                  <a:cubicBezTo>
                    <a:pt x="351" y="8372"/>
                    <a:pt x="702" y="8773"/>
                    <a:pt x="1078" y="9123"/>
                  </a:cubicBezTo>
                  <a:cubicBezTo>
                    <a:pt x="3133" y="11229"/>
                    <a:pt x="5213" y="13033"/>
                    <a:pt x="7268" y="14612"/>
                  </a:cubicBezTo>
                  <a:cubicBezTo>
                    <a:pt x="11554" y="11479"/>
                    <a:pt x="14587" y="7870"/>
                    <a:pt x="16617" y="4863"/>
                  </a:cubicBezTo>
                  <a:cubicBezTo>
                    <a:pt x="14762" y="3534"/>
                    <a:pt x="12807" y="1905"/>
                    <a:pt x="10903" y="1"/>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3" name="Google Shape;2430;p51">
              <a:extLst>
                <a:ext uri="{FF2B5EF4-FFF2-40B4-BE49-F238E27FC236}">
                  <a16:creationId xmlns:a16="http://schemas.microsoft.com/office/drawing/2014/main" id="{A1E62F6B-28A7-4163-BB2F-4214A8D9222D}"/>
                </a:ext>
              </a:extLst>
            </p:cNvPr>
            <p:cNvSpPr/>
            <p:nvPr/>
          </p:nvSpPr>
          <p:spPr>
            <a:xfrm>
              <a:off x="7694400" y="2229250"/>
              <a:ext cx="542025" cy="550525"/>
            </a:xfrm>
            <a:custGeom>
              <a:avLst/>
              <a:gdLst/>
              <a:ahLst/>
              <a:cxnLst/>
              <a:rect l="l" t="t" r="r" b="b"/>
              <a:pathLst>
                <a:path w="21681" h="22021" extrusionOk="0">
                  <a:moveTo>
                    <a:pt x="10385" y="0"/>
                  </a:moveTo>
                  <a:cubicBezTo>
                    <a:pt x="10200" y="0"/>
                    <a:pt x="10013" y="5"/>
                    <a:pt x="9825" y="15"/>
                  </a:cubicBezTo>
                  <a:cubicBezTo>
                    <a:pt x="4261" y="291"/>
                    <a:pt x="1" y="5103"/>
                    <a:pt x="302" y="10642"/>
                  </a:cubicBezTo>
                  <a:cubicBezTo>
                    <a:pt x="377" y="12296"/>
                    <a:pt x="703" y="13825"/>
                    <a:pt x="803" y="14251"/>
                  </a:cubicBezTo>
                  <a:cubicBezTo>
                    <a:pt x="1254" y="16106"/>
                    <a:pt x="2181" y="17735"/>
                    <a:pt x="3434" y="18988"/>
                  </a:cubicBezTo>
                  <a:cubicBezTo>
                    <a:pt x="5294" y="20886"/>
                    <a:pt x="7872" y="22021"/>
                    <a:pt x="10607" y="22021"/>
                  </a:cubicBezTo>
                  <a:cubicBezTo>
                    <a:pt x="11374" y="22021"/>
                    <a:pt x="12154" y="21932"/>
                    <a:pt x="12933" y="21745"/>
                  </a:cubicBezTo>
                  <a:cubicBezTo>
                    <a:pt x="18322" y="20492"/>
                    <a:pt x="21680" y="15103"/>
                    <a:pt x="20452" y="9715"/>
                  </a:cubicBezTo>
                  <a:cubicBezTo>
                    <a:pt x="20452" y="9665"/>
                    <a:pt x="20427" y="9589"/>
                    <a:pt x="20402" y="9489"/>
                  </a:cubicBezTo>
                  <a:cubicBezTo>
                    <a:pt x="20136" y="4113"/>
                    <a:pt x="15704" y="0"/>
                    <a:pt x="10385"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4" name="Google Shape;2431;p51">
              <a:extLst>
                <a:ext uri="{FF2B5EF4-FFF2-40B4-BE49-F238E27FC236}">
                  <a16:creationId xmlns:a16="http://schemas.microsoft.com/office/drawing/2014/main" id="{2F39417F-105B-4C5E-A723-CC6C86E7A94F}"/>
                </a:ext>
              </a:extLst>
            </p:cNvPr>
            <p:cNvSpPr/>
            <p:nvPr/>
          </p:nvSpPr>
          <p:spPr>
            <a:xfrm>
              <a:off x="7416550" y="1887700"/>
              <a:ext cx="471600" cy="585750"/>
            </a:xfrm>
            <a:custGeom>
              <a:avLst/>
              <a:gdLst/>
              <a:ahLst/>
              <a:cxnLst/>
              <a:rect l="l" t="t" r="r" b="b"/>
              <a:pathLst>
                <a:path w="18864" h="23430" extrusionOk="0">
                  <a:moveTo>
                    <a:pt x="983" y="1"/>
                  </a:moveTo>
                  <a:cubicBezTo>
                    <a:pt x="391" y="1"/>
                    <a:pt x="1" y="889"/>
                    <a:pt x="639" y="1271"/>
                  </a:cubicBezTo>
                  <a:cubicBezTo>
                    <a:pt x="7932" y="5582"/>
                    <a:pt x="15751" y="14379"/>
                    <a:pt x="17456" y="22951"/>
                  </a:cubicBezTo>
                  <a:cubicBezTo>
                    <a:pt x="17526" y="23284"/>
                    <a:pt x="17780" y="23430"/>
                    <a:pt x="18046" y="23430"/>
                  </a:cubicBezTo>
                  <a:cubicBezTo>
                    <a:pt x="18441" y="23430"/>
                    <a:pt x="18864" y="23109"/>
                    <a:pt x="18759" y="22600"/>
                  </a:cubicBezTo>
                  <a:cubicBezTo>
                    <a:pt x="16979" y="13702"/>
                    <a:pt x="8909" y="4605"/>
                    <a:pt x="1315" y="93"/>
                  </a:cubicBezTo>
                  <a:cubicBezTo>
                    <a:pt x="1201" y="29"/>
                    <a:pt x="1089" y="1"/>
                    <a:pt x="983"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5" name="Google Shape;2432;p51">
              <a:extLst>
                <a:ext uri="{FF2B5EF4-FFF2-40B4-BE49-F238E27FC236}">
                  <a16:creationId xmlns:a16="http://schemas.microsoft.com/office/drawing/2014/main" id="{B520A0BE-9B25-42EF-9305-13EBFD145F13}"/>
                </a:ext>
              </a:extLst>
            </p:cNvPr>
            <p:cNvSpPr/>
            <p:nvPr/>
          </p:nvSpPr>
          <p:spPr>
            <a:xfrm>
              <a:off x="7348550" y="1849900"/>
              <a:ext cx="139750" cy="112850"/>
            </a:xfrm>
            <a:custGeom>
              <a:avLst/>
              <a:gdLst/>
              <a:ahLst/>
              <a:cxnLst/>
              <a:rect l="l" t="t" r="r" b="b"/>
              <a:pathLst>
                <a:path w="5590" h="4514" extrusionOk="0">
                  <a:moveTo>
                    <a:pt x="2238" y="0"/>
                  </a:moveTo>
                  <a:cubicBezTo>
                    <a:pt x="1372" y="0"/>
                    <a:pt x="529" y="718"/>
                    <a:pt x="301" y="1505"/>
                  </a:cubicBezTo>
                  <a:cubicBezTo>
                    <a:pt x="0" y="2633"/>
                    <a:pt x="702" y="3610"/>
                    <a:pt x="1729" y="3986"/>
                  </a:cubicBezTo>
                  <a:cubicBezTo>
                    <a:pt x="2080" y="4137"/>
                    <a:pt x="2456" y="4262"/>
                    <a:pt x="2807" y="4412"/>
                  </a:cubicBezTo>
                  <a:cubicBezTo>
                    <a:pt x="2986" y="4482"/>
                    <a:pt x="3170" y="4514"/>
                    <a:pt x="3353" y="4514"/>
                  </a:cubicBezTo>
                  <a:cubicBezTo>
                    <a:pt x="4224" y="4514"/>
                    <a:pt x="5081" y="3796"/>
                    <a:pt x="5288" y="3009"/>
                  </a:cubicBezTo>
                  <a:cubicBezTo>
                    <a:pt x="5589" y="1881"/>
                    <a:pt x="4887" y="904"/>
                    <a:pt x="3885" y="528"/>
                  </a:cubicBezTo>
                  <a:cubicBezTo>
                    <a:pt x="3509" y="377"/>
                    <a:pt x="3133" y="252"/>
                    <a:pt x="2782" y="102"/>
                  </a:cubicBezTo>
                  <a:cubicBezTo>
                    <a:pt x="2603" y="32"/>
                    <a:pt x="2420" y="0"/>
                    <a:pt x="2238"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6" name="Google Shape;2433;p51">
              <a:extLst>
                <a:ext uri="{FF2B5EF4-FFF2-40B4-BE49-F238E27FC236}">
                  <a16:creationId xmlns:a16="http://schemas.microsoft.com/office/drawing/2014/main" id="{AB164D46-F114-4516-8961-4E16CC22230A}"/>
                </a:ext>
              </a:extLst>
            </p:cNvPr>
            <p:cNvSpPr/>
            <p:nvPr/>
          </p:nvSpPr>
          <p:spPr>
            <a:xfrm>
              <a:off x="7639900" y="1658600"/>
              <a:ext cx="151025" cy="129350"/>
            </a:xfrm>
            <a:custGeom>
              <a:avLst/>
              <a:gdLst/>
              <a:ahLst/>
              <a:cxnLst/>
              <a:rect l="l" t="t" r="r" b="b"/>
              <a:pathLst>
                <a:path w="6041" h="5174" extrusionOk="0">
                  <a:moveTo>
                    <a:pt x="2231" y="1"/>
                  </a:moveTo>
                  <a:cubicBezTo>
                    <a:pt x="1362" y="1"/>
                    <a:pt x="508" y="748"/>
                    <a:pt x="301" y="1513"/>
                  </a:cubicBezTo>
                  <a:cubicBezTo>
                    <a:pt x="0" y="2666"/>
                    <a:pt x="702" y="3568"/>
                    <a:pt x="1705" y="3994"/>
                  </a:cubicBezTo>
                  <a:cubicBezTo>
                    <a:pt x="1402" y="3866"/>
                    <a:pt x="1291" y="3821"/>
                    <a:pt x="1280" y="3821"/>
                  </a:cubicBezTo>
                  <a:cubicBezTo>
                    <a:pt x="1260" y="3821"/>
                    <a:pt x="1543" y="3956"/>
                    <a:pt x="1654" y="4019"/>
                  </a:cubicBezTo>
                  <a:cubicBezTo>
                    <a:pt x="1682" y="4039"/>
                    <a:pt x="1706" y="4056"/>
                    <a:pt x="1726" y="4069"/>
                  </a:cubicBezTo>
                  <a:lnTo>
                    <a:pt x="1726" y="4069"/>
                  </a:lnTo>
                  <a:cubicBezTo>
                    <a:pt x="1807" y="4163"/>
                    <a:pt x="1854" y="4214"/>
                    <a:pt x="1869" y="4214"/>
                  </a:cubicBezTo>
                  <a:cubicBezTo>
                    <a:pt x="1879" y="4214"/>
                    <a:pt x="1874" y="4192"/>
                    <a:pt x="1855" y="4145"/>
                  </a:cubicBezTo>
                  <a:lnTo>
                    <a:pt x="1855" y="4145"/>
                  </a:lnTo>
                  <a:cubicBezTo>
                    <a:pt x="2310" y="4757"/>
                    <a:pt x="2948" y="5174"/>
                    <a:pt x="3658" y="5174"/>
                  </a:cubicBezTo>
                  <a:cubicBezTo>
                    <a:pt x="3965" y="5174"/>
                    <a:pt x="4286" y="5096"/>
                    <a:pt x="4612" y="4922"/>
                  </a:cubicBezTo>
                  <a:cubicBezTo>
                    <a:pt x="5464" y="4445"/>
                    <a:pt x="6040" y="3042"/>
                    <a:pt x="5389" y="2165"/>
                  </a:cubicBezTo>
                  <a:cubicBezTo>
                    <a:pt x="4662" y="1212"/>
                    <a:pt x="3885" y="561"/>
                    <a:pt x="2782" y="109"/>
                  </a:cubicBezTo>
                  <a:cubicBezTo>
                    <a:pt x="2602" y="35"/>
                    <a:pt x="2416" y="1"/>
                    <a:pt x="2231"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7" name="Google Shape;2434;p51">
              <a:extLst>
                <a:ext uri="{FF2B5EF4-FFF2-40B4-BE49-F238E27FC236}">
                  <a16:creationId xmlns:a16="http://schemas.microsoft.com/office/drawing/2014/main" id="{4848C304-103A-4C45-9C10-C885F3402FDA}"/>
                </a:ext>
              </a:extLst>
            </p:cNvPr>
            <p:cNvSpPr/>
            <p:nvPr/>
          </p:nvSpPr>
          <p:spPr>
            <a:xfrm>
              <a:off x="7715425" y="1735150"/>
              <a:ext cx="276925" cy="713025"/>
            </a:xfrm>
            <a:custGeom>
              <a:avLst/>
              <a:gdLst/>
              <a:ahLst/>
              <a:cxnLst/>
              <a:rect l="l" t="t" r="r" b="b"/>
              <a:pathLst>
                <a:path w="11077" h="28521" extrusionOk="0">
                  <a:moveTo>
                    <a:pt x="977" y="0"/>
                  </a:moveTo>
                  <a:cubicBezTo>
                    <a:pt x="472" y="0"/>
                    <a:pt x="0" y="676"/>
                    <a:pt x="463" y="1158"/>
                  </a:cubicBezTo>
                  <a:cubicBezTo>
                    <a:pt x="7155" y="8301"/>
                    <a:pt x="9536" y="18301"/>
                    <a:pt x="9711" y="27850"/>
                  </a:cubicBezTo>
                  <a:cubicBezTo>
                    <a:pt x="9724" y="28295"/>
                    <a:pt x="10078" y="28520"/>
                    <a:pt x="10421" y="28520"/>
                  </a:cubicBezTo>
                  <a:cubicBezTo>
                    <a:pt x="10754" y="28520"/>
                    <a:pt x="11077" y="28307"/>
                    <a:pt x="11065" y="27875"/>
                  </a:cubicBezTo>
                  <a:cubicBezTo>
                    <a:pt x="10889" y="17950"/>
                    <a:pt x="8358" y="7624"/>
                    <a:pt x="1415" y="205"/>
                  </a:cubicBezTo>
                  <a:cubicBezTo>
                    <a:pt x="1283" y="61"/>
                    <a:pt x="1128" y="0"/>
                    <a:pt x="977"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8" name="Google Shape;2435;p51">
              <a:extLst>
                <a:ext uri="{FF2B5EF4-FFF2-40B4-BE49-F238E27FC236}">
                  <a16:creationId xmlns:a16="http://schemas.microsoft.com/office/drawing/2014/main" id="{318F44B2-E1D6-426B-8F94-3CA5A6420CE8}"/>
                </a:ext>
              </a:extLst>
            </p:cNvPr>
            <p:cNvSpPr/>
            <p:nvPr/>
          </p:nvSpPr>
          <p:spPr>
            <a:xfrm>
              <a:off x="8836650" y="3187650"/>
              <a:ext cx="176075" cy="96525"/>
            </a:xfrm>
            <a:custGeom>
              <a:avLst/>
              <a:gdLst/>
              <a:ahLst/>
              <a:cxnLst/>
              <a:rect l="l" t="t" r="r" b="b"/>
              <a:pathLst>
                <a:path w="7043" h="3861" extrusionOk="0">
                  <a:moveTo>
                    <a:pt x="1278" y="0"/>
                  </a:moveTo>
                  <a:lnTo>
                    <a:pt x="0" y="3008"/>
                  </a:lnTo>
                  <a:lnTo>
                    <a:pt x="7043" y="3860"/>
                  </a:lnTo>
                  <a:lnTo>
                    <a:pt x="1278" y="0"/>
                  </a:ln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29" name="Google Shape;2436;p51">
            <a:extLst>
              <a:ext uri="{FF2B5EF4-FFF2-40B4-BE49-F238E27FC236}">
                <a16:creationId xmlns:a16="http://schemas.microsoft.com/office/drawing/2014/main" id="{303FFA1F-07E5-40EF-B39B-2E6F8F757C6D}"/>
              </a:ext>
            </a:extLst>
          </p:cNvPr>
          <p:cNvGrpSpPr/>
          <p:nvPr/>
        </p:nvGrpSpPr>
        <p:grpSpPr>
          <a:xfrm>
            <a:off x="1529376" y="115998"/>
            <a:ext cx="1057839" cy="780768"/>
            <a:chOff x="7757175" y="1399875"/>
            <a:chExt cx="1347450" cy="994525"/>
          </a:xfrm>
        </p:grpSpPr>
        <p:sp>
          <p:nvSpPr>
            <p:cNvPr id="130" name="Google Shape;2437;p51">
              <a:extLst>
                <a:ext uri="{FF2B5EF4-FFF2-40B4-BE49-F238E27FC236}">
                  <a16:creationId xmlns:a16="http://schemas.microsoft.com/office/drawing/2014/main" id="{66898B7E-EA7C-496B-9101-126698E0A802}"/>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1" name="Google Shape;2438;p51">
              <a:extLst>
                <a:ext uri="{FF2B5EF4-FFF2-40B4-BE49-F238E27FC236}">
                  <a16:creationId xmlns:a16="http://schemas.microsoft.com/office/drawing/2014/main" id="{CC5D1D76-BAB2-41DA-85C4-016F11FCC1A6}"/>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2" name="Google Shape;2439;p51">
              <a:extLst>
                <a:ext uri="{FF2B5EF4-FFF2-40B4-BE49-F238E27FC236}">
                  <a16:creationId xmlns:a16="http://schemas.microsoft.com/office/drawing/2014/main" id="{5EC89C69-0EE2-4EC9-A8F6-445CAC3D38DA}"/>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3" name="Google Shape;2440;p51">
              <a:extLst>
                <a:ext uri="{FF2B5EF4-FFF2-40B4-BE49-F238E27FC236}">
                  <a16:creationId xmlns:a16="http://schemas.microsoft.com/office/drawing/2014/main" id="{E23D0D1F-599F-44A7-9141-0E60C2E2BF42}"/>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4" name="Google Shape;2441;p51">
              <a:extLst>
                <a:ext uri="{FF2B5EF4-FFF2-40B4-BE49-F238E27FC236}">
                  <a16:creationId xmlns:a16="http://schemas.microsoft.com/office/drawing/2014/main" id="{75E7D036-79C6-427B-94FA-DEBBB8637BE6}"/>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5" name="Google Shape;2442;p51">
              <a:extLst>
                <a:ext uri="{FF2B5EF4-FFF2-40B4-BE49-F238E27FC236}">
                  <a16:creationId xmlns:a16="http://schemas.microsoft.com/office/drawing/2014/main" id="{0296EF35-1960-42F4-8A05-64F7E66ACF40}"/>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6" name="Google Shape;2443;p51">
              <a:extLst>
                <a:ext uri="{FF2B5EF4-FFF2-40B4-BE49-F238E27FC236}">
                  <a16:creationId xmlns:a16="http://schemas.microsoft.com/office/drawing/2014/main" id="{5C2C8E5A-06C8-4E79-8F19-C40510E1D370}"/>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7" name="Google Shape;2444;p51">
              <a:extLst>
                <a:ext uri="{FF2B5EF4-FFF2-40B4-BE49-F238E27FC236}">
                  <a16:creationId xmlns:a16="http://schemas.microsoft.com/office/drawing/2014/main" id="{3D3859C9-10EB-4CA7-891D-1EE2D3CDFBD4}"/>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8" name="Google Shape;2445;p51">
              <a:extLst>
                <a:ext uri="{FF2B5EF4-FFF2-40B4-BE49-F238E27FC236}">
                  <a16:creationId xmlns:a16="http://schemas.microsoft.com/office/drawing/2014/main" id="{1BAD300B-4CC4-40CA-8141-9A4947007731}"/>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39" name="Google Shape;2446;p51">
            <a:extLst>
              <a:ext uri="{FF2B5EF4-FFF2-40B4-BE49-F238E27FC236}">
                <a16:creationId xmlns:a16="http://schemas.microsoft.com/office/drawing/2014/main" id="{8CB7F963-A4C0-4119-8434-B7068E01C03E}"/>
              </a:ext>
            </a:extLst>
          </p:cNvPr>
          <p:cNvGrpSpPr/>
          <p:nvPr/>
        </p:nvGrpSpPr>
        <p:grpSpPr>
          <a:xfrm>
            <a:off x="9904371" y="567470"/>
            <a:ext cx="874935" cy="1034345"/>
            <a:chOff x="4377350" y="3576850"/>
            <a:chExt cx="1070125" cy="1265100"/>
          </a:xfrm>
        </p:grpSpPr>
        <p:sp>
          <p:nvSpPr>
            <p:cNvPr id="140" name="Google Shape;2447;p51">
              <a:extLst>
                <a:ext uri="{FF2B5EF4-FFF2-40B4-BE49-F238E27FC236}">
                  <a16:creationId xmlns:a16="http://schemas.microsoft.com/office/drawing/2014/main" id="{6D23818F-F723-43E3-B7ED-2C844B95FB9A}"/>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1" name="Google Shape;2448;p51">
              <a:extLst>
                <a:ext uri="{FF2B5EF4-FFF2-40B4-BE49-F238E27FC236}">
                  <a16:creationId xmlns:a16="http://schemas.microsoft.com/office/drawing/2014/main" id="{07B7816E-7E5D-4D05-BB03-BF01BED159D8}"/>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2" name="Google Shape;2449;p51">
              <a:extLst>
                <a:ext uri="{FF2B5EF4-FFF2-40B4-BE49-F238E27FC236}">
                  <a16:creationId xmlns:a16="http://schemas.microsoft.com/office/drawing/2014/main" id="{72BF005E-6CE7-441F-A278-F7E044C3A52A}"/>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3" name="Google Shape;2450;p51">
              <a:extLst>
                <a:ext uri="{FF2B5EF4-FFF2-40B4-BE49-F238E27FC236}">
                  <a16:creationId xmlns:a16="http://schemas.microsoft.com/office/drawing/2014/main" id="{AD6B71EF-B67E-430B-B430-17980D8E030F}"/>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4" name="Google Shape;2451;p51">
              <a:extLst>
                <a:ext uri="{FF2B5EF4-FFF2-40B4-BE49-F238E27FC236}">
                  <a16:creationId xmlns:a16="http://schemas.microsoft.com/office/drawing/2014/main" id="{7FD1FA5B-3543-476C-9FBA-641ABC98EB5A}"/>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5" name="Google Shape;2452;p51">
              <a:extLst>
                <a:ext uri="{FF2B5EF4-FFF2-40B4-BE49-F238E27FC236}">
                  <a16:creationId xmlns:a16="http://schemas.microsoft.com/office/drawing/2014/main" id="{238D3094-08AA-4A93-BEE8-AE82FE5BD60E}"/>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pic>
        <p:nvPicPr>
          <p:cNvPr id="147" name="Picture 5">
            <a:extLst>
              <a:ext uri="{FF2B5EF4-FFF2-40B4-BE49-F238E27FC236}">
                <a16:creationId xmlns:a16="http://schemas.microsoft.com/office/drawing/2014/main" id="{983D4DF0-E21C-439C-B97D-D2A02BFDEDB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9093010" y="3795698"/>
            <a:ext cx="2987238" cy="3110357"/>
          </a:xfrm>
          <a:prstGeom prst="rect">
            <a:avLst/>
          </a:prstGeom>
        </p:spPr>
      </p:pic>
      <p:pic>
        <p:nvPicPr>
          <p:cNvPr id="148" name="Picture 7">
            <a:extLst>
              <a:ext uri="{FF2B5EF4-FFF2-40B4-BE49-F238E27FC236}">
                <a16:creationId xmlns:a16="http://schemas.microsoft.com/office/drawing/2014/main" id="{94CF7260-F83A-458C-B7D9-80F51CEB5D7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302179" y="1631137"/>
            <a:ext cx="2838702" cy="5266025"/>
          </a:xfrm>
          <a:prstGeom prst="rect">
            <a:avLst/>
          </a:prstGeom>
        </p:spPr>
      </p:pic>
      <p:pic>
        <p:nvPicPr>
          <p:cNvPr id="149" name="Picture 7">
            <a:extLst>
              <a:ext uri="{FF2B5EF4-FFF2-40B4-BE49-F238E27FC236}">
                <a16:creationId xmlns:a16="http://schemas.microsoft.com/office/drawing/2014/main" id="{7AD7A4E4-6781-474C-B7A2-45CDA183512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037072" y="3968765"/>
            <a:ext cx="1549886" cy="2996213"/>
          </a:xfrm>
          <a:prstGeom prst="rect">
            <a:avLst/>
          </a:prstGeom>
        </p:spPr>
      </p:pic>
      <p:grpSp>
        <p:nvGrpSpPr>
          <p:cNvPr id="151" name="Google Shape;2453;p51">
            <a:extLst>
              <a:ext uri="{FF2B5EF4-FFF2-40B4-BE49-F238E27FC236}">
                <a16:creationId xmlns:a16="http://schemas.microsoft.com/office/drawing/2014/main" id="{3F4D7A7F-C19D-4054-962A-8D062AE1BBBD}"/>
              </a:ext>
            </a:extLst>
          </p:cNvPr>
          <p:cNvGrpSpPr/>
          <p:nvPr/>
        </p:nvGrpSpPr>
        <p:grpSpPr>
          <a:xfrm rot="20530116">
            <a:off x="11319391" y="3111219"/>
            <a:ext cx="614884" cy="496204"/>
            <a:chOff x="3973200" y="2218800"/>
            <a:chExt cx="1850925" cy="1081725"/>
          </a:xfrm>
        </p:grpSpPr>
        <p:sp>
          <p:nvSpPr>
            <p:cNvPr id="152" name="Google Shape;2454;p51">
              <a:extLst>
                <a:ext uri="{FF2B5EF4-FFF2-40B4-BE49-F238E27FC236}">
                  <a16:creationId xmlns:a16="http://schemas.microsoft.com/office/drawing/2014/main" id="{2665B8DD-4843-4F2A-A83E-EE80CD262D7A}"/>
                </a:ext>
              </a:extLst>
            </p:cNvPr>
            <p:cNvSpPr/>
            <p:nvPr/>
          </p:nvSpPr>
          <p:spPr>
            <a:xfrm>
              <a:off x="3973200" y="2218800"/>
              <a:ext cx="886625" cy="1081725"/>
            </a:xfrm>
            <a:custGeom>
              <a:avLst/>
              <a:gdLst/>
              <a:ahLst/>
              <a:cxnLst/>
              <a:rect l="l" t="t" r="r" b="b"/>
              <a:pathLst>
                <a:path w="35465" h="43269" extrusionOk="0">
                  <a:moveTo>
                    <a:pt x="14159" y="1"/>
                  </a:moveTo>
                  <a:cubicBezTo>
                    <a:pt x="12638" y="1"/>
                    <a:pt x="11181" y="333"/>
                    <a:pt x="9825" y="1024"/>
                  </a:cubicBezTo>
                  <a:cubicBezTo>
                    <a:pt x="1" y="6012"/>
                    <a:pt x="7620" y="16839"/>
                    <a:pt x="13735" y="20047"/>
                  </a:cubicBezTo>
                  <a:cubicBezTo>
                    <a:pt x="9806" y="22948"/>
                    <a:pt x="13686" y="27370"/>
                    <a:pt x="18466" y="27370"/>
                  </a:cubicBezTo>
                  <a:cubicBezTo>
                    <a:pt x="18929" y="27370"/>
                    <a:pt x="19401" y="27328"/>
                    <a:pt x="19876" y="27240"/>
                  </a:cubicBezTo>
                  <a:lnTo>
                    <a:pt x="19876" y="27240"/>
                  </a:lnTo>
                  <a:cubicBezTo>
                    <a:pt x="19851" y="27265"/>
                    <a:pt x="15916" y="28267"/>
                    <a:pt x="13384" y="30322"/>
                  </a:cubicBezTo>
                  <a:cubicBezTo>
                    <a:pt x="11054" y="32202"/>
                    <a:pt x="11680" y="35210"/>
                    <a:pt x="15916" y="37014"/>
                  </a:cubicBezTo>
                  <a:cubicBezTo>
                    <a:pt x="15916" y="37014"/>
                    <a:pt x="14862" y="43269"/>
                    <a:pt x="21893" y="43269"/>
                  </a:cubicBezTo>
                  <a:cubicBezTo>
                    <a:pt x="22296" y="43269"/>
                    <a:pt x="22726" y="43248"/>
                    <a:pt x="23184" y="43205"/>
                  </a:cubicBezTo>
                  <a:cubicBezTo>
                    <a:pt x="31655" y="42403"/>
                    <a:pt x="32683" y="33856"/>
                    <a:pt x="35465" y="30648"/>
                  </a:cubicBezTo>
                  <a:lnTo>
                    <a:pt x="35465" y="18042"/>
                  </a:lnTo>
                  <a:cubicBezTo>
                    <a:pt x="29322" y="6866"/>
                    <a:pt x="21074" y="1"/>
                    <a:pt x="14159" y="1"/>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 name="Google Shape;2455;p51">
              <a:extLst>
                <a:ext uri="{FF2B5EF4-FFF2-40B4-BE49-F238E27FC236}">
                  <a16:creationId xmlns:a16="http://schemas.microsoft.com/office/drawing/2014/main" id="{2B06C151-C8E3-4554-B177-9B2650DA158A}"/>
                </a:ext>
              </a:extLst>
            </p:cNvPr>
            <p:cNvSpPr/>
            <p:nvPr/>
          </p:nvSpPr>
          <p:spPr>
            <a:xfrm>
              <a:off x="4214450" y="2311975"/>
              <a:ext cx="542700" cy="382000"/>
            </a:xfrm>
            <a:custGeom>
              <a:avLst/>
              <a:gdLst/>
              <a:ahLst/>
              <a:cxnLst/>
              <a:rect l="l" t="t" r="r" b="b"/>
              <a:pathLst>
                <a:path w="21708" h="15280" extrusionOk="0">
                  <a:moveTo>
                    <a:pt x="5991" y="0"/>
                  </a:moveTo>
                  <a:cubicBezTo>
                    <a:pt x="4867" y="0"/>
                    <a:pt x="3757" y="249"/>
                    <a:pt x="2757" y="856"/>
                  </a:cubicBezTo>
                  <a:cubicBezTo>
                    <a:pt x="752" y="2059"/>
                    <a:pt x="0" y="4465"/>
                    <a:pt x="902" y="6620"/>
                  </a:cubicBezTo>
                  <a:cubicBezTo>
                    <a:pt x="1615" y="8332"/>
                    <a:pt x="3339" y="9679"/>
                    <a:pt x="5170" y="9679"/>
                  </a:cubicBezTo>
                  <a:cubicBezTo>
                    <a:pt x="5592" y="9679"/>
                    <a:pt x="6019" y="9607"/>
                    <a:pt x="6441" y="9453"/>
                  </a:cubicBezTo>
                  <a:cubicBezTo>
                    <a:pt x="8973" y="8525"/>
                    <a:pt x="9499" y="5242"/>
                    <a:pt x="7519" y="3864"/>
                  </a:cubicBezTo>
                  <a:lnTo>
                    <a:pt x="7519" y="3864"/>
                  </a:lnTo>
                  <a:cubicBezTo>
                    <a:pt x="14186" y="4490"/>
                    <a:pt x="17569" y="11257"/>
                    <a:pt x="21128" y="15217"/>
                  </a:cubicBezTo>
                  <a:cubicBezTo>
                    <a:pt x="21172" y="15261"/>
                    <a:pt x="21225" y="15279"/>
                    <a:pt x="21280" y="15279"/>
                  </a:cubicBezTo>
                  <a:cubicBezTo>
                    <a:pt x="21479" y="15279"/>
                    <a:pt x="21708" y="15037"/>
                    <a:pt x="21629" y="14841"/>
                  </a:cubicBezTo>
                  <a:cubicBezTo>
                    <a:pt x="20552" y="11984"/>
                    <a:pt x="18446" y="9052"/>
                    <a:pt x="16642" y="6595"/>
                  </a:cubicBezTo>
                  <a:cubicBezTo>
                    <a:pt x="14912" y="4239"/>
                    <a:pt x="12707" y="2159"/>
                    <a:pt x="10025" y="931"/>
                  </a:cubicBezTo>
                  <a:cubicBezTo>
                    <a:pt x="8780" y="378"/>
                    <a:pt x="7375" y="0"/>
                    <a:pt x="59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4" name="Google Shape;2456;p51">
              <a:extLst>
                <a:ext uri="{FF2B5EF4-FFF2-40B4-BE49-F238E27FC236}">
                  <a16:creationId xmlns:a16="http://schemas.microsoft.com/office/drawing/2014/main" id="{9D26EB2E-1C5B-4D1E-A459-045606275D52}"/>
                </a:ext>
              </a:extLst>
            </p:cNvPr>
            <p:cNvSpPr/>
            <p:nvPr/>
          </p:nvSpPr>
          <p:spPr>
            <a:xfrm>
              <a:off x="4367500" y="2677600"/>
              <a:ext cx="328800" cy="160775"/>
            </a:xfrm>
            <a:custGeom>
              <a:avLst/>
              <a:gdLst/>
              <a:ahLst/>
              <a:cxnLst/>
              <a:rect l="l" t="t" r="r" b="b"/>
              <a:pathLst>
                <a:path w="13152" h="6431" extrusionOk="0">
                  <a:moveTo>
                    <a:pt x="6691" y="0"/>
                  </a:moveTo>
                  <a:cubicBezTo>
                    <a:pt x="4026" y="0"/>
                    <a:pt x="1364" y="761"/>
                    <a:pt x="620" y="3123"/>
                  </a:cubicBezTo>
                  <a:cubicBezTo>
                    <a:pt x="1" y="5135"/>
                    <a:pt x="1924" y="6430"/>
                    <a:pt x="3681" y="6430"/>
                  </a:cubicBezTo>
                  <a:cubicBezTo>
                    <a:pt x="4768" y="6430"/>
                    <a:pt x="5792" y="5934"/>
                    <a:pt x="6109" y="4803"/>
                  </a:cubicBezTo>
                  <a:cubicBezTo>
                    <a:pt x="6560" y="3274"/>
                    <a:pt x="5231" y="2422"/>
                    <a:pt x="4028" y="2396"/>
                  </a:cubicBezTo>
                  <a:cubicBezTo>
                    <a:pt x="4524" y="2035"/>
                    <a:pt x="4997" y="1885"/>
                    <a:pt x="5460" y="1885"/>
                  </a:cubicBezTo>
                  <a:cubicBezTo>
                    <a:pt x="6472" y="1885"/>
                    <a:pt x="7433" y="2600"/>
                    <a:pt x="8465" y="3374"/>
                  </a:cubicBezTo>
                  <a:cubicBezTo>
                    <a:pt x="8527" y="3424"/>
                    <a:pt x="8625" y="3447"/>
                    <a:pt x="8750" y="3447"/>
                  </a:cubicBezTo>
                  <a:cubicBezTo>
                    <a:pt x="9625" y="3447"/>
                    <a:pt x="11810" y="2331"/>
                    <a:pt x="12249" y="1695"/>
                  </a:cubicBezTo>
                  <a:cubicBezTo>
                    <a:pt x="13151" y="442"/>
                    <a:pt x="9417" y="241"/>
                    <a:pt x="9392" y="241"/>
                  </a:cubicBezTo>
                  <a:cubicBezTo>
                    <a:pt x="8545" y="92"/>
                    <a:pt x="7618" y="0"/>
                    <a:pt x="66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5" name="Google Shape;2457;p51">
              <a:extLst>
                <a:ext uri="{FF2B5EF4-FFF2-40B4-BE49-F238E27FC236}">
                  <a16:creationId xmlns:a16="http://schemas.microsoft.com/office/drawing/2014/main" id="{6FE33BE7-0A3F-40AC-89AC-24D3E3BE8249}"/>
                </a:ext>
              </a:extLst>
            </p:cNvPr>
            <p:cNvSpPr/>
            <p:nvPr/>
          </p:nvSpPr>
          <p:spPr>
            <a:xfrm>
              <a:off x="4307800" y="2488725"/>
              <a:ext cx="342675" cy="173650"/>
            </a:xfrm>
            <a:custGeom>
              <a:avLst/>
              <a:gdLst/>
              <a:ahLst/>
              <a:cxnLst/>
              <a:rect l="l" t="t" r="r" b="b"/>
              <a:pathLst>
                <a:path w="13707" h="6946" extrusionOk="0">
                  <a:moveTo>
                    <a:pt x="6900" y="0"/>
                  </a:moveTo>
                  <a:cubicBezTo>
                    <a:pt x="6547" y="0"/>
                    <a:pt x="6396" y="181"/>
                    <a:pt x="6366" y="327"/>
                  </a:cubicBezTo>
                  <a:cubicBezTo>
                    <a:pt x="5239" y="4964"/>
                    <a:pt x="1279" y="3886"/>
                    <a:pt x="727" y="4413"/>
                  </a:cubicBezTo>
                  <a:cubicBezTo>
                    <a:pt x="0" y="5164"/>
                    <a:pt x="1304" y="5992"/>
                    <a:pt x="2005" y="6242"/>
                  </a:cubicBezTo>
                  <a:cubicBezTo>
                    <a:pt x="2595" y="6431"/>
                    <a:pt x="3224" y="6495"/>
                    <a:pt x="3870" y="6495"/>
                  </a:cubicBezTo>
                  <a:cubicBezTo>
                    <a:pt x="5195" y="6495"/>
                    <a:pt x="6593" y="6228"/>
                    <a:pt x="7881" y="6228"/>
                  </a:cubicBezTo>
                  <a:cubicBezTo>
                    <a:pt x="8046" y="6228"/>
                    <a:pt x="8210" y="6232"/>
                    <a:pt x="8371" y="6242"/>
                  </a:cubicBezTo>
                  <a:cubicBezTo>
                    <a:pt x="9775" y="6317"/>
                    <a:pt x="11229" y="6944"/>
                    <a:pt x="12582" y="6944"/>
                  </a:cubicBezTo>
                  <a:cubicBezTo>
                    <a:pt x="12617" y="6945"/>
                    <a:pt x="12651" y="6945"/>
                    <a:pt x="12683" y="6945"/>
                  </a:cubicBezTo>
                  <a:cubicBezTo>
                    <a:pt x="13547" y="6945"/>
                    <a:pt x="13707" y="6636"/>
                    <a:pt x="13635" y="6443"/>
                  </a:cubicBezTo>
                  <a:cubicBezTo>
                    <a:pt x="13108" y="4914"/>
                    <a:pt x="11504" y="3260"/>
                    <a:pt x="10351" y="2157"/>
                  </a:cubicBezTo>
                  <a:cubicBezTo>
                    <a:pt x="8500" y="444"/>
                    <a:pt x="7452" y="0"/>
                    <a:pt x="6900"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6" name="Google Shape;2458;p51">
              <a:extLst>
                <a:ext uri="{FF2B5EF4-FFF2-40B4-BE49-F238E27FC236}">
                  <a16:creationId xmlns:a16="http://schemas.microsoft.com/office/drawing/2014/main" id="{2C6F496D-268B-45A5-B527-9B95B599BB93}"/>
                </a:ext>
              </a:extLst>
            </p:cNvPr>
            <p:cNvSpPr/>
            <p:nvPr/>
          </p:nvSpPr>
          <p:spPr>
            <a:xfrm>
              <a:off x="4500050" y="2753125"/>
              <a:ext cx="277700" cy="187075"/>
            </a:xfrm>
            <a:custGeom>
              <a:avLst/>
              <a:gdLst/>
              <a:ahLst/>
              <a:cxnLst/>
              <a:rect l="l" t="t" r="r" b="b"/>
              <a:pathLst>
                <a:path w="11108" h="7483" extrusionOk="0">
                  <a:moveTo>
                    <a:pt x="8659" y="1"/>
                  </a:moveTo>
                  <a:cubicBezTo>
                    <a:pt x="5432" y="1"/>
                    <a:pt x="0" y="2867"/>
                    <a:pt x="1809" y="6092"/>
                  </a:cubicBezTo>
                  <a:cubicBezTo>
                    <a:pt x="2293" y="6968"/>
                    <a:pt x="3242" y="7483"/>
                    <a:pt x="4229" y="7483"/>
                  </a:cubicBezTo>
                  <a:cubicBezTo>
                    <a:pt x="4316" y="7483"/>
                    <a:pt x="4404" y="7479"/>
                    <a:pt x="4491" y="7471"/>
                  </a:cubicBezTo>
                  <a:cubicBezTo>
                    <a:pt x="6020" y="7295"/>
                    <a:pt x="6521" y="6193"/>
                    <a:pt x="7273" y="5040"/>
                  </a:cubicBezTo>
                  <a:cubicBezTo>
                    <a:pt x="7925" y="4087"/>
                    <a:pt x="8752" y="3461"/>
                    <a:pt x="9729" y="2859"/>
                  </a:cubicBezTo>
                  <a:cubicBezTo>
                    <a:pt x="10130" y="2609"/>
                    <a:pt x="10581" y="2358"/>
                    <a:pt x="10757" y="1857"/>
                  </a:cubicBezTo>
                  <a:cubicBezTo>
                    <a:pt x="11107" y="954"/>
                    <a:pt x="10757" y="503"/>
                    <a:pt x="9930" y="203"/>
                  </a:cubicBezTo>
                  <a:cubicBezTo>
                    <a:pt x="9577" y="65"/>
                    <a:pt x="9142" y="1"/>
                    <a:pt x="865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7" name="Google Shape;2459;p51">
              <a:extLst>
                <a:ext uri="{FF2B5EF4-FFF2-40B4-BE49-F238E27FC236}">
                  <a16:creationId xmlns:a16="http://schemas.microsoft.com/office/drawing/2014/main" id="{DFDB4251-7DDA-45D5-9D6D-B3BF069E2D00}"/>
                </a:ext>
              </a:extLst>
            </p:cNvPr>
            <p:cNvSpPr/>
            <p:nvPr/>
          </p:nvSpPr>
          <p:spPr>
            <a:xfrm>
              <a:off x="4308425" y="2902100"/>
              <a:ext cx="507650" cy="196575"/>
            </a:xfrm>
            <a:custGeom>
              <a:avLst/>
              <a:gdLst/>
              <a:ahLst/>
              <a:cxnLst/>
              <a:rect l="l" t="t" r="r" b="b"/>
              <a:pathLst>
                <a:path w="20306" h="7863" extrusionOk="0">
                  <a:moveTo>
                    <a:pt x="18049" y="0"/>
                  </a:moveTo>
                  <a:cubicBezTo>
                    <a:pt x="17391" y="0"/>
                    <a:pt x="16019" y="1812"/>
                    <a:pt x="14211" y="2640"/>
                  </a:cubicBezTo>
                  <a:cubicBezTo>
                    <a:pt x="13550" y="2952"/>
                    <a:pt x="12826" y="3091"/>
                    <a:pt x="12103" y="3091"/>
                  </a:cubicBezTo>
                  <a:cubicBezTo>
                    <a:pt x="11316" y="3091"/>
                    <a:pt x="10530" y="2927"/>
                    <a:pt x="9825" y="2640"/>
                  </a:cubicBezTo>
                  <a:cubicBezTo>
                    <a:pt x="8838" y="2251"/>
                    <a:pt x="7966" y="2030"/>
                    <a:pt x="7033" y="2030"/>
                  </a:cubicBezTo>
                  <a:cubicBezTo>
                    <a:pt x="6521" y="2030"/>
                    <a:pt x="5991" y="2097"/>
                    <a:pt x="5414" y="2239"/>
                  </a:cubicBezTo>
                  <a:cubicBezTo>
                    <a:pt x="3760" y="2640"/>
                    <a:pt x="0" y="4795"/>
                    <a:pt x="2081" y="6850"/>
                  </a:cubicBezTo>
                  <a:cubicBezTo>
                    <a:pt x="2796" y="7561"/>
                    <a:pt x="3964" y="7862"/>
                    <a:pt x="5356" y="7862"/>
                  </a:cubicBezTo>
                  <a:cubicBezTo>
                    <a:pt x="10989" y="7862"/>
                    <a:pt x="20306" y="2926"/>
                    <a:pt x="18296" y="133"/>
                  </a:cubicBezTo>
                  <a:cubicBezTo>
                    <a:pt x="18231" y="41"/>
                    <a:pt x="18148" y="0"/>
                    <a:pt x="18049"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8" name="Google Shape;2460;p51">
              <a:extLst>
                <a:ext uri="{FF2B5EF4-FFF2-40B4-BE49-F238E27FC236}">
                  <a16:creationId xmlns:a16="http://schemas.microsoft.com/office/drawing/2014/main" id="{2CFB73D7-2B83-4A13-8251-152FE1624E77}"/>
                </a:ext>
              </a:extLst>
            </p:cNvPr>
            <p:cNvSpPr/>
            <p:nvPr/>
          </p:nvSpPr>
          <p:spPr>
            <a:xfrm>
              <a:off x="4484300" y="3070225"/>
              <a:ext cx="253350" cy="166975"/>
            </a:xfrm>
            <a:custGeom>
              <a:avLst/>
              <a:gdLst/>
              <a:ahLst/>
              <a:cxnLst/>
              <a:rect l="l" t="t" r="r" b="b"/>
              <a:pathLst>
                <a:path w="10134" h="6679" extrusionOk="0">
                  <a:moveTo>
                    <a:pt x="8838" y="1"/>
                  </a:moveTo>
                  <a:cubicBezTo>
                    <a:pt x="6655" y="1"/>
                    <a:pt x="1834" y="1343"/>
                    <a:pt x="835" y="3634"/>
                  </a:cubicBezTo>
                  <a:cubicBezTo>
                    <a:pt x="0" y="5543"/>
                    <a:pt x="1657" y="6679"/>
                    <a:pt x="3329" y="6679"/>
                  </a:cubicBezTo>
                  <a:cubicBezTo>
                    <a:pt x="3765" y="6679"/>
                    <a:pt x="4201" y="6602"/>
                    <a:pt x="4595" y="6441"/>
                  </a:cubicBezTo>
                  <a:cubicBezTo>
                    <a:pt x="5923" y="5940"/>
                    <a:pt x="7226" y="4687"/>
                    <a:pt x="8179" y="3659"/>
                  </a:cubicBezTo>
                  <a:cubicBezTo>
                    <a:pt x="8805" y="2982"/>
                    <a:pt x="10133" y="1403"/>
                    <a:pt x="9908" y="326"/>
                  </a:cubicBezTo>
                  <a:cubicBezTo>
                    <a:pt x="9853" y="106"/>
                    <a:pt x="9449" y="1"/>
                    <a:pt x="8838"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9" name="Google Shape;2461;p51">
              <a:extLst>
                <a:ext uri="{FF2B5EF4-FFF2-40B4-BE49-F238E27FC236}">
                  <a16:creationId xmlns:a16="http://schemas.microsoft.com/office/drawing/2014/main" id="{E03245E2-1C67-4D8A-AB96-F2BD9C48575B}"/>
                </a:ext>
              </a:extLst>
            </p:cNvPr>
            <p:cNvSpPr/>
            <p:nvPr/>
          </p:nvSpPr>
          <p:spPr>
            <a:xfrm>
              <a:off x="4937500" y="2218800"/>
              <a:ext cx="886625" cy="1081725"/>
            </a:xfrm>
            <a:custGeom>
              <a:avLst/>
              <a:gdLst/>
              <a:ahLst/>
              <a:cxnLst/>
              <a:rect l="l" t="t" r="r" b="b"/>
              <a:pathLst>
                <a:path w="35465" h="43269" extrusionOk="0">
                  <a:moveTo>
                    <a:pt x="21316" y="1"/>
                  </a:moveTo>
                  <a:cubicBezTo>
                    <a:pt x="14408" y="1"/>
                    <a:pt x="6143" y="6866"/>
                    <a:pt x="1" y="18042"/>
                  </a:cubicBezTo>
                  <a:lnTo>
                    <a:pt x="1" y="30648"/>
                  </a:lnTo>
                  <a:cubicBezTo>
                    <a:pt x="2808" y="33856"/>
                    <a:pt x="3835" y="42403"/>
                    <a:pt x="12281" y="43205"/>
                  </a:cubicBezTo>
                  <a:cubicBezTo>
                    <a:pt x="12741" y="43248"/>
                    <a:pt x="13172" y="43269"/>
                    <a:pt x="13576" y="43269"/>
                  </a:cubicBezTo>
                  <a:cubicBezTo>
                    <a:pt x="20626" y="43269"/>
                    <a:pt x="19549" y="37014"/>
                    <a:pt x="19549" y="37014"/>
                  </a:cubicBezTo>
                  <a:cubicBezTo>
                    <a:pt x="23785" y="35210"/>
                    <a:pt x="24412" y="32202"/>
                    <a:pt x="22106" y="30322"/>
                  </a:cubicBezTo>
                  <a:cubicBezTo>
                    <a:pt x="19549" y="28267"/>
                    <a:pt x="15615" y="27265"/>
                    <a:pt x="15590" y="27240"/>
                  </a:cubicBezTo>
                  <a:lnTo>
                    <a:pt x="15590" y="27240"/>
                  </a:lnTo>
                  <a:cubicBezTo>
                    <a:pt x="16066" y="27328"/>
                    <a:pt x="16540" y="27370"/>
                    <a:pt x="17005" y="27370"/>
                  </a:cubicBezTo>
                  <a:cubicBezTo>
                    <a:pt x="21800" y="27370"/>
                    <a:pt x="25662" y="22948"/>
                    <a:pt x="21755" y="20047"/>
                  </a:cubicBezTo>
                  <a:cubicBezTo>
                    <a:pt x="27845" y="16839"/>
                    <a:pt x="35464" y="6012"/>
                    <a:pt x="25640" y="1024"/>
                  </a:cubicBezTo>
                  <a:cubicBezTo>
                    <a:pt x="24289" y="333"/>
                    <a:pt x="22835" y="1"/>
                    <a:pt x="21316" y="1"/>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0" name="Google Shape;2462;p51">
              <a:extLst>
                <a:ext uri="{FF2B5EF4-FFF2-40B4-BE49-F238E27FC236}">
                  <a16:creationId xmlns:a16="http://schemas.microsoft.com/office/drawing/2014/main" id="{5315BD1B-BCFA-462F-A3AE-E50C386B080E}"/>
                </a:ext>
              </a:extLst>
            </p:cNvPr>
            <p:cNvSpPr/>
            <p:nvPr/>
          </p:nvSpPr>
          <p:spPr>
            <a:xfrm>
              <a:off x="5040175" y="2311975"/>
              <a:ext cx="542725" cy="382000"/>
            </a:xfrm>
            <a:custGeom>
              <a:avLst/>
              <a:gdLst/>
              <a:ahLst/>
              <a:cxnLst/>
              <a:rect l="l" t="t" r="r" b="b"/>
              <a:pathLst>
                <a:path w="21709" h="15280" extrusionOk="0">
                  <a:moveTo>
                    <a:pt x="15717" y="0"/>
                  </a:moveTo>
                  <a:cubicBezTo>
                    <a:pt x="14333" y="0"/>
                    <a:pt x="12928" y="378"/>
                    <a:pt x="11683" y="931"/>
                  </a:cubicBezTo>
                  <a:cubicBezTo>
                    <a:pt x="9001" y="2159"/>
                    <a:pt x="6821" y="4239"/>
                    <a:pt x="5066" y="6595"/>
                  </a:cubicBezTo>
                  <a:cubicBezTo>
                    <a:pt x="3262" y="9052"/>
                    <a:pt x="1157" y="11984"/>
                    <a:pt x="79" y="14841"/>
                  </a:cubicBezTo>
                  <a:cubicBezTo>
                    <a:pt x="1" y="15037"/>
                    <a:pt x="229" y="15279"/>
                    <a:pt x="428" y="15279"/>
                  </a:cubicBezTo>
                  <a:cubicBezTo>
                    <a:pt x="484" y="15279"/>
                    <a:pt x="537" y="15261"/>
                    <a:pt x="580" y="15217"/>
                  </a:cubicBezTo>
                  <a:cubicBezTo>
                    <a:pt x="4139" y="11257"/>
                    <a:pt x="7523" y="4490"/>
                    <a:pt x="14189" y="3864"/>
                  </a:cubicBezTo>
                  <a:lnTo>
                    <a:pt x="14189" y="3864"/>
                  </a:lnTo>
                  <a:cubicBezTo>
                    <a:pt x="12209" y="5242"/>
                    <a:pt x="12736" y="8525"/>
                    <a:pt x="15267" y="9453"/>
                  </a:cubicBezTo>
                  <a:cubicBezTo>
                    <a:pt x="15694" y="9607"/>
                    <a:pt x="16124" y="9679"/>
                    <a:pt x="16547" y="9679"/>
                  </a:cubicBezTo>
                  <a:cubicBezTo>
                    <a:pt x="18386" y="9679"/>
                    <a:pt x="20093" y="8332"/>
                    <a:pt x="20806" y="6620"/>
                  </a:cubicBezTo>
                  <a:cubicBezTo>
                    <a:pt x="21708" y="4465"/>
                    <a:pt x="20956" y="2059"/>
                    <a:pt x="18951" y="856"/>
                  </a:cubicBezTo>
                  <a:cubicBezTo>
                    <a:pt x="17952" y="249"/>
                    <a:pt x="16841" y="0"/>
                    <a:pt x="15717"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1" name="Google Shape;2463;p51">
              <a:extLst>
                <a:ext uri="{FF2B5EF4-FFF2-40B4-BE49-F238E27FC236}">
                  <a16:creationId xmlns:a16="http://schemas.microsoft.com/office/drawing/2014/main" id="{62BE4482-9B7E-4F34-8EF6-98497C441DF9}"/>
                </a:ext>
              </a:extLst>
            </p:cNvPr>
            <p:cNvSpPr/>
            <p:nvPr/>
          </p:nvSpPr>
          <p:spPr>
            <a:xfrm>
              <a:off x="5101025" y="2677600"/>
              <a:ext cx="328800" cy="160775"/>
            </a:xfrm>
            <a:custGeom>
              <a:avLst/>
              <a:gdLst/>
              <a:ahLst/>
              <a:cxnLst/>
              <a:rect l="l" t="t" r="r" b="b"/>
              <a:pathLst>
                <a:path w="13152" h="6431" extrusionOk="0">
                  <a:moveTo>
                    <a:pt x="6486" y="0"/>
                  </a:moveTo>
                  <a:cubicBezTo>
                    <a:pt x="5559" y="0"/>
                    <a:pt x="4632" y="92"/>
                    <a:pt x="3785" y="241"/>
                  </a:cubicBezTo>
                  <a:cubicBezTo>
                    <a:pt x="3735" y="241"/>
                    <a:pt x="1" y="442"/>
                    <a:pt x="903" y="1695"/>
                  </a:cubicBezTo>
                  <a:cubicBezTo>
                    <a:pt x="1342" y="2331"/>
                    <a:pt x="3527" y="3447"/>
                    <a:pt x="4402" y="3447"/>
                  </a:cubicBezTo>
                  <a:cubicBezTo>
                    <a:pt x="4527" y="3447"/>
                    <a:pt x="4625" y="3424"/>
                    <a:pt x="4688" y="3374"/>
                  </a:cubicBezTo>
                  <a:cubicBezTo>
                    <a:pt x="5719" y="2600"/>
                    <a:pt x="6681" y="1885"/>
                    <a:pt x="7692" y="1885"/>
                  </a:cubicBezTo>
                  <a:cubicBezTo>
                    <a:pt x="8155" y="1885"/>
                    <a:pt x="8628" y="2035"/>
                    <a:pt x="9124" y="2396"/>
                  </a:cubicBezTo>
                  <a:cubicBezTo>
                    <a:pt x="7921" y="2422"/>
                    <a:pt x="6592" y="3274"/>
                    <a:pt x="7044" y="4803"/>
                  </a:cubicBezTo>
                  <a:cubicBezTo>
                    <a:pt x="7369" y="5934"/>
                    <a:pt x="8396" y="6430"/>
                    <a:pt x="9483" y="6430"/>
                  </a:cubicBezTo>
                  <a:cubicBezTo>
                    <a:pt x="11238" y="6430"/>
                    <a:pt x="13151" y="5135"/>
                    <a:pt x="12532" y="3123"/>
                  </a:cubicBezTo>
                  <a:cubicBezTo>
                    <a:pt x="11807" y="761"/>
                    <a:pt x="9150" y="0"/>
                    <a:pt x="6486"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2" name="Google Shape;2464;p51">
              <a:extLst>
                <a:ext uri="{FF2B5EF4-FFF2-40B4-BE49-F238E27FC236}">
                  <a16:creationId xmlns:a16="http://schemas.microsoft.com/office/drawing/2014/main" id="{A71263BC-9907-4E30-A7ED-E971F6EB2505}"/>
                </a:ext>
              </a:extLst>
            </p:cNvPr>
            <p:cNvSpPr/>
            <p:nvPr/>
          </p:nvSpPr>
          <p:spPr>
            <a:xfrm>
              <a:off x="5147450" y="2488725"/>
              <a:ext cx="342075" cy="173650"/>
            </a:xfrm>
            <a:custGeom>
              <a:avLst/>
              <a:gdLst/>
              <a:ahLst/>
              <a:cxnLst/>
              <a:rect l="l" t="t" r="r" b="b"/>
              <a:pathLst>
                <a:path w="13683" h="6946" extrusionOk="0">
                  <a:moveTo>
                    <a:pt x="6791" y="0"/>
                  </a:moveTo>
                  <a:cubicBezTo>
                    <a:pt x="6235" y="0"/>
                    <a:pt x="5193" y="444"/>
                    <a:pt x="3357" y="2157"/>
                  </a:cubicBezTo>
                  <a:cubicBezTo>
                    <a:pt x="2179" y="3260"/>
                    <a:pt x="600" y="4914"/>
                    <a:pt x="49" y="6443"/>
                  </a:cubicBezTo>
                  <a:cubicBezTo>
                    <a:pt x="0" y="6636"/>
                    <a:pt x="138" y="6945"/>
                    <a:pt x="1000" y="6945"/>
                  </a:cubicBezTo>
                  <a:cubicBezTo>
                    <a:pt x="1033" y="6945"/>
                    <a:pt x="1066" y="6945"/>
                    <a:pt x="1101" y="6944"/>
                  </a:cubicBezTo>
                  <a:cubicBezTo>
                    <a:pt x="2480" y="6944"/>
                    <a:pt x="3908" y="6317"/>
                    <a:pt x="5312" y="6242"/>
                  </a:cubicBezTo>
                  <a:cubicBezTo>
                    <a:pt x="5473" y="6232"/>
                    <a:pt x="5637" y="6228"/>
                    <a:pt x="5803" y="6228"/>
                  </a:cubicBezTo>
                  <a:cubicBezTo>
                    <a:pt x="7090" y="6228"/>
                    <a:pt x="8488" y="6495"/>
                    <a:pt x="9813" y="6495"/>
                  </a:cubicBezTo>
                  <a:cubicBezTo>
                    <a:pt x="10459" y="6495"/>
                    <a:pt x="11088" y="6431"/>
                    <a:pt x="11678" y="6242"/>
                  </a:cubicBezTo>
                  <a:cubicBezTo>
                    <a:pt x="12380" y="5992"/>
                    <a:pt x="13683" y="5164"/>
                    <a:pt x="12956" y="4413"/>
                  </a:cubicBezTo>
                  <a:cubicBezTo>
                    <a:pt x="12430" y="3886"/>
                    <a:pt x="8470" y="4964"/>
                    <a:pt x="7342" y="327"/>
                  </a:cubicBezTo>
                  <a:cubicBezTo>
                    <a:pt x="7303" y="181"/>
                    <a:pt x="7146" y="0"/>
                    <a:pt x="67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3" name="Google Shape;2465;p51">
              <a:extLst>
                <a:ext uri="{FF2B5EF4-FFF2-40B4-BE49-F238E27FC236}">
                  <a16:creationId xmlns:a16="http://schemas.microsoft.com/office/drawing/2014/main" id="{74003ADC-4755-40EB-97B7-11ACD34C71B3}"/>
                </a:ext>
              </a:extLst>
            </p:cNvPr>
            <p:cNvSpPr/>
            <p:nvPr/>
          </p:nvSpPr>
          <p:spPr>
            <a:xfrm>
              <a:off x="5019575" y="2753125"/>
              <a:ext cx="277800" cy="187075"/>
            </a:xfrm>
            <a:custGeom>
              <a:avLst/>
              <a:gdLst/>
              <a:ahLst/>
              <a:cxnLst/>
              <a:rect l="l" t="t" r="r" b="b"/>
              <a:pathLst>
                <a:path w="11112" h="7483" extrusionOk="0">
                  <a:moveTo>
                    <a:pt x="2466" y="1"/>
                  </a:moveTo>
                  <a:cubicBezTo>
                    <a:pt x="1985" y="1"/>
                    <a:pt x="1553" y="65"/>
                    <a:pt x="1204" y="203"/>
                  </a:cubicBezTo>
                  <a:cubicBezTo>
                    <a:pt x="352" y="503"/>
                    <a:pt x="1" y="954"/>
                    <a:pt x="352" y="1857"/>
                  </a:cubicBezTo>
                  <a:cubicBezTo>
                    <a:pt x="527" y="2358"/>
                    <a:pt x="978" y="2609"/>
                    <a:pt x="1379" y="2859"/>
                  </a:cubicBezTo>
                  <a:cubicBezTo>
                    <a:pt x="2382" y="3461"/>
                    <a:pt x="3184" y="4087"/>
                    <a:pt x="3835" y="5040"/>
                  </a:cubicBezTo>
                  <a:cubicBezTo>
                    <a:pt x="4587" y="6193"/>
                    <a:pt x="5114" y="7295"/>
                    <a:pt x="6617" y="7471"/>
                  </a:cubicBezTo>
                  <a:cubicBezTo>
                    <a:pt x="6705" y="7479"/>
                    <a:pt x="6792" y="7483"/>
                    <a:pt x="6879" y="7483"/>
                  </a:cubicBezTo>
                  <a:cubicBezTo>
                    <a:pt x="7866" y="7483"/>
                    <a:pt x="8817" y="6968"/>
                    <a:pt x="9324" y="6092"/>
                  </a:cubicBezTo>
                  <a:cubicBezTo>
                    <a:pt x="11111" y="2867"/>
                    <a:pt x="5677" y="1"/>
                    <a:pt x="2466"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4" name="Google Shape;2466;p51">
              <a:extLst>
                <a:ext uri="{FF2B5EF4-FFF2-40B4-BE49-F238E27FC236}">
                  <a16:creationId xmlns:a16="http://schemas.microsoft.com/office/drawing/2014/main" id="{503CC073-401A-411C-9AE8-A0A9E4095160}"/>
                </a:ext>
              </a:extLst>
            </p:cNvPr>
            <p:cNvSpPr/>
            <p:nvPr/>
          </p:nvSpPr>
          <p:spPr>
            <a:xfrm>
              <a:off x="4981250" y="2902100"/>
              <a:ext cx="507650" cy="196575"/>
            </a:xfrm>
            <a:custGeom>
              <a:avLst/>
              <a:gdLst/>
              <a:ahLst/>
              <a:cxnLst/>
              <a:rect l="l" t="t" r="r" b="b"/>
              <a:pathLst>
                <a:path w="20306" h="7863" extrusionOk="0">
                  <a:moveTo>
                    <a:pt x="2259" y="0"/>
                  </a:moveTo>
                  <a:cubicBezTo>
                    <a:pt x="2159" y="0"/>
                    <a:pt x="2076" y="41"/>
                    <a:pt x="2010" y="133"/>
                  </a:cubicBezTo>
                  <a:cubicBezTo>
                    <a:pt x="0" y="2926"/>
                    <a:pt x="9333" y="7862"/>
                    <a:pt x="14959" y="7862"/>
                  </a:cubicBezTo>
                  <a:cubicBezTo>
                    <a:pt x="16351" y="7862"/>
                    <a:pt x="17515" y="7561"/>
                    <a:pt x="18226" y="6850"/>
                  </a:cubicBezTo>
                  <a:cubicBezTo>
                    <a:pt x="20306" y="4795"/>
                    <a:pt x="16546" y="2640"/>
                    <a:pt x="14892" y="2239"/>
                  </a:cubicBezTo>
                  <a:cubicBezTo>
                    <a:pt x="14315" y="2097"/>
                    <a:pt x="13785" y="2030"/>
                    <a:pt x="13275" y="2030"/>
                  </a:cubicBezTo>
                  <a:cubicBezTo>
                    <a:pt x="12344" y="2030"/>
                    <a:pt x="11477" y="2251"/>
                    <a:pt x="10506" y="2640"/>
                  </a:cubicBezTo>
                  <a:cubicBezTo>
                    <a:pt x="9788" y="2927"/>
                    <a:pt x="8996" y="3091"/>
                    <a:pt x="8206" y="3091"/>
                  </a:cubicBezTo>
                  <a:cubicBezTo>
                    <a:pt x="7480" y="3091"/>
                    <a:pt x="6756" y="2952"/>
                    <a:pt x="6095" y="2640"/>
                  </a:cubicBezTo>
                  <a:cubicBezTo>
                    <a:pt x="4309" y="1812"/>
                    <a:pt x="2921" y="0"/>
                    <a:pt x="2259"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5" name="Google Shape;2467;p51">
              <a:extLst>
                <a:ext uri="{FF2B5EF4-FFF2-40B4-BE49-F238E27FC236}">
                  <a16:creationId xmlns:a16="http://schemas.microsoft.com/office/drawing/2014/main" id="{6ED1D457-F7A8-436F-8809-D580DFBB6222}"/>
                </a:ext>
              </a:extLst>
            </p:cNvPr>
            <p:cNvSpPr/>
            <p:nvPr/>
          </p:nvSpPr>
          <p:spPr>
            <a:xfrm>
              <a:off x="5059675" y="3070225"/>
              <a:ext cx="254000" cy="166975"/>
            </a:xfrm>
            <a:custGeom>
              <a:avLst/>
              <a:gdLst/>
              <a:ahLst/>
              <a:cxnLst/>
              <a:rect l="l" t="t" r="r" b="b"/>
              <a:pathLst>
                <a:path w="10160" h="6679" extrusionOk="0">
                  <a:moveTo>
                    <a:pt x="1309" y="1"/>
                  </a:moveTo>
                  <a:cubicBezTo>
                    <a:pt x="701" y="1"/>
                    <a:pt x="301" y="106"/>
                    <a:pt x="251" y="326"/>
                  </a:cubicBezTo>
                  <a:cubicBezTo>
                    <a:pt x="1" y="1403"/>
                    <a:pt x="1329" y="2982"/>
                    <a:pt x="1981" y="3659"/>
                  </a:cubicBezTo>
                  <a:cubicBezTo>
                    <a:pt x="2933" y="4687"/>
                    <a:pt x="4236" y="5940"/>
                    <a:pt x="5540" y="6441"/>
                  </a:cubicBezTo>
                  <a:cubicBezTo>
                    <a:pt x="5933" y="6602"/>
                    <a:pt x="6371" y="6679"/>
                    <a:pt x="6808" y="6679"/>
                  </a:cubicBezTo>
                  <a:cubicBezTo>
                    <a:pt x="8486" y="6679"/>
                    <a:pt x="10159" y="5543"/>
                    <a:pt x="9324" y="3634"/>
                  </a:cubicBezTo>
                  <a:cubicBezTo>
                    <a:pt x="8306" y="1343"/>
                    <a:pt x="3480" y="1"/>
                    <a:pt x="130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6" name="Google Shape;2468;p51">
              <a:extLst>
                <a:ext uri="{FF2B5EF4-FFF2-40B4-BE49-F238E27FC236}">
                  <a16:creationId xmlns:a16="http://schemas.microsoft.com/office/drawing/2014/main" id="{A2D89969-6E4C-4BEF-8C37-0FAC8DB96216}"/>
                </a:ext>
              </a:extLst>
            </p:cNvPr>
            <p:cNvSpPr/>
            <p:nvPr/>
          </p:nvSpPr>
          <p:spPr>
            <a:xfrm>
              <a:off x="4782725" y="2452975"/>
              <a:ext cx="232500" cy="740700"/>
            </a:xfrm>
            <a:custGeom>
              <a:avLst/>
              <a:gdLst/>
              <a:ahLst/>
              <a:cxnLst/>
              <a:rect l="l" t="t" r="r" b="b"/>
              <a:pathLst>
                <a:path w="9300" h="29628" extrusionOk="0">
                  <a:moveTo>
                    <a:pt x="1216" y="0"/>
                  </a:moveTo>
                  <a:cubicBezTo>
                    <a:pt x="984" y="0"/>
                    <a:pt x="745" y="78"/>
                    <a:pt x="502" y="254"/>
                  </a:cubicBezTo>
                  <a:cubicBezTo>
                    <a:pt x="1" y="604"/>
                    <a:pt x="1" y="1657"/>
                    <a:pt x="753" y="1732"/>
                  </a:cubicBezTo>
                  <a:cubicBezTo>
                    <a:pt x="774" y="1734"/>
                    <a:pt x="794" y="1735"/>
                    <a:pt x="814" y="1735"/>
                  </a:cubicBezTo>
                  <a:cubicBezTo>
                    <a:pt x="1414" y="1735"/>
                    <a:pt x="1541" y="1020"/>
                    <a:pt x="1129" y="705"/>
                  </a:cubicBezTo>
                  <a:cubicBezTo>
                    <a:pt x="1171" y="693"/>
                    <a:pt x="1215" y="686"/>
                    <a:pt x="1261" y="686"/>
                  </a:cubicBezTo>
                  <a:cubicBezTo>
                    <a:pt x="1405" y="686"/>
                    <a:pt x="1566" y="747"/>
                    <a:pt x="1755" y="880"/>
                  </a:cubicBezTo>
                  <a:cubicBezTo>
                    <a:pt x="1981" y="1056"/>
                    <a:pt x="2181" y="1256"/>
                    <a:pt x="2357" y="1507"/>
                  </a:cubicBezTo>
                  <a:cubicBezTo>
                    <a:pt x="2557" y="1807"/>
                    <a:pt x="2733" y="2158"/>
                    <a:pt x="2883" y="2484"/>
                  </a:cubicBezTo>
                  <a:cubicBezTo>
                    <a:pt x="3234" y="3186"/>
                    <a:pt x="3485" y="3863"/>
                    <a:pt x="3735" y="4564"/>
                  </a:cubicBezTo>
                  <a:cubicBezTo>
                    <a:pt x="3535" y="4690"/>
                    <a:pt x="3334" y="4865"/>
                    <a:pt x="3159" y="5091"/>
                  </a:cubicBezTo>
                  <a:cubicBezTo>
                    <a:pt x="2407" y="5993"/>
                    <a:pt x="2808" y="7321"/>
                    <a:pt x="3760" y="7848"/>
                  </a:cubicBezTo>
                  <a:cubicBezTo>
                    <a:pt x="1806" y="9276"/>
                    <a:pt x="2181" y="11983"/>
                    <a:pt x="2908" y="14489"/>
                  </a:cubicBezTo>
                  <a:cubicBezTo>
                    <a:pt x="1605" y="15291"/>
                    <a:pt x="1580" y="17672"/>
                    <a:pt x="1906" y="19051"/>
                  </a:cubicBezTo>
                  <a:cubicBezTo>
                    <a:pt x="2382" y="21081"/>
                    <a:pt x="3084" y="25091"/>
                    <a:pt x="4312" y="29151"/>
                  </a:cubicBezTo>
                  <a:cubicBezTo>
                    <a:pt x="4362" y="29352"/>
                    <a:pt x="4462" y="29552"/>
                    <a:pt x="4638" y="29627"/>
                  </a:cubicBezTo>
                  <a:cubicBezTo>
                    <a:pt x="4813" y="29552"/>
                    <a:pt x="4913" y="29352"/>
                    <a:pt x="4988" y="29151"/>
                  </a:cubicBezTo>
                  <a:cubicBezTo>
                    <a:pt x="6192" y="25091"/>
                    <a:pt x="6893" y="21081"/>
                    <a:pt x="7369" y="19051"/>
                  </a:cubicBezTo>
                  <a:cubicBezTo>
                    <a:pt x="7695" y="17672"/>
                    <a:pt x="7670" y="15291"/>
                    <a:pt x="6367" y="14489"/>
                  </a:cubicBezTo>
                  <a:cubicBezTo>
                    <a:pt x="7094" y="11983"/>
                    <a:pt x="7495" y="9276"/>
                    <a:pt x="5515" y="7848"/>
                  </a:cubicBezTo>
                  <a:cubicBezTo>
                    <a:pt x="6467" y="7321"/>
                    <a:pt x="6868" y="5993"/>
                    <a:pt x="6141" y="5091"/>
                  </a:cubicBezTo>
                  <a:cubicBezTo>
                    <a:pt x="5941" y="4865"/>
                    <a:pt x="5740" y="4690"/>
                    <a:pt x="5540" y="4564"/>
                  </a:cubicBezTo>
                  <a:cubicBezTo>
                    <a:pt x="5790" y="3863"/>
                    <a:pt x="6041" y="3186"/>
                    <a:pt x="6392" y="2484"/>
                  </a:cubicBezTo>
                  <a:cubicBezTo>
                    <a:pt x="6567" y="2158"/>
                    <a:pt x="6718" y="1807"/>
                    <a:pt x="6918" y="1507"/>
                  </a:cubicBezTo>
                  <a:cubicBezTo>
                    <a:pt x="7094" y="1256"/>
                    <a:pt x="7294" y="1056"/>
                    <a:pt x="7545" y="880"/>
                  </a:cubicBezTo>
                  <a:cubicBezTo>
                    <a:pt x="7716" y="747"/>
                    <a:pt x="7872" y="686"/>
                    <a:pt x="8014" y="686"/>
                  </a:cubicBezTo>
                  <a:cubicBezTo>
                    <a:pt x="8060" y="686"/>
                    <a:pt x="8104" y="693"/>
                    <a:pt x="8146" y="705"/>
                  </a:cubicBezTo>
                  <a:cubicBezTo>
                    <a:pt x="7734" y="1020"/>
                    <a:pt x="7862" y="1735"/>
                    <a:pt x="8461" y="1735"/>
                  </a:cubicBezTo>
                  <a:cubicBezTo>
                    <a:pt x="8481" y="1735"/>
                    <a:pt x="8501" y="1734"/>
                    <a:pt x="8522" y="1732"/>
                  </a:cubicBezTo>
                  <a:cubicBezTo>
                    <a:pt x="9299" y="1657"/>
                    <a:pt x="9299" y="604"/>
                    <a:pt x="8773" y="254"/>
                  </a:cubicBezTo>
                  <a:cubicBezTo>
                    <a:pt x="8530" y="78"/>
                    <a:pt x="8292" y="0"/>
                    <a:pt x="8061" y="0"/>
                  </a:cubicBezTo>
                  <a:cubicBezTo>
                    <a:pt x="6675" y="0"/>
                    <a:pt x="5554" y="2824"/>
                    <a:pt x="5189" y="4414"/>
                  </a:cubicBezTo>
                  <a:cubicBezTo>
                    <a:pt x="5014" y="4364"/>
                    <a:pt x="4813" y="4339"/>
                    <a:pt x="4638" y="4339"/>
                  </a:cubicBezTo>
                  <a:cubicBezTo>
                    <a:pt x="4462" y="4339"/>
                    <a:pt x="4287" y="4364"/>
                    <a:pt x="4086" y="4414"/>
                  </a:cubicBezTo>
                  <a:cubicBezTo>
                    <a:pt x="3742" y="2824"/>
                    <a:pt x="2607" y="0"/>
                    <a:pt x="121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67" name="Google Shape;1496;p46">
            <a:extLst>
              <a:ext uri="{FF2B5EF4-FFF2-40B4-BE49-F238E27FC236}">
                <a16:creationId xmlns:a16="http://schemas.microsoft.com/office/drawing/2014/main" id="{2A8EB0EC-D807-4A99-AB94-3ABB3C274DA0}"/>
              </a:ext>
            </a:extLst>
          </p:cNvPr>
          <p:cNvGrpSpPr/>
          <p:nvPr/>
        </p:nvGrpSpPr>
        <p:grpSpPr>
          <a:xfrm>
            <a:off x="8629016" y="5149228"/>
            <a:ext cx="724071" cy="473180"/>
            <a:chOff x="7218550" y="1264450"/>
            <a:chExt cx="1810175" cy="1182950"/>
          </a:xfrm>
        </p:grpSpPr>
        <p:sp>
          <p:nvSpPr>
            <p:cNvPr id="168" name="Google Shape;1497;p46">
              <a:extLst>
                <a:ext uri="{FF2B5EF4-FFF2-40B4-BE49-F238E27FC236}">
                  <a16:creationId xmlns:a16="http://schemas.microsoft.com/office/drawing/2014/main" id="{951C0259-28D5-440C-A2B4-6185B98AEA72}"/>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9" name="Google Shape;1498;p46">
              <a:extLst>
                <a:ext uri="{FF2B5EF4-FFF2-40B4-BE49-F238E27FC236}">
                  <a16:creationId xmlns:a16="http://schemas.microsoft.com/office/drawing/2014/main" id="{1DB58535-4D09-42E7-940C-BE05CE99811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0" name="Google Shape;1499;p46">
              <a:extLst>
                <a:ext uri="{FF2B5EF4-FFF2-40B4-BE49-F238E27FC236}">
                  <a16:creationId xmlns:a16="http://schemas.microsoft.com/office/drawing/2014/main" id="{FCC9FBD7-5C33-41A9-89F5-18C67FDCE0A1}"/>
                </a:ext>
              </a:extLst>
            </p:cNvPr>
            <p:cNvSpPr/>
            <p:nvPr/>
          </p:nvSpPr>
          <p:spPr>
            <a:xfrm>
              <a:off x="7647747"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1" name="Google Shape;1500;p46">
              <a:extLst>
                <a:ext uri="{FF2B5EF4-FFF2-40B4-BE49-F238E27FC236}">
                  <a16:creationId xmlns:a16="http://schemas.microsoft.com/office/drawing/2014/main" id="{9F60BC57-0EED-4F37-9287-97A02FEE3767}"/>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2" name="Google Shape;1501;p46">
              <a:extLst>
                <a:ext uri="{FF2B5EF4-FFF2-40B4-BE49-F238E27FC236}">
                  <a16:creationId xmlns:a16="http://schemas.microsoft.com/office/drawing/2014/main" id="{50F548B0-12EC-4617-BDC3-9411B7BB7FD6}"/>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3" name="Google Shape;1502;p46">
              <a:extLst>
                <a:ext uri="{FF2B5EF4-FFF2-40B4-BE49-F238E27FC236}">
                  <a16:creationId xmlns:a16="http://schemas.microsoft.com/office/drawing/2014/main" id="{C6AF9A48-F5B0-47BD-BA76-5E3A448697FD}"/>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4" name="Google Shape;1503;p46">
              <a:extLst>
                <a:ext uri="{FF2B5EF4-FFF2-40B4-BE49-F238E27FC236}">
                  <a16:creationId xmlns:a16="http://schemas.microsoft.com/office/drawing/2014/main" id="{4B6FB156-6ED6-44C2-8558-C468352CD415}"/>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5" name="Google Shape;1504;p46">
              <a:extLst>
                <a:ext uri="{FF2B5EF4-FFF2-40B4-BE49-F238E27FC236}">
                  <a16:creationId xmlns:a16="http://schemas.microsoft.com/office/drawing/2014/main" id="{B44F64CC-77E0-4C20-BA67-4F8A6F5CBE5E}"/>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0000"/>
                </a:solidFill>
                <a:cs typeface="Arial"/>
                <a:sym typeface="Arial"/>
              </a:endParaRPr>
            </a:p>
          </p:txBody>
        </p:sp>
        <p:sp>
          <p:nvSpPr>
            <p:cNvPr id="176" name="Google Shape;1505;p46">
              <a:extLst>
                <a:ext uri="{FF2B5EF4-FFF2-40B4-BE49-F238E27FC236}">
                  <a16:creationId xmlns:a16="http://schemas.microsoft.com/office/drawing/2014/main" id="{2A3BF62D-FDCC-46A4-A9C9-FB302D49B775}"/>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7" name="Google Shape;1506;p46">
              <a:extLst>
                <a:ext uri="{FF2B5EF4-FFF2-40B4-BE49-F238E27FC236}">
                  <a16:creationId xmlns:a16="http://schemas.microsoft.com/office/drawing/2014/main" id="{A50D1926-0009-4BE9-AECD-7F88DDF082C8}"/>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8" name="Google Shape;1507;p46">
              <a:extLst>
                <a:ext uri="{FF2B5EF4-FFF2-40B4-BE49-F238E27FC236}">
                  <a16:creationId xmlns:a16="http://schemas.microsoft.com/office/drawing/2014/main" id="{A4E35314-F025-4B86-B107-4323F8D0E8AE}"/>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9" name="Google Shape;1508;p46">
              <a:extLst>
                <a:ext uri="{FF2B5EF4-FFF2-40B4-BE49-F238E27FC236}">
                  <a16:creationId xmlns:a16="http://schemas.microsoft.com/office/drawing/2014/main" id="{F0D28DB2-ECA6-4C55-BD4A-0EF544A5F37C}"/>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80" name="Google Shape;1509;p46">
              <a:extLst>
                <a:ext uri="{FF2B5EF4-FFF2-40B4-BE49-F238E27FC236}">
                  <a16:creationId xmlns:a16="http://schemas.microsoft.com/office/drawing/2014/main" id="{D2CB5402-68BE-4864-827A-B27C2A9345B5}"/>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pic>
        <p:nvPicPr>
          <p:cNvPr id="2" name="Picture 1">
            <a:extLst>
              <a:ext uri="{FF2B5EF4-FFF2-40B4-BE49-F238E27FC236}">
                <a16:creationId xmlns:a16="http://schemas.microsoft.com/office/drawing/2014/main" id="{C08F344E-28AE-4C6A-8DE7-43CF047D2D4F}"/>
              </a:ext>
            </a:extLst>
          </p:cNvPr>
          <p:cNvPicPr>
            <a:picLocks noChangeAspect="1"/>
          </p:cNvPicPr>
          <p:nvPr/>
        </p:nvPicPr>
        <p:blipFill>
          <a:blip r:embed="rId7"/>
          <a:stretch>
            <a:fillRect/>
          </a:stretch>
        </p:blipFill>
        <p:spPr>
          <a:xfrm>
            <a:off x="2361840" y="342389"/>
            <a:ext cx="8126672" cy="865707"/>
          </a:xfrm>
          <a:prstGeom prst="rect">
            <a:avLst/>
          </a:prstGeom>
        </p:spPr>
      </p:pic>
      <p:sp>
        <p:nvSpPr>
          <p:cNvPr id="72" name="TextBox 71">
            <a:extLst>
              <a:ext uri="{FF2B5EF4-FFF2-40B4-BE49-F238E27FC236}">
                <a16:creationId xmlns:a16="http://schemas.microsoft.com/office/drawing/2014/main" id="{9681A21E-3ABD-46FB-B4CE-A7DF31B6D91C}"/>
              </a:ext>
            </a:extLst>
          </p:cNvPr>
          <p:cNvSpPr txBox="1"/>
          <p:nvPr/>
        </p:nvSpPr>
        <p:spPr>
          <a:xfrm>
            <a:off x="2544196" y="1786241"/>
            <a:ext cx="7355740" cy="2554545"/>
          </a:xfrm>
          <a:prstGeom prst="rect">
            <a:avLst/>
          </a:prstGeom>
          <a:noFill/>
        </p:spPr>
        <p:txBody>
          <a:bodyPr wrap="square">
            <a:spAutoFit/>
          </a:bodyPr>
          <a:lstStyle/>
          <a:p>
            <a:pPr algn="just"/>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Hạt</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gạo</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được</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làm</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nên</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từ</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công</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sức</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của</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nhiều</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người</a:t>
            </a:r>
            <a:r>
              <a:rPr lang="vi-VN" sz="3200" b="1" i="1" dirty="0">
                <a:solidFill>
                  <a:srgbClr val="000000"/>
                </a:solidFill>
                <a:latin typeface="Calibri" panose="020F0502020204030204" pitchFamily="34" charset="0"/>
                <a:cs typeface="Calibri" panose="020F0502020204030204" pitchFamily="34" charset="0"/>
              </a:rPr>
              <a:t>,</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là</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tấm</a:t>
            </a:r>
            <a:r>
              <a:rPr lang="en-US" sz="3200" b="1" i="1" dirty="0">
                <a:solidFill>
                  <a:srgbClr val="000000"/>
                </a:solidFill>
                <a:latin typeface="Calibri" panose="020F0502020204030204" pitchFamily="34" charset="0"/>
                <a:cs typeface="Calibri" panose="020F0502020204030204" pitchFamily="34" charset="0"/>
              </a:rPr>
              <a:t> l</a:t>
            </a:r>
            <a:r>
              <a:rPr lang="vi-VN" sz="3200" b="1" i="1" dirty="0">
                <a:solidFill>
                  <a:srgbClr val="000000"/>
                </a:solidFill>
                <a:latin typeface="Calibri" panose="020F0502020204030204" pitchFamily="34" charset="0"/>
                <a:cs typeface="Calibri" panose="020F0502020204030204" pitchFamily="34" charset="0"/>
              </a:rPr>
              <a:t>òng</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của</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hậu</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phương</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góp</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phần</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vào</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chiến</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thắng</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của</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tiền</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tuyến</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trong</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thời</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kì</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kháng</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chiến</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chống</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Mĩ</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cứu</a:t>
            </a:r>
            <a:r>
              <a:rPr lang="en-US" sz="3200" b="1" i="1" dirty="0">
                <a:solidFill>
                  <a:srgbClr val="000000"/>
                </a:solidFill>
                <a:latin typeface="Calibri" panose="020F0502020204030204" pitchFamily="34" charset="0"/>
                <a:cs typeface="Calibri" panose="020F0502020204030204" pitchFamily="34" charset="0"/>
              </a:rPr>
              <a:t> </a:t>
            </a:r>
            <a:r>
              <a:rPr lang="en-US" sz="3200" b="1" i="1" dirty="0" err="1">
                <a:solidFill>
                  <a:srgbClr val="000000"/>
                </a:solidFill>
                <a:latin typeface="Calibri" panose="020F0502020204030204" pitchFamily="34" charset="0"/>
                <a:cs typeface="Calibri" panose="020F0502020204030204" pitchFamily="34" charset="0"/>
              </a:rPr>
              <a:t>nước</a:t>
            </a:r>
            <a:r>
              <a:rPr lang="en-US" sz="3200" b="1" i="1" dirty="0">
                <a:solidFill>
                  <a:srgbClr val="000000"/>
                </a:solidFill>
                <a:latin typeface="Calibri" panose="020F0502020204030204" pitchFamily="34" charset="0"/>
                <a:cs typeface="Calibri" panose="020F0502020204030204" pitchFamily="34" charset="0"/>
              </a:rPr>
              <a:t>. </a:t>
            </a:r>
            <a:endParaRPr lang="en-US" sz="3200" i="1" dirty="0">
              <a:solidFill>
                <a:srgbClr val="00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0749905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07"/>
        <p:cNvGrpSpPr/>
        <p:nvPr/>
      </p:nvGrpSpPr>
      <p:grpSpPr>
        <a:xfrm>
          <a:off x="0" y="0"/>
          <a:ext cx="0" cy="0"/>
          <a:chOff x="0" y="0"/>
          <a:chExt cx="0" cy="0"/>
        </a:xfrm>
      </p:grpSpPr>
      <p:pic>
        <p:nvPicPr>
          <p:cNvPr id="77" name="Picture 76">
            <a:extLst>
              <a:ext uri="{FF2B5EF4-FFF2-40B4-BE49-F238E27FC236}">
                <a16:creationId xmlns:a16="http://schemas.microsoft.com/office/drawing/2014/main" id="{33A97D34-0FB6-4E7C-81C3-BFDF4CDD2E17}"/>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0" b="100000" l="0" r="100000">
                        <a14:foregroundMark x1="5417" y1="97870" x2="94271" y2="93796"/>
                        <a14:foregroundMark x1="938" y1="98889" x2="99948" y2="99352"/>
                        <a14:backgroundMark x1="12031" y1="25556" x2="82760" y2="80185"/>
                      </a14:backgroundRemoval>
                    </a14:imgEffect>
                  </a14:imgLayer>
                </a14:imgProps>
              </a:ext>
            </a:extLst>
          </a:blip>
          <a:stretch>
            <a:fillRect/>
          </a:stretch>
        </p:blipFill>
        <p:spPr>
          <a:xfrm>
            <a:off x="0" y="0"/>
            <a:ext cx="12192000" cy="6858000"/>
          </a:xfrm>
          <a:prstGeom prst="rect">
            <a:avLst/>
          </a:prstGeom>
        </p:spPr>
      </p:pic>
      <p:sp>
        <p:nvSpPr>
          <p:cNvPr id="114" name="Google Shape;2255;p51">
            <a:extLst>
              <a:ext uri="{FF2B5EF4-FFF2-40B4-BE49-F238E27FC236}">
                <a16:creationId xmlns:a16="http://schemas.microsoft.com/office/drawing/2014/main" id="{5CB2101A-81CB-4DFB-910E-5104A438CC6F}"/>
              </a:ext>
            </a:extLst>
          </p:cNvPr>
          <p:cNvSpPr/>
          <p:nvPr/>
        </p:nvSpPr>
        <p:spPr>
          <a:xfrm>
            <a:off x="2364649" y="1156682"/>
            <a:ext cx="7560058" cy="2726214"/>
          </a:xfrm>
          <a:prstGeom prst="round2DiagRect">
            <a:avLst>
              <a:gd name="adj1" fmla="val 50000"/>
              <a:gd name="adj2" fmla="val 0"/>
            </a:avLst>
          </a:pr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0000"/>
              </a:solidFill>
              <a:cs typeface="Arial"/>
              <a:sym typeface="Arial"/>
            </a:endParaRPr>
          </a:p>
        </p:txBody>
      </p:sp>
      <p:grpSp>
        <p:nvGrpSpPr>
          <p:cNvPr id="115" name="Google Shape;2422;p51">
            <a:extLst>
              <a:ext uri="{FF2B5EF4-FFF2-40B4-BE49-F238E27FC236}">
                <a16:creationId xmlns:a16="http://schemas.microsoft.com/office/drawing/2014/main" id="{4EF9285D-E79C-4813-ADA5-CCC9B15210F8}"/>
              </a:ext>
            </a:extLst>
          </p:cNvPr>
          <p:cNvGrpSpPr/>
          <p:nvPr/>
        </p:nvGrpSpPr>
        <p:grpSpPr>
          <a:xfrm>
            <a:off x="3188434" y="5165895"/>
            <a:ext cx="463528" cy="473297"/>
            <a:chOff x="7348550" y="1658600"/>
            <a:chExt cx="1664175" cy="1699250"/>
          </a:xfrm>
        </p:grpSpPr>
        <p:sp>
          <p:nvSpPr>
            <p:cNvPr id="116" name="Google Shape;2423;p51">
              <a:extLst>
                <a:ext uri="{FF2B5EF4-FFF2-40B4-BE49-F238E27FC236}">
                  <a16:creationId xmlns:a16="http://schemas.microsoft.com/office/drawing/2014/main" id="{369932AD-B1C8-4F53-8892-109FBA4C1FCF}"/>
                </a:ext>
              </a:extLst>
            </p:cNvPr>
            <p:cNvSpPr/>
            <p:nvPr/>
          </p:nvSpPr>
          <p:spPr>
            <a:xfrm>
              <a:off x="8057825" y="2298825"/>
              <a:ext cx="609050" cy="520425"/>
            </a:xfrm>
            <a:custGeom>
              <a:avLst/>
              <a:gdLst/>
              <a:ahLst/>
              <a:cxnLst/>
              <a:rect l="l" t="t" r="r" b="b"/>
              <a:pathLst>
                <a:path w="24362" h="20817" extrusionOk="0">
                  <a:moveTo>
                    <a:pt x="14101" y="0"/>
                  </a:moveTo>
                  <a:cubicBezTo>
                    <a:pt x="6615" y="0"/>
                    <a:pt x="0" y="16882"/>
                    <a:pt x="0" y="16882"/>
                  </a:cubicBezTo>
                  <a:cubicBezTo>
                    <a:pt x="1780" y="20441"/>
                    <a:pt x="3860" y="20817"/>
                    <a:pt x="3860" y="20817"/>
                  </a:cubicBezTo>
                  <a:cubicBezTo>
                    <a:pt x="12080" y="17032"/>
                    <a:pt x="24361" y="6305"/>
                    <a:pt x="17394" y="1167"/>
                  </a:cubicBezTo>
                  <a:cubicBezTo>
                    <a:pt x="16290" y="355"/>
                    <a:pt x="15186" y="0"/>
                    <a:pt x="1410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7" name="Google Shape;2424;p51">
              <a:extLst>
                <a:ext uri="{FF2B5EF4-FFF2-40B4-BE49-F238E27FC236}">
                  <a16:creationId xmlns:a16="http://schemas.microsoft.com/office/drawing/2014/main" id="{452F0B4C-B026-4617-A056-4599D7F8F01B}"/>
                </a:ext>
              </a:extLst>
            </p:cNvPr>
            <p:cNvSpPr/>
            <p:nvPr/>
          </p:nvSpPr>
          <p:spPr>
            <a:xfrm>
              <a:off x="8171225" y="2496975"/>
              <a:ext cx="663575" cy="381800"/>
            </a:xfrm>
            <a:custGeom>
              <a:avLst/>
              <a:gdLst/>
              <a:ahLst/>
              <a:cxnLst/>
              <a:rect l="l" t="t" r="r" b="b"/>
              <a:pathLst>
                <a:path w="26543" h="15272" extrusionOk="0">
                  <a:moveTo>
                    <a:pt x="17381" y="1"/>
                  </a:moveTo>
                  <a:cubicBezTo>
                    <a:pt x="10306" y="1"/>
                    <a:pt x="1" y="10109"/>
                    <a:pt x="1" y="10109"/>
                  </a:cubicBezTo>
                  <a:cubicBezTo>
                    <a:pt x="176" y="14094"/>
                    <a:pt x="1930" y="15271"/>
                    <a:pt x="1930" y="15271"/>
                  </a:cubicBezTo>
                  <a:cubicBezTo>
                    <a:pt x="10978" y="15196"/>
                    <a:pt x="26542" y="10409"/>
                    <a:pt x="22306" y="2890"/>
                  </a:cubicBezTo>
                  <a:cubicBezTo>
                    <a:pt x="21129" y="811"/>
                    <a:pt x="19384" y="1"/>
                    <a:pt x="17381"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8" name="Google Shape;2425;p51">
              <a:extLst>
                <a:ext uri="{FF2B5EF4-FFF2-40B4-BE49-F238E27FC236}">
                  <a16:creationId xmlns:a16="http://schemas.microsoft.com/office/drawing/2014/main" id="{BC7E166D-0461-413D-8CB4-F6E9930F4721}"/>
                </a:ext>
              </a:extLst>
            </p:cNvPr>
            <p:cNvSpPr/>
            <p:nvPr/>
          </p:nvSpPr>
          <p:spPr>
            <a:xfrm>
              <a:off x="8218850" y="2871850"/>
              <a:ext cx="395375" cy="373475"/>
            </a:xfrm>
            <a:custGeom>
              <a:avLst/>
              <a:gdLst/>
              <a:ahLst/>
              <a:cxnLst/>
              <a:rect l="l" t="t" r="r" b="b"/>
              <a:pathLst>
                <a:path w="15815" h="14939" extrusionOk="0">
                  <a:moveTo>
                    <a:pt x="9374" y="1"/>
                  </a:moveTo>
                  <a:cubicBezTo>
                    <a:pt x="7344" y="3008"/>
                    <a:pt x="4311" y="6617"/>
                    <a:pt x="0" y="9750"/>
                  </a:cubicBezTo>
                  <a:cubicBezTo>
                    <a:pt x="2807" y="11906"/>
                    <a:pt x="5539" y="13610"/>
                    <a:pt x="7995" y="14938"/>
                  </a:cubicBezTo>
                  <a:cubicBezTo>
                    <a:pt x="12231" y="11680"/>
                    <a:pt x="14537" y="7495"/>
                    <a:pt x="15815" y="3911"/>
                  </a:cubicBezTo>
                  <a:cubicBezTo>
                    <a:pt x="13910" y="2983"/>
                    <a:pt x="11705" y="1705"/>
                    <a:pt x="9374"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9" name="Google Shape;2426;p51">
              <a:extLst>
                <a:ext uri="{FF2B5EF4-FFF2-40B4-BE49-F238E27FC236}">
                  <a16:creationId xmlns:a16="http://schemas.microsoft.com/office/drawing/2014/main" id="{70A81E68-464C-4C13-BD75-1CF8146267AC}"/>
                </a:ext>
              </a:extLst>
            </p:cNvPr>
            <p:cNvSpPr/>
            <p:nvPr/>
          </p:nvSpPr>
          <p:spPr>
            <a:xfrm>
              <a:off x="8609200" y="3027250"/>
              <a:ext cx="295150" cy="330600"/>
            </a:xfrm>
            <a:custGeom>
              <a:avLst/>
              <a:gdLst/>
              <a:ahLst/>
              <a:cxnLst/>
              <a:rect l="l" t="t" r="r" b="b"/>
              <a:pathLst>
                <a:path w="11806" h="13224" extrusionOk="0">
                  <a:moveTo>
                    <a:pt x="6066" y="0"/>
                  </a:moveTo>
                  <a:cubicBezTo>
                    <a:pt x="5364" y="3735"/>
                    <a:pt x="3710" y="8271"/>
                    <a:pt x="0" y="12156"/>
                  </a:cubicBezTo>
                  <a:cubicBezTo>
                    <a:pt x="1604" y="12732"/>
                    <a:pt x="2657" y="12983"/>
                    <a:pt x="2833" y="13033"/>
                  </a:cubicBezTo>
                  <a:cubicBezTo>
                    <a:pt x="3364" y="13162"/>
                    <a:pt x="3895" y="13224"/>
                    <a:pt x="4418" y="13224"/>
                  </a:cubicBezTo>
                  <a:cubicBezTo>
                    <a:pt x="7451" y="13224"/>
                    <a:pt x="10201" y="11149"/>
                    <a:pt x="10928" y="8071"/>
                  </a:cubicBezTo>
                  <a:cubicBezTo>
                    <a:pt x="11805" y="4512"/>
                    <a:pt x="9625" y="903"/>
                    <a:pt x="606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0" name="Google Shape;2427;p51">
              <a:extLst>
                <a:ext uri="{FF2B5EF4-FFF2-40B4-BE49-F238E27FC236}">
                  <a16:creationId xmlns:a16="http://schemas.microsoft.com/office/drawing/2014/main" id="{CCDDC886-76CE-4A7C-BEB9-4867EA4EC683}"/>
                </a:ext>
              </a:extLst>
            </p:cNvPr>
            <p:cNvSpPr/>
            <p:nvPr/>
          </p:nvSpPr>
          <p:spPr>
            <a:xfrm>
              <a:off x="8418725" y="2969600"/>
              <a:ext cx="342125" cy="361550"/>
            </a:xfrm>
            <a:custGeom>
              <a:avLst/>
              <a:gdLst/>
              <a:ahLst/>
              <a:cxnLst/>
              <a:rect l="l" t="t" r="r" b="b"/>
              <a:pathLst>
                <a:path w="13685" h="14462" extrusionOk="0">
                  <a:moveTo>
                    <a:pt x="7820" y="1"/>
                  </a:moveTo>
                  <a:cubicBezTo>
                    <a:pt x="6542" y="3585"/>
                    <a:pt x="4236" y="7770"/>
                    <a:pt x="0" y="11028"/>
                  </a:cubicBezTo>
                  <a:cubicBezTo>
                    <a:pt x="3108" y="12707"/>
                    <a:pt x="5765" y="13810"/>
                    <a:pt x="7619" y="14462"/>
                  </a:cubicBezTo>
                  <a:cubicBezTo>
                    <a:pt x="11329" y="10577"/>
                    <a:pt x="12983" y="6041"/>
                    <a:pt x="13685" y="2306"/>
                  </a:cubicBezTo>
                  <a:cubicBezTo>
                    <a:pt x="13660" y="2306"/>
                    <a:pt x="13660" y="2281"/>
                    <a:pt x="13635" y="2281"/>
                  </a:cubicBezTo>
                  <a:cubicBezTo>
                    <a:pt x="13359" y="2206"/>
                    <a:pt x="11078" y="1605"/>
                    <a:pt x="7820" y="1"/>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1" name="Google Shape;2428;p51">
              <a:extLst>
                <a:ext uri="{FF2B5EF4-FFF2-40B4-BE49-F238E27FC236}">
                  <a16:creationId xmlns:a16="http://schemas.microsoft.com/office/drawing/2014/main" id="{67E0A0CC-9BEB-400A-8FF4-14A3CE111858}"/>
                </a:ext>
              </a:extLst>
            </p:cNvPr>
            <p:cNvSpPr/>
            <p:nvPr/>
          </p:nvSpPr>
          <p:spPr>
            <a:xfrm>
              <a:off x="7770850" y="2393750"/>
              <a:ext cx="539500" cy="556450"/>
            </a:xfrm>
            <a:custGeom>
              <a:avLst/>
              <a:gdLst/>
              <a:ahLst/>
              <a:cxnLst/>
              <a:rect l="l" t="t" r="r" b="b"/>
              <a:pathLst>
                <a:path w="21580" h="22258" extrusionOk="0">
                  <a:moveTo>
                    <a:pt x="7670" y="0"/>
                  </a:moveTo>
                  <a:cubicBezTo>
                    <a:pt x="6576" y="0"/>
                    <a:pt x="5465" y="267"/>
                    <a:pt x="4437" y="829"/>
                  </a:cubicBezTo>
                  <a:cubicBezTo>
                    <a:pt x="1203" y="2608"/>
                    <a:pt x="0" y="6694"/>
                    <a:pt x="1780" y="9952"/>
                  </a:cubicBezTo>
                  <a:cubicBezTo>
                    <a:pt x="4462" y="14814"/>
                    <a:pt x="7494" y="18874"/>
                    <a:pt x="10677" y="22258"/>
                  </a:cubicBezTo>
                  <a:cubicBezTo>
                    <a:pt x="15439" y="19927"/>
                    <a:pt x="19048" y="16894"/>
                    <a:pt x="21580" y="14263"/>
                  </a:cubicBezTo>
                  <a:cubicBezTo>
                    <a:pt x="18747" y="11405"/>
                    <a:pt x="15965" y="7847"/>
                    <a:pt x="13559" y="3486"/>
                  </a:cubicBezTo>
                  <a:cubicBezTo>
                    <a:pt x="12342" y="1256"/>
                    <a:pt x="10044" y="0"/>
                    <a:pt x="7670"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2" name="Google Shape;2429;p51">
              <a:extLst>
                <a:ext uri="{FF2B5EF4-FFF2-40B4-BE49-F238E27FC236}">
                  <a16:creationId xmlns:a16="http://schemas.microsoft.com/office/drawing/2014/main" id="{F8B578C1-1206-4089-9FE4-8F22D177DD55}"/>
                </a:ext>
              </a:extLst>
            </p:cNvPr>
            <p:cNvSpPr/>
            <p:nvPr/>
          </p:nvSpPr>
          <p:spPr>
            <a:xfrm>
              <a:off x="8037775" y="2750300"/>
              <a:ext cx="415425" cy="365325"/>
            </a:xfrm>
            <a:custGeom>
              <a:avLst/>
              <a:gdLst/>
              <a:ahLst/>
              <a:cxnLst/>
              <a:rect l="l" t="t" r="r" b="b"/>
              <a:pathLst>
                <a:path w="16617" h="14613" extrusionOk="0">
                  <a:moveTo>
                    <a:pt x="10903" y="1"/>
                  </a:moveTo>
                  <a:cubicBezTo>
                    <a:pt x="8371" y="2632"/>
                    <a:pt x="4762" y="5665"/>
                    <a:pt x="0" y="7996"/>
                  </a:cubicBezTo>
                  <a:cubicBezTo>
                    <a:pt x="351" y="8372"/>
                    <a:pt x="702" y="8773"/>
                    <a:pt x="1078" y="9123"/>
                  </a:cubicBezTo>
                  <a:cubicBezTo>
                    <a:pt x="3133" y="11229"/>
                    <a:pt x="5213" y="13033"/>
                    <a:pt x="7268" y="14612"/>
                  </a:cubicBezTo>
                  <a:cubicBezTo>
                    <a:pt x="11554" y="11479"/>
                    <a:pt x="14587" y="7870"/>
                    <a:pt x="16617" y="4863"/>
                  </a:cubicBezTo>
                  <a:cubicBezTo>
                    <a:pt x="14762" y="3534"/>
                    <a:pt x="12807" y="1905"/>
                    <a:pt x="10903" y="1"/>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3" name="Google Shape;2430;p51">
              <a:extLst>
                <a:ext uri="{FF2B5EF4-FFF2-40B4-BE49-F238E27FC236}">
                  <a16:creationId xmlns:a16="http://schemas.microsoft.com/office/drawing/2014/main" id="{A1E62F6B-28A7-4163-BB2F-4214A8D9222D}"/>
                </a:ext>
              </a:extLst>
            </p:cNvPr>
            <p:cNvSpPr/>
            <p:nvPr/>
          </p:nvSpPr>
          <p:spPr>
            <a:xfrm>
              <a:off x="7694400" y="2229250"/>
              <a:ext cx="542025" cy="550525"/>
            </a:xfrm>
            <a:custGeom>
              <a:avLst/>
              <a:gdLst/>
              <a:ahLst/>
              <a:cxnLst/>
              <a:rect l="l" t="t" r="r" b="b"/>
              <a:pathLst>
                <a:path w="21681" h="22021" extrusionOk="0">
                  <a:moveTo>
                    <a:pt x="10385" y="0"/>
                  </a:moveTo>
                  <a:cubicBezTo>
                    <a:pt x="10200" y="0"/>
                    <a:pt x="10013" y="5"/>
                    <a:pt x="9825" y="15"/>
                  </a:cubicBezTo>
                  <a:cubicBezTo>
                    <a:pt x="4261" y="291"/>
                    <a:pt x="1" y="5103"/>
                    <a:pt x="302" y="10642"/>
                  </a:cubicBezTo>
                  <a:cubicBezTo>
                    <a:pt x="377" y="12296"/>
                    <a:pt x="703" y="13825"/>
                    <a:pt x="803" y="14251"/>
                  </a:cubicBezTo>
                  <a:cubicBezTo>
                    <a:pt x="1254" y="16106"/>
                    <a:pt x="2181" y="17735"/>
                    <a:pt x="3434" y="18988"/>
                  </a:cubicBezTo>
                  <a:cubicBezTo>
                    <a:pt x="5294" y="20886"/>
                    <a:pt x="7872" y="22021"/>
                    <a:pt x="10607" y="22021"/>
                  </a:cubicBezTo>
                  <a:cubicBezTo>
                    <a:pt x="11374" y="22021"/>
                    <a:pt x="12154" y="21932"/>
                    <a:pt x="12933" y="21745"/>
                  </a:cubicBezTo>
                  <a:cubicBezTo>
                    <a:pt x="18322" y="20492"/>
                    <a:pt x="21680" y="15103"/>
                    <a:pt x="20452" y="9715"/>
                  </a:cubicBezTo>
                  <a:cubicBezTo>
                    <a:pt x="20452" y="9665"/>
                    <a:pt x="20427" y="9589"/>
                    <a:pt x="20402" y="9489"/>
                  </a:cubicBezTo>
                  <a:cubicBezTo>
                    <a:pt x="20136" y="4113"/>
                    <a:pt x="15704" y="0"/>
                    <a:pt x="10385"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4" name="Google Shape;2431;p51">
              <a:extLst>
                <a:ext uri="{FF2B5EF4-FFF2-40B4-BE49-F238E27FC236}">
                  <a16:creationId xmlns:a16="http://schemas.microsoft.com/office/drawing/2014/main" id="{2F39417F-105B-4C5E-A723-CC6C86E7A94F}"/>
                </a:ext>
              </a:extLst>
            </p:cNvPr>
            <p:cNvSpPr/>
            <p:nvPr/>
          </p:nvSpPr>
          <p:spPr>
            <a:xfrm>
              <a:off x="7416550" y="1887700"/>
              <a:ext cx="471600" cy="585750"/>
            </a:xfrm>
            <a:custGeom>
              <a:avLst/>
              <a:gdLst/>
              <a:ahLst/>
              <a:cxnLst/>
              <a:rect l="l" t="t" r="r" b="b"/>
              <a:pathLst>
                <a:path w="18864" h="23430" extrusionOk="0">
                  <a:moveTo>
                    <a:pt x="983" y="1"/>
                  </a:moveTo>
                  <a:cubicBezTo>
                    <a:pt x="391" y="1"/>
                    <a:pt x="1" y="889"/>
                    <a:pt x="639" y="1271"/>
                  </a:cubicBezTo>
                  <a:cubicBezTo>
                    <a:pt x="7932" y="5582"/>
                    <a:pt x="15751" y="14379"/>
                    <a:pt x="17456" y="22951"/>
                  </a:cubicBezTo>
                  <a:cubicBezTo>
                    <a:pt x="17526" y="23284"/>
                    <a:pt x="17780" y="23430"/>
                    <a:pt x="18046" y="23430"/>
                  </a:cubicBezTo>
                  <a:cubicBezTo>
                    <a:pt x="18441" y="23430"/>
                    <a:pt x="18864" y="23109"/>
                    <a:pt x="18759" y="22600"/>
                  </a:cubicBezTo>
                  <a:cubicBezTo>
                    <a:pt x="16979" y="13702"/>
                    <a:pt x="8909" y="4605"/>
                    <a:pt x="1315" y="93"/>
                  </a:cubicBezTo>
                  <a:cubicBezTo>
                    <a:pt x="1201" y="29"/>
                    <a:pt x="1089" y="1"/>
                    <a:pt x="983"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5" name="Google Shape;2432;p51">
              <a:extLst>
                <a:ext uri="{FF2B5EF4-FFF2-40B4-BE49-F238E27FC236}">
                  <a16:creationId xmlns:a16="http://schemas.microsoft.com/office/drawing/2014/main" id="{B520A0BE-9B25-42EF-9305-13EBFD145F13}"/>
                </a:ext>
              </a:extLst>
            </p:cNvPr>
            <p:cNvSpPr/>
            <p:nvPr/>
          </p:nvSpPr>
          <p:spPr>
            <a:xfrm>
              <a:off x="7348550" y="1849900"/>
              <a:ext cx="139750" cy="112850"/>
            </a:xfrm>
            <a:custGeom>
              <a:avLst/>
              <a:gdLst/>
              <a:ahLst/>
              <a:cxnLst/>
              <a:rect l="l" t="t" r="r" b="b"/>
              <a:pathLst>
                <a:path w="5590" h="4514" extrusionOk="0">
                  <a:moveTo>
                    <a:pt x="2238" y="0"/>
                  </a:moveTo>
                  <a:cubicBezTo>
                    <a:pt x="1372" y="0"/>
                    <a:pt x="529" y="718"/>
                    <a:pt x="301" y="1505"/>
                  </a:cubicBezTo>
                  <a:cubicBezTo>
                    <a:pt x="0" y="2633"/>
                    <a:pt x="702" y="3610"/>
                    <a:pt x="1729" y="3986"/>
                  </a:cubicBezTo>
                  <a:cubicBezTo>
                    <a:pt x="2080" y="4137"/>
                    <a:pt x="2456" y="4262"/>
                    <a:pt x="2807" y="4412"/>
                  </a:cubicBezTo>
                  <a:cubicBezTo>
                    <a:pt x="2986" y="4482"/>
                    <a:pt x="3170" y="4514"/>
                    <a:pt x="3353" y="4514"/>
                  </a:cubicBezTo>
                  <a:cubicBezTo>
                    <a:pt x="4224" y="4514"/>
                    <a:pt x="5081" y="3796"/>
                    <a:pt x="5288" y="3009"/>
                  </a:cubicBezTo>
                  <a:cubicBezTo>
                    <a:pt x="5589" y="1881"/>
                    <a:pt x="4887" y="904"/>
                    <a:pt x="3885" y="528"/>
                  </a:cubicBezTo>
                  <a:cubicBezTo>
                    <a:pt x="3509" y="377"/>
                    <a:pt x="3133" y="252"/>
                    <a:pt x="2782" y="102"/>
                  </a:cubicBezTo>
                  <a:cubicBezTo>
                    <a:pt x="2603" y="32"/>
                    <a:pt x="2420" y="0"/>
                    <a:pt x="2238"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6" name="Google Shape;2433;p51">
              <a:extLst>
                <a:ext uri="{FF2B5EF4-FFF2-40B4-BE49-F238E27FC236}">
                  <a16:creationId xmlns:a16="http://schemas.microsoft.com/office/drawing/2014/main" id="{AB164D46-F114-4516-8961-4E16CC22230A}"/>
                </a:ext>
              </a:extLst>
            </p:cNvPr>
            <p:cNvSpPr/>
            <p:nvPr/>
          </p:nvSpPr>
          <p:spPr>
            <a:xfrm>
              <a:off x="7639900" y="1658600"/>
              <a:ext cx="151025" cy="129350"/>
            </a:xfrm>
            <a:custGeom>
              <a:avLst/>
              <a:gdLst/>
              <a:ahLst/>
              <a:cxnLst/>
              <a:rect l="l" t="t" r="r" b="b"/>
              <a:pathLst>
                <a:path w="6041" h="5174" extrusionOk="0">
                  <a:moveTo>
                    <a:pt x="2231" y="1"/>
                  </a:moveTo>
                  <a:cubicBezTo>
                    <a:pt x="1362" y="1"/>
                    <a:pt x="508" y="748"/>
                    <a:pt x="301" y="1513"/>
                  </a:cubicBezTo>
                  <a:cubicBezTo>
                    <a:pt x="0" y="2666"/>
                    <a:pt x="702" y="3568"/>
                    <a:pt x="1705" y="3994"/>
                  </a:cubicBezTo>
                  <a:cubicBezTo>
                    <a:pt x="1402" y="3866"/>
                    <a:pt x="1291" y="3821"/>
                    <a:pt x="1280" y="3821"/>
                  </a:cubicBezTo>
                  <a:cubicBezTo>
                    <a:pt x="1260" y="3821"/>
                    <a:pt x="1543" y="3956"/>
                    <a:pt x="1654" y="4019"/>
                  </a:cubicBezTo>
                  <a:cubicBezTo>
                    <a:pt x="1682" y="4039"/>
                    <a:pt x="1706" y="4056"/>
                    <a:pt x="1726" y="4069"/>
                  </a:cubicBezTo>
                  <a:lnTo>
                    <a:pt x="1726" y="4069"/>
                  </a:lnTo>
                  <a:cubicBezTo>
                    <a:pt x="1807" y="4163"/>
                    <a:pt x="1854" y="4214"/>
                    <a:pt x="1869" y="4214"/>
                  </a:cubicBezTo>
                  <a:cubicBezTo>
                    <a:pt x="1879" y="4214"/>
                    <a:pt x="1874" y="4192"/>
                    <a:pt x="1855" y="4145"/>
                  </a:cubicBezTo>
                  <a:lnTo>
                    <a:pt x="1855" y="4145"/>
                  </a:lnTo>
                  <a:cubicBezTo>
                    <a:pt x="2310" y="4757"/>
                    <a:pt x="2948" y="5174"/>
                    <a:pt x="3658" y="5174"/>
                  </a:cubicBezTo>
                  <a:cubicBezTo>
                    <a:pt x="3965" y="5174"/>
                    <a:pt x="4286" y="5096"/>
                    <a:pt x="4612" y="4922"/>
                  </a:cubicBezTo>
                  <a:cubicBezTo>
                    <a:pt x="5464" y="4445"/>
                    <a:pt x="6040" y="3042"/>
                    <a:pt x="5389" y="2165"/>
                  </a:cubicBezTo>
                  <a:cubicBezTo>
                    <a:pt x="4662" y="1212"/>
                    <a:pt x="3885" y="561"/>
                    <a:pt x="2782" y="109"/>
                  </a:cubicBezTo>
                  <a:cubicBezTo>
                    <a:pt x="2602" y="35"/>
                    <a:pt x="2416" y="1"/>
                    <a:pt x="2231"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7" name="Google Shape;2434;p51">
              <a:extLst>
                <a:ext uri="{FF2B5EF4-FFF2-40B4-BE49-F238E27FC236}">
                  <a16:creationId xmlns:a16="http://schemas.microsoft.com/office/drawing/2014/main" id="{4848C304-103A-4C45-9C10-C885F3402FDA}"/>
                </a:ext>
              </a:extLst>
            </p:cNvPr>
            <p:cNvSpPr/>
            <p:nvPr/>
          </p:nvSpPr>
          <p:spPr>
            <a:xfrm>
              <a:off x="7715425" y="1735150"/>
              <a:ext cx="276925" cy="713025"/>
            </a:xfrm>
            <a:custGeom>
              <a:avLst/>
              <a:gdLst/>
              <a:ahLst/>
              <a:cxnLst/>
              <a:rect l="l" t="t" r="r" b="b"/>
              <a:pathLst>
                <a:path w="11077" h="28521" extrusionOk="0">
                  <a:moveTo>
                    <a:pt x="977" y="0"/>
                  </a:moveTo>
                  <a:cubicBezTo>
                    <a:pt x="472" y="0"/>
                    <a:pt x="0" y="676"/>
                    <a:pt x="463" y="1158"/>
                  </a:cubicBezTo>
                  <a:cubicBezTo>
                    <a:pt x="7155" y="8301"/>
                    <a:pt x="9536" y="18301"/>
                    <a:pt x="9711" y="27850"/>
                  </a:cubicBezTo>
                  <a:cubicBezTo>
                    <a:pt x="9724" y="28295"/>
                    <a:pt x="10078" y="28520"/>
                    <a:pt x="10421" y="28520"/>
                  </a:cubicBezTo>
                  <a:cubicBezTo>
                    <a:pt x="10754" y="28520"/>
                    <a:pt x="11077" y="28307"/>
                    <a:pt x="11065" y="27875"/>
                  </a:cubicBezTo>
                  <a:cubicBezTo>
                    <a:pt x="10889" y="17950"/>
                    <a:pt x="8358" y="7624"/>
                    <a:pt x="1415" y="205"/>
                  </a:cubicBezTo>
                  <a:cubicBezTo>
                    <a:pt x="1283" y="61"/>
                    <a:pt x="1128" y="0"/>
                    <a:pt x="977"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8" name="Google Shape;2435;p51">
              <a:extLst>
                <a:ext uri="{FF2B5EF4-FFF2-40B4-BE49-F238E27FC236}">
                  <a16:creationId xmlns:a16="http://schemas.microsoft.com/office/drawing/2014/main" id="{318F44B2-E1D6-426B-8F94-3CA5A6420CE8}"/>
                </a:ext>
              </a:extLst>
            </p:cNvPr>
            <p:cNvSpPr/>
            <p:nvPr/>
          </p:nvSpPr>
          <p:spPr>
            <a:xfrm>
              <a:off x="8836650" y="3187650"/>
              <a:ext cx="176075" cy="96525"/>
            </a:xfrm>
            <a:custGeom>
              <a:avLst/>
              <a:gdLst/>
              <a:ahLst/>
              <a:cxnLst/>
              <a:rect l="l" t="t" r="r" b="b"/>
              <a:pathLst>
                <a:path w="7043" h="3861" extrusionOk="0">
                  <a:moveTo>
                    <a:pt x="1278" y="0"/>
                  </a:moveTo>
                  <a:lnTo>
                    <a:pt x="0" y="3008"/>
                  </a:lnTo>
                  <a:lnTo>
                    <a:pt x="7043" y="3860"/>
                  </a:lnTo>
                  <a:lnTo>
                    <a:pt x="1278" y="0"/>
                  </a:ln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29" name="Google Shape;2436;p51">
            <a:extLst>
              <a:ext uri="{FF2B5EF4-FFF2-40B4-BE49-F238E27FC236}">
                <a16:creationId xmlns:a16="http://schemas.microsoft.com/office/drawing/2014/main" id="{303FFA1F-07E5-40EF-B39B-2E6F8F757C6D}"/>
              </a:ext>
            </a:extLst>
          </p:cNvPr>
          <p:cNvGrpSpPr/>
          <p:nvPr/>
        </p:nvGrpSpPr>
        <p:grpSpPr>
          <a:xfrm>
            <a:off x="1529376" y="115998"/>
            <a:ext cx="1057839" cy="780768"/>
            <a:chOff x="7757175" y="1399875"/>
            <a:chExt cx="1347450" cy="994525"/>
          </a:xfrm>
        </p:grpSpPr>
        <p:sp>
          <p:nvSpPr>
            <p:cNvPr id="130" name="Google Shape;2437;p51">
              <a:extLst>
                <a:ext uri="{FF2B5EF4-FFF2-40B4-BE49-F238E27FC236}">
                  <a16:creationId xmlns:a16="http://schemas.microsoft.com/office/drawing/2014/main" id="{66898B7E-EA7C-496B-9101-126698E0A802}"/>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1" name="Google Shape;2438;p51">
              <a:extLst>
                <a:ext uri="{FF2B5EF4-FFF2-40B4-BE49-F238E27FC236}">
                  <a16:creationId xmlns:a16="http://schemas.microsoft.com/office/drawing/2014/main" id="{CC5D1D76-BAB2-41DA-85C4-016F11FCC1A6}"/>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2" name="Google Shape;2439;p51">
              <a:extLst>
                <a:ext uri="{FF2B5EF4-FFF2-40B4-BE49-F238E27FC236}">
                  <a16:creationId xmlns:a16="http://schemas.microsoft.com/office/drawing/2014/main" id="{5EC89C69-0EE2-4EC9-A8F6-445CAC3D38DA}"/>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3" name="Google Shape;2440;p51">
              <a:extLst>
                <a:ext uri="{FF2B5EF4-FFF2-40B4-BE49-F238E27FC236}">
                  <a16:creationId xmlns:a16="http://schemas.microsoft.com/office/drawing/2014/main" id="{E23D0D1F-599F-44A7-9141-0E60C2E2BF42}"/>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4" name="Google Shape;2441;p51">
              <a:extLst>
                <a:ext uri="{FF2B5EF4-FFF2-40B4-BE49-F238E27FC236}">
                  <a16:creationId xmlns:a16="http://schemas.microsoft.com/office/drawing/2014/main" id="{75E7D036-79C6-427B-94FA-DEBBB8637BE6}"/>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5" name="Google Shape;2442;p51">
              <a:extLst>
                <a:ext uri="{FF2B5EF4-FFF2-40B4-BE49-F238E27FC236}">
                  <a16:creationId xmlns:a16="http://schemas.microsoft.com/office/drawing/2014/main" id="{0296EF35-1960-42F4-8A05-64F7E66ACF40}"/>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6" name="Google Shape;2443;p51">
              <a:extLst>
                <a:ext uri="{FF2B5EF4-FFF2-40B4-BE49-F238E27FC236}">
                  <a16:creationId xmlns:a16="http://schemas.microsoft.com/office/drawing/2014/main" id="{5C2C8E5A-06C8-4E79-8F19-C40510E1D370}"/>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7" name="Google Shape;2444;p51">
              <a:extLst>
                <a:ext uri="{FF2B5EF4-FFF2-40B4-BE49-F238E27FC236}">
                  <a16:creationId xmlns:a16="http://schemas.microsoft.com/office/drawing/2014/main" id="{3D3859C9-10EB-4CA7-891D-1EE2D3CDFBD4}"/>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8" name="Google Shape;2445;p51">
              <a:extLst>
                <a:ext uri="{FF2B5EF4-FFF2-40B4-BE49-F238E27FC236}">
                  <a16:creationId xmlns:a16="http://schemas.microsoft.com/office/drawing/2014/main" id="{1BAD300B-4CC4-40CA-8141-9A4947007731}"/>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39" name="Google Shape;2446;p51">
            <a:extLst>
              <a:ext uri="{FF2B5EF4-FFF2-40B4-BE49-F238E27FC236}">
                <a16:creationId xmlns:a16="http://schemas.microsoft.com/office/drawing/2014/main" id="{8CB7F963-A4C0-4119-8434-B7068E01C03E}"/>
              </a:ext>
            </a:extLst>
          </p:cNvPr>
          <p:cNvGrpSpPr/>
          <p:nvPr/>
        </p:nvGrpSpPr>
        <p:grpSpPr>
          <a:xfrm>
            <a:off x="9579511" y="366183"/>
            <a:ext cx="874935" cy="1034345"/>
            <a:chOff x="4377350" y="3576850"/>
            <a:chExt cx="1070125" cy="1265100"/>
          </a:xfrm>
        </p:grpSpPr>
        <p:sp>
          <p:nvSpPr>
            <p:cNvPr id="140" name="Google Shape;2447;p51">
              <a:extLst>
                <a:ext uri="{FF2B5EF4-FFF2-40B4-BE49-F238E27FC236}">
                  <a16:creationId xmlns:a16="http://schemas.microsoft.com/office/drawing/2014/main" id="{6D23818F-F723-43E3-B7ED-2C844B95FB9A}"/>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1" name="Google Shape;2448;p51">
              <a:extLst>
                <a:ext uri="{FF2B5EF4-FFF2-40B4-BE49-F238E27FC236}">
                  <a16:creationId xmlns:a16="http://schemas.microsoft.com/office/drawing/2014/main" id="{07B7816E-7E5D-4D05-BB03-BF01BED159D8}"/>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2" name="Google Shape;2449;p51">
              <a:extLst>
                <a:ext uri="{FF2B5EF4-FFF2-40B4-BE49-F238E27FC236}">
                  <a16:creationId xmlns:a16="http://schemas.microsoft.com/office/drawing/2014/main" id="{72BF005E-6CE7-441F-A278-F7E044C3A52A}"/>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3" name="Google Shape;2450;p51">
              <a:extLst>
                <a:ext uri="{FF2B5EF4-FFF2-40B4-BE49-F238E27FC236}">
                  <a16:creationId xmlns:a16="http://schemas.microsoft.com/office/drawing/2014/main" id="{AD6B71EF-B67E-430B-B430-17980D8E030F}"/>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4" name="Google Shape;2451;p51">
              <a:extLst>
                <a:ext uri="{FF2B5EF4-FFF2-40B4-BE49-F238E27FC236}">
                  <a16:creationId xmlns:a16="http://schemas.microsoft.com/office/drawing/2014/main" id="{7FD1FA5B-3543-476C-9FBA-641ABC98EB5A}"/>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5" name="Google Shape;2452;p51">
              <a:extLst>
                <a:ext uri="{FF2B5EF4-FFF2-40B4-BE49-F238E27FC236}">
                  <a16:creationId xmlns:a16="http://schemas.microsoft.com/office/drawing/2014/main" id="{238D3094-08AA-4A93-BEE8-AE82FE5BD60E}"/>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51" name="Google Shape;2453;p51">
            <a:extLst>
              <a:ext uri="{FF2B5EF4-FFF2-40B4-BE49-F238E27FC236}">
                <a16:creationId xmlns:a16="http://schemas.microsoft.com/office/drawing/2014/main" id="{3F4D7A7F-C19D-4054-962A-8D062AE1BBBD}"/>
              </a:ext>
            </a:extLst>
          </p:cNvPr>
          <p:cNvGrpSpPr/>
          <p:nvPr/>
        </p:nvGrpSpPr>
        <p:grpSpPr>
          <a:xfrm rot="20530116">
            <a:off x="11319391" y="3111219"/>
            <a:ext cx="614884" cy="496204"/>
            <a:chOff x="3973200" y="2218800"/>
            <a:chExt cx="1850925" cy="1081725"/>
          </a:xfrm>
        </p:grpSpPr>
        <p:sp>
          <p:nvSpPr>
            <p:cNvPr id="152" name="Google Shape;2454;p51">
              <a:extLst>
                <a:ext uri="{FF2B5EF4-FFF2-40B4-BE49-F238E27FC236}">
                  <a16:creationId xmlns:a16="http://schemas.microsoft.com/office/drawing/2014/main" id="{2665B8DD-4843-4F2A-A83E-EE80CD262D7A}"/>
                </a:ext>
              </a:extLst>
            </p:cNvPr>
            <p:cNvSpPr/>
            <p:nvPr/>
          </p:nvSpPr>
          <p:spPr>
            <a:xfrm>
              <a:off x="3973200" y="2218800"/>
              <a:ext cx="886625" cy="1081725"/>
            </a:xfrm>
            <a:custGeom>
              <a:avLst/>
              <a:gdLst/>
              <a:ahLst/>
              <a:cxnLst/>
              <a:rect l="l" t="t" r="r" b="b"/>
              <a:pathLst>
                <a:path w="35465" h="43269" extrusionOk="0">
                  <a:moveTo>
                    <a:pt x="14159" y="1"/>
                  </a:moveTo>
                  <a:cubicBezTo>
                    <a:pt x="12638" y="1"/>
                    <a:pt x="11181" y="333"/>
                    <a:pt x="9825" y="1024"/>
                  </a:cubicBezTo>
                  <a:cubicBezTo>
                    <a:pt x="1" y="6012"/>
                    <a:pt x="7620" y="16839"/>
                    <a:pt x="13735" y="20047"/>
                  </a:cubicBezTo>
                  <a:cubicBezTo>
                    <a:pt x="9806" y="22948"/>
                    <a:pt x="13686" y="27370"/>
                    <a:pt x="18466" y="27370"/>
                  </a:cubicBezTo>
                  <a:cubicBezTo>
                    <a:pt x="18929" y="27370"/>
                    <a:pt x="19401" y="27328"/>
                    <a:pt x="19876" y="27240"/>
                  </a:cubicBezTo>
                  <a:lnTo>
                    <a:pt x="19876" y="27240"/>
                  </a:lnTo>
                  <a:cubicBezTo>
                    <a:pt x="19851" y="27265"/>
                    <a:pt x="15916" y="28267"/>
                    <a:pt x="13384" y="30322"/>
                  </a:cubicBezTo>
                  <a:cubicBezTo>
                    <a:pt x="11054" y="32202"/>
                    <a:pt x="11680" y="35210"/>
                    <a:pt x="15916" y="37014"/>
                  </a:cubicBezTo>
                  <a:cubicBezTo>
                    <a:pt x="15916" y="37014"/>
                    <a:pt x="14862" y="43269"/>
                    <a:pt x="21893" y="43269"/>
                  </a:cubicBezTo>
                  <a:cubicBezTo>
                    <a:pt x="22296" y="43269"/>
                    <a:pt x="22726" y="43248"/>
                    <a:pt x="23184" y="43205"/>
                  </a:cubicBezTo>
                  <a:cubicBezTo>
                    <a:pt x="31655" y="42403"/>
                    <a:pt x="32683" y="33856"/>
                    <a:pt x="35465" y="30648"/>
                  </a:cubicBezTo>
                  <a:lnTo>
                    <a:pt x="35465" y="18042"/>
                  </a:lnTo>
                  <a:cubicBezTo>
                    <a:pt x="29322" y="6866"/>
                    <a:pt x="21074" y="1"/>
                    <a:pt x="14159" y="1"/>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3" name="Google Shape;2455;p51">
              <a:extLst>
                <a:ext uri="{FF2B5EF4-FFF2-40B4-BE49-F238E27FC236}">
                  <a16:creationId xmlns:a16="http://schemas.microsoft.com/office/drawing/2014/main" id="{2B06C151-C8E3-4554-B177-9B2650DA158A}"/>
                </a:ext>
              </a:extLst>
            </p:cNvPr>
            <p:cNvSpPr/>
            <p:nvPr/>
          </p:nvSpPr>
          <p:spPr>
            <a:xfrm>
              <a:off x="4214450" y="2311975"/>
              <a:ext cx="542700" cy="382000"/>
            </a:xfrm>
            <a:custGeom>
              <a:avLst/>
              <a:gdLst/>
              <a:ahLst/>
              <a:cxnLst/>
              <a:rect l="l" t="t" r="r" b="b"/>
              <a:pathLst>
                <a:path w="21708" h="15280" extrusionOk="0">
                  <a:moveTo>
                    <a:pt x="5991" y="0"/>
                  </a:moveTo>
                  <a:cubicBezTo>
                    <a:pt x="4867" y="0"/>
                    <a:pt x="3757" y="249"/>
                    <a:pt x="2757" y="856"/>
                  </a:cubicBezTo>
                  <a:cubicBezTo>
                    <a:pt x="752" y="2059"/>
                    <a:pt x="0" y="4465"/>
                    <a:pt x="902" y="6620"/>
                  </a:cubicBezTo>
                  <a:cubicBezTo>
                    <a:pt x="1615" y="8332"/>
                    <a:pt x="3339" y="9679"/>
                    <a:pt x="5170" y="9679"/>
                  </a:cubicBezTo>
                  <a:cubicBezTo>
                    <a:pt x="5592" y="9679"/>
                    <a:pt x="6019" y="9607"/>
                    <a:pt x="6441" y="9453"/>
                  </a:cubicBezTo>
                  <a:cubicBezTo>
                    <a:pt x="8973" y="8525"/>
                    <a:pt x="9499" y="5242"/>
                    <a:pt x="7519" y="3864"/>
                  </a:cubicBezTo>
                  <a:lnTo>
                    <a:pt x="7519" y="3864"/>
                  </a:lnTo>
                  <a:cubicBezTo>
                    <a:pt x="14186" y="4490"/>
                    <a:pt x="17569" y="11257"/>
                    <a:pt x="21128" y="15217"/>
                  </a:cubicBezTo>
                  <a:cubicBezTo>
                    <a:pt x="21172" y="15261"/>
                    <a:pt x="21225" y="15279"/>
                    <a:pt x="21280" y="15279"/>
                  </a:cubicBezTo>
                  <a:cubicBezTo>
                    <a:pt x="21479" y="15279"/>
                    <a:pt x="21708" y="15037"/>
                    <a:pt x="21629" y="14841"/>
                  </a:cubicBezTo>
                  <a:cubicBezTo>
                    <a:pt x="20552" y="11984"/>
                    <a:pt x="18446" y="9052"/>
                    <a:pt x="16642" y="6595"/>
                  </a:cubicBezTo>
                  <a:cubicBezTo>
                    <a:pt x="14912" y="4239"/>
                    <a:pt x="12707" y="2159"/>
                    <a:pt x="10025" y="931"/>
                  </a:cubicBezTo>
                  <a:cubicBezTo>
                    <a:pt x="8780" y="378"/>
                    <a:pt x="7375" y="0"/>
                    <a:pt x="59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4" name="Google Shape;2456;p51">
              <a:extLst>
                <a:ext uri="{FF2B5EF4-FFF2-40B4-BE49-F238E27FC236}">
                  <a16:creationId xmlns:a16="http://schemas.microsoft.com/office/drawing/2014/main" id="{9D26EB2E-1C5B-4D1E-A459-045606275D52}"/>
                </a:ext>
              </a:extLst>
            </p:cNvPr>
            <p:cNvSpPr/>
            <p:nvPr/>
          </p:nvSpPr>
          <p:spPr>
            <a:xfrm>
              <a:off x="4367500" y="2677600"/>
              <a:ext cx="328800" cy="160775"/>
            </a:xfrm>
            <a:custGeom>
              <a:avLst/>
              <a:gdLst/>
              <a:ahLst/>
              <a:cxnLst/>
              <a:rect l="l" t="t" r="r" b="b"/>
              <a:pathLst>
                <a:path w="13152" h="6431" extrusionOk="0">
                  <a:moveTo>
                    <a:pt x="6691" y="0"/>
                  </a:moveTo>
                  <a:cubicBezTo>
                    <a:pt x="4026" y="0"/>
                    <a:pt x="1364" y="761"/>
                    <a:pt x="620" y="3123"/>
                  </a:cubicBezTo>
                  <a:cubicBezTo>
                    <a:pt x="1" y="5135"/>
                    <a:pt x="1924" y="6430"/>
                    <a:pt x="3681" y="6430"/>
                  </a:cubicBezTo>
                  <a:cubicBezTo>
                    <a:pt x="4768" y="6430"/>
                    <a:pt x="5792" y="5934"/>
                    <a:pt x="6109" y="4803"/>
                  </a:cubicBezTo>
                  <a:cubicBezTo>
                    <a:pt x="6560" y="3274"/>
                    <a:pt x="5231" y="2422"/>
                    <a:pt x="4028" y="2396"/>
                  </a:cubicBezTo>
                  <a:cubicBezTo>
                    <a:pt x="4524" y="2035"/>
                    <a:pt x="4997" y="1885"/>
                    <a:pt x="5460" y="1885"/>
                  </a:cubicBezTo>
                  <a:cubicBezTo>
                    <a:pt x="6472" y="1885"/>
                    <a:pt x="7433" y="2600"/>
                    <a:pt x="8465" y="3374"/>
                  </a:cubicBezTo>
                  <a:cubicBezTo>
                    <a:pt x="8527" y="3424"/>
                    <a:pt x="8625" y="3447"/>
                    <a:pt x="8750" y="3447"/>
                  </a:cubicBezTo>
                  <a:cubicBezTo>
                    <a:pt x="9625" y="3447"/>
                    <a:pt x="11810" y="2331"/>
                    <a:pt x="12249" y="1695"/>
                  </a:cubicBezTo>
                  <a:cubicBezTo>
                    <a:pt x="13151" y="442"/>
                    <a:pt x="9417" y="241"/>
                    <a:pt x="9392" y="241"/>
                  </a:cubicBezTo>
                  <a:cubicBezTo>
                    <a:pt x="8545" y="92"/>
                    <a:pt x="7618" y="0"/>
                    <a:pt x="66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5" name="Google Shape;2457;p51">
              <a:extLst>
                <a:ext uri="{FF2B5EF4-FFF2-40B4-BE49-F238E27FC236}">
                  <a16:creationId xmlns:a16="http://schemas.microsoft.com/office/drawing/2014/main" id="{6FE33BE7-0A3F-40AC-89AC-24D3E3BE8249}"/>
                </a:ext>
              </a:extLst>
            </p:cNvPr>
            <p:cNvSpPr/>
            <p:nvPr/>
          </p:nvSpPr>
          <p:spPr>
            <a:xfrm>
              <a:off x="4307800" y="2488725"/>
              <a:ext cx="342675" cy="173650"/>
            </a:xfrm>
            <a:custGeom>
              <a:avLst/>
              <a:gdLst/>
              <a:ahLst/>
              <a:cxnLst/>
              <a:rect l="l" t="t" r="r" b="b"/>
              <a:pathLst>
                <a:path w="13707" h="6946" extrusionOk="0">
                  <a:moveTo>
                    <a:pt x="6900" y="0"/>
                  </a:moveTo>
                  <a:cubicBezTo>
                    <a:pt x="6547" y="0"/>
                    <a:pt x="6396" y="181"/>
                    <a:pt x="6366" y="327"/>
                  </a:cubicBezTo>
                  <a:cubicBezTo>
                    <a:pt x="5239" y="4964"/>
                    <a:pt x="1279" y="3886"/>
                    <a:pt x="727" y="4413"/>
                  </a:cubicBezTo>
                  <a:cubicBezTo>
                    <a:pt x="0" y="5164"/>
                    <a:pt x="1304" y="5992"/>
                    <a:pt x="2005" y="6242"/>
                  </a:cubicBezTo>
                  <a:cubicBezTo>
                    <a:pt x="2595" y="6431"/>
                    <a:pt x="3224" y="6495"/>
                    <a:pt x="3870" y="6495"/>
                  </a:cubicBezTo>
                  <a:cubicBezTo>
                    <a:pt x="5195" y="6495"/>
                    <a:pt x="6593" y="6228"/>
                    <a:pt x="7881" y="6228"/>
                  </a:cubicBezTo>
                  <a:cubicBezTo>
                    <a:pt x="8046" y="6228"/>
                    <a:pt x="8210" y="6232"/>
                    <a:pt x="8371" y="6242"/>
                  </a:cubicBezTo>
                  <a:cubicBezTo>
                    <a:pt x="9775" y="6317"/>
                    <a:pt x="11229" y="6944"/>
                    <a:pt x="12582" y="6944"/>
                  </a:cubicBezTo>
                  <a:cubicBezTo>
                    <a:pt x="12617" y="6945"/>
                    <a:pt x="12651" y="6945"/>
                    <a:pt x="12683" y="6945"/>
                  </a:cubicBezTo>
                  <a:cubicBezTo>
                    <a:pt x="13547" y="6945"/>
                    <a:pt x="13707" y="6636"/>
                    <a:pt x="13635" y="6443"/>
                  </a:cubicBezTo>
                  <a:cubicBezTo>
                    <a:pt x="13108" y="4914"/>
                    <a:pt x="11504" y="3260"/>
                    <a:pt x="10351" y="2157"/>
                  </a:cubicBezTo>
                  <a:cubicBezTo>
                    <a:pt x="8500" y="444"/>
                    <a:pt x="7452" y="0"/>
                    <a:pt x="6900"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6" name="Google Shape;2458;p51">
              <a:extLst>
                <a:ext uri="{FF2B5EF4-FFF2-40B4-BE49-F238E27FC236}">
                  <a16:creationId xmlns:a16="http://schemas.microsoft.com/office/drawing/2014/main" id="{2C6F496D-268B-45A5-B527-9B95B599BB93}"/>
                </a:ext>
              </a:extLst>
            </p:cNvPr>
            <p:cNvSpPr/>
            <p:nvPr/>
          </p:nvSpPr>
          <p:spPr>
            <a:xfrm>
              <a:off x="4500050" y="2753125"/>
              <a:ext cx="277700" cy="187075"/>
            </a:xfrm>
            <a:custGeom>
              <a:avLst/>
              <a:gdLst/>
              <a:ahLst/>
              <a:cxnLst/>
              <a:rect l="l" t="t" r="r" b="b"/>
              <a:pathLst>
                <a:path w="11108" h="7483" extrusionOk="0">
                  <a:moveTo>
                    <a:pt x="8659" y="1"/>
                  </a:moveTo>
                  <a:cubicBezTo>
                    <a:pt x="5432" y="1"/>
                    <a:pt x="0" y="2867"/>
                    <a:pt x="1809" y="6092"/>
                  </a:cubicBezTo>
                  <a:cubicBezTo>
                    <a:pt x="2293" y="6968"/>
                    <a:pt x="3242" y="7483"/>
                    <a:pt x="4229" y="7483"/>
                  </a:cubicBezTo>
                  <a:cubicBezTo>
                    <a:pt x="4316" y="7483"/>
                    <a:pt x="4404" y="7479"/>
                    <a:pt x="4491" y="7471"/>
                  </a:cubicBezTo>
                  <a:cubicBezTo>
                    <a:pt x="6020" y="7295"/>
                    <a:pt x="6521" y="6193"/>
                    <a:pt x="7273" y="5040"/>
                  </a:cubicBezTo>
                  <a:cubicBezTo>
                    <a:pt x="7925" y="4087"/>
                    <a:pt x="8752" y="3461"/>
                    <a:pt x="9729" y="2859"/>
                  </a:cubicBezTo>
                  <a:cubicBezTo>
                    <a:pt x="10130" y="2609"/>
                    <a:pt x="10581" y="2358"/>
                    <a:pt x="10757" y="1857"/>
                  </a:cubicBezTo>
                  <a:cubicBezTo>
                    <a:pt x="11107" y="954"/>
                    <a:pt x="10757" y="503"/>
                    <a:pt x="9930" y="203"/>
                  </a:cubicBezTo>
                  <a:cubicBezTo>
                    <a:pt x="9577" y="65"/>
                    <a:pt x="9142" y="1"/>
                    <a:pt x="865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7" name="Google Shape;2459;p51">
              <a:extLst>
                <a:ext uri="{FF2B5EF4-FFF2-40B4-BE49-F238E27FC236}">
                  <a16:creationId xmlns:a16="http://schemas.microsoft.com/office/drawing/2014/main" id="{DFDB4251-7DDA-45D5-9D6D-B3BF069E2D00}"/>
                </a:ext>
              </a:extLst>
            </p:cNvPr>
            <p:cNvSpPr/>
            <p:nvPr/>
          </p:nvSpPr>
          <p:spPr>
            <a:xfrm>
              <a:off x="4308425" y="2902100"/>
              <a:ext cx="507650" cy="196575"/>
            </a:xfrm>
            <a:custGeom>
              <a:avLst/>
              <a:gdLst/>
              <a:ahLst/>
              <a:cxnLst/>
              <a:rect l="l" t="t" r="r" b="b"/>
              <a:pathLst>
                <a:path w="20306" h="7863" extrusionOk="0">
                  <a:moveTo>
                    <a:pt x="18049" y="0"/>
                  </a:moveTo>
                  <a:cubicBezTo>
                    <a:pt x="17391" y="0"/>
                    <a:pt x="16019" y="1812"/>
                    <a:pt x="14211" y="2640"/>
                  </a:cubicBezTo>
                  <a:cubicBezTo>
                    <a:pt x="13550" y="2952"/>
                    <a:pt x="12826" y="3091"/>
                    <a:pt x="12103" y="3091"/>
                  </a:cubicBezTo>
                  <a:cubicBezTo>
                    <a:pt x="11316" y="3091"/>
                    <a:pt x="10530" y="2927"/>
                    <a:pt x="9825" y="2640"/>
                  </a:cubicBezTo>
                  <a:cubicBezTo>
                    <a:pt x="8838" y="2251"/>
                    <a:pt x="7966" y="2030"/>
                    <a:pt x="7033" y="2030"/>
                  </a:cubicBezTo>
                  <a:cubicBezTo>
                    <a:pt x="6521" y="2030"/>
                    <a:pt x="5991" y="2097"/>
                    <a:pt x="5414" y="2239"/>
                  </a:cubicBezTo>
                  <a:cubicBezTo>
                    <a:pt x="3760" y="2640"/>
                    <a:pt x="0" y="4795"/>
                    <a:pt x="2081" y="6850"/>
                  </a:cubicBezTo>
                  <a:cubicBezTo>
                    <a:pt x="2796" y="7561"/>
                    <a:pt x="3964" y="7862"/>
                    <a:pt x="5356" y="7862"/>
                  </a:cubicBezTo>
                  <a:cubicBezTo>
                    <a:pt x="10989" y="7862"/>
                    <a:pt x="20306" y="2926"/>
                    <a:pt x="18296" y="133"/>
                  </a:cubicBezTo>
                  <a:cubicBezTo>
                    <a:pt x="18231" y="41"/>
                    <a:pt x="18148" y="0"/>
                    <a:pt x="18049"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8" name="Google Shape;2460;p51">
              <a:extLst>
                <a:ext uri="{FF2B5EF4-FFF2-40B4-BE49-F238E27FC236}">
                  <a16:creationId xmlns:a16="http://schemas.microsoft.com/office/drawing/2014/main" id="{2CFB73D7-2B83-4A13-8251-152FE1624E77}"/>
                </a:ext>
              </a:extLst>
            </p:cNvPr>
            <p:cNvSpPr/>
            <p:nvPr/>
          </p:nvSpPr>
          <p:spPr>
            <a:xfrm>
              <a:off x="4484300" y="3070225"/>
              <a:ext cx="253350" cy="166975"/>
            </a:xfrm>
            <a:custGeom>
              <a:avLst/>
              <a:gdLst/>
              <a:ahLst/>
              <a:cxnLst/>
              <a:rect l="l" t="t" r="r" b="b"/>
              <a:pathLst>
                <a:path w="10134" h="6679" extrusionOk="0">
                  <a:moveTo>
                    <a:pt x="8838" y="1"/>
                  </a:moveTo>
                  <a:cubicBezTo>
                    <a:pt x="6655" y="1"/>
                    <a:pt x="1834" y="1343"/>
                    <a:pt x="835" y="3634"/>
                  </a:cubicBezTo>
                  <a:cubicBezTo>
                    <a:pt x="0" y="5543"/>
                    <a:pt x="1657" y="6679"/>
                    <a:pt x="3329" y="6679"/>
                  </a:cubicBezTo>
                  <a:cubicBezTo>
                    <a:pt x="3765" y="6679"/>
                    <a:pt x="4201" y="6602"/>
                    <a:pt x="4595" y="6441"/>
                  </a:cubicBezTo>
                  <a:cubicBezTo>
                    <a:pt x="5923" y="5940"/>
                    <a:pt x="7226" y="4687"/>
                    <a:pt x="8179" y="3659"/>
                  </a:cubicBezTo>
                  <a:cubicBezTo>
                    <a:pt x="8805" y="2982"/>
                    <a:pt x="10133" y="1403"/>
                    <a:pt x="9908" y="326"/>
                  </a:cubicBezTo>
                  <a:cubicBezTo>
                    <a:pt x="9853" y="106"/>
                    <a:pt x="9449" y="1"/>
                    <a:pt x="8838"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9" name="Google Shape;2461;p51">
              <a:extLst>
                <a:ext uri="{FF2B5EF4-FFF2-40B4-BE49-F238E27FC236}">
                  <a16:creationId xmlns:a16="http://schemas.microsoft.com/office/drawing/2014/main" id="{E03245E2-1C67-4D8A-AB96-F2BD9C48575B}"/>
                </a:ext>
              </a:extLst>
            </p:cNvPr>
            <p:cNvSpPr/>
            <p:nvPr/>
          </p:nvSpPr>
          <p:spPr>
            <a:xfrm>
              <a:off x="4937500" y="2218800"/>
              <a:ext cx="886625" cy="1081725"/>
            </a:xfrm>
            <a:custGeom>
              <a:avLst/>
              <a:gdLst/>
              <a:ahLst/>
              <a:cxnLst/>
              <a:rect l="l" t="t" r="r" b="b"/>
              <a:pathLst>
                <a:path w="35465" h="43269" extrusionOk="0">
                  <a:moveTo>
                    <a:pt x="21316" y="1"/>
                  </a:moveTo>
                  <a:cubicBezTo>
                    <a:pt x="14408" y="1"/>
                    <a:pt x="6143" y="6866"/>
                    <a:pt x="1" y="18042"/>
                  </a:cubicBezTo>
                  <a:lnTo>
                    <a:pt x="1" y="30648"/>
                  </a:lnTo>
                  <a:cubicBezTo>
                    <a:pt x="2808" y="33856"/>
                    <a:pt x="3835" y="42403"/>
                    <a:pt x="12281" y="43205"/>
                  </a:cubicBezTo>
                  <a:cubicBezTo>
                    <a:pt x="12741" y="43248"/>
                    <a:pt x="13172" y="43269"/>
                    <a:pt x="13576" y="43269"/>
                  </a:cubicBezTo>
                  <a:cubicBezTo>
                    <a:pt x="20626" y="43269"/>
                    <a:pt x="19549" y="37014"/>
                    <a:pt x="19549" y="37014"/>
                  </a:cubicBezTo>
                  <a:cubicBezTo>
                    <a:pt x="23785" y="35210"/>
                    <a:pt x="24412" y="32202"/>
                    <a:pt x="22106" y="30322"/>
                  </a:cubicBezTo>
                  <a:cubicBezTo>
                    <a:pt x="19549" y="28267"/>
                    <a:pt x="15615" y="27265"/>
                    <a:pt x="15590" y="27240"/>
                  </a:cubicBezTo>
                  <a:lnTo>
                    <a:pt x="15590" y="27240"/>
                  </a:lnTo>
                  <a:cubicBezTo>
                    <a:pt x="16066" y="27328"/>
                    <a:pt x="16540" y="27370"/>
                    <a:pt x="17005" y="27370"/>
                  </a:cubicBezTo>
                  <a:cubicBezTo>
                    <a:pt x="21800" y="27370"/>
                    <a:pt x="25662" y="22948"/>
                    <a:pt x="21755" y="20047"/>
                  </a:cubicBezTo>
                  <a:cubicBezTo>
                    <a:pt x="27845" y="16839"/>
                    <a:pt x="35464" y="6012"/>
                    <a:pt x="25640" y="1024"/>
                  </a:cubicBezTo>
                  <a:cubicBezTo>
                    <a:pt x="24289" y="333"/>
                    <a:pt x="22835" y="1"/>
                    <a:pt x="21316" y="1"/>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0" name="Google Shape;2462;p51">
              <a:extLst>
                <a:ext uri="{FF2B5EF4-FFF2-40B4-BE49-F238E27FC236}">
                  <a16:creationId xmlns:a16="http://schemas.microsoft.com/office/drawing/2014/main" id="{5315BD1B-BCFA-462F-A3AE-E50C386B080E}"/>
                </a:ext>
              </a:extLst>
            </p:cNvPr>
            <p:cNvSpPr/>
            <p:nvPr/>
          </p:nvSpPr>
          <p:spPr>
            <a:xfrm>
              <a:off x="5040175" y="2311975"/>
              <a:ext cx="542725" cy="382000"/>
            </a:xfrm>
            <a:custGeom>
              <a:avLst/>
              <a:gdLst/>
              <a:ahLst/>
              <a:cxnLst/>
              <a:rect l="l" t="t" r="r" b="b"/>
              <a:pathLst>
                <a:path w="21709" h="15280" extrusionOk="0">
                  <a:moveTo>
                    <a:pt x="15717" y="0"/>
                  </a:moveTo>
                  <a:cubicBezTo>
                    <a:pt x="14333" y="0"/>
                    <a:pt x="12928" y="378"/>
                    <a:pt x="11683" y="931"/>
                  </a:cubicBezTo>
                  <a:cubicBezTo>
                    <a:pt x="9001" y="2159"/>
                    <a:pt x="6821" y="4239"/>
                    <a:pt x="5066" y="6595"/>
                  </a:cubicBezTo>
                  <a:cubicBezTo>
                    <a:pt x="3262" y="9052"/>
                    <a:pt x="1157" y="11984"/>
                    <a:pt x="79" y="14841"/>
                  </a:cubicBezTo>
                  <a:cubicBezTo>
                    <a:pt x="1" y="15037"/>
                    <a:pt x="229" y="15279"/>
                    <a:pt x="428" y="15279"/>
                  </a:cubicBezTo>
                  <a:cubicBezTo>
                    <a:pt x="484" y="15279"/>
                    <a:pt x="537" y="15261"/>
                    <a:pt x="580" y="15217"/>
                  </a:cubicBezTo>
                  <a:cubicBezTo>
                    <a:pt x="4139" y="11257"/>
                    <a:pt x="7523" y="4490"/>
                    <a:pt x="14189" y="3864"/>
                  </a:cubicBezTo>
                  <a:lnTo>
                    <a:pt x="14189" y="3864"/>
                  </a:lnTo>
                  <a:cubicBezTo>
                    <a:pt x="12209" y="5242"/>
                    <a:pt x="12736" y="8525"/>
                    <a:pt x="15267" y="9453"/>
                  </a:cubicBezTo>
                  <a:cubicBezTo>
                    <a:pt x="15694" y="9607"/>
                    <a:pt x="16124" y="9679"/>
                    <a:pt x="16547" y="9679"/>
                  </a:cubicBezTo>
                  <a:cubicBezTo>
                    <a:pt x="18386" y="9679"/>
                    <a:pt x="20093" y="8332"/>
                    <a:pt x="20806" y="6620"/>
                  </a:cubicBezTo>
                  <a:cubicBezTo>
                    <a:pt x="21708" y="4465"/>
                    <a:pt x="20956" y="2059"/>
                    <a:pt x="18951" y="856"/>
                  </a:cubicBezTo>
                  <a:cubicBezTo>
                    <a:pt x="17952" y="249"/>
                    <a:pt x="16841" y="0"/>
                    <a:pt x="15717"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1" name="Google Shape;2463;p51">
              <a:extLst>
                <a:ext uri="{FF2B5EF4-FFF2-40B4-BE49-F238E27FC236}">
                  <a16:creationId xmlns:a16="http://schemas.microsoft.com/office/drawing/2014/main" id="{62BE4482-9B7E-4F34-8EF6-98497C441DF9}"/>
                </a:ext>
              </a:extLst>
            </p:cNvPr>
            <p:cNvSpPr/>
            <p:nvPr/>
          </p:nvSpPr>
          <p:spPr>
            <a:xfrm>
              <a:off x="5101025" y="2677600"/>
              <a:ext cx="328800" cy="160775"/>
            </a:xfrm>
            <a:custGeom>
              <a:avLst/>
              <a:gdLst/>
              <a:ahLst/>
              <a:cxnLst/>
              <a:rect l="l" t="t" r="r" b="b"/>
              <a:pathLst>
                <a:path w="13152" h="6431" extrusionOk="0">
                  <a:moveTo>
                    <a:pt x="6486" y="0"/>
                  </a:moveTo>
                  <a:cubicBezTo>
                    <a:pt x="5559" y="0"/>
                    <a:pt x="4632" y="92"/>
                    <a:pt x="3785" y="241"/>
                  </a:cubicBezTo>
                  <a:cubicBezTo>
                    <a:pt x="3735" y="241"/>
                    <a:pt x="1" y="442"/>
                    <a:pt x="903" y="1695"/>
                  </a:cubicBezTo>
                  <a:cubicBezTo>
                    <a:pt x="1342" y="2331"/>
                    <a:pt x="3527" y="3447"/>
                    <a:pt x="4402" y="3447"/>
                  </a:cubicBezTo>
                  <a:cubicBezTo>
                    <a:pt x="4527" y="3447"/>
                    <a:pt x="4625" y="3424"/>
                    <a:pt x="4688" y="3374"/>
                  </a:cubicBezTo>
                  <a:cubicBezTo>
                    <a:pt x="5719" y="2600"/>
                    <a:pt x="6681" y="1885"/>
                    <a:pt x="7692" y="1885"/>
                  </a:cubicBezTo>
                  <a:cubicBezTo>
                    <a:pt x="8155" y="1885"/>
                    <a:pt x="8628" y="2035"/>
                    <a:pt x="9124" y="2396"/>
                  </a:cubicBezTo>
                  <a:cubicBezTo>
                    <a:pt x="7921" y="2422"/>
                    <a:pt x="6592" y="3274"/>
                    <a:pt x="7044" y="4803"/>
                  </a:cubicBezTo>
                  <a:cubicBezTo>
                    <a:pt x="7369" y="5934"/>
                    <a:pt x="8396" y="6430"/>
                    <a:pt x="9483" y="6430"/>
                  </a:cubicBezTo>
                  <a:cubicBezTo>
                    <a:pt x="11238" y="6430"/>
                    <a:pt x="13151" y="5135"/>
                    <a:pt x="12532" y="3123"/>
                  </a:cubicBezTo>
                  <a:cubicBezTo>
                    <a:pt x="11807" y="761"/>
                    <a:pt x="9150" y="0"/>
                    <a:pt x="6486"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2" name="Google Shape;2464;p51">
              <a:extLst>
                <a:ext uri="{FF2B5EF4-FFF2-40B4-BE49-F238E27FC236}">
                  <a16:creationId xmlns:a16="http://schemas.microsoft.com/office/drawing/2014/main" id="{A71263BC-9907-4E30-A7ED-E971F6EB2505}"/>
                </a:ext>
              </a:extLst>
            </p:cNvPr>
            <p:cNvSpPr/>
            <p:nvPr/>
          </p:nvSpPr>
          <p:spPr>
            <a:xfrm>
              <a:off x="5147450" y="2488725"/>
              <a:ext cx="342075" cy="173650"/>
            </a:xfrm>
            <a:custGeom>
              <a:avLst/>
              <a:gdLst/>
              <a:ahLst/>
              <a:cxnLst/>
              <a:rect l="l" t="t" r="r" b="b"/>
              <a:pathLst>
                <a:path w="13683" h="6946" extrusionOk="0">
                  <a:moveTo>
                    <a:pt x="6791" y="0"/>
                  </a:moveTo>
                  <a:cubicBezTo>
                    <a:pt x="6235" y="0"/>
                    <a:pt x="5193" y="444"/>
                    <a:pt x="3357" y="2157"/>
                  </a:cubicBezTo>
                  <a:cubicBezTo>
                    <a:pt x="2179" y="3260"/>
                    <a:pt x="600" y="4914"/>
                    <a:pt x="49" y="6443"/>
                  </a:cubicBezTo>
                  <a:cubicBezTo>
                    <a:pt x="0" y="6636"/>
                    <a:pt x="138" y="6945"/>
                    <a:pt x="1000" y="6945"/>
                  </a:cubicBezTo>
                  <a:cubicBezTo>
                    <a:pt x="1033" y="6945"/>
                    <a:pt x="1066" y="6945"/>
                    <a:pt x="1101" y="6944"/>
                  </a:cubicBezTo>
                  <a:cubicBezTo>
                    <a:pt x="2480" y="6944"/>
                    <a:pt x="3908" y="6317"/>
                    <a:pt x="5312" y="6242"/>
                  </a:cubicBezTo>
                  <a:cubicBezTo>
                    <a:pt x="5473" y="6232"/>
                    <a:pt x="5637" y="6228"/>
                    <a:pt x="5803" y="6228"/>
                  </a:cubicBezTo>
                  <a:cubicBezTo>
                    <a:pt x="7090" y="6228"/>
                    <a:pt x="8488" y="6495"/>
                    <a:pt x="9813" y="6495"/>
                  </a:cubicBezTo>
                  <a:cubicBezTo>
                    <a:pt x="10459" y="6495"/>
                    <a:pt x="11088" y="6431"/>
                    <a:pt x="11678" y="6242"/>
                  </a:cubicBezTo>
                  <a:cubicBezTo>
                    <a:pt x="12380" y="5992"/>
                    <a:pt x="13683" y="5164"/>
                    <a:pt x="12956" y="4413"/>
                  </a:cubicBezTo>
                  <a:cubicBezTo>
                    <a:pt x="12430" y="3886"/>
                    <a:pt x="8470" y="4964"/>
                    <a:pt x="7342" y="327"/>
                  </a:cubicBezTo>
                  <a:cubicBezTo>
                    <a:pt x="7303" y="181"/>
                    <a:pt x="7146" y="0"/>
                    <a:pt x="6791"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3" name="Google Shape;2465;p51">
              <a:extLst>
                <a:ext uri="{FF2B5EF4-FFF2-40B4-BE49-F238E27FC236}">
                  <a16:creationId xmlns:a16="http://schemas.microsoft.com/office/drawing/2014/main" id="{74003ADC-4755-40EB-97B7-11ACD34C71B3}"/>
                </a:ext>
              </a:extLst>
            </p:cNvPr>
            <p:cNvSpPr/>
            <p:nvPr/>
          </p:nvSpPr>
          <p:spPr>
            <a:xfrm>
              <a:off x="5019575" y="2753125"/>
              <a:ext cx="277800" cy="187075"/>
            </a:xfrm>
            <a:custGeom>
              <a:avLst/>
              <a:gdLst/>
              <a:ahLst/>
              <a:cxnLst/>
              <a:rect l="l" t="t" r="r" b="b"/>
              <a:pathLst>
                <a:path w="11112" h="7483" extrusionOk="0">
                  <a:moveTo>
                    <a:pt x="2466" y="1"/>
                  </a:moveTo>
                  <a:cubicBezTo>
                    <a:pt x="1985" y="1"/>
                    <a:pt x="1553" y="65"/>
                    <a:pt x="1204" y="203"/>
                  </a:cubicBezTo>
                  <a:cubicBezTo>
                    <a:pt x="352" y="503"/>
                    <a:pt x="1" y="954"/>
                    <a:pt x="352" y="1857"/>
                  </a:cubicBezTo>
                  <a:cubicBezTo>
                    <a:pt x="527" y="2358"/>
                    <a:pt x="978" y="2609"/>
                    <a:pt x="1379" y="2859"/>
                  </a:cubicBezTo>
                  <a:cubicBezTo>
                    <a:pt x="2382" y="3461"/>
                    <a:pt x="3184" y="4087"/>
                    <a:pt x="3835" y="5040"/>
                  </a:cubicBezTo>
                  <a:cubicBezTo>
                    <a:pt x="4587" y="6193"/>
                    <a:pt x="5114" y="7295"/>
                    <a:pt x="6617" y="7471"/>
                  </a:cubicBezTo>
                  <a:cubicBezTo>
                    <a:pt x="6705" y="7479"/>
                    <a:pt x="6792" y="7483"/>
                    <a:pt x="6879" y="7483"/>
                  </a:cubicBezTo>
                  <a:cubicBezTo>
                    <a:pt x="7866" y="7483"/>
                    <a:pt x="8817" y="6968"/>
                    <a:pt x="9324" y="6092"/>
                  </a:cubicBezTo>
                  <a:cubicBezTo>
                    <a:pt x="11111" y="2867"/>
                    <a:pt x="5677" y="1"/>
                    <a:pt x="2466"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4" name="Google Shape;2466;p51">
              <a:extLst>
                <a:ext uri="{FF2B5EF4-FFF2-40B4-BE49-F238E27FC236}">
                  <a16:creationId xmlns:a16="http://schemas.microsoft.com/office/drawing/2014/main" id="{503CC073-401A-411C-9AE8-A0A9E4095160}"/>
                </a:ext>
              </a:extLst>
            </p:cNvPr>
            <p:cNvSpPr/>
            <p:nvPr/>
          </p:nvSpPr>
          <p:spPr>
            <a:xfrm>
              <a:off x="4981250" y="2902100"/>
              <a:ext cx="507650" cy="196575"/>
            </a:xfrm>
            <a:custGeom>
              <a:avLst/>
              <a:gdLst/>
              <a:ahLst/>
              <a:cxnLst/>
              <a:rect l="l" t="t" r="r" b="b"/>
              <a:pathLst>
                <a:path w="20306" h="7863" extrusionOk="0">
                  <a:moveTo>
                    <a:pt x="2259" y="0"/>
                  </a:moveTo>
                  <a:cubicBezTo>
                    <a:pt x="2159" y="0"/>
                    <a:pt x="2076" y="41"/>
                    <a:pt x="2010" y="133"/>
                  </a:cubicBezTo>
                  <a:cubicBezTo>
                    <a:pt x="0" y="2926"/>
                    <a:pt x="9333" y="7862"/>
                    <a:pt x="14959" y="7862"/>
                  </a:cubicBezTo>
                  <a:cubicBezTo>
                    <a:pt x="16351" y="7862"/>
                    <a:pt x="17515" y="7561"/>
                    <a:pt x="18226" y="6850"/>
                  </a:cubicBezTo>
                  <a:cubicBezTo>
                    <a:pt x="20306" y="4795"/>
                    <a:pt x="16546" y="2640"/>
                    <a:pt x="14892" y="2239"/>
                  </a:cubicBezTo>
                  <a:cubicBezTo>
                    <a:pt x="14315" y="2097"/>
                    <a:pt x="13785" y="2030"/>
                    <a:pt x="13275" y="2030"/>
                  </a:cubicBezTo>
                  <a:cubicBezTo>
                    <a:pt x="12344" y="2030"/>
                    <a:pt x="11477" y="2251"/>
                    <a:pt x="10506" y="2640"/>
                  </a:cubicBezTo>
                  <a:cubicBezTo>
                    <a:pt x="9788" y="2927"/>
                    <a:pt x="8996" y="3091"/>
                    <a:pt x="8206" y="3091"/>
                  </a:cubicBezTo>
                  <a:cubicBezTo>
                    <a:pt x="7480" y="3091"/>
                    <a:pt x="6756" y="2952"/>
                    <a:pt x="6095" y="2640"/>
                  </a:cubicBezTo>
                  <a:cubicBezTo>
                    <a:pt x="4309" y="1812"/>
                    <a:pt x="2921" y="0"/>
                    <a:pt x="2259" y="0"/>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5" name="Google Shape;2467;p51">
              <a:extLst>
                <a:ext uri="{FF2B5EF4-FFF2-40B4-BE49-F238E27FC236}">
                  <a16:creationId xmlns:a16="http://schemas.microsoft.com/office/drawing/2014/main" id="{6ED1D457-F7A8-436F-8809-D580DFBB6222}"/>
                </a:ext>
              </a:extLst>
            </p:cNvPr>
            <p:cNvSpPr/>
            <p:nvPr/>
          </p:nvSpPr>
          <p:spPr>
            <a:xfrm>
              <a:off x="5059675" y="3070225"/>
              <a:ext cx="254000" cy="166975"/>
            </a:xfrm>
            <a:custGeom>
              <a:avLst/>
              <a:gdLst/>
              <a:ahLst/>
              <a:cxnLst/>
              <a:rect l="l" t="t" r="r" b="b"/>
              <a:pathLst>
                <a:path w="10160" h="6679" extrusionOk="0">
                  <a:moveTo>
                    <a:pt x="1309" y="1"/>
                  </a:moveTo>
                  <a:cubicBezTo>
                    <a:pt x="701" y="1"/>
                    <a:pt x="301" y="106"/>
                    <a:pt x="251" y="326"/>
                  </a:cubicBezTo>
                  <a:cubicBezTo>
                    <a:pt x="1" y="1403"/>
                    <a:pt x="1329" y="2982"/>
                    <a:pt x="1981" y="3659"/>
                  </a:cubicBezTo>
                  <a:cubicBezTo>
                    <a:pt x="2933" y="4687"/>
                    <a:pt x="4236" y="5940"/>
                    <a:pt x="5540" y="6441"/>
                  </a:cubicBezTo>
                  <a:cubicBezTo>
                    <a:pt x="5933" y="6602"/>
                    <a:pt x="6371" y="6679"/>
                    <a:pt x="6808" y="6679"/>
                  </a:cubicBezTo>
                  <a:cubicBezTo>
                    <a:pt x="8486" y="6679"/>
                    <a:pt x="10159" y="5543"/>
                    <a:pt x="9324" y="3634"/>
                  </a:cubicBezTo>
                  <a:cubicBezTo>
                    <a:pt x="8306" y="1343"/>
                    <a:pt x="3480" y="1"/>
                    <a:pt x="130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6" name="Google Shape;2468;p51">
              <a:extLst>
                <a:ext uri="{FF2B5EF4-FFF2-40B4-BE49-F238E27FC236}">
                  <a16:creationId xmlns:a16="http://schemas.microsoft.com/office/drawing/2014/main" id="{A2D89969-6E4C-4BEF-8C37-0FAC8DB96216}"/>
                </a:ext>
              </a:extLst>
            </p:cNvPr>
            <p:cNvSpPr/>
            <p:nvPr/>
          </p:nvSpPr>
          <p:spPr>
            <a:xfrm>
              <a:off x="4782725" y="2452975"/>
              <a:ext cx="232500" cy="740700"/>
            </a:xfrm>
            <a:custGeom>
              <a:avLst/>
              <a:gdLst/>
              <a:ahLst/>
              <a:cxnLst/>
              <a:rect l="l" t="t" r="r" b="b"/>
              <a:pathLst>
                <a:path w="9300" h="29628" extrusionOk="0">
                  <a:moveTo>
                    <a:pt x="1216" y="0"/>
                  </a:moveTo>
                  <a:cubicBezTo>
                    <a:pt x="984" y="0"/>
                    <a:pt x="745" y="78"/>
                    <a:pt x="502" y="254"/>
                  </a:cubicBezTo>
                  <a:cubicBezTo>
                    <a:pt x="1" y="604"/>
                    <a:pt x="1" y="1657"/>
                    <a:pt x="753" y="1732"/>
                  </a:cubicBezTo>
                  <a:cubicBezTo>
                    <a:pt x="774" y="1734"/>
                    <a:pt x="794" y="1735"/>
                    <a:pt x="814" y="1735"/>
                  </a:cubicBezTo>
                  <a:cubicBezTo>
                    <a:pt x="1414" y="1735"/>
                    <a:pt x="1541" y="1020"/>
                    <a:pt x="1129" y="705"/>
                  </a:cubicBezTo>
                  <a:cubicBezTo>
                    <a:pt x="1171" y="693"/>
                    <a:pt x="1215" y="686"/>
                    <a:pt x="1261" y="686"/>
                  </a:cubicBezTo>
                  <a:cubicBezTo>
                    <a:pt x="1405" y="686"/>
                    <a:pt x="1566" y="747"/>
                    <a:pt x="1755" y="880"/>
                  </a:cubicBezTo>
                  <a:cubicBezTo>
                    <a:pt x="1981" y="1056"/>
                    <a:pt x="2181" y="1256"/>
                    <a:pt x="2357" y="1507"/>
                  </a:cubicBezTo>
                  <a:cubicBezTo>
                    <a:pt x="2557" y="1807"/>
                    <a:pt x="2733" y="2158"/>
                    <a:pt x="2883" y="2484"/>
                  </a:cubicBezTo>
                  <a:cubicBezTo>
                    <a:pt x="3234" y="3186"/>
                    <a:pt x="3485" y="3863"/>
                    <a:pt x="3735" y="4564"/>
                  </a:cubicBezTo>
                  <a:cubicBezTo>
                    <a:pt x="3535" y="4690"/>
                    <a:pt x="3334" y="4865"/>
                    <a:pt x="3159" y="5091"/>
                  </a:cubicBezTo>
                  <a:cubicBezTo>
                    <a:pt x="2407" y="5993"/>
                    <a:pt x="2808" y="7321"/>
                    <a:pt x="3760" y="7848"/>
                  </a:cubicBezTo>
                  <a:cubicBezTo>
                    <a:pt x="1806" y="9276"/>
                    <a:pt x="2181" y="11983"/>
                    <a:pt x="2908" y="14489"/>
                  </a:cubicBezTo>
                  <a:cubicBezTo>
                    <a:pt x="1605" y="15291"/>
                    <a:pt x="1580" y="17672"/>
                    <a:pt x="1906" y="19051"/>
                  </a:cubicBezTo>
                  <a:cubicBezTo>
                    <a:pt x="2382" y="21081"/>
                    <a:pt x="3084" y="25091"/>
                    <a:pt x="4312" y="29151"/>
                  </a:cubicBezTo>
                  <a:cubicBezTo>
                    <a:pt x="4362" y="29352"/>
                    <a:pt x="4462" y="29552"/>
                    <a:pt x="4638" y="29627"/>
                  </a:cubicBezTo>
                  <a:cubicBezTo>
                    <a:pt x="4813" y="29552"/>
                    <a:pt x="4913" y="29352"/>
                    <a:pt x="4988" y="29151"/>
                  </a:cubicBezTo>
                  <a:cubicBezTo>
                    <a:pt x="6192" y="25091"/>
                    <a:pt x="6893" y="21081"/>
                    <a:pt x="7369" y="19051"/>
                  </a:cubicBezTo>
                  <a:cubicBezTo>
                    <a:pt x="7695" y="17672"/>
                    <a:pt x="7670" y="15291"/>
                    <a:pt x="6367" y="14489"/>
                  </a:cubicBezTo>
                  <a:cubicBezTo>
                    <a:pt x="7094" y="11983"/>
                    <a:pt x="7495" y="9276"/>
                    <a:pt x="5515" y="7848"/>
                  </a:cubicBezTo>
                  <a:cubicBezTo>
                    <a:pt x="6467" y="7321"/>
                    <a:pt x="6868" y="5993"/>
                    <a:pt x="6141" y="5091"/>
                  </a:cubicBezTo>
                  <a:cubicBezTo>
                    <a:pt x="5941" y="4865"/>
                    <a:pt x="5740" y="4690"/>
                    <a:pt x="5540" y="4564"/>
                  </a:cubicBezTo>
                  <a:cubicBezTo>
                    <a:pt x="5790" y="3863"/>
                    <a:pt x="6041" y="3186"/>
                    <a:pt x="6392" y="2484"/>
                  </a:cubicBezTo>
                  <a:cubicBezTo>
                    <a:pt x="6567" y="2158"/>
                    <a:pt x="6718" y="1807"/>
                    <a:pt x="6918" y="1507"/>
                  </a:cubicBezTo>
                  <a:cubicBezTo>
                    <a:pt x="7094" y="1256"/>
                    <a:pt x="7294" y="1056"/>
                    <a:pt x="7545" y="880"/>
                  </a:cubicBezTo>
                  <a:cubicBezTo>
                    <a:pt x="7716" y="747"/>
                    <a:pt x="7872" y="686"/>
                    <a:pt x="8014" y="686"/>
                  </a:cubicBezTo>
                  <a:cubicBezTo>
                    <a:pt x="8060" y="686"/>
                    <a:pt x="8104" y="693"/>
                    <a:pt x="8146" y="705"/>
                  </a:cubicBezTo>
                  <a:cubicBezTo>
                    <a:pt x="7734" y="1020"/>
                    <a:pt x="7862" y="1735"/>
                    <a:pt x="8461" y="1735"/>
                  </a:cubicBezTo>
                  <a:cubicBezTo>
                    <a:pt x="8481" y="1735"/>
                    <a:pt x="8501" y="1734"/>
                    <a:pt x="8522" y="1732"/>
                  </a:cubicBezTo>
                  <a:cubicBezTo>
                    <a:pt x="9299" y="1657"/>
                    <a:pt x="9299" y="604"/>
                    <a:pt x="8773" y="254"/>
                  </a:cubicBezTo>
                  <a:cubicBezTo>
                    <a:pt x="8530" y="78"/>
                    <a:pt x="8292" y="0"/>
                    <a:pt x="8061" y="0"/>
                  </a:cubicBezTo>
                  <a:cubicBezTo>
                    <a:pt x="6675" y="0"/>
                    <a:pt x="5554" y="2824"/>
                    <a:pt x="5189" y="4414"/>
                  </a:cubicBezTo>
                  <a:cubicBezTo>
                    <a:pt x="5014" y="4364"/>
                    <a:pt x="4813" y="4339"/>
                    <a:pt x="4638" y="4339"/>
                  </a:cubicBezTo>
                  <a:cubicBezTo>
                    <a:pt x="4462" y="4339"/>
                    <a:pt x="4287" y="4364"/>
                    <a:pt x="4086" y="4414"/>
                  </a:cubicBezTo>
                  <a:cubicBezTo>
                    <a:pt x="3742" y="2824"/>
                    <a:pt x="2607" y="0"/>
                    <a:pt x="121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67" name="Google Shape;1496;p46">
            <a:extLst>
              <a:ext uri="{FF2B5EF4-FFF2-40B4-BE49-F238E27FC236}">
                <a16:creationId xmlns:a16="http://schemas.microsoft.com/office/drawing/2014/main" id="{2A8EB0EC-D807-4A99-AB94-3ABB3C274DA0}"/>
              </a:ext>
            </a:extLst>
          </p:cNvPr>
          <p:cNvGrpSpPr/>
          <p:nvPr/>
        </p:nvGrpSpPr>
        <p:grpSpPr>
          <a:xfrm>
            <a:off x="8629016" y="5149228"/>
            <a:ext cx="724071" cy="473180"/>
            <a:chOff x="7218550" y="1264450"/>
            <a:chExt cx="1810175" cy="1182950"/>
          </a:xfrm>
        </p:grpSpPr>
        <p:sp>
          <p:nvSpPr>
            <p:cNvPr id="168" name="Google Shape;1497;p46">
              <a:extLst>
                <a:ext uri="{FF2B5EF4-FFF2-40B4-BE49-F238E27FC236}">
                  <a16:creationId xmlns:a16="http://schemas.microsoft.com/office/drawing/2014/main" id="{951C0259-28D5-440C-A2B4-6185B98AEA72}"/>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9" name="Google Shape;1498;p46">
              <a:extLst>
                <a:ext uri="{FF2B5EF4-FFF2-40B4-BE49-F238E27FC236}">
                  <a16:creationId xmlns:a16="http://schemas.microsoft.com/office/drawing/2014/main" id="{1DB58535-4D09-42E7-940C-BE05CE99811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0" name="Google Shape;1499;p46">
              <a:extLst>
                <a:ext uri="{FF2B5EF4-FFF2-40B4-BE49-F238E27FC236}">
                  <a16:creationId xmlns:a16="http://schemas.microsoft.com/office/drawing/2014/main" id="{FCC9FBD7-5C33-41A9-89F5-18C67FDCE0A1}"/>
                </a:ext>
              </a:extLst>
            </p:cNvPr>
            <p:cNvSpPr/>
            <p:nvPr/>
          </p:nvSpPr>
          <p:spPr>
            <a:xfrm>
              <a:off x="7647747"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1" name="Google Shape;1500;p46">
              <a:extLst>
                <a:ext uri="{FF2B5EF4-FFF2-40B4-BE49-F238E27FC236}">
                  <a16:creationId xmlns:a16="http://schemas.microsoft.com/office/drawing/2014/main" id="{9F60BC57-0EED-4F37-9287-97A02FEE3767}"/>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2" name="Google Shape;1501;p46">
              <a:extLst>
                <a:ext uri="{FF2B5EF4-FFF2-40B4-BE49-F238E27FC236}">
                  <a16:creationId xmlns:a16="http://schemas.microsoft.com/office/drawing/2014/main" id="{50F548B0-12EC-4617-BDC3-9411B7BB7FD6}"/>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3" name="Google Shape;1502;p46">
              <a:extLst>
                <a:ext uri="{FF2B5EF4-FFF2-40B4-BE49-F238E27FC236}">
                  <a16:creationId xmlns:a16="http://schemas.microsoft.com/office/drawing/2014/main" id="{C6AF9A48-F5B0-47BD-BA76-5E3A448697FD}"/>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4" name="Google Shape;1503;p46">
              <a:extLst>
                <a:ext uri="{FF2B5EF4-FFF2-40B4-BE49-F238E27FC236}">
                  <a16:creationId xmlns:a16="http://schemas.microsoft.com/office/drawing/2014/main" id="{4B6FB156-6ED6-44C2-8558-C468352CD415}"/>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5" name="Google Shape;1504;p46">
              <a:extLst>
                <a:ext uri="{FF2B5EF4-FFF2-40B4-BE49-F238E27FC236}">
                  <a16:creationId xmlns:a16="http://schemas.microsoft.com/office/drawing/2014/main" id="{B44F64CC-77E0-4C20-BA67-4F8A6F5CBE5E}"/>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0000"/>
                </a:solidFill>
                <a:cs typeface="Arial"/>
                <a:sym typeface="Arial"/>
              </a:endParaRPr>
            </a:p>
          </p:txBody>
        </p:sp>
        <p:sp>
          <p:nvSpPr>
            <p:cNvPr id="176" name="Google Shape;1505;p46">
              <a:extLst>
                <a:ext uri="{FF2B5EF4-FFF2-40B4-BE49-F238E27FC236}">
                  <a16:creationId xmlns:a16="http://schemas.microsoft.com/office/drawing/2014/main" id="{2A3BF62D-FDCC-46A4-A9C9-FB302D49B775}"/>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7" name="Google Shape;1506;p46">
              <a:extLst>
                <a:ext uri="{FF2B5EF4-FFF2-40B4-BE49-F238E27FC236}">
                  <a16:creationId xmlns:a16="http://schemas.microsoft.com/office/drawing/2014/main" id="{A50D1926-0009-4BE9-AECD-7F88DDF082C8}"/>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8" name="Google Shape;1507;p46">
              <a:extLst>
                <a:ext uri="{FF2B5EF4-FFF2-40B4-BE49-F238E27FC236}">
                  <a16:creationId xmlns:a16="http://schemas.microsoft.com/office/drawing/2014/main" id="{A4E35314-F025-4B86-B107-4323F8D0E8AE}"/>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9" name="Google Shape;1508;p46">
              <a:extLst>
                <a:ext uri="{FF2B5EF4-FFF2-40B4-BE49-F238E27FC236}">
                  <a16:creationId xmlns:a16="http://schemas.microsoft.com/office/drawing/2014/main" id="{F0D28DB2-ECA6-4C55-BD4A-0EF544A5F37C}"/>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80" name="Google Shape;1509;p46">
              <a:extLst>
                <a:ext uri="{FF2B5EF4-FFF2-40B4-BE49-F238E27FC236}">
                  <a16:creationId xmlns:a16="http://schemas.microsoft.com/office/drawing/2014/main" id="{D2CB5402-68BE-4864-827A-B27C2A9345B5}"/>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pic>
        <p:nvPicPr>
          <p:cNvPr id="2" name="Picture 1">
            <a:extLst>
              <a:ext uri="{FF2B5EF4-FFF2-40B4-BE49-F238E27FC236}">
                <a16:creationId xmlns:a16="http://schemas.microsoft.com/office/drawing/2014/main" id="{20907661-1639-49F1-B091-BB6A17815792}"/>
              </a:ext>
            </a:extLst>
          </p:cNvPr>
          <p:cNvPicPr>
            <a:picLocks noChangeAspect="1"/>
          </p:cNvPicPr>
          <p:nvPr/>
        </p:nvPicPr>
        <p:blipFill>
          <a:blip r:embed="rId5"/>
          <a:stretch>
            <a:fillRect/>
          </a:stretch>
        </p:blipFill>
        <p:spPr>
          <a:xfrm>
            <a:off x="828206" y="2060932"/>
            <a:ext cx="10582458" cy="1119375"/>
          </a:xfrm>
          <a:prstGeom prst="rect">
            <a:avLst/>
          </a:prstGeom>
        </p:spPr>
      </p:pic>
      <p:pic>
        <p:nvPicPr>
          <p:cNvPr id="81" name="Picture 6">
            <a:extLst>
              <a:ext uri="{FF2B5EF4-FFF2-40B4-BE49-F238E27FC236}">
                <a16:creationId xmlns:a16="http://schemas.microsoft.com/office/drawing/2014/main" id="{84EDCD21-D983-4B68-A48C-2529004AA92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rot="18131357">
            <a:off x="-199473" y="1385496"/>
            <a:ext cx="4413451" cy="5215303"/>
          </a:xfrm>
          <a:prstGeom prst="rect">
            <a:avLst/>
          </a:prstGeom>
        </p:spPr>
      </p:pic>
      <p:pic>
        <p:nvPicPr>
          <p:cNvPr id="82" name="Picture 9">
            <a:extLst>
              <a:ext uri="{FF2B5EF4-FFF2-40B4-BE49-F238E27FC236}">
                <a16:creationId xmlns:a16="http://schemas.microsoft.com/office/drawing/2014/main" id="{424CC075-C280-41B5-B65E-B2FB6B5EC278}"/>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flipH="1">
            <a:off x="8715662" y="3518154"/>
            <a:ext cx="2029430" cy="3151608"/>
          </a:xfrm>
          <a:prstGeom prst="rect">
            <a:avLst/>
          </a:prstGeom>
        </p:spPr>
      </p:pic>
    </p:spTree>
    <p:extLst>
      <p:ext uri="{BB962C8B-B14F-4D97-AF65-F5344CB8AC3E}">
        <p14:creationId xmlns:p14="http://schemas.microsoft.com/office/powerpoint/2010/main" val="2250519516"/>
      </p:ext>
    </p:extLst>
  </p:cSld>
  <p:clrMapOvr>
    <a:masterClrMapping/>
  </p:clrMapOvr>
  <p:transition spd="slow">
    <p:push dir="u"/>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79A23F3E-4A41-431F-9B16-675EEAE00334}"/>
              </a:ext>
            </a:extLst>
          </p:cNvPr>
          <p:cNvGrpSpPr/>
          <p:nvPr/>
        </p:nvGrpSpPr>
        <p:grpSpPr>
          <a:xfrm>
            <a:off x="993350" y="1993900"/>
            <a:ext cx="9918700" cy="1816100"/>
            <a:chOff x="0" y="0"/>
            <a:chExt cx="18242782" cy="12091182"/>
          </a:xfrm>
        </p:grpSpPr>
        <p:grpSp>
          <p:nvGrpSpPr>
            <p:cNvPr id="5" name="Group 4">
              <a:extLst>
                <a:ext uri="{FF2B5EF4-FFF2-40B4-BE49-F238E27FC236}">
                  <a16:creationId xmlns:a16="http://schemas.microsoft.com/office/drawing/2014/main" id="{FB669B6C-4B7E-4452-904B-257CF9237DCA}"/>
                </a:ext>
              </a:extLst>
            </p:cNvPr>
            <p:cNvGrpSpPr/>
            <p:nvPr/>
          </p:nvGrpSpPr>
          <p:grpSpPr>
            <a:xfrm>
              <a:off x="0" y="281638"/>
              <a:ext cx="17924518" cy="11809544"/>
              <a:chOff x="0" y="0"/>
              <a:chExt cx="10805670" cy="7119301"/>
            </a:xfrm>
          </p:grpSpPr>
          <p:sp>
            <p:nvSpPr>
              <p:cNvPr id="8" name="Freeform 6">
                <a:extLst>
                  <a:ext uri="{FF2B5EF4-FFF2-40B4-BE49-F238E27FC236}">
                    <a16:creationId xmlns:a16="http://schemas.microsoft.com/office/drawing/2014/main" id="{EE8BFAB6-4D97-4998-852A-933BD7B00ACD}"/>
                  </a:ext>
                </a:extLst>
              </p:cNvPr>
              <p:cNvSpPr/>
              <p:nvPr/>
            </p:nvSpPr>
            <p:spPr>
              <a:xfrm>
                <a:off x="-4213" y="0"/>
                <a:ext cx="10809882" cy="7119301"/>
              </a:xfrm>
              <a:custGeom>
                <a:avLst/>
                <a:gdLst/>
                <a:ahLst/>
                <a:cxnLst/>
                <a:rect l="l" t="t" r="r" b="b"/>
                <a:pathLst>
                  <a:path w="10809882" h="7119301">
                    <a:moveTo>
                      <a:pt x="278431" y="16918"/>
                    </a:moveTo>
                    <a:cubicBezTo>
                      <a:pt x="278431" y="16918"/>
                      <a:pt x="604014" y="12258"/>
                      <a:pt x="1062558" y="12454"/>
                    </a:cubicBezTo>
                    <a:cubicBezTo>
                      <a:pt x="8804229" y="12671"/>
                      <a:pt x="10535814" y="0"/>
                      <a:pt x="10535814" y="0"/>
                    </a:cubicBezTo>
                    <a:cubicBezTo>
                      <a:pt x="10603278" y="0"/>
                      <a:pt x="10679215" y="0"/>
                      <a:pt x="10757988" y="85073"/>
                    </a:cubicBezTo>
                    <a:cubicBezTo>
                      <a:pt x="10800966" y="131488"/>
                      <a:pt x="10802035" y="240224"/>
                      <a:pt x="10802439" y="320281"/>
                    </a:cubicBezTo>
                    <a:cubicBezTo>
                      <a:pt x="10802439" y="320281"/>
                      <a:pt x="10800735" y="5267917"/>
                      <a:pt x="10800735" y="6356717"/>
                    </a:cubicBezTo>
                    <a:cubicBezTo>
                      <a:pt x="10800735" y="6570876"/>
                      <a:pt x="10809883" y="6870054"/>
                      <a:pt x="10809883" y="6870054"/>
                    </a:cubicBezTo>
                    <a:cubicBezTo>
                      <a:pt x="10809883" y="6998723"/>
                      <a:pt x="10805713" y="7119301"/>
                      <a:pt x="10552875" y="7111167"/>
                    </a:cubicBezTo>
                    <a:cubicBezTo>
                      <a:pt x="10552875" y="7111167"/>
                      <a:pt x="10176403" y="7090868"/>
                      <a:pt x="9081481" y="7098467"/>
                    </a:cubicBezTo>
                    <a:cubicBezTo>
                      <a:pt x="2545013" y="7106601"/>
                      <a:pt x="304023" y="7119301"/>
                      <a:pt x="304023" y="7119301"/>
                    </a:cubicBezTo>
                    <a:cubicBezTo>
                      <a:pt x="132548" y="7119301"/>
                      <a:pt x="4213" y="7018231"/>
                      <a:pt x="8532" y="6815685"/>
                    </a:cubicBezTo>
                    <a:cubicBezTo>
                      <a:pt x="8532" y="6815685"/>
                      <a:pt x="9630" y="6317143"/>
                      <a:pt x="4815" y="1670849"/>
                    </a:cubicBezTo>
                    <a:cubicBezTo>
                      <a:pt x="0" y="663668"/>
                      <a:pt x="25592" y="330596"/>
                      <a:pt x="25592" y="330596"/>
                    </a:cubicBezTo>
                    <a:cubicBezTo>
                      <a:pt x="27224" y="150571"/>
                      <a:pt x="143504" y="16918"/>
                      <a:pt x="278431" y="16918"/>
                    </a:cubicBezTo>
                    <a:close/>
                  </a:path>
                </a:pathLst>
              </a:custGeom>
              <a:solidFill>
                <a:srgbClr val="D1B491"/>
              </a:solidFill>
            </p:spPr>
          </p:sp>
        </p:grpSp>
        <p:grpSp>
          <p:nvGrpSpPr>
            <p:cNvPr id="6" name="Group 7">
              <a:extLst>
                <a:ext uri="{FF2B5EF4-FFF2-40B4-BE49-F238E27FC236}">
                  <a16:creationId xmlns:a16="http://schemas.microsoft.com/office/drawing/2014/main" id="{D1058BCC-A707-4F70-BAC7-FCFC55463978}"/>
                </a:ext>
              </a:extLst>
            </p:cNvPr>
            <p:cNvGrpSpPr/>
            <p:nvPr/>
          </p:nvGrpSpPr>
          <p:grpSpPr>
            <a:xfrm>
              <a:off x="336452" y="0"/>
              <a:ext cx="17906330" cy="11727398"/>
              <a:chOff x="0" y="0"/>
              <a:chExt cx="10821129" cy="7087086"/>
            </a:xfrm>
          </p:grpSpPr>
          <p:sp>
            <p:nvSpPr>
              <p:cNvPr id="7" name="Freeform 8">
                <a:extLst>
                  <a:ext uri="{FF2B5EF4-FFF2-40B4-BE49-F238E27FC236}">
                    <a16:creationId xmlns:a16="http://schemas.microsoft.com/office/drawing/2014/main" id="{1CD220F1-8AD5-46F8-84EC-B2B3DB26D3DA}"/>
                  </a:ext>
                </a:extLst>
              </p:cNvPr>
              <p:cNvSpPr/>
              <p:nvPr/>
            </p:nvSpPr>
            <p:spPr>
              <a:xfrm>
                <a:off x="-4213" y="0"/>
                <a:ext cx="10825342" cy="7087086"/>
              </a:xfrm>
              <a:custGeom>
                <a:avLst/>
                <a:gdLst/>
                <a:ahLst/>
                <a:cxnLst/>
                <a:rect l="l" t="t" r="r" b="b"/>
                <a:pathLst>
                  <a:path w="10825342" h="7087086">
                    <a:moveTo>
                      <a:pt x="278431" y="16918"/>
                    </a:moveTo>
                    <a:cubicBezTo>
                      <a:pt x="278431" y="16918"/>
                      <a:pt x="604014" y="12258"/>
                      <a:pt x="1062834" y="12454"/>
                    </a:cubicBezTo>
                    <a:cubicBezTo>
                      <a:pt x="8817733" y="12671"/>
                      <a:pt x="10551274" y="0"/>
                      <a:pt x="10551274" y="0"/>
                    </a:cubicBezTo>
                    <a:cubicBezTo>
                      <a:pt x="10618737" y="0"/>
                      <a:pt x="10694674" y="0"/>
                      <a:pt x="10773448" y="85073"/>
                    </a:cubicBezTo>
                    <a:cubicBezTo>
                      <a:pt x="10816426" y="131488"/>
                      <a:pt x="10817494" y="240224"/>
                      <a:pt x="10817899" y="320281"/>
                    </a:cubicBezTo>
                    <a:cubicBezTo>
                      <a:pt x="10817899" y="320281"/>
                      <a:pt x="10816195" y="5241263"/>
                      <a:pt x="10816195" y="6324502"/>
                    </a:cubicBezTo>
                    <a:cubicBezTo>
                      <a:pt x="10816195" y="6538661"/>
                      <a:pt x="10825342" y="6837839"/>
                      <a:pt x="10825342" y="6837839"/>
                    </a:cubicBezTo>
                    <a:cubicBezTo>
                      <a:pt x="10825342" y="6966508"/>
                      <a:pt x="10821173" y="7087086"/>
                      <a:pt x="10568335" y="7078952"/>
                    </a:cubicBezTo>
                    <a:cubicBezTo>
                      <a:pt x="10568335" y="7078952"/>
                      <a:pt x="10191862" y="7058653"/>
                      <a:pt x="9095459" y="7066252"/>
                    </a:cubicBezTo>
                    <a:cubicBezTo>
                      <a:pt x="2547822" y="7074386"/>
                      <a:pt x="304023" y="7087086"/>
                      <a:pt x="304023" y="7087086"/>
                    </a:cubicBezTo>
                    <a:cubicBezTo>
                      <a:pt x="132548" y="7087086"/>
                      <a:pt x="4213" y="6986016"/>
                      <a:pt x="8532" y="6783470"/>
                    </a:cubicBezTo>
                    <a:cubicBezTo>
                      <a:pt x="8532" y="6783470"/>
                      <a:pt x="9630" y="6284928"/>
                      <a:pt x="4815" y="1666310"/>
                    </a:cubicBezTo>
                    <a:cubicBezTo>
                      <a:pt x="0" y="663668"/>
                      <a:pt x="25592" y="330596"/>
                      <a:pt x="25592" y="330596"/>
                    </a:cubicBezTo>
                    <a:cubicBezTo>
                      <a:pt x="27224" y="150571"/>
                      <a:pt x="143504" y="16918"/>
                      <a:pt x="278431" y="16918"/>
                    </a:cubicBezTo>
                    <a:close/>
                  </a:path>
                </a:pathLst>
              </a:custGeom>
              <a:solidFill>
                <a:srgbClr val="FFF9ED"/>
              </a:solidFill>
            </p:spPr>
          </p:sp>
        </p:grpSp>
      </p:grpSp>
      <p:sp>
        <p:nvSpPr>
          <p:cNvPr id="14" name="TextBox 13">
            <a:extLst>
              <a:ext uri="{FF2B5EF4-FFF2-40B4-BE49-F238E27FC236}">
                <a16:creationId xmlns:a16="http://schemas.microsoft.com/office/drawing/2014/main" id="{682D3C67-246C-4835-A349-B75D4ABF80BF}"/>
              </a:ext>
            </a:extLst>
          </p:cNvPr>
          <p:cNvSpPr txBox="1"/>
          <p:nvPr/>
        </p:nvSpPr>
        <p:spPr>
          <a:xfrm>
            <a:off x="1338948" y="2498598"/>
            <a:ext cx="9583000" cy="646331"/>
          </a:xfrm>
          <a:prstGeom prst="rect">
            <a:avLst/>
          </a:prstGeom>
          <a:noFill/>
        </p:spPr>
        <p:txBody>
          <a:bodyPr wrap="square">
            <a:spAutoFit/>
          </a:bodyPr>
          <a:lstStyle/>
          <a:p>
            <a:pPr>
              <a:defRPr/>
            </a:pPr>
            <a:r>
              <a:rPr lang="en-US" sz="3600" dirty="0" err="1">
                <a:solidFill>
                  <a:srgbClr val="FFCCC9">
                    <a:lumMod val="25000"/>
                  </a:srgbClr>
                </a:solidFill>
                <a:latin typeface="Times New Roman" panose="02020603050405020304" pitchFamily="18" charset="0"/>
                <a:cs typeface="Times New Roman" panose="02020603050405020304" pitchFamily="18" charset="0"/>
              </a:rPr>
              <a:t>Giọng</a:t>
            </a:r>
            <a:r>
              <a:rPr lang="en-US" sz="3600" dirty="0">
                <a:solidFill>
                  <a:srgbClr val="FFCCC9">
                    <a:lumMod val="25000"/>
                  </a:srgbClr>
                </a:solidFill>
                <a:latin typeface="Times New Roman" panose="02020603050405020304" pitchFamily="18" charset="0"/>
                <a:cs typeface="Times New Roman" panose="02020603050405020304" pitchFamily="18" charset="0"/>
              </a:rPr>
              <a:t> </a:t>
            </a:r>
            <a:r>
              <a:rPr lang="en-US" sz="3600" dirty="0" err="1">
                <a:solidFill>
                  <a:srgbClr val="FFCCC9">
                    <a:lumMod val="25000"/>
                  </a:srgbClr>
                </a:solidFill>
                <a:latin typeface="Times New Roman" panose="02020603050405020304" pitchFamily="18" charset="0"/>
                <a:cs typeface="Times New Roman" panose="02020603050405020304" pitchFamily="18" charset="0"/>
              </a:rPr>
              <a:t>đọc</a:t>
            </a:r>
            <a:r>
              <a:rPr lang="en-US" sz="3600" dirty="0">
                <a:solidFill>
                  <a:srgbClr val="FFCCC9">
                    <a:lumMod val="25000"/>
                  </a:srgbClr>
                </a:solidFill>
                <a:latin typeface="Times New Roman" panose="02020603050405020304" pitchFamily="18" charset="0"/>
                <a:cs typeface="Times New Roman" panose="02020603050405020304" pitchFamily="18" charset="0"/>
              </a:rPr>
              <a:t> </a:t>
            </a:r>
            <a:r>
              <a:rPr lang="en-US" sz="3600" dirty="0" err="1">
                <a:solidFill>
                  <a:srgbClr val="FFCCC9">
                    <a:lumMod val="25000"/>
                  </a:srgbClr>
                </a:solidFill>
                <a:latin typeface="Times New Roman" panose="02020603050405020304" pitchFamily="18" charset="0"/>
                <a:cs typeface="Times New Roman" panose="02020603050405020304" pitchFamily="18" charset="0"/>
              </a:rPr>
              <a:t>toàn</a:t>
            </a:r>
            <a:r>
              <a:rPr lang="en-US" sz="3600" dirty="0">
                <a:solidFill>
                  <a:srgbClr val="FFCCC9">
                    <a:lumMod val="25000"/>
                  </a:srgbClr>
                </a:solidFill>
                <a:latin typeface="Times New Roman" panose="02020603050405020304" pitchFamily="18" charset="0"/>
                <a:cs typeface="Times New Roman" panose="02020603050405020304" pitchFamily="18" charset="0"/>
              </a:rPr>
              <a:t> </a:t>
            </a:r>
            <a:r>
              <a:rPr lang="en-US" sz="3600" dirty="0" err="1">
                <a:solidFill>
                  <a:srgbClr val="FFCCC9">
                    <a:lumMod val="25000"/>
                  </a:srgbClr>
                </a:solidFill>
                <a:latin typeface="Times New Roman" panose="02020603050405020304" pitchFamily="18" charset="0"/>
                <a:cs typeface="Times New Roman" panose="02020603050405020304" pitchFamily="18" charset="0"/>
              </a:rPr>
              <a:t>bài</a:t>
            </a:r>
            <a:r>
              <a:rPr lang="en-US" sz="3600" dirty="0">
                <a:solidFill>
                  <a:srgbClr val="FFCCC9">
                    <a:lumMod val="25000"/>
                  </a:srgbClr>
                </a:solidFill>
                <a:latin typeface="Times New Roman" panose="02020603050405020304" pitchFamily="18" charset="0"/>
                <a:cs typeface="Times New Roman" panose="02020603050405020304" pitchFamily="18" charset="0"/>
              </a:rPr>
              <a:t>: </a:t>
            </a:r>
            <a:r>
              <a:rPr lang="en-US" sz="3600" dirty="0" err="1">
                <a:solidFill>
                  <a:srgbClr val="FFCCC9">
                    <a:lumMod val="25000"/>
                  </a:srgbClr>
                </a:solidFill>
                <a:latin typeface="Times New Roman" panose="02020603050405020304" pitchFamily="18" charset="0"/>
                <a:cs typeface="Times New Roman" panose="02020603050405020304" pitchFamily="18" charset="0"/>
              </a:rPr>
              <a:t>nhẹ</a:t>
            </a:r>
            <a:r>
              <a:rPr lang="en-US" sz="3600" dirty="0">
                <a:solidFill>
                  <a:srgbClr val="FFCCC9">
                    <a:lumMod val="25000"/>
                  </a:srgbClr>
                </a:solidFill>
                <a:latin typeface="Times New Roman" panose="02020603050405020304" pitchFamily="18" charset="0"/>
                <a:cs typeface="Times New Roman" panose="02020603050405020304" pitchFamily="18" charset="0"/>
              </a:rPr>
              <a:t> </a:t>
            </a:r>
            <a:r>
              <a:rPr lang="en-US" sz="3600" dirty="0" err="1">
                <a:solidFill>
                  <a:srgbClr val="FFCCC9">
                    <a:lumMod val="25000"/>
                  </a:srgbClr>
                </a:solidFill>
                <a:latin typeface="Times New Roman" panose="02020603050405020304" pitchFamily="18" charset="0"/>
                <a:cs typeface="Times New Roman" panose="02020603050405020304" pitchFamily="18" charset="0"/>
              </a:rPr>
              <a:t>nhàng</a:t>
            </a:r>
            <a:r>
              <a:rPr lang="en-US" sz="3600" dirty="0">
                <a:solidFill>
                  <a:srgbClr val="FFCCC9">
                    <a:lumMod val="25000"/>
                  </a:srgbClr>
                </a:solidFill>
                <a:latin typeface="Times New Roman" panose="02020603050405020304" pitchFamily="18" charset="0"/>
                <a:cs typeface="Times New Roman" panose="02020603050405020304" pitchFamily="18" charset="0"/>
              </a:rPr>
              <a:t>, </a:t>
            </a:r>
            <a:r>
              <a:rPr lang="en-US" sz="3600" dirty="0" err="1">
                <a:solidFill>
                  <a:srgbClr val="FFCCC9">
                    <a:lumMod val="25000"/>
                  </a:srgbClr>
                </a:solidFill>
                <a:latin typeface="Times New Roman" panose="02020603050405020304" pitchFamily="18" charset="0"/>
                <a:cs typeface="Times New Roman" panose="02020603050405020304" pitchFamily="18" charset="0"/>
              </a:rPr>
              <a:t>tình</a:t>
            </a:r>
            <a:r>
              <a:rPr lang="en-US" sz="3600" dirty="0">
                <a:solidFill>
                  <a:srgbClr val="FFCCC9">
                    <a:lumMod val="25000"/>
                  </a:srgbClr>
                </a:solidFill>
                <a:latin typeface="Times New Roman" panose="02020603050405020304" pitchFamily="18" charset="0"/>
                <a:cs typeface="Times New Roman" panose="02020603050405020304" pitchFamily="18" charset="0"/>
              </a:rPr>
              <a:t> </a:t>
            </a:r>
            <a:r>
              <a:rPr lang="en-US" sz="3600" dirty="0" err="1">
                <a:solidFill>
                  <a:srgbClr val="FFCCC9">
                    <a:lumMod val="25000"/>
                  </a:srgbClr>
                </a:solidFill>
                <a:latin typeface="Times New Roman" panose="02020603050405020304" pitchFamily="18" charset="0"/>
                <a:cs typeface="Times New Roman" panose="02020603050405020304" pitchFamily="18" charset="0"/>
              </a:rPr>
              <a:t>cảm</a:t>
            </a:r>
            <a:r>
              <a:rPr lang="en-US" sz="3600" dirty="0">
                <a:solidFill>
                  <a:srgbClr val="FFCCC9">
                    <a:lumMod val="25000"/>
                  </a:srgbClr>
                </a:solidFill>
                <a:latin typeface="Times New Roman" panose="02020603050405020304" pitchFamily="18" charset="0"/>
                <a:cs typeface="Times New Roman" panose="02020603050405020304" pitchFamily="18" charset="0"/>
              </a:rPr>
              <a:t>, </a:t>
            </a:r>
            <a:r>
              <a:rPr lang="en-US" sz="3600" dirty="0" err="1">
                <a:solidFill>
                  <a:srgbClr val="FFCCC9">
                    <a:lumMod val="25000"/>
                  </a:srgbClr>
                </a:solidFill>
                <a:latin typeface="Times New Roman" panose="02020603050405020304" pitchFamily="18" charset="0"/>
                <a:cs typeface="Times New Roman" panose="02020603050405020304" pitchFamily="18" charset="0"/>
              </a:rPr>
              <a:t>tha</a:t>
            </a:r>
            <a:r>
              <a:rPr lang="en-US" sz="3600" dirty="0">
                <a:solidFill>
                  <a:srgbClr val="FFCCC9">
                    <a:lumMod val="25000"/>
                  </a:srgbClr>
                </a:solidFill>
                <a:latin typeface="Times New Roman" panose="02020603050405020304" pitchFamily="18" charset="0"/>
                <a:cs typeface="Times New Roman" panose="02020603050405020304" pitchFamily="18" charset="0"/>
              </a:rPr>
              <a:t> </a:t>
            </a:r>
            <a:r>
              <a:rPr lang="en-US" sz="3600" dirty="0" err="1">
                <a:solidFill>
                  <a:srgbClr val="FFCCC9">
                    <a:lumMod val="25000"/>
                  </a:srgbClr>
                </a:solidFill>
                <a:latin typeface="Times New Roman" panose="02020603050405020304" pitchFamily="18" charset="0"/>
                <a:cs typeface="Times New Roman" panose="02020603050405020304" pitchFamily="18" charset="0"/>
              </a:rPr>
              <a:t>thiết</a:t>
            </a:r>
            <a:endParaRPr lang="en-US" sz="1400" dirty="0">
              <a:solidFill>
                <a:srgbClr val="FFCCC9">
                  <a:lumMod val="25000"/>
                </a:srgb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5003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Rounded Corners 53">
            <a:extLst>
              <a:ext uri="{FF2B5EF4-FFF2-40B4-BE49-F238E27FC236}">
                <a16:creationId xmlns:a16="http://schemas.microsoft.com/office/drawing/2014/main" id="{91E09117-CDB9-4DD7-9C02-2C30AB861CCF}"/>
              </a:ext>
            </a:extLst>
          </p:cNvPr>
          <p:cNvSpPr/>
          <p:nvPr/>
        </p:nvSpPr>
        <p:spPr>
          <a:xfrm>
            <a:off x="295251" y="853690"/>
            <a:ext cx="11718949" cy="5901722"/>
          </a:xfrm>
          <a:prstGeom prst="roundRect">
            <a:avLst>
              <a:gd name="adj" fmla="val 7143"/>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srgbClr val="F0F1DF"/>
              </a:solidFill>
            </a:endParaRPr>
          </a:p>
        </p:txBody>
      </p:sp>
      <p:sp>
        <p:nvSpPr>
          <p:cNvPr id="8" name="Google Shape;1027;p28">
            <a:extLst>
              <a:ext uri="{FF2B5EF4-FFF2-40B4-BE49-F238E27FC236}">
                <a16:creationId xmlns:a16="http://schemas.microsoft.com/office/drawing/2014/main" id="{2301214A-00DF-43B9-BBAD-E3042F467BA5}"/>
              </a:ext>
            </a:extLst>
          </p:cNvPr>
          <p:cNvSpPr/>
          <p:nvPr/>
        </p:nvSpPr>
        <p:spPr>
          <a:xfrm>
            <a:off x="3321922" y="102589"/>
            <a:ext cx="5901070" cy="65227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ysClr val="window" lastClr="FFFFFF"/>
          </a:solidFill>
          <a:ln>
            <a:noFill/>
          </a:ln>
        </p:spPr>
        <p:txBody>
          <a:bodyPr spcFirstLastPara="1" wrap="square" lIns="91425" tIns="91425" rIns="91425" bIns="91425" anchor="ctr" anchorCtr="0">
            <a:noAutofit/>
          </a:bodyPr>
          <a:lstStyle/>
          <a:p>
            <a:pPr>
              <a:buClr>
                <a:srgbClr val="000000"/>
              </a:buClr>
              <a:buFont typeface="Arial"/>
              <a:buNone/>
              <a:defRPr/>
            </a:pPr>
            <a:endParaRPr sz="1400" kern="0">
              <a:solidFill>
                <a:srgbClr val="000000"/>
              </a:solidFill>
              <a:cs typeface="Arial"/>
              <a:sym typeface="Arial"/>
            </a:endParaRPr>
          </a:p>
        </p:txBody>
      </p:sp>
      <p:pic>
        <p:nvPicPr>
          <p:cNvPr id="6" name="Picture 5">
            <a:extLst>
              <a:ext uri="{FF2B5EF4-FFF2-40B4-BE49-F238E27FC236}">
                <a16:creationId xmlns:a16="http://schemas.microsoft.com/office/drawing/2014/main" id="{8F22D037-3CB3-49EB-9FB8-A2ED6DABB56E}"/>
              </a:ext>
            </a:extLst>
          </p:cNvPr>
          <p:cNvPicPr>
            <a:picLocks noChangeAspect="1"/>
          </p:cNvPicPr>
          <p:nvPr/>
        </p:nvPicPr>
        <p:blipFill>
          <a:blip r:embed="rId2"/>
          <a:stretch>
            <a:fillRect/>
          </a:stretch>
        </p:blipFill>
        <p:spPr>
          <a:xfrm>
            <a:off x="4845809" y="201416"/>
            <a:ext cx="2963053" cy="464575"/>
          </a:xfrm>
          <a:prstGeom prst="rect">
            <a:avLst/>
          </a:prstGeom>
        </p:spPr>
      </p:pic>
      <p:grpSp>
        <p:nvGrpSpPr>
          <p:cNvPr id="10" name="Google Shape;2436;p51">
            <a:extLst>
              <a:ext uri="{FF2B5EF4-FFF2-40B4-BE49-F238E27FC236}">
                <a16:creationId xmlns:a16="http://schemas.microsoft.com/office/drawing/2014/main" id="{1DD8A52E-191C-4735-864F-7D89BBB80AA4}"/>
              </a:ext>
            </a:extLst>
          </p:cNvPr>
          <p:cNvGrpSpPr/>
          <p:nvPr/>
        </p:nvGrpSpPr>
        <p:grpSpPr>
          <a:xfrm>
            <a:off x="295251" y="0"/>
            <a:ext cx="1057839" cy="780768"/>
            <a:chOff x="7757175" y="1399875"/>
            <a:chExt cx="1347450" cy="994525"/>
          </a:xfrm>
        </p:grpSpPr>
        <p:sp>
          <p:nvSpPr>
            <p:cNvPr id="11" name="Google Shape;2437;p51">
              <a:extLst>
                <a:ext uri="{FF2B5EF4-FFF2-40B4-BE49-F238E27FC236}">
                  <a16:creationId xmlns:a16="http://schemas.microsoft.com/office/drawing/2014/main" id="{74E0B48F-9C7B-46E0-B197-E1AB3070BDAC}"/>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 name="Google Shape;2438;p51">
              <a:extLst>
                <a:ext uri="{FF2B5EF4-FFF2-40B4-BE49-F238E27FC236}">
                  <a16:creationId xmlns:a16="http://schemas.microsoft.com/office/drawing/2014/main" id="{B15B9E20-037E-48D1-819C-59D9B19B0F9C}"/>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 name="Google Shape;2439;p51">
              <a:extLst>
                <a:ext uri="{FF2B5EF4-FFF2-40B4-BE49-F238E27FC236}">
                  <a16:creationId xmlns:a16="http://schemas.microsoft.com/office/drawing/2014/main" id="{DEAF2C0D-774A-4C29-97F1-6676E8800F80}"/>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 name="Google Shape;2440;p51">
              <a:extLst>
                <a:ext uri="{FF2B5EF4-FFF2-40B4-BE49-F238E27FC236}">
                  <a16:creationId xmlns:a16="http://schemas.microsoft.com/office/drawing/2014/main" id="{49D4EA19-EA43-4FDB-BBBE-DAA43243906A}"/>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 name="Google Shape;2441;p51">
              <a:extLst>
                <a:ext uri="{FF2B5EF4-FFF2-40B4-BE49-F238E27FC236}">
                  <a16:creationId xmlns:a16="http://schemas.microsoft.com/office/drawing/2014/main" id="{C28E7752-84A1-46DD-BD52-098CD8A41F45}"/>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 name="Google Shape;2442;p51">
              <a:extLst>
                <a:ext uri="{FF2B5EF4-FFF2-40B4-BE49-F238E27FC236}">
                  <a16:creationId xmlns:a16="http://schemas.microsoft.com/office/drawing/2014/main" id="{AD199570-7E48-494D-B5B7-8FCE75406110}"/>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 name="Google Shape;2443;p51">
              <a:extLst>
                <a:ext uri="{FF2B5EF4-FFF2-40B4-BE49-F238E27FC236}">
                  <a16:creationId xmlns:a16="http://schemas.microsoft.com/office/drawing/2014/main" id="{8AB3BB15-2856-4FB5-BF72-8B30F386E0FE}"/>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8" name="Google Shape;2444;p51">
              <a:extLst>
                <a:ext uri="{FF2B5EF4-FFF2-40B4-BE49-F238E27FC236}">
                  <a16:creationId xmlns:a16="http://schemas.microsoft.com/office/drawing/2014/main" id="{95A7694F-AD1C-454A-B6A6-C0E7C2529C12}"/>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9" name="Google Shape;2445;p51">
              <a:extLst>
                <a:ext uri="{FF2B5EF4-FFF2-40B4-BE49-F238E27FC236}">
                  <a16:creationId xmlns:a16="http://schemas.microsoft.com/office/drawing/2014/main" id="{996CB67C-2F85-4F02-9017-ADBC3F7E6623}"/>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pic>
        <p:nvPicPr>
          <p:cNvPr id="43" name="Picture 42">
            <a:extLst>
              <a:ext uri="{FF2B5EF4-FFF2-40B4-BE49-F238E27FC236}">
                <a16:creationId xmlns:a16="http://schemas.microsoft.com/office/drawing/2014/main" id="{1D05C88A-C708-4319-9406-6AB3A5E2F714}"/>
              </a:ext>
            </a:extLst>
          </p:cNvPr>
          <p:cNvPicPr>
            <a:picLocks noChangeAspect="1"/>
          </p:cNvPicPr>
          <p:nvPr/>
        </p:nvPicPr>
        <p:blipFill rotWithShape="1">
          <a:blip r:embed="rId3"/>
          <a:srcRect r="37091"/>
          <a:stretch/>
        </p:blipFill>
        <p:spPr>
          <a:xfrm>
            <a:off x="5343583" y="853689"/>
            <a:ext cx="3543670" cy="3124596"/>
          </a:xfrm>
          <a:prstGeom prst="rect">
            <a:avLst/>
          </a:prstGeom>
        </p:spPr>
      </p:pic>
      <p:pic>
        <p:nvPicPr>
          <p:cNvPr id="44" name="Picture 43">
            <a:extLst>
              <a:ext uri="{FF2B5EF4-FFF2-40B4-BE49-F238E27FC236}">
                <a16:creationId xmlns:a16="http://schemas.microsoft.com/office/drawing/2014/main" id="{E4E2837E-6B4E-41A2-83BF-ABABBD9E2A66}"/>
              </a:ext>
            </a:extLst>
          </p:cNvPr>
          <p:cNvPicPr>
            <a:picLocks noChangeAspect="1"/>
          </p:cNvPicPr>
          <p:nvPr/>
        </p:nvPicPr>
        <p:blipFill>
          <a:blip r:embed="rId4"/>
          <a:stretch>
            <a:fillRect/>
          </a:stretch>
        </p:blipFill>
        <p:spPr>
          <a:xfrm>
            <a:off x="1130523" y="4033065"/>
            <a:ext cx="3037837" cy="2845915"/>
          </a:xfrm>
          <a:prstGeom prst="rect">
            <a:avLst/>
          </a:prstGeom>
        </p:spPr>
      </p:pic>
      <p:pic>
        <p:nvPicPr>
          <p:cNvPr id="48" name="Picture 47">
            <a:extLst>
              <a:ext uri="{FF2B5EF4-FFF2-40B4-BE49-F238E27FC236}">
                <a16:creationId xmlns:a16="http://schemas.microsoft.com/office/drawing/2014/main" id="{27631A70-FE82-44B4-889F-41A54349164C}"/>
              </a:ext>
            </a:extLst>
          </p:cNvPr>
          <p:cNvPicPr>
            <a:picLocks noChangeAspect="1"/>
          </p:cNvPicPr>
          <p:nvPr/>
        </p:nvPicPr>
        <p:blipFill>
          <a:blip r:embed="rId5"/>
          <a:stretch>
            <a:fillRect/>
          </a:stretch>
        </p:blipFill>
        <p:spPr>
          <a:xfrm>
            <a:off x="8887253" y="891926"/>
            <a:ext cx="3257257" cy="3353059"/>
          </a:xfrm>
          <a:prstGeom prst="rect">
            <a:avLst/>
          </a:prstGeom>
        </p:spPr>
      </p:pic>
      <p:pic>
        <p:nvPicPr>
          <p:cNvPr id="49" name="Picture 48">
            <a:extLst>
              <a:ext uri="{FF2B5EF4-FFF2-40B4-BE49-F238E27FC236}">
                <a16:creationId xmlns:a16="http://schemas.microsoft.com/office/drawing/2014/main" id="{D219AB74-09D7-4609-B48C-5C08908E2277}"/>
              </a:ext>
            </a:extLst>
          </p:cNvPr>
          <p:cNvPicPr>
            <a:picLocks noChangeAspect="1"/>
          </p:cNvPicPr>
          <p:nvPr/>
        </p:nvPicPr>
        <p:blipFill>
          <a:blip r:embed="rId6"/>
          <a:stretch>
            <a:fillRect/>
          </a:stretch>
        </p:blipFill>
        <p:spPr>
          <a:xfrm>
            <a:off x="8961267" y="3829175"/>
            <a:ext cx="3527055" cy="1860425"/>
          </a:xfrm>
          <a:prstGeom prst="rect">
            <a:avLst/>
          </a:prstGeom>
        </p:spPr>
      </p:pic>
      <p:pic>
        <p:nvPicPr>
          <p:cNvPr id="50" name="Picture 49">
            <a:extLst>
              <a:ext uri="{FF2B5EF4-FFF2-40B4-BE49-F238E27FC236}">
                <a16:creationId xmlns:a16="http://schemas.microsoft.com/office/drawing/2014/main" id="{30906A90-1D83-4761-A62B-64E6AAE8593B}"/>
              </a:ext>
            </a:extLst>
          </p:cNvPr>
          <p:cNvPicPr>
            <a:picLocks noChangeAspect="1"/>
          </p:cNvPicPr>
          <p:nvPr/>
        </p:nvPicPr>
        <p:blipFill>
          <a:blip r:embed="rId7"/>
          <a:stretch>
            <a:fillRect/>
          </a:stretch>
        </p:blipFill>
        <p:spPr>
          <a:xfrm>
            <a:off x="638913" y="1032578"/>
            <a:ext cx="4065758" cy="2760900"/>
          </a:xfrm>
          <a:prstGeom prst="snip2DiagRect">
            <a:avLst>
              <a:gd name="adj1" fmla="val 0"/>
              <a:gd name="adj2" fmla="val 6515"/>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pic>
        <p:nvPicPr>
          <p:cNvPr id="51" name="Picture 50">
            <a:extLst>
              <a:ext uri="{FF2B5EF4-FFF2-40B4-BE49-F238E27FC236}">
                <a16:creationId xmlns:a16="http://schemas.microsoft.com/office/drawing/2014/main" id="{3D5C209F-64A6-4E69-ACC6-98C2CE97CFC6}"/>
              </a:ext>
            </a:extLst>
          </p:cNvPr>
          <p:cNvPicPr>
            <a:picLocks noChangeAspect="1"/>
          </p:cNvPicPr>
          <p:nvPr/>
        </p:nvPicPr>
        <p:blipFill>
          <a:blip r:embed="rId8"/>
          <a:stretch>
            <a:fillRect/>
          </a:stretch>
        </p:blipFill>
        <p:spPr>
          <a:xfrm>
            <a:off x="9708839" y="5689600"/>
            <a:ext cx="2483161" cy="622300"/>
          </a:xfrm>
          <a:prstGeom prst="rect">
            <a:avLst/>
          </a:prstGeom>
        </p:spPr>
      </p:pic>
      <p:grpSp>
        <p:nvGrpSpPr>
          <p:cNvPr id="68" name="Group 67">
            <a:extLst>
              <a:ext uri="{FF2B5EF4-FFF2-40B4-BE49-F238E27FC236}">
                <a16:creationId xmlns:a16="http://schemas.microsoft.com/office/drawing/2014/main" id="{9B1F06CA-DC3D-48F1-B417-E4BFF7FF6476}"/>
              </a:ext>
            </a:extLst>
          </p:cNvPr>
          <p:cNvGrpSpPr/>
          <p:nvPr/>
        </p:nvGrpSpPr>
        <p:grpSpPr>
          <a:xfrm>
            <a:off x="786711" y="4014152"/>
            <a:ext cx="398145" cy="461665"/>
            <a:chOff x="786711" y="4014152"/>
            <a:chExt cx="398145" cy="461665"/>
          </a:xfrm>
        </p:grpSpPr>
        <p:pic>
          <p:nvPicPr>
            <p:cNvPr id="55" name="Picture 8">
              <a:extLst>
                <a:ext uri="{FF2B5EF4-FFF2-40B4-BE49-F238E27FC236}">
                  <a16:creationId xmlns:a16="http://schemas.microsoft.com/office/drawing/2014/main" id="{4EAD5CA1-06FB-4537-9292-0B7776E1C53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786711" y="4033065"/>
              <a:ext cx="398145" cy="434340"/>
            </a:xfrm>
            <a:prstGeom prst="rect">
              <a:avLst/>
            </a:prstGeom>
          </p:spPr>
        </p:pic>
        <p:sp>
          <p:nvSpPr>
            <p:cNvPr id="57" name="TextBox 56">
              <a:extLst>
                <a:ext uri="{FF2B5EF4-FFF2-40B4-BE49-F238E27FC236}">
                  <a16:creationId xmlns:a16="http://schemas.microsoft.com/office/drawing/2014/main" id="{0BFC4CB1-361B-4986-8A49-E6456C082BE1}"/>
                </a:ext>
              </a:extLst>
            </p:cNvPr>
            <p:cNvSpPr txBox="1"/>
            <p:nvPr/>
          </p:nvSpPr>
          <p:spPr>
            <a:xfrm>
              <a:off x="805314" y="4014152"/>
              <a:ext cx="348519" cy="461665"/>
            </a:xfrm>
            <a:prstGeom prst="rect">
              <a:avLst/>
            </a:prstGeom>
            <a:noFill/>
          </p:spPr>
          <p:txBody>
            <a:bodyPr wrap="square" rtlCol="0">
              <a:spAutoFit/>
            </a:bodyPr>
            <a:lstStyle/>
            <a:p>
              <a:pPr>
                <a:defRPr/>
              </a:pPr>
              <a:r>
                <a:rPr lang="vi-VN" sz="2400" b="1" dirty="0">
                  <a:solidFill>
                    <a:srgbClr val="000000"/>
                  </a:solidFill>
                  <a:latin typeface="Times New Roman" panose="02020603050405020304" pitchFamily="18" charset="0"/>
                </a:rPr>
                <a:t>1</a:t>
              </a:r>
            </a:p>
          </p:txBody>
        </p:sp>
      </p:grpSp>
      <p:grpSp>
        <p:nvGrpSpPr>
          <p:cNvPr id="69" name="Group 68">
            <a:extLst>
              <a:ext uri="{FF2B5EF4-FFF2-40B4-BE49-F238E27FC236}">
                <a16:creationId xmlns:a16="http://schemas.microsoft.com/office/drawing/2014/main" id="{3DB20CAF-66D2-4818-BC6C-418C12FB3B59}"/>
              </a:ext>
            </a:extLst>
          </p:cNvPr>
          <p:cNvGrpSpPr/>
          <p:nvPr/>
        </p:nvGrpSpPr>
        <p:grpSpPr>
          <a:xfrm>
            <a:off x="5070588" y="852832"/>
            <a:ext cx="398145" cy="461665"/>
            <a:chOff x="5070588" y="852832"/>
            <a:chExt cx="398145" cy="461665"/>
          </a:xfrm>
        </p:grpSpPr>
        <p:pic>
          <p:nvPicPr>
            <p:cNvPr id="58" name="Picture 8">
              <a:extLst>
                <a:ext uri="{FF2B5EF4-FFF2-40B4-BE49-F238E27FC236}">
                  <a16:creationId xmlns:a16="http://schemas.microsoft.com/office/drawing/2014/main" id="{9552EF97-CF74-4418-8EEC-ACF698D6E7E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5070588" y="871745"/>
              <a:ext cx="398145" cy="434340"/>
            </a:xfrm>
            <a:prstGeom prst="rect">
              <a:avLst/>
            </a:prstGeom>
          </p:spPr>
        </p:pic>
        <p:sp>
          <p:nvSpPr>
            <p:cNvPr id="59" name="TextBox 58">
              <a:extLst>
                <a:ext uri="{FF2B5EF4-FFF2-40B4-BE49-F238E27FC236}">
                  <a16:creationId xmlns:a16="http://schemas.microsoft.com/office/drawing/2014/main" id="{7BD962E2-2A74-485E-BEEE-0ABD6D926EA2}"/>
                </a:ext>
              </a:extLst>
            </p:cNvPr>
            <p:cNvSpPr txBox="1"/>
            <p:nvPr/>
          </p:nvSpPr>
          <p:spPr>
            <a:xfrm>
              <a:off x="5089191" y="852832"/>
              <a:ext cx="348519" cy="461665"/>
            </a:xfrm>
            <a:prstGeom prst="rect">
              <a:avLst/>
            </a:prstGeom>
            <a:noFill/>
          </p:spPr>
          <p:txBody>
            <a:bodyPr wrap="square" rtlCol="0">
              <a:spAutoFit/>
            </a:bodyPr>
            <a:lstStyle/>
            <a:p>
              <a:pPr>
                <a:defRPr/>
              </a:pPr>
              <a:r>
                <a:rPr lang="en-US" sz="2400" b="1" dirty="0">
                  <a:solidFill>
                    <a:srgbClr val="000000"/>
                  </a:solidFill>
                  <a:latin typeface="Times New Roman" panose="02020603050405020304" pitchFamily="18" charset="0"/>
                  <a:cs typeface="Times New Roman" panose="02020603050405020304" pitchFamily="18" charset="0"/>
                </a:rPr>
                <a:t>2</a:t>
              </a:r>
              <a:endParaRPr lang="vi-VN" sz="2400" b="1" dirty="0">
                <a:solidFill>
                  <a:srgbClr val="000000"/>
                </a:solidFill>
                <a:latin typeface="Times New Roman" panose="02020603050405020304" pitchFamily="18" charset="0"/>
                <a:cs typeface="Times New Roman" panose="02020603050405020304" pitchFamily="18" charset="0"/>
              </a:endParaRPr>
            </a:p>
          </p:txBody>
        </p:sp>
      </p:grpSp>
      <p:grpSp>
        <p:nvGrpSpPr>
          <p:cNvPr id="70" name="Group 69">
            <a:extLst>
              <a:ext uri="{FF2B5EF4-FFF2-40B4-BE49-F238E27FC236}">
                <a16:creationId xmlns:a16="http://schemas.microsoft.com/office/drawing/2014/main" id="{3D2EF392-30BB-4C07-BFD7-6A8D3301BDBF}"/>
              </a:ext>
            </a:extLst>
          </p:cNvPr>
          <p:cNvGrpSpPr/>
          <p:nvPr/>
        </p:nvGrpSpPr>
        <p:grpSpPr>
          <a:xfrm>
            <a:off x="5007484" y="3880803"/>
            <a:ext cx="398145" cy="461665"/>
            <a:chOff x="5007484" y="3880803"/>
            <a:chExt cx="398145" cy="461665"/>
          </a:xfrm>
        </p:grpSpPr>
        <p:pic>
          <p:nvPicPr>
            <p:cNvPr id="60" name="Picture 8">
              <a:extLst>
                <a:ext uri="{FF2B5EF4-FFF2-40B4-BE49-F238E27FC236}">
                  <a16:creationId xmlns:a16="http://schemas.microsoft.com/office/drawing/2014/main" id="{3316A415-E42E-424E-8AA9-55A63278E44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5007484" y="3899716"/>
              <a:ext cx="398145" cy="434340"/>
            </a:xfrm>
            <a:prstGeom prst="rect">
              <a:avLst/>
            </a:prstGeom>
          </p:spPr>
        </p:pic>
        <p:sp>
          <p:nvSpPr>
            <p:cNvPr id="61" name="TextBox 60">
              <a:extLst>
                <a:ext uri="{FF2B5EF4-FFF2-40B4-BE49-F238E27FC236}">
                  <a16:creationId xmlns:a16="http://schemas.microsoft.com/office/drawing/2014/main" id="{65B9FBCF-7A69-4B70-A82F-0D6E31375664}"/>
                </a:ext>
              </a:extLst>
            </p:cNvPr>
            <p:cNvSpPr txBox="1"/>
            <p:nvPr/>
          </p:nvSpPr>
          <p:spPr>
            <a:xfrm>
              <a:off x="5026087" y="3880803"/>
              <a:ext cx="348519" cy="461665"/>
            </a:xfrm>
            <a:prstGeom prst="rect">
              <a:avLst/>
            </a:prstGeom>
            <a:noFill/>
          </p:spPr>
          <p:txBody>
            <a:bodyPr wrap="square" rtlCol="0">
              <a:spAutoFit/>
            </a:bodyPr>
            <a:lstStyle/>
            <a:p>
              <a:pPr>
                <a:defRPr/>
              </a:pPr>
              <a:r>
                <a:rPr lang="en-US" sz="2400" b="1" dirty="0">
                  <a:solidFill>
                    <a:srgbClr val="000000"/>
                  </a:solidFill>
                  <a:latin typeface="Times New Roman" panose="02020603050405020304" pitchFamily="18" charset="0"/>
                  <a:cs typeface="Times New Roman" panose="02020603050405020304" pitchFamily="18" charset="0"/>
                </a:rPr>
                <a:t>3</a:t>
              </a:r>
              <a:endParaRPr lang="vi-VN" sz="2400" b="1" dirty="0">
                <a:solidFill>
                  <a:srgbClr val="000000"/>
                </a:solidFill>
                <a:latin typeface="Times New Roman" panose="02020603050405020304" pitchFamily="18" charset="0"/>
                <a:cs typeface="Times New Roman" panose="02020603050405020304" pitchFamily="18" charset="0"/>
              </a:endParaRPr>
            </a:p>
          </p:txBody>
        </p:sp>
      </p:grpSp>
      <p:grpSp>
        <p:nvGrpSpPr>
          <p:cNvPr id="71" name="Group 70">
            <a:extLst>
              <a:ext uri="{FF2B5EF4-FFF2-40B4-BE49-F238E27FC236}">
                <a16:creationId xmlns:a16="http://schemas.microsoft.com/office/drawing/2014/main" id="{82B7EBE3-0C14-4ECC-96D9-9AD870079B9C}"/>
              </a:ext>
            </a:extLst>
          </p:cNvPr>
          <p:cNvGrpSpPr/>
          <p:nvPr/>
        </p:nvGrpSpPr>
        <p:grpSpPr>
          <a:xfrm>
            <a:off x="8598045" y="833645"/>
            <a:ext cx="398145" cy="461665"/>
            <a:chOff x="8598045" y="871745"/>
            <a:chExt cx="398145" cy="461665"/>
          </a:xfrm>
        </p:grpSpPr>
        <p:pic>
          <p:nvPicPr>
            <p:cNvPr id="62" name="Picture 8">
              <a:extLst>
                <a:ext uri="{FF2B5EF4-FFF2-40B4-BE49-F238E27FC236}">
                  <a16:creationId xmlns:a16="http://schemas.microsoft.com/office/drawing/2014/main" id="{26F7CFD3-5B94-4FD1-9C2C-C543D8CEFC0E}"/>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8598045" y="890658"/>
              <a:ext cx="398145" cy="434340"/>
            </a:xfrm>
            <a:prstGeom prst="rect">
              <a:avLst/>
            </a:prstGeom>
          </p:spPr>
        </p:pic>
        <p:sp>
          <p:nvSpPr>
            <p:cNvPr id="63" name="TextBox 62">
              <a:extLst>
                <a:ext uri="{FF2B5EF4-FFF2-40B4-BE49-F238E27FC236}">
                  <a16:creationId xmlns:a16="http://schemas.microsoft.com/office/drawing/2014/main" id="{C720146F-766E-47E5-869E-FB476B00C031}"/>
                </a:ext>
              </a:extLst>
            </p:cNvPr>
            <p:cNvSpPr txBox="1"/>
            <p:nvPr/>
          </p:nvSpPr>
          <p:spPr>
            <a:xfrm>
              <a:off x="8616648" y="871745"/>
              <a:ext cx="348519" cy="461665"/>
            </a:xfrm>
            <a:prstGeom prst="rect">
              <a:avLst/>
            </a:prstGeom>
            <a:noFill/>
          </p:spPr>
          <p:txBody>
            <a:bodyPr wrap="square" rtlCol="0">
              <a:spAutoFit/>
            </a:bodyPr>
            <a:lstStyle/>
            <a:p>
              <a:pPr>
                <a:defRPr/>
              </a:pPr>
              <a:r>
                <a:rPr lang="en-US" sz="2400" b="1" dirty="0">
                  <a:solidFill>
                    <a:srgbClr val="000000"/>
                  </a:solidFill>
                  <a:latin typeface="Times New Roman" panose="02020603050405020304" pitchFamily="18" charset="0"/>
                  <a:cs typeface="Times New Roman" panose="02020603050405020304" pitchFamily="18" charset="0"/>
                </a:rPr>
                <a:t>4</a:t>
              </a:r>
              <a:endParaRPr lang="vi-VN" sz="2400" b="1" dirty="0">
                <a:solidFill>
                  <a:srgbClr val="000000"/>
                </a:solidFill>
                <a:latin typeface="Times New Roman" panose="02020603050405020304" pitchFamily="18" charset="0"/>
                <a:cs typeface="Times New Roman" panose="02020603050405020304" pitchFamily="18" charset="0"/>
              </a:endParaRPr>
            </a:p>
          </p:txBody>
        </p:sp>
      </p:grpSp>
      <p:grpSp>
        <p:nvGrpSpPr>
          <p:cNvPr id="72" name="Group 71">
            <a:extLst>
              <a:ext uri="{FF2B5EF4-FFF2-40B4-BE49-F238E27FC236}">
                <a16:creationId xmlns:a16="http://schemas.microsoft.com/office/drawing/2014/main" id="{0DBDAB87-6060-4517-AB5C-C1657B1F824E}"/>
              </a:ext>
            </a:extLst>
          </p:cNvPr>
          <p:cNvGrpSpPr/>
          <p:nvPr/>
        </p:nvGrpSpPr>
        <p:grpSpPr>
          <a:xfrm>
            <a:off x="8677355" y="3925338"/>
            <a:ext cx="398145" cy="461665"/>
            <a:chOff x="8677355" y="3925338"/>
            <a:chExt cx="398145" cy="461665"/>
          </a:xfrm>
        </p:grpSpPr>
        <p:pic>
          <p:nvPicPr>
            <p:cNvPr id="66" name="Picture 8">
              <a:extLst>
                <a:ext uri="{FF2B5EF4-FFF2-40B4-BE49-F238E27FC236}">
                  <a16:creationId xmlns:a16="http://schemas.microsoft.com/office/drawing/2014/main" id="{9E83DF9E-7D3E-4A62-9E01-DE6FB451BA1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8677355" y="3944251"/>
              <a:ext cx="398145" cy="434340"/>
            </a:xfrm>
            <a:prstGeom prst="rect">
              <a:avLst/>
            </a:prstGeom>
          </p:spPr>
        </p:pic>
        <p:sp>
          <p:nvSpPr>
            <p:cNvPr id="67" name="TextBox 66">
              <a:extLst>
                <a:ext uri="{FF2B5EF4-FFF2-40B4-BE49-F238E27FC236}">
                  <a16:creationId xmlns:a16="http://schemas.microsoft.com/office/drawing/2014/main" id="{EB9FC774-1EB0-4E9F-A7BD-16EFD821175D}"/>
                </a:ext>
              </a:extLst>
            </p:cNvPr>
            <p:cNvSpPr txBox="1"/>
            <p:nvPr/>
          </p:nvSpPr>
          <p:spPr>
            <a:xfrm>
              <a:off x="8695958" y="3925338"/>
              <a:ext cx="348519" cy="461665"/>
            </a:xfrm>
            <a:prstGeom prst="rect">
              <a:avLst/>
            </a:prstGeom>
            <a:noFill/>
          </p:spPr>
          <p:txBody>
            <a:bodyPr wrap="square" rtlCol="0">
              <a:spAutoFit/>
            </a:bodyPr>
            <a:lstStyle/>
            <a:p>
              <a:pPr>
                <a:defRPr/>
              </a:pPr>
              <a:r>
                <a:rPr lang="en-US" sz="2400" b="1" dirty="0">
                  <a:solidFill>
                    <a:srgbClr val="000000"/>
                  </a:solidFill>
                  <a:latin typeface="Times New Roman" panose="02020603050405020304" pitchFamily="18" charset="0"/>
                  <a:cs typeface="Times New Roman" panose="02020603050405020304" pitchFamily="18" charset="0"/>
                </a:rPr>
                <a:t>5</a:t>
              </a:r>
              <a:endParaRPr lang="vi-VN" sz="2400" b="1" dirty="0">
                <a:solidFill>
                  <a:srgbClr val="000000"/>
                </a:solidFill>
                <a:latin typeface="Times New Roman" panose="02020603050405020304" pitchFamily="18" charset="0"/>
                <a:cs typeface="Times New Roman" panose="02020603050405020304" pitchFamily="18" charset="0"/>
              </a:endParaRPr>
            </a:p>
          </p:txBody>
        </p:sp>
      </p:grpSp>
      <p:grpSp>
        <p:nvGrpSpPr>
          <p:cNvPr id="74" name="Group 73">
            <a:extLst>
              <a:ext uri="{FF2B5EF4-FFF2-40B4-BE49-F238E27FC236}">
                <a16:creationId xmlns:a16="http://schemas.microsoft.com/office/drawing/2014/main" id="{15473A46-2239-436E-846F-9FE7C1443442}"/>
              </a:ext>
            </a:extLst>
          </p:cNvPr>
          <p:cNvGrpSpPr/>
          <p:nvPr/>
        </p:nvGrpSpPr>
        <p:grpSpPr>
          <a:xfrm>
            <a:off x="5343583" y="3762385"/>
            <a:ext cx="3061982" cy="3629015"/>
            <a:chOff x="5343583" y="3762385"/>
            <a:chExt cx="3061982" cy="3629015"/>
          </a:xfrm>
        </p:grpSpPr>
        <p:pic>
          <p:nvPicPr>
            <p:cNvPr id="47" name="Picture 46">
              <a:extLst>
                <a:ext uri="{FF2B5EF4-FFF2-40B4-BE49-F238E27FC236}">
                  <a16:creationId xmlns:a16="http://schemas.microsoft.com/office/drawing/2014/main" id="{BC1C0EBC-42E8-4E9A-82EC-72B1E4482BC5}"/>
                </a:ext>
              </a:extLst>
            </p:cNvPr>
            <p:cNvPicPr>
              <a:picLocks noChangeAspect="1"/>
            </p:cNvPicPr>
            <p:nvPr/>
          </p:nvPicPr>
          <p:blipFill>
            <a:blip r:embed="rId11"/>
            <a:stretch>
              <a:fillRect/>
            </a:stretch>
          </p:blipFill>
          <p:spPr>
            <a:xfrm>
              <a:off x="5343583" y="3762385"/>
              <a:ext cx="3061982" cy="3629015"/>
            </a:xfrm>
            <a:prstGeom prst="rect">
              <a:avLst/>
            </a:prstGeom>
          </p:spPr>
        </p:pic>
        <p:pic>
          <p:nvPicPr>
            <p:cNvPr id="73" name="Picture 72">
              <a:extLst>
                <a:ext uri="{FF2B5EF4-FFF2-40B4-BE49-F238E27FC236}">
                  <a16:creationId xmlns:a16="http://schemas.microsoft.com/office/drawing/2014/main" id="{579CB65B-44DB-4817-9FDA-64EC3664291F}"/>
                </a:ext>
              </a:extLst>
            </p:cNvPr>
            <p:cNvPicPr>
              <a:picLocks noChangeAspect="1"/>
            </p:cNvPicPr>
            <p:nvPr/>
          </p:nvPicPr>
          <p:blipFill>
            <a:blip r:embed="rId12">
              <a:extLst>
                <a:ext uri="{BEBA8EAE-BF5A-486C-A8C5-ECC9F3942E4B}">
                  <a14:imgProps xmlns:a14="http://schemas.microsoft.com/office/drawing/2010/main">
                    <a14:imgLayer r:embed="rId13">
                      <a14:imgEffect>
                        <a14:backgroundRemoval t="10000" b="90000" l="10000" r="90000">
                          <a14:foregroundMark x1="54023" y1="24645" x2="58046" y2="23697"/>
                          <a14:foregroundMark x1="60920" y1="25118" x2="58621" y2="29858"/>
                          <a14:foregroundMark x1="56322" y1="29384" x2="57471" y2="30806"/>
                          <a14:foregroundMark x1="52299" y1="24171" x2="54023" y2="27962"/>
                        </a14:backgroundRemoval>
                      </a14:imgEffect>
                    </a14:imgLayer>
                  </a14:imgProps>
                </a:ext>
              </a:extLst>
            </a:blip>
            <a:stretch>
              <a:fillRect/>
            </a:stretch>
          </p:blipFill>
          <p:spPr>
            <a:xfrm>
              <a:off x="6995519" y="4686300"/>
              <a:ext cx="712163" cy="863600"/>
            </a:xfrm>
            <a:prstGeom prst="rect">
              <a:avLst/>
            </a:prstGeom>
          </p:spPr>
        </p:pic>
      </p:grpSp>
    </p:spTree>
    <p:extLst>
      <p:ext uri="{BB962C8B-B14F-4D97-AF65-F5344CB8AC3E}">
        <p14:creationId xmlns:p14="http://schemas.microsoft.com/office/powerpoint/2010/main" val="1353471288"/>
      </p:ext>
    </p:extLst>
  </p:cSld>
  <p:clrMapOvr>
    <a:masterClrMapping/>
  </p:clrMapOvr>
  <p:transition spd="slow">
    <p:randomBar dir="ver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027;p28">
            <a:extLst>
              <a:ext uri="{FF2B5EF4-FFF2-40B4-BE49-F238E27FC236}">
                <a16:creationId xmlns:a16="http://schemas.microsoft.com/office/drawing/2014/main" id="{2C7E1185-5584-4230-B06E-33C28E2474F4}"/>
              </a:ext>
            </a:extLst>
          </p:cNvPr>
          <p:cNvSpPr/>
          <p:nvPr/>
        </p:nvSpPr>
        <p:spPr>
          <a:xfrm>
            <a:off x="3315589" y="539295"/>
            <a:ext cx="5901070" cy="65227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ysClr val="window" lastClr="FFFFFF"/>
          </a:solidFill>
          <a:ln>
            <a:noFill/>
          </a:ln>
        </p:spPr>
        <p:txBody>
          <a:bodyPr spcFirstLastPara="1" wrap="square" lIns="91425" tIns="91425" rIns="91425" bIns="91425" anchor="ctr" anchorCtr="0">
            <a:noAutofit/>
          </a:bodyPr>
          <a:lstStyle/>
          <a:p>
            <a:pPr>
              <a:buClr>
                <a:srgbClr val="000000"/>
              </a:buClr>
              <a:buFont typeface="Arial"/>
              <a:buNone/>
              <a:defRPr/>
            </a:pPr>
            <a:endParaRPr sz="1400" kern="0">
              <a:solidFill>
                <a:srgbClr val="000000"/>
              </a:solidFill>
              <a:cs typeface="Arial"/>
              <a:sym typeface="Arial"/>
            </a:endParaRPr>
          </a:p>
        </p:txBody>
      </p:sp>
      <p:sp>
        <p:nvSpPr>
          <p:cNvPr id="7" name="TextBox 6">
            <a:extLst>
              <a:ext uri="{FF2B5EF4-FFF2-40B4-BE49-F238E27FC236}">
                <a16:creationId xmlns:a16="http://schemas.microsoft.com/office/drawing/2014/main" id="{835B9F43-BA37-4F8A-A613-DE0A9F939CDB}"/>
              </a:ext>
            </a:extLst>
          </p:cNvPr>
          <p:cNvSpPr txBox="1"/>
          <p:nvPr/>
        </p:nvSpPr>
        <p:spPr>
          <a:xfrm>
            <a:off x="4425159" y="515238"/>
            <a:ext cx="9583000" cy="646331"/>
          </a:xfrm>
          <a:prstGeom prst="rect">
            <a:avLst/>
          </a:prstGeom>
          <a:noFill/>
        </p:spPr>
        <p:txBody>
          <a:bodyPr wrap="square">
            <a:spAutoFit/>
          </a:bodyPr>
          <a:lstStyle/>
          <a:p>
            <a:pPr>
              <a:defRPr/>
            </a:pPr>
            <a:r>
              <a:rPr lang="en-US" sz="3600" dirty="0" err="1">
                <a:solidFill>
                  <a:srgbClr val="FFCCC9">
                    <a:lumMod val="25000"/>
                  </a:srgbClr>
                </a:solidFill>
                <a:latin typeface="Times New Roman" panose="02020603050405020304" pitchFamily="18" charset="0"/>
                <a:cs typeface="Times New Roman" panose="02020603050405020304" pitchFamily="18" charset="0"/>
              </a:rPr>
              <a:t>Luyện</a:t>
            </a:r>
            <a:r>
              <a:rPr lang="en-US" sz="3600" dirty="0">
                <a:solidFill>
                  <a:srgbClr val="FFCCC9">
                    <a:lumMod val="25000"/>
                  </a:srgbClr>
                </a:solidFill>
                <a:latin typeface="Times New Roman" panose="02020603050405020304" pitchFamily="18" charset="0"/>
                <a:cs typeface="Times New Roman" panose="02020603050405020304" pitchFamily="18" charset="0"/>
              </a:rPr>
              <a:t> </a:t>
            </a:r>
            <a:r>
              <a:rPr lang="en-US" sz="3600" dirty="0" err="1">
                <a:solidFill>
                  <a:srgbClr val="FFCCC9">
                    <a:lumMod val="25000"/>
                  </a:srgbClr>
                </a:solidFill>
                <a:latin typeface="Times New Roman" panose="02020603050405020304" pitchFamily="18" charset="0"/>
                <a:cs typeface="Times New Roman" panose="02020603050405020304" pitchFamily="18" charset="0"/>
              </a:rPr>
              <a:t>đọc</a:t>
            </a:r>
            <a:r>
              <a:rPr lang="en-US" sz="3600" dirty="0">
                <a:solidFill>
                  <a:srgbClr val="FFCCC9">
                    <a:lumMod val="25000"/>
                  </a:srgbClr>
                </a:solidFill>
                <a:latin typeface="Times New Roman" panose="02020603050405020304" pitchFamily="18" charset="0"/>
                <a:cs typeface="Times New Roman" panose="02020603050405020304" pitchFamily="18" charset="0"/>
              </a:rPr>
              <a:t> </a:t>
            </a:r>
            <a:r>
              <a:rPr lang="en-US" sz="3600" dirty="0" err="1">
                <a:solidFill>
                  <a:srgbClr val="FFCCC9">
                    <a:lumMod val="25000"/>
                  </a:srgbClr>
                </a:solidFill>
                <a:latin typeface="Times New Roman" panose="02020603050405020304" pitchFamily="18" charset="0"/>
                <a:cs typeface="Times New Roman" panose="02020603050405020304" pitchFamily="18" charset="0"/>
              </a:rPr>
              <a:t>khổ</a:t>
            </a:r>
            <a:r>
              <a:rPr lang="en-US" sz="3600" dirty="0">
                <a:solidFill>
                  <a:srgbClr val="FFCCC9">
                    <a:lumMod val="25000"/>
                  </a:srgbClr>
                </a:solidFill>
                <a:latin typeface="Times New Roman" panose="02020603050405020304" pitchFamily="18" charset="0"/>
                <a:cs typeface="Times New Roman" panose="02020603050405020304" pitchFamily="18" charset="0"/>
              </a:rPr>
              <a:t> 2</a:t>
            </a:r>
            <a:endParaRPr lang="en-US" sz="1400" dirty="0">
              <a:solidFill>
                <a:srgbClr val="FFCCC9">
                  <a:lumMod val="25000"/>
                </a:srgbClr>
              </a:solidFill>
              <a:latin typeface="Times New Roman" panose="02020603050405020304" pitchFamily="18" charset="0"/>
              <a:cs typeface="Times New Roman" panose="02020603050405020304" pitchFamily="18" charset="0"/>
            </a:endParaRPr>
          </a:p>
        </p:txBody>
      </p:sp>
      <p:pic>
        <p:nvPicPr>
          <p:cNvPr id="8" name="Picture 7">
            <a:extLst>
              <a:ext uri="{FF2B5EF4-FFF2-40B4-BE49-F238E27FC236}">
                <a16:creationId xmlns:a16="http://schemas.microsoft.com/office/drawing/2014/main" id="{50110653-5331-42B7-AABF-2461F7ADEA0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32514" y="1524159"/>
            <a:ext cx="2838702" cy="5266025"/>
          </a:xfrm>
          <a:prstGeom prst="rect">
            <a:avLst/>
          </a:prstGeom>
        </p:spPr>
      </p:pic>
      <p:pic>
        <p:nvPicPr>
          <p:cNvPr id="9" name="Picture 7">
            <a:extLst>
              <a:ext uri="{FF2B5EF4-FFF2-40B4-BE49-F238E27FC236}">
                <a16:creationId xmlns:a16="http://schemas.microsoft.com/office/drawing/2014/main" id="{25491EA6-3B1F-496F-847D-E376B98E804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306737" y="3861787"/>
            <a:ext cx="1549886" cy="2996213"/>
          </a:xfrm>
          <a:prstGeom prst="rect">
            <a:avLst/>
          </a:prstGeom>
        </p:spPr>
      </p:pic>
      <p:grpSp>
        <p:nvGrpSpPr>
          <p:cNvPr id="10" name="Google Shape;2446;p51">
            <a:extLst>
              <a:ext uri="{FF2B5EF4-FFF2-40B4-BE49-F238E27FC236}">
                <a16:creationId xmlns:a16="http://schemas.microsoft.com/office/drawing/2014/main" id="{464A98D9-8F97-46F0-B481-4A115E752449}"/>
              </a:ext>
            </a:extLst>
          </p:cNvPr>
          <p:cNvGrpSpPr/>
          <p:nvPr/>
        </p:nvGrpSpPr>
        <p:grpSpPr>
          <a:xfrm>
            <a:off x="10101226" y="436376"/>
            <a:ext cx="874935" cy="1034345"/>
            <a:chOff x="4377350" y="3576850"/>
            <a:chExt cx="1070125" cy="1265100"/>
          </a:xfrm>
        </p:grpSpPr>
        <p:sp>
          <p:nvSpPr>
            <p:cNvPr id="11" name="Google Shape;2447;p51">
              <a:extLst>
                <a:ext uri="{FF2B5EF4-FFF2-40B4-BE49-F238E27FC236}">
                  <a16:creationId xmlns:a16="http://schemas.microsoft.com/office/drawing/2014/main" id="{4D4D739E-D05F-4034-80A2-D5EC47222FAD}"/>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2" name="Google Shape;2448;p51">
              <a:extLst>
                <a:ext uri="{FF2B5EF4-FFF2-40B4-BE49-F238E27FC236}">
                  <a16:creationId xmlns:a16="http://schemas.microsoft.com/office/drawing/2014/main" id="{5F16F710-B38B-49B3-958A-E0237F9A34CD}"/>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3" name="Google Shape;2449;p51">
              <a:extLst>
                <a:ext uri="{FF2B5EF4-FFF2-40B4-BE49-F238E27FC236}">
                  <a16:creationId xmlns:a16="http://schemas.microsoft.com/office/drawing/2014/main" id="{1C0B58E4-7E52-4B96-9A71-B8B6729E4C69}"/>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4" name="Google Shape;2450;p51">
              <a:extLst>
                <a:ext uri="{FF2B5EF4-FFF2-40B4-BE49-F238E27FC236}">
                  <a16:creationId xmlns:a16="http://schemas.microsoft.com/office/drawing/2014/main" id="{066E90C0-DF54-437A-BD9D-027A1BBF9DE8}"/>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 name="Google Shape;2451;p51">
              <a:extLst>
                <a:ext uri="{FF2B5EF4-FFF2-40B4-BE49-F238E27FC236}">
                  <a16:creationId xmlns:a16="http://schemas.microsoft.com/office/drawing/2014/main" id="{58E10CFA-9AE4-4F95-A5B4-8C758A82F674}"/>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 name="Google Shape;2452;p51">
              <a:extLst>
                <a:ext uri="{FF2B5EF4-FFF2-40B4-BE49-F238E27FC236}">
                  <a16:creationId xmlns:a16="http://schemas.microsoft.com/office/drawing/2014/main" id="{3CD8C83B-2BDE-4D1E-80C4-B1230903C6F9}"/>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7" name="Google Shape;1496;p46">
            <a:extLst>
              <a:ext uri="{FF2B5EF4-FFF2-40B4-BE49-F238E27FC236}">
                <a16:creationId xmlns:a16="http://schemas.microsoft.com/office/drawing/2014/main" id="{907CAC70-BDDE-46F8-9F9A-31C59E10A21B}"/>
              </a:ext>
            </a:extLst>
          </p:cNvPr>
          <p:cNvGrpSpPr/>
          <p:nvPr/>
        </p:nvGrpSpPr>
        <p:grpSpPr>
          <a:xfrm>
            <a:off x="10803055" y="4161932"/>
            <a:ext cx="724071" cy="473180"/>
            <a:chOff x="7218550" y="1264450"/>
            <a:chExt cx="1810175" cy="1182950"/>
          </a:xfrm>
        </p:grpSpPr>
        <p:sp>
          <p:nvSpPr>
            <p:cNvPr id="18" name="Google Shape;1497;p46">
              <a:extLst>
                <a:ext uri="{FF2B5EF4-FFF2-40B4-BE49-F238E27FC236}">
                  <a16:creationId xmlns:a16="http://schemas.microsoft.com/office/drawing/2014/main" id="{4176995C-2C29-48F6-9B04-1CF1C0AD448F}"/>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9" name="Google Shape;1498;p46">
              <a:extLst>
                <a:ext uri="{FF2B5EF4-FFF2-40B4-BE49-F238E27FC236}">
                  <a16:creationId xmlns:a16="http://schemas.microsoft.com/office/drawing/2014/main" id="{8CDCDD2A-B4FB-4292-8B50-AB91B3E3E647}"/>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0" name="Google Shape;1499;p46">
              <a:extLst>
                <a:ext uri="{FF2B5EF4-FFF2-40B4-BE49-F238E27FC236}">
                  <a16:creationId xmlns:a16="http://schemas.microsoft.com/office/drawing/2014/main" id="{2D1C1FF0-51F6-4CBE-8005-A9DF1ED145B1}"/>
                </a:ext>
              </a:extLst>
            </p:cNvPr>
            <p:cNvSpPr/>
            <p:nvPr/>
          </p:nvSpPr>
          <p:spPr>
            <a:xfrm>
              <a:off x="7647747"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1" name="Google Shape;1500;p46">
              <a:extLst>
                <a:ext uri="{FF2B5EF4-FFF2-40B4-BE49-F238E27FC236}">
                  <a16:creationId xmlns:a16="http://schemas.microsoft.com/office/drawing/2014/main" id="{701DA4C2-2EBF-4568-BD4C-D744A4632C81}"/>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2" name="Google Shape;1501;p46">
              <a:extLst>
                <a:ext uri="{FF2B5EF4-FFF2-40B4-BE49-F238E27FC236}">
                  <a16:creationId xmlns:a16="http://schemas.microsoft.com/office/drawing/2014/main" id="{4B97428B-BF82-4BA6-A3E1-9054DA2B2FF5}"/>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3" name="Google Shape;1502;p46">
              <a:extLst>
                <a:ext uri="{FF2B5EF4-FFF2-40B4-BE49-F238E27FC236}">
                  <a16:creationId xmlns:a16="http://schemas.microsoft.com/office/drawing/2014/main" id="{3992D6FF-40C4-4178-A3E6-3A13B7B7609F}"/>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4" name="Google Shape;1503;p46">
              <a:extLst>
                <a:ext uri="{FF2B5EF4-FFF2-40B4-BE49-F238E27FC236}">
                  <a16:creationId xmlns:a16="http://schemas.microsoft.com/office/drawing/2014/main" id="{32D6C1DB-272D-42AC-984D-910C0ECD7749}"/>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rgbClr val="EF920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5" name="Google Shape;1504;p46">
              <a:extLst>
                <a:ext uri="{FF2B5EF4-FFF2-40B4-BE49-F238E27FC236}">
                  <a16:creationId xmlns:a16="http://schemas.microsoft.com/office/drawing/2014/main" id="{4092393C-D611-44AF-ACCF-80C9C382AC2C}"/>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0000"/>
                </a:solidFill>
                <a:cs typeface="Arial"/>
                <a:sym typeface="Arial"/>
              </a:endParaRPr>
            </a:p>
          </p:txBody>
        </p:sp>
        <p:sp>
          <p:nvSpPr>
            <p:cNvPr id="26" name="Google Shape;1505;p46">
              <a:extLst>
                <a:ext uri="{FF2B5EF4-FFF2-40B4-BE49-F238E27FC236}">
                  <a16:creationId xmlns:a16="http://schemas.microsoft.com/office/drawing/2014/main" id="{0BEC729E-A4B5-45E8-B144-29EF6CE6D13E}"/>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7" name="Google Shape;1506;p46">
              <a:extLst>
                <a:ext uri="{FF2B5EF4-FFF2-40B4-BE49-F238E27FC236}">
                  <a16:creationId xmlns:a16="http://schemas.microsoft.com/office/drawing/2014/main" id="{46B6CEBA-C6C3-4FC4-A9D4-18E7E2C84F2B}"/>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8" name="Google Shape;1507;p46">
              <a:extLst>
                <a:ext uri="{FF2B5EF4-FFF2-40B4-BE49-F238E27FC236}">
                  <a16:creationId xmlns:a16="http://schemas.microsoft.com/office/drawing/2014/main" id="{027D5A51-41CD-4728-98D5-355CDBD94DC3}"/>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9" name="Google Shape;1508;p46">
              <a:extLst>
                <a:ext uri="{FF2B5EF4-FFF2-40B4-BE49-F238E27FC236}">
                  <a16:creationId xmlns:a16="http://schemas.microsoft.com/office/drawing/2014/main" id="{3A65BE05-490A-4AB9-9E8E-C09BA358DD7A}"/>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30" name="Google Shape;1509;p46">
              <a:extLst>
                <a:ext uri="{FF2B5EF4-FFF2-40B4-BE49-F238E27FC236}">
                  <a16:creationId xmlns:a16="http://schemas.microsoft.com/office/drawing/2014/main" id="{F1E83C22-176E-4415-A8FD-E59AA7862A21}"/>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pic>
        <p:nvPicPr>
          <p:cNvPr id="48" name="Picture 47">
            <a:extLst>
              <a:ext uri="{FF2B5EF4-FFF2-40B4-BE49-F238E27FC236}">
                <a16:creationId xmlns:a16="http://schemas.microsoft.com/office/drawing/2014/main" id="{D979CACD-22AD-4A18-B58A-76EDF7D5B5AE}"/>
              </a:ext>
            </a:extLst>
          </p:cNvPr>
          <p:cNvPicPr>
            <a:picLocks noChangeAspect="1"/>
          </p:cNvPicPr>
          <p:nvPr/>
        </p:nvPicPr>
        <p:blipFill rotWithShape="1">
          <a:blip r:embed="rId4"/>
          <a:srcRect r="37091"/>
          <a:stretch/>
        </p:blipFill>
        <p:spPr>
          <a:xfrm>
            <a:off x="4144959" y="1604526"/>
            <a:ext cx="5346450" cy="4714179"/>
          </a:xfrm>
          <a:prstGeom prst="rect">
            <a:avLst/>
          </a:prstGeom>
        </p:spPr>
      </p:pic>
      <p:sp>
        <p:nvSpPr>
          <p:cNvPr id="49" name="Arrow: Curved Right 48">
            <a:extLst>
              <a:ext uri="{FF2B5EF4-FFF2-40B4-BE49-F238E27FC236}">
                <a16:creationId xmlns:a16="http://schemas.microsoft.com/office/drawing/2014/main" id="{23E8FC36-F746-4B87-8FC4-6B91AB44C570}"/>
              </a:ext>
            </a:extLst>
          </p:cNvPr>
          <p:cNvSpPr/>
          <p:nvPr/>
        </p:nvSpPr>
        <p:spPr>
          <a:xfrm>
            <a:off x="4094339" y="2321151"/>
            <a:ext cx="276469" cy="583634"/>
          </a:xfrm>
          <a:prstGeom prst="curv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cxnSp>
        <p:nvCxnSpPr>
          <p:cNvPr id="50" name="Straight Connector 49">
            <a:extLst>
              <a:ext uri="{FF2B5EF4-FFF2-40B4-BE49-F238E27FC236}">
                <a16:creationId xmlns:a16="http://schemas.microsoft.com/office/drawing/2014/main" id="{FED8BC2A-0CCA-420C-99E0-AA28D58F0AE6}"/>
              </a:ext>
            </a:extLst>
          </p:cNvPr>
          <p:cNvCxnSpPr>
            <a:cxnSpLocks/>
          </p:cNvCxnSpPr>
          <p:nvPr/>
        </p:nvCxnSpPr>
        <p:spPr>
          <a:xfrm flipH="1">
            <a:off x="7463832" y="1752600"/>
            <a:ext cx="118068" cy="348570"/>
          </a:xfrm>
          <a:prstGeom prst="line">
            <a:avLst/>
          </a:prstGeom>
          <a:ln w="1905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F8629D0A-BC00-4129-9A5F-DEFB6B3C3B2A}"/>
              </a:ext>
            </a:extLst>
          </p:cNvPr>
          <p:cNvCxnSpPr>
            <a:cxnSpLocks/>
          </p:cNvCxnSpPr>
          <p:nvPr/>
        </p:nvCxnSpPr>
        <p:spPr>
          <a:xfrm flipH="1">
            <a:off x="7717832" y="2730500"/>
            <a:ext cx="118068" cy="348570"/>
          </a:xfrm>
          <a:prstGeom prst="line">
            <a:avLst/>
          </a:prstGeom>
          <a:ln w="1905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1DACE28F-C4ED-4B95-8F8D-1B0BAA51E511}"/>
              </a:ext>
            </a:extLst>
          </p:cNvPr>
          <p:cNvCxnSpPr>
            <a:cxnSpLocks/>
          </p:cNvCxnSpPr>
          <p:nvPr/>
        </p:nvCxnSpPr>
        <p:spPr>
          <a:xfrm flipH="1">
            <a:off x="8543332" y="3595087"/>
            <a:ext cx="118068" cy="348570"/>
          </a:xfrm>
          <a:prstGeom prst="line">
            <a:avLst/>
          </a:prstGeom>
          <a:ln w="1905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FCBB6DD-B117-4902-8636-41CA32C04547}"/>
              </a:ext>
            </a:extLst>
          </p:cNvPr>
          <p:cNvCxnSpPr>
            <a:cxnSpLocks/>
          </p:cNvCxnSpPr>
          <p:nvPr/>
        </p:nvCxnSpPr>
        <p:spPr>
          <a:xfrm flipH="1">
            <a:off x="6981232" y="4460657"/>
            <a:ext cx="118068" cy="348570"/>
          </a:xfrm>
          <a:prstGeom prst="line">
            <a:avLst/>
          </a:prstGeom>
          <a:ln w="1905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896E1348-447B-4853-B00B-CB4DA1DFD107}"/>
              </a:ext>
            </a:extLst>
          </p:cNvPr>
          <p:cNvCxnSpPr>
            <a:cxnSpLocks/>
          </p:cNvCxnSpPr>
          <p:nvPr/>
        </p:nvCxnSpPr>
        <p:spPr>
          <a:xfrm flipH="1">
            <a:off x="7378558" y="4904904"/>
            <a:ext cx="118068" cy="348570"/>
          </a:xfrm>
          <a:prstGeom prst="line">
            <a:avLst/>
          </a:prstGeom>
          <a:ln w="1905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sp>
        <p:nvSpPr>
          <p:cNvPr id="59" name="Arrow: Curved Right 58">
            <a:extLst>
              <a:ext uri="{FF2B5EF4-FFF2-40B4-BE49-F238E27FC236}">
                <a16:creationId xmlns:a16="http://schemas.microsoft.com/office/drawing/2014/main" id="{7F83C6A6-849E-4B2B-BCA2-8A9EF352780C}"/>
              </a:ext>
            </a:extLst>
          </p:cNvPr>
          <p:cNvSpPr/>
          <p:nvPr/>
        </p:nvSpPr>
        <p:spPr>
          <a:xfrm>
            <a:off x="4094338" y="3185738"/>
            <a:ext cx="276469" cy="583634"/>
          </a:xfrm>
          <a:prstGeom prst="curv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60" name="Arrow: Curved Right 59">
            <a:extLst>
              <a:ext uri="{FF2B5EF4-FFF2-40B4-BE49-F238E27FC236}">
                <a16:creationId xmlns:a16="http://schemas.microsoft.com/office/drawing/2014/main" id="{458A2DA5-966B-4F6D-AF68-4A17DF387126}"/>
              </a:ext>
            </a:extLst>
          </p:cNvPr>
          <p:cNvSpPr/>
          <p:nvPr/>
        </p:nvSpPr>
        <p:spPr>
          <a:xfrm>
            <a:off x="4052145" y="4110785"/>
            <a:ext cx="276469" cy="583634"/>
          </a:xfrm>
          <a:prstGeom prst="curv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Tree>
    <p:extLst>
      <p:ext uri="{BB962C8B-B14F-4D97-AF65-F5344CB8AC3E}">
        <p14:creationId xmlns:p14="http://schemas.microsoft.com/office/powerpoint/2010/main" val="130767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nodeType="withEffect">
                                  <p:stCondLst>
                                    <p:cond delay="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nodeType="with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500"/>
                                        <p:tgtEl>
                                          <p:spTgt spid="54"/>
                                        </p:tgtEl>
                                      </p:cBhvr>
                                    </p:animEffect>
                                  </p:childTnLst>
                                </p:cTn>
                              </p:par>
                              <p:par>
                                <p:cTn id="14" presetID="10" presetClass="entr" presetSubtype="0" fill="hold"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nodeType="withEffect">
                                  <p:stCondLst>
                                    <p:cond delay="0"/>
                                  </p:stCondLst>
                                  <p:childTnLst>
                                    <p:set>
                                      <p:cBhvr>
                                        <p:cTn id="21" dur="1" fill="hold">
                                          <p:stCondLst>
                                            <p:cond delay="0"/>
                                          </p:stCondLst>
                                        </p:cTn>
                                        <p:tgtEl>
                                          <p:spTgt spid="57"/>
                                        </p:tgtEl>
                                        <p:attrNameLst>
                                          <p:attrName>style.visibility</p:attrName>
                                        </p:attrNameLst>
                                      </p:cBhvr>
                                      <p:to>
                                        <p:strVal val="visible"/>
                                      </p:to>
                                    </p:set>
                                    <p:animEffect transition="in" filter="fade">
                                      <p:cBhvr>
                                        <p:cTn id="22" dur="500"/>
                                        <p:tgtEl>
                                          <p:spTgt spid="5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fade">
                                      <p:cBhvr>
                                        <p:cTn id="25" dur="500"/>
                                        <p:tgtEl>
                                          <p:spTgt spid="5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fade">
                                      <p:cBhvr>
                                        <p:cTn id="28"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9" grpId="0" animBg="1"/>
      <p:bldP spid="6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2255;p51">
            <a:extLst>
              <a:ext uri="{FF2B5EF4-FFF2-40B4-BE49-F238E27FC236}">
                <a16:creationId xmlns:a16="http://schemas.microsoft.com/office/drawing/2014/main" id="{EC51CE70-8540-462F-9BF3-C3C26910B704}"/>
              </a:ext>
            </a:extLst>
          </p:cNvPr>
          <p:cNvSpPr/>
          <p:nvPr/>
        </p:nvSpPr>
        <p:spPr>
          <a:xfrm>
            <a:off x="1182388" y="2524100"/>
            <a:ext cx="9879311" cy="2759100"/>
          </a:xfrm>
          <a:prstGeom prst="round2DiagRect">
            <a:avLst>
              <a:gd name="adj1" fmla="val 17391"/>
              <a:gd name="adj2" fmla="val 19100"/>
            </a:avLst>
          </a:prstGeom>
          <a:solidFill>
            <a:schemeClr val="tx2">
              <a:alpha val="45000"/>
            </a:schemeClr>
          </a:solidFill>
          <a:ln>
            <a:no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0000"/>
              </a:solidFill>
              <a:cs typeface="Arial"/>
              <a:sym typeface="Arial"/>
            </a:endParaRPr>
          </a:p>
        </p:txBody>
      </p:sp>
      <p:grpSp>
        <p:nvGrpSpPr>
          <p:cNvPr id="4" name="Group 3">
            <a:extLst>
              <a:ext uri="{FF2B5EF4-FFF2-40B4-BE49-F238E27FC236}">
                <a16:creationId xmlns:a16="http://schemas.microsoft.com/office/drawing/2014/main" id="{79A23F3E-4A41-431F-9B16-675EEAE00334}"/>
              </a:ext>
            </a:extLst>
          </p:cNvPr>
          <p:cNvGrpSpPr/>
          <p:nvPr/>
        </p:nvGrpSpPr>
        <p:grpSpPr>
          <a:xfrm>
            <a:off x="1003248" y="406363"/>
            <a:ext cx="9918700" cy="1816100"/>
            <a:chOff x="0" y="0"/>
            <a:chExt cx="18242782" cy="12091182"/>
          </a:xfrm>
        </p:grpSpPr>
        <p:grpSp>
          <p:nvGrpSpPr>
            <p:cNvPr id="5" name="Group 4">
              <a:extLst>
                <a:ext uri="{FF2B5EF4-FFF2-40B4-BE49-F238E27FC236}">
                  <a16:creationId xmlns:a16="http://schemas.microsoft.com/office/drawing/2014/main" id="{FB669B6C-4B7E-4452-904B-257CF9237DCA}"/>
                </a:ext>
              </a:extLst>
            </p:cNvPr>
            <p:cNvGrpSpPr/>
            <p:nvPr/>
          </p:nvGrpSpPr>
          <p:grpSpPr>
            <a:xfrm>
              <a:off x="0" y="281638"/>
              <a:ext cx="17924518" cy="11809544"/>
              <a:chOff x="0" y="0"/>
              <a:chExt cx="10805670" cy="7119301"/>
            </a:xfrm>
          </p:grpSpPr>
          <p:sp>
            <p:nvSpPr>
              <p:cNvPr id="8" name="Freeform 6">
                <a:extLst>
                  <a:ext uri="{FF2B5EF4-FFF2-40B4-BE49-F238E27FC236}">
                    <a16:creationId xmlns:a16="http://schemas.microsoft.com/office/drawing/2014/main" id="{EE8BFAB6-4D97-4998-852A-933BD7B00ACD}"/>
                  </a:ext>
                </a:extLst>
              </p:cNvPr>
              <p:cNvSpPr/>
              <p:nvPr/>
            </p:nvSpPr>
            <p:spPr>
              <a:xfrm>
                <a:off x="-4213" y="0"/>
                <a:ext cx="10809882" cy="7119301"/>
              </a:xfrm>
              <a:custGeom>
                <a:avLst/>
                <a:gdLst/>
                <a:ahLst/>
                <a:cxnLst/>
                <a:rect l="l" t="t" r="r" b="b"/>
                <a:pathLst>
                  <a:path w="10809882" h="7119301">
                    <a:moveTo>
                      <a:pt x="278431" y="16918"/>
                    </a:moveTo>
                    <a:cubicBezTo>
                      <a:pt x="278431" y="16918"/>
                      <a:pt x="604014" y="12258"/>
                      <a:pt x="1062558" y="12454"/>
                    </a:cubicBezTo>
                    <a:cubicBezTo>
                      <a:pt x="8804229" y="12671"/>
                      <a:pt x="10535814" y="0"/>
                      <a:pt x="10535814" y="0"/>
                    </a:cubicBezTo>
                    <a:cubicBezTo>
                      <a:pt x="10603278" y="0"/>
                      <a:pt x="10679215" y="0"/>
                      <a:pt x="10757988" y="85073"/>
                    </a:cubicBezTo>
                    <a:cubicBezTo>
                      <a:pt x="10800966" y="131488"/>
                      <a:pt x="10802035" y="240224"/>
                      <a:pt x="10802439" y="320281"/>
                    </a:cubicBezTo>
                    <a:cubicBezTo>
                      <a:pt x="10802439" y="320281"/>
                      <a:pt x="10800735" y="5267917"/>
                      <a:pt x="10800735" y="6356717"/>
                    </a:cubicBezTo>
                    <a:cubicBezTo>
                      <a:pt x="10800735" y="6570876"/>
                      <a:pt x="10809883" y="6870054"/>
                      <a:pt x="10809883" y="6870054"/>
                    </a:cubicBezTo>
                    <a:cubicBezTo>
                      <a:pt x="10809883" y="6998723"/>
                      <a:pt x="10805713" y="7119301"/>
                      <a:pt x="10552875" y="7111167"/>
                    </a:cubicBezTo>
                    <a:cubicBezTo>
                      <a:pt x="10552875" y="7111167"/>
                      <a:pt x="10176403" y="7090868"/>
                      <a:pt x="9081481" y="7098467"/>
                    </a:cubicBezTo>
                    <a:cubicBezTo>
                      <a:pt x="2545013" y="7106601"/>
                      <a:pt x="304023" y="7119301"/>
                      <a:pt x="304023" y="7119301"/>
                    </a:cubicBezTo>
                    <a:cubicBezTo>
                      <a:pt x="132548" y="7119301"/>
                      <a:pt x="4213" y="7018231"/>
                      <a:pt x="8532" y="6815685"/>
                    </a:cubicBezTo>
                    <a:cubicBezTo>
                      <a:pt x="8532" y="6815685"/>
                      <a:pt x="9630" y="6317143"/>
                      <a:pt x="4815" y="1670849"/>
                    </a:cubicBezTo>
                    <a:cubicBezTo>
                      <a:pt x="0" y="663668"/>
                      <a:pt x="25592" y="330596"/>
                      <a:pt x="25592" y="330596"/>
                    </a:cubicBezTo>
                    <a:cubicBezTo>
                      <a:pt x="27224" y="150571"/>
                      <a:pt x="143504" y="16918"/>
                      <a:pt x="278431" y="16918"/>
                    </a:cubicBezTo>
                    <a:close/>
                  </a:path>
                </a:pathLst>
              </a:custGeom>
              <a:solidFill>
                <a:srgbClr val="D1B491"/>
              </a:solidFill>
            </p:spPr>
          </p:sp>
        </p:grpSp>
        <p:grpSp>
          <p:nvGrpSpPr>
            <p:cNvPr id="6" name="Group 7">
              <a:extLst>
                <a:ext uri="{FF2B5EF4-FFF2-40B4-BE49-F238E27FC236}">
                  <a16:creationId xmlns:a16="http://schemas.microsoft.com/office/drawing/2014/main" id="{D1058BCC-A707-4F70-BAC7-FCFC55463978}"/>
                </a:ext>
              </a:extLst>
            </p:cNvPr>
            <p:cNvGrpSpPr/>
            <p:nvPr/>
          </p:nvGrpSpPr>
          <p:grpSpPr>
            <a:xfrm>
              <a:off x="336452" y="0"/>
              <a:ext cx="17906330" cy="11727398"/>
              <a:chOff x="0" y="0"/>
              <a:chExt cx="10821129" cy="7087086"/>
            </a:xfrm>
          </p:grpSpPr>
          <p:sp>
            <p:nvSpPr>
              <p:cNvPr id="7" name="Freeform 8">
                <a:extLst>
                  <a:ext uri="{FF2B5EF4-FFF2-40B4-BE49-F238E27FC236}">
                    <a16:creationId xmlns:a16="http://schemas.microsoft.com/office/drawing/2014/main" id="{1CD220F1-8AD5-46F8-84EC-B2B3DB26D3DA}"/>
                  </a:ext>
                </a:extLst>
              </p:cNvPr>
              <p:cNvSpPr/>
              <p:nvPr/>
            </p:nvSpPr>
            <p:spPr>
              <a:xfrm>
                <a:off x="-4213" y="0"/>
                <a:ext cx="10825342" cy="7087086"/>
              </a:xfrm>
              <a:custGeom>
                <a:avLst/>
                <a:gdLst/>
                <a:ahLst/>
                <a:cxnLst/>
                <a:rect l="l" t="t" r="r" b="b"/>
                <a:pathLst>
                  <a:path w="10825342" h="7087086">
                    <a:moveTo>
                      <a:pt x="278431" y="16918"/>
                    </a:moveTo>
                    <a:cubicBezTo>
                      <a:pt x="278431" y="16918"/>
                      <a:pt x="604014" y="12258"/>
                      <a:pt x="1062834" y="12454"/>
                    </a:cubicBezTo>
                    <a:cubicBezTo>
                      <a:pt x="8817733" y="12671"/>
                      <a:pt x="10551274" y="0"/>
                      <a:pt x="10551274" y="0"/>
                    </a:cubicBezTo>
                    <a:cubicBezTo>
                      <a:pt x="10618737" y="0"/>
                      <a:pt x="10694674" y="0"/>
                      <a:pt x="10773448" y="85073"/>
                    </a:cubicBezTo>
                    <a:cubicBezTo>
                      <a:pt x="10816426" y="131488"/>
                      <a:pt x="10817494" y="240224"/>
                      <a:pt x="10817899" y="320281"/>
                    </a:cubicBezTo>
                    <a:cubicBezTo>
                      <a:pt x="10817899" y="320281"/>
                      <a:pt x="10816195" y="5241263"/>
                      <a:pt x="10816195" y="6324502"/>
                    </a:cubicBezTo>
                    <a:cubicBezTo>
                      <a:pt x="10816195" y="6538661"/>
                      <a:pt x="10825342" y="6837839"/>
                      <a:pt x="10825342" y="6837839"/>
                    </a:cubicBezTo>
                    <a:cubicBezTo>
                      <a:pt x="10825342" y="6966508"/>
                      <a:pt x="10821173" y="7087086"/>
                      <a:pt x="10568335" y="7078952"/>
                    </a:cubicBezTo>
                    <a:cubicBezTo>
                      <a:pt x="10568335" y="7078952"/>
                      <a:pt x="10191862" y="7058653"/>
                      <a:pt x="9095459" y="7066252"/>
                    </a:cubicBezTo>
                    <a:cubicBezTo>
                      <a:pt x="2547822" y="7074386"/>
                      <a:pt x="304023" y="7087086"/>
                      <a:pt x="304023" y="7087086"/>
                    </a:cubicBezTo>
                    <a:cubicBezTo>
                      <a:pt x="132548" y="7087086"/>
                      <a:pt x="4213" y="6986016"/>
                      <a:pt x="8532" y="6783470"/>
                    </a:cubicBezTo>
                    <a:cubicBezTo>
                      <a:pt x="8532" y="6783470"/>
                      <a:pt x="9630" y="6284928"/>
                      <a:pt x="4815" y="1666310"/>
                    </a:cubicBezTo>
                    <a:cubicBezTo>
                      <a:pt x="0" y="663668"/>
                      <a:pt x="25592" y="330596"/>
                      <a:pt x="25592" y="330596"/>
                    </a:cubicBezTo>
                    <a:cubicBezTo>
                      <a:pt x="27224" y="150571"/>
                      <a:pt x="143504" y="16918"/>
                      <a:pt x="278431" y="16918"/>
                    </a:cubicBezTo>
                    <a:close/>
                  </a:path>
                </a:pathLst>
              </a:custGeom>
              <a:solidFill>
                <a:srgbClr val="FFF9ED"/>
              </a:solidFill>
            </p:spPr>
          </p:sp>
        </p:grpSp>
      </p:grpSp>
      <p:sp>
        <p:nvSpPr>
          <p:cNvPr id="10" name="TextBox 9">
            <a:extLst>
              <a:ext uri="{FF2B5EF4-FFF2-40B4-BE49-F238E27FC236}">
                <a16:creationId xmlns:a16="http://schemas.microsoft.com/office/drawing/2014/main" id="{9E7A2EEC-F331-489A-84D6-F94410185684}"/>
              </a:ext>
            </a:extLst>
          </p:cNvPr>
          <p:cNvSpPr txBox="1"/>
          <p:nvPr/>
        </p:nvSpPr>
        <p:spPr>
          <a:xfrm>
            <a:off x="1348846" y="686928"/>
            <a:ext cx="9583000" cy="1200329"/>
          </a:xfrm>
          <a:prstGeom prst="rect">
            <a:avLst/>
          </a:prstGeom>
          <a:noFill/>
        </p:spPr>
        <p:txBody>
          <a:bodyPr wrap="square">
            <a:spAutoFit/>
          </a:bodyPr>
          <a:lstStyle/>
          <a:p>
            <a:pPr>
              <a:defRPr/>
            </a:pPr>
            <a:r>
              <a:rPr lang="en-US" sz="3600" dirty="0">
                <a:solidFill>
                  <a:srgbClr val="FFCCC9">
                    <a:lumMod val="25000"/>
                  </a:srgbClr>
                </a:solidFill>
                <a:latin typeface="Calibri" panose="020F0502020204030204" pitchFamily="34" charset="0"/>
                <a:cs typeface="Calibri" panose="020F0502020204030204" pitchFamily="34" charset="0"/>
              </a:rPr>
              <a:t>Qua </a:t>
            </a:r>
            <a:r>
              <a:rPr lang="en-US" sz="3600" dirty="0" err="1">
                <a:solidFill>
                  <a:srgbClr val="FFCCC9">
                    <a:lumMod val="25000"/>
                  </a:srgbClr>
                </a:solidFill>
                <a:latin typeface="Calibri" panose="020F0502020204030204" pitchFamily="34" charset="0"/>
                <a:cs typeface="Calibri" panose="020F0502020204030204" pitchFamily="34" charset="0"/>
              </a:rPr>
              <a:t>bài</a:t>
            </a:r>
            <a:r>
              <a:rPr lang="en-US" sz="3600" dirty="0">
                <a:solidFill>
                  <a:srgbClr val="FFCCC9">
                    <a:lumMod val="25000"/>
                  </a:srgbClr>
                </a:solidFill>
                <a:latin typeface="Calibri" panose="020F0502020204030204" pitchFamily="34" charset="0"/>
                <a:cs typeface="Calibri" panose="020F0502020204030204" pitchFamily="34" charset="0"/>
              </a:rPr>
              <a:t> </a:t>
            </a:r>
            <a:r>
              <a:rPr lang="en-US" sz="3600" dirty="0" err="1">
                <a:solidFill>
                  <a:srgbClr val="FFCCC9">
                    <a:lumMod val="25000"/>
                  </a:srgbClr>
                </a:solidFill>
                <a:latin typeface="Calibri" panose="020F0502020204030204" pitchFamily="34" charset="0"/>
                <a:cs typeface="Calibri" panose="020F0502020204030204" pitchFamily="34" charset="0"/>
              </a:rPr>
              <a:t>thơ</a:t>
            </a:r>
            <a:r>
              <a:rPr lang="en-US" sz="3600" dirty="0">
                <a:solidFill>
                  <a:srgbClr val="FFCCC9">
                    <a:lumMod val="25000"/>
                  </a:srgbClr>
                </a:solidFill>
                <a:latin typeface="Calibri" panose="020F0502020204030204" pitchFamily="34" charset="0"/>
                <a:cs typeface="Calibri" panose="020F0502020204030204" pitchFamily="34" charset="0"/>
              </a:rPr>
              <a:t>, </a:t>
            </a:r>
            <a:r>
              <a:rPr lang="en-US" sz="3600" dirty="0" err="1">
                <a:solidFill>
                  <a:srgbClr val="FFCCC9">
                    <a:lumMod val="25000"/>
                  </a:srgbClr>
                </a:solidFill>
                <a:latin typeface="Calibri" panose="020F0502020204030204" pitchFamily="34" charset="0"/>
                <a:cs typeface="Calibri" panose="020F0502020204030204" pitchFamily="34" charset="0"/>
              </a:rPr>
              <a:t>các</a:t>
            </a:r>
            <a:r>
              <a:rPr lang="en-US" sz="3600" dirty="0">
                <a:solidFill>
                  <a:srgbClr val="FFCCC9">
                    <a:lumMod val="25000"/>
                  </a:srgbClr>
                </a:solidFill>
                <a:latin typeface="Calibri" panose="020F0502020204030204" pitchFamily="34" charset="0"/>
                <a:cs typeface="Calibri" panose="020F0502020204030204" pitchFamily="34" charset="0"/>
              </a:rPr>
              <a:t> con </a:t>
            </a:r>
            <a:r>
              <a:rPr lang="en-US" sz="3600" dirty="0" err="1">
                <a:solidFill>
                  <a:srgbClr val="FFCCC9">
                    <a:lumMod val="25000"/>
                  </a:srgbClr>
                </a:solidFill>
                <a:latin typeface="Calibri" panose="020F0502020204030204" pitchFamily="34" charset="0"/>
                <a:cs typeface="Calibri" panose="020F0502020204030204" pitchFamily="34" charset="0"/>
              </a:rPr>
              <a:t>nên</a:t>
            </a:r>
            <a:r>
              <a:rPr lang="en-US" sz="3600" dirty="0">
                <a:solidFill>
                  <a:srgbClr val="FFCCC9">
                    <a:lumMod val="25000"/>
                  </a:srgbClr>
                </a:solidFill>
                <a:latin typeface="Calibri" panose="020F0502020204030204" pitchFamily="34" charset="0"/>
                <a:cs typeface="Calibri" panose="020F0502020204030204" pitchFamily="34" charset="0"/>
              </a:rPr>
              <a:t> </a:t>
            </a:r>
            <a:r>
              <a:rPr lang="en-US" sz="3600" dirty="0" err="1">
                <a:solidFill>
                  <a:srgbClr val="FFCCC9">
                    <a:lumMod val="25000"/>
                  </a:srgbClr>
                </a:solidFill>
                <a:latin typeface="Calibri" panose="020F0502020204030204" pitchFamily="34" charset="0"/>
                <a:cs typeface="Calibri" panose="020F0502020204030204" pitchFamily="34" charset="0"/>
              </a:rPr>
              <a:t>học</a:t>
            </a:r>
            <a:r>
              <a:rPr lang="en-US" sz="3600" dirty="0">
                <a:solidFill>
                  <a:srgbClr val="FFCCC9">
                    <a:lumMod val="25000"/>
                  </a:srgbClr>
                </a:solidFill>
                <a:latin typeface="Calibri" panose="020F0502020204030204" pitchFamily="34" charset="0"/>
                <a:cs typeface="Calibri" panose="020F0502020204030204" pitchFamily="34" charset="0"/>
              </a:rPr>
              <a:t> </a:t>
            </a:r>
            <a:r>
              <a:rPr lang="en-US" sz="3600" dirty="0" err="1">
                <a:solidFill>
                  <a:srgbClr val="FFCCC9">
                    <a:lumMod val="25000"/>
                  </a:srgbClr>
                </a:solidFill>
                <a:latin typeface="Calibri" panose="020F0502020204030204" pitchFamily="34" charset="0"/>
                <a:cs typeface="Calibri" panose="020F0502020204030204" pitchFamily="34" charset="0"/>
              </a:rPr>
              <a:t>tập</a:t>
            </a:r>
            <a:r>
              <a:rPr lang="en-US" sz="3600" dirty="0">
                <a:solidFill>
                  <a:srgbClr val="FFCCC9">
                    <a:lumMod val="25000"/>
                  </a:srgbClr>
                </a:solidFill>
                <a:latin typeface="Calibri" panose="020F0502020204030204" pitchFamily="34" charset="0"/>
                <a:cs typeface="Calibri" panose="020F0502020204030204" pitchFamily="34" charset="0"/>
              </a:rPr>
              <a:t> </a:t>
            </a:r>
            <a:r>
              <a:rPr lang="en-US" sz="3600" dirty="0" err="1">
                <a:solidFill>
                  <a:srgbClr val="FFCCC9">
                    <a:lumMod val="25000"/>
                  </a:srgbClr>
                </a:solidFill>
                <a:latin typeface="Calibri" panose="020F0502020204030204" pitchFamily="34" charset="0"/>
                <a:cs typeface="Calibri" panose="020F0502020204030204" pitchFamily="34" charset="0"/>
              </a:rPr>
              <a:t>gì</a:t>
            </a:r>
            <a:r>
              <a:rPr lang="en-US" sz="3600" dirty="0">
                <a:solidFill>
                  <a:srgbClr val="FFCCC9">
                    <a:lumMod val="25000"/>
                  </a:srgbClr>
                </a:solidFill>
                <a:latin typeface="Calibri" panose="020F0502020204030204" pitchFamily="34" charset="0"/>
                <a:cs typeface="Calibri" panose="020F0502020204030204" pitchFamily="34" charset="0"/>
              </a:rPr>
              <a:t> ở </a:t>
            </a:r>
            <a:r>
              <a:rPr lang="en-US" sz="3600" dirty="0" err="1">
                <a:solidFill>
                  <a:srgbClr val="FFCCC9">
                    <a:lumMod val="25000"/>
                  </a:srgbClr>
                </a:solidFill>
                <a:latin typeface="Calibri" panose="020F0502020204030204" pitchFamily="34" charset="0"/>
                <a:cs typeface="Calibri" panose="020F0502020204030204" pitchFamily="34" charset="0"/>
              </a:rPr>
              <a:t>các</a:t>
            </a:r>
            <a:r>
              <a:rPr lang="en-US" sz="3600" dirty="0">
                <a:solidFill>
                  <a:srgbClr val="FFCCC9">
                    <a:lumMod val="25000"/>
                  </a:srgbClr>
                </a:solidFill>
                <a:latin typeface="Calibri" panose="020F0502020204030204" pitchFamily="34" charset="0"/>
                <a:cs typeface="Calibri" panose="020F0502020204030204" pitchFamily="34" charset="0"/>
              </a:rPr>
              <a:t> </a:t>
            </a:r>
            <a:r>
              <a:rPr lang="en-US" sz="3600" dirty="0" err="1">
                <a:solidFill>
                  <a:srgbClr val="FFCCC9">
                    <a:lumMod val="25000"/>
                  </a:srgbClr>
                </a:solidFill>
                <a:latin typeface="Calibri" panose="020F0502020204030204" pitchFamily="34" charset="0"/>
                <a:cs typeface="Calibri" panose="020F0502020204030204" pitchFamily="34" charset="0"/>
              </a:rPr>
              <a:t>bạn</a:t>
            </a:r>
            <a:r>
              <a:rPr lang="en-US" sz="3600" dirty="0">
                <a:solidFill>
                  <a:srgbClr val="FFCCC9">
                    <a:lumMod val="25000"/>
                  </a:srgbClr>
                </a:solidFill>
                <a:latin typeface="Calibri" panose="020F0502020204030204" pitchFamily="34" charset="0"/>
                <a:cs typeface="Calibri" panose="020F0502020204030204" pitchFamily="34" charset="0"/>
              </a:rPr>
              <a:t> </a:t>
            </a:r>
            <a:r>
              <a:rPr lang="en-US" sz="3600" dirty="0" err="1">
                <a:solidFill>
                  <a:srgbClr val="FFCCC9">
                    <a:lumMod val="25000"/>
                  </a:srgbClr>
                </a:solidFill>
                <a:latin typeface="Calibri" panose="020F0502020204030204" pitchFamily="34" charset="0"/>
                <a:cs typeface="Calibri" panose="020F0502020204030204" pitchFamily="34" charset="0"/>
              </a:rPr>
              <a:t>nhỏ</a:t>
            </a:r>
            <a:r>
              <a:rPr lang="en-US" sz="3600" dirty="0">
                <a:solidFill>
                  <a:srgbClr val="FFCCC9">
                    <a:lumMod val="25000"/>
                  </a:srgbClr>
                </a:solidFill>
                <a:latin typeface="Calibri" panose="020F0502020204030204" pitchFamily="34" charset="0"/>
                <a:cs typeface="Calibri" panose="020F0502020204030204" pitchFamily="34" charset="0"/>
              </a:rPr>
              <a:t> </a:t>
            </a:r>
            <a:r>
              <a:rPr lang="en-US" sz="3600" dirty="0" err="1">
                <a:solidFill>
                  <a:srgbClr val="FFCCC9">
                    <a:lumMod val="25000"/>
                  </a:srgbClr>
                </a:solidFill>
                <a:latin typeface="Calibri" panose="020F0502020204030204" pitchFamily="34" charset="0"/>
                <a:cs typeface="Calibri" panose="020F0502020204030204" pitchFamily="34" charset="0"/>
              </a:rPr>
              <a:t>trong</a:t>
            </a:r>
            <a:r>
              <a:rPr lang="en-US" sz="3600" dirty="0">
                <a:solidFill>
                  <a:srgbClr val="FFCCC9">
                    <a:lumMod val="25000"/>
                  </a:srgbClr>
                </a:solidFill>
                <a:latin typeface="Calibri" panose="020F0502020204030204" pitchFamily="34" charset="0"/>
                <a:cs typeface="Calibri" panose="020F0502020204030204" pitchFamily="34" charset="0"/>
              </a:rPr>
              <a:t> </a:t>
            </a:r>
            <a:r>
              <a:rPr lang="en-US" sz="3600" dirty="0" err="1">
                <a:solidFill>
                  <a:srgbClr val="FFCCC9">
                    <a:lumMod val="25000"/>
                  </a:srgbClr>
                </a:solidFill>
                <a:latin typeface="Calibri" panose="020F0502020204030204" pitchFamily="34" charset="0"/>
                <a:cs typeface="Calibri" panose="020F0502020204030204" pitchFamily="34" charset="0"/>
              </a:rPr>
              <a:t>bài</a:t>
            </a:r>
            <a:r>
              <a:rPr lang="en-US" sz="3600" dirty="0">
                <a:solidFill>
                  <a:srgbClr val="FFCCC9">
                    <a:lumMod val="25000"/>
                  </a:srgbClr>
                </a:solidFill>
                <a:latin typeface="Calibri" panose="020F0502020204030204" pitchFamily="34" charset="0"/>
                <a:cs typeface="Calibri" panose="020F0502020204030204" pitchFamily="34" charset="0"/>
              </a:rPr>
              <a:t>?</a:t>
            </a:r>
            <a:endParaRPr lang="en-US" sz="1400" dirty="0">
              <a:solidFill>
                <a:srgbClr val="FFCCC9">
                  <a:lumMod val="25000"/>
                </a:srgbClr>
              </a:solidFill>
              <a:latin typeface="Calibri" panose="020F0502020204030204" pitchFamily="34" charset="0"/>
              <a:cs typeface="Calibri" panose="020F0502020204030204" pitchFamily="34" charset="0"/>
            </a:endParaRPr>
          </a:p>
        </p:txBody>
      </p:sp>
      <p:sp>
        <p:nvSpPr>
          <p:cNvPr id="19" name="TextBox 18">
            <a:extLst>
              <a:ext uri="{FF2B5EF4-FFF2-40B4-BE49-F238E27FC236}">
                <a16:creationId xmlns:a16="http://schemas.microsoft.com/office/drawing/2014/main" id="{9C48BEFE-60A0-4197-B6F7-6EBF2CCA1002}"/>
              </a:ext>
            </a:extLst>
          </p:cNvPr>
          <p:cNvSpPr txBox="1"/>
          <p:nvPr/>
        </p:nvSpPr>
        <p:spPr>
          <a:xfrm>
            <a:off x="1623374" y="2861112"/>
            <a:ext cx="8654387" cy="2062103"/>
          </a:xfrm>
          <a:prstGeom prst="rect">
            <a:avLst/>
          </a:prstGeom>
          <a:noFill/>
        </p:spPr>
        <p:txBody>
          <a:bodyPr wrap="square">
            <a:spAutoFit/>
          </a:bodyPr>
          <a:lstStyle/>
          <a:p>
            <a:pPr algn="just">
              <a:defRPr/>
            </a:pPr>
            <a:r>
              <a:rPr lang="en-US" sz="3200" b="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Các</a:t>
            </a:r>
            <a:r>
              <a:rPr lang="en-US" sz="3200" b="1" i="1" dirty="0">
                <a:solidFill>
                  <a:srgbClr val="F0F1DF">
                    <a:lumMod val="10000"/>
                  </a:srgbClr>
                </a:solidFill>
                <a:latin typeface="Calibri" panose="020F0502020204030204" pitchFamily="34" charset="0"/>
                <a:cs typeface="Calibri" panose="020F0502020204030204" pitchFamily="34" charset="0"/>
              </a:rPr>
              <a:t> con </a:t>
            </a:r>
            <a:r>
              <a:rPr lang="en-US" sz="3200" b="1" i="1" dirty="0" err="1">
                <a:solidFill>
                  <a:srgbClr val="F0F1DF">
                    <a:lumMod val="10000"/>
                  </a:srgbClr>
                </a:solidFill>
                <a:latin typeface="Calibri" panose="020F0502020204030204" pitchFamily="34" charset="0"/>
                <a:cs typeface="Calibri" panose="020F0502020204030204" pitchFamily="34" charset="0"/>
              </a:rPr>
              <a:t>phải</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biết</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yêu</a:t>
            </a:r>
            <a:r>
              <a:rPr lang="en-US" sz="3200" b="1" i="1" dirty="0">
                <a:solidFill>
                  <a:srgbClr val="F0F1DF">
                    <a:lumMod val="10000"/>
                  </a:srgbClr>
                </a:solidFill>
                <a:latin typeface="Calibri" panose="020F0502020204030204" pitchFamily="34" charset="0"/>
                <a:cs typeface="Calibri" panose="020F0502020204030204" pitchFamily="34" charset="0"/>
              </a:rPr>
              <a:t> lao </a:t>
            </a:r>
            <a:r>
              <a:rPr lang="en-US" sz="3200" b="1" i="1" dirty="0" err="1">
                <a:solidFill>
                  <a:srgbClr val="F0F1DF">
                    <a:lumMod val="10000"/>
                  </a:srgbClr>
                </a:solidFill>
                <a:latin typeface="Calibri" panose="020F0502020204030204" pitchFamily="34" charset="0"/>
                <a:cs typeface="Calibri" panose="020F0502020204030204" pitchFamily="34" charset="0"/>
              </a:rPr>
              <a:t>động</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và</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chăm</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chỉ</a:t>
            </a:r>
            <a:r>
              <a:rPr lang="en-US" sz="3200" b="1" i="1" dirty="0">
                <a:solidFill>
                  <a:srgbClr val="F0F1DF">
                    <a:lumMod val="10000"/>
                  </a:srgbClr>
                </a:solidFill>
                <a:latin typeface="Calibri" panose="020F0502020204030204" pitchFamily="34" charset="0"/>
                <a:cs typeface="Calibri" panose="020F0502020204030204" pitchFamily="34" charset="0"/>
              </a:rPr>
              <a:t> lao </a:t>
            </a:r>
            <a:r>
              <a:rPr lang="en-US" sz="3200" b="1" i="1" dirty="0" err="1">
                <a:solidFill>
                  <a:srgbClr val="F0F1DF">
                    <a:lumMod val="10000"/>
                  </a:srgbClr>
                </a:solidFill>
                <a:latin typeface="Calibri" panose="020F0502020204030204" pitchFamily="34" charset="0"/>
                <a:cs typeface="Calibri" panose="020F0502020204030204" pitchFamily="34" charset="0"/>
              </a:rPr>
              <a:t>động</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giúp</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đỡ</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gia</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đình</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những</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công</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việc</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vừa</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sức</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của</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mình</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Yêu</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quý</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tôn</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trọng</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những</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người</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nông</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dân</a:t>
            </a:r>
            <a:r>
              <a:rPr lang="en-US" sz="3200" b="1" i="1" dirty="0">
                <a:solidFill>
                  <a:srgbClr val="F0F1DF">
                    <a:lumMod val="10000"/>
                  </a:srgbClr>
                </a:solidFill>
                <a:latin typeface="Calibri" panose="020F0502020204030204" pitchFamily="34" charset="0"/>
                <a:cs typeface="Calibri" panose="020F0502020204030204" pitchFamily="34" charset="0"/>
              </a:rPr>
              <a:t> lam </a:t>
            </a:r>
            <a:r>
              <a:rPr lang="en-US" sz="3200" b="1" i="1" dirty="0" err="1">
                <a:solidFill>
                  <a:srgbClr val="F0F1DF">
                    <a:lumMod val="10000"/>
                  </a:srgbClr>
                </a:solidFill>
                <a:latin typeface="Calibri" panose="020F0502020204030204" pitchFamily="34" charset="0"/>
                <a:cs typeface="Calibri" panose="020F0502020204030204" pitchFamily="34" charset="0"/>
              </a:rPr>
              <a:t>lũ</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vất</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vả</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làm</a:t>
            </a:r>
            <a:r>
              <a:rPr lang="en-US" sz="3200" b="1" i="1" dirty="0">
                <a:solidFill>
                  <a:srgbClr val="F0F1DF">
                    <a:lumMod val="10000"/>
                  </a:srgbClr>
                </a:solidFill>
                <a:latin typeface="Calibri" panose="020F0502020204030204" pitchFamily="34" charset="0"/>
                <a:cs typeface="Calibri" panose="020F0502020204030204" pitchFamily="34" charset="0"/>
              </a:rPr>
              <a:t> ra </a:t>
            </a:r>
            <a:r>
              <a:rPr lang="en-US" sz="3200" b="1" i="1" dirty="0" err="1">
                <a:solidFill>
                  <a:srgbClr val="F0F1DF">
                    <a:lumMod val="10000"/>
                  </a:srgbClr>
                </a:solidFill>
                <a:latin typeface="Calibri" panose="020F0502020204030204" pitchFamily="34" charset="0"/>
                <a:cs typeface="Calibri" panose="020F0502020204030204" pitchFamily="34" charset="0"/>
              </a:rPr>
              <a:t>lúa</a:t>
            </a:r>
            <a:r>
              <a:rPr lang="en-US" sz="3200" b="1" i="1" dirty="0">
                <a:solidFill>
                  <a:srgbClr val="F0F1DF">
                    <a:lumMod val="10000"/>
                  </a:srgbClr>
                </a:solidFill>
                <a:latin typeface="Calibri" panose="020F0502020204030204" pitchFamily="34" charset="0"/>
                <a:cs typeface="Calibri" panose="020F0502020204030204" pitchFamily="34" charset="0"/>
              </a:rPr>
              <a:t> </a:t>
            </a:r>
            <a:r>
              <a:rPr lang="en-US" sz="3200" b="1" i="1" dirty="0" err="1">
                <a:solidFill>
                  <a:srgbClr val="F0F1DF">
                    <a:lumMod val="10000"/>
                  </a:srgbClr>
                </a:solidFill>
                <a:latin typeface="Calibri" panose="020F0502020204030204" pitchFamily="34" charset="0"/>
                <a:cs typeface="Calibri" panose="020F0502020204030204" pitchFamily="34" charset="0"/>
              </a:rPr>
              <a:t>gạo</a:t>
            </a:r>
            <a:r>
              <a:rPr lang="en-US" sz="3200" b="1" i="1" dirty="0">
                <a:solidFill>
                  <a:srgbClr val="F0F1DF">
                    <a:lumMod val="10000"/>
                  </a:srgbClr>
                </a:solidFill>
                <a:latin typeface="Calibri" panose="020F0502020204030204" pitchFamily="34" charset="0"/>
                <a:cs typeface="Calibri" panose="020F0502020204030204" pitchFamily="34" charset="0"/>
              </a:rPr>
              <a:t>.</a:t>
            </a:r>
            <a:endParaRPr lang="en-US" sz="1200" b="1" i="1" dirty="0">
              <a:solidFill>
                <a:srgbClr val="F0F1DF">
                  <a:lumMod val="10000"/>
                </a:srgb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45649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861"/>
        <p:cNvGrpSpPr/>
        <p:nvPr/>
      </p:nvGrpSpPr>
      <p:grpSpPr>
        <a:xfrm>
          <a:off x="0" y="0"/>
          <a:ext cx="0" cy="0"/>
          <a:chOff x="0" y="0"/>
          <a:chExt cx="0" cy="0"/>
        </a:xfrm>
      </p:grpSpPr>
      <p:sp>
        <p:nvSpPr>
          <p:cNvPr id="1862" name="Google Shape;1862;p46"/>
          <p:cNvSpPr/>
          <p:nvPr/>
        </p:nvSpPr>
        <p:spPr>
          <a:xfrm>
            <a:off x="974515" y="5544925"/>
            <a:ext cx="1387600" cy="216400"/>
          </a:xfrm>
          <a:prstGeom prst="ellipse">
            <a:avLst/>
          </a:prstGeom>
          <a:solidFill>
            <a:srgbClr val="5C278B">
              <a:alpha val="279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863" name="Google Shape;1863;p46"/>
          <p:cNvSpPr/>
          <p:nvPr/>
        </p:nvSpPr>
        <p:spPr>
          <a:xfrm>
            <a:off x="9654048" y="5544925"/>
            <a:ext cx="1387600" cy="216400"/>
          </a:xfrm>
          <a:prstGeom prst="ellipse">
            <a:avLst/>
          </a:prstGeom>
          <a:solidFill>
            <a:srgbClr val="5C278B">
              <a:alpha val="279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nvGrpSpPr>
          <p:cNvPr id="1917" name="Google Shape;1917;p46"/>
          <p:cNvGrpSpPr/>
          <p:nvPr/>
        </p:nvGrpSpPr>
        <p:grpSpPr>
          <a:xfrm>
            <a:off x="661086" y="631712"/>
            <a:ext cx="1280202" cy="1070087"/>
            <a:chOff x="7133484" y="1110202"/>
            <a:chExt cx="755422" cy="611361"/>
          </a:xfrm>
        </p:grpSpPr>
        <p:sp>
          <p:nvSpPr>
            <p:cNvPr id="1918" name="Google Shape;1918;p46"/>
            <p:cNvSpPr/>
            <p:nvPr/>
          </p:nvSpPr>
          <p:spPr>
            <a:xfrm rot="1056959">
              <a:off x="7729176" y="1282110"/>
              <a:ext cx="152659" cy="72213"/>
            </a:xfrm>
            <a:prstGeom prst="roundRect">
              <a:avLst>
                <a:gd name="adj" fmla="val 16667"/>
              </a:avLst>
            </a:prstGeom>
            <a:solidFill>
              <a:srgbClr val="FFE599"/>
            </a:solidFill>
            <a:ln w="19050" cap="flat" cmpd="sng">
              <a:solidFill>
                <a:srgbClr val="4D2C6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919" name="Google Shape;1919;p46"/>
            <p:cNvSpPr/>
            <p:nvPr/>
          </p:nvSpPr>
          <p:spPr>
            <a:xfrm rot="1056959">
              <a:off x="7450015" y="1366583"/>
              <a:ext cx="152659" cy="70872"/>
            </a:xfrm>
            <a:prstGeom prst="roundRect">
              <a:avLst>
                <a:gd name="adj" fmla="val 16667"/>
              </a:avLst>
            </a:prstGeom>
            <a:solidFill>
              <a:srgbClr val="D9EAD3"/>
            </a:solidFill>
            <a:ln w="19050" cap="flat" cmpd="sng">
              <a:solidFill>
                <a:srgbClr val="4D2C6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920" name="Google Shape;1920;p46"/>
            <p:cNvSpPr/>
            <p:nvPr/>
          </p:nvSpPr>
          <p:spPr>
            <a:xfrm rot="128265">
              <a:off x="7376357" y="1113027"/>
              <a:ext cx="152806" cy="75348"/>
            </a:xfrm>
            <a:prstGeom prst="roundRect">
              <a:avLst>
                <a:gd name="adj" fmla="val 16667"/>
              </a:avLst>
            </a:prstGeom>
            <a:solidFill>
              <a:srgbClr val="C9DCFF"/>
            </a:solidFill>
            <a:ln w="19050" cap="flat" cmpd="sng">
              <a:solidFill>
                <a:srgbClr val="4D2C6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921" name="Google Shape;1921;p46"/>
            <p:cNvSpPr/>
            <p:nvPr/>
          </p:nvSpPr>
          <p:spPr>
            <a:xfrm rot="1056959">
              <a:off x="7140404" y="1448094"/>
              <a:ext cx="152659" cy="69260"/>
            </a:xfrm>
            <a:prstGeom prst="roundRect">
              <a:avLst>
                <a:gd name="adj" fmla="val 16667"/>
              </a:avLst>
            </a:prstGeom>
            <a:solidFill>
              <a:srgbClr val="DD7E6B"/>
            </a:solidFill>
            <a:ln w="19050" cap="flat" cmpd="sng">
              <a:solidFill>
                <a:srgbClr val="4D2C6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922" name="Google Shape;1922;p46"/>
            <p:cNvSpPr/>
            <p:nvPr/>
          </p:nvSpPr>
          <p:spPr>
            <a:xfrm rot="1711774">
              <a:off x="7652671" y="1570957"/>
              <a:ext cx="152634" cy="70750"/>
            </a:xfrm>
            <a:prstGeom prst="roundRect">
              <a:avLst>
                <a:gd name="adj" fmla="val 16667"/>
              </a:avLst>
            </a:prstGeom>
            <a:solidFill>
              <a:schemeClr val="lt2"/>
            </a:solidFill>
            <a:ln w="19050" cap="flat" cmpd="sng">
              <a:solidFill>
                <a:srgbClr val="4D2C6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923" name="Google Shape;1923;p46"/>
            <p:cNvSpPr/>
            <p:nvPr/>
          </p:nvSpPr>
          <p:spPr>
            <a:xfrm rot="-338599">
              <a:off x="7266592" y="1642167"/>
              <a:ext cx="152539" cy="72091"/>
            </a:xfrm>
            <a:prstGeom prst="roundRect">
              <a:avLst>
                <a:gd name="adj" fmla="val 16667"/>
              </a:avLst>
            </a:prstGeom>
            <a:solidFill>
              <a:schemeClr val="accent5"/>
            </a:solidFill>
            <a:ln w="19050" cap="flat" cmpd="sng">
              <a:solidFill>
                <a:srgbClr val="4D2C6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pic>
        <p:nvPicPr>
          <p:cNvPr id="11" name="Picture 10">
            <a:extLst>
              <a:ext uri="{FF2B5EF4-FFF2-40B4-BE49-F238E27FC236}">
                <a16:creationId xmlns:a16="http://schemas.microsoft.com/office/drawing/2014/main" id="{24153BF3-6147-41A6-89CB-56AE1FC2FC72}"/>
              </a:ext>
            </a:extLst>
          </p:cNvPr>
          <p:cNvPicPr>
            <a:picLocks noChangeAspect="1"/>
          </p:cNvPicPr>
          <p:nvPr/>
        </p:nvPicPr>
        <p:blipFill>
          <a:blip r:embed="rId3"/>
          <a:stretch>
            <a:fillRect/>
          </a:stretch>
        </p:blipFill>
        <p:spPr>
          <a:xfrm>
            <a:off x="2537952" y="2896506"/>
            <a:ext cx="6762033" cy="1713048"/>
          </a:xfrm>
          <a:prstGeom prst="rect">
            <a:avLst/>
          </a:prstGeom>
        </p:spPr>
      </p:pic>
      <p:pic>
        <p:nvPicPr>
          <p:cNvPr id="12" name="Picture 11">
            <a:extLst>
              <a:ext uri="{FF2B5EF4-FFF2-40B4-BE49-F238E27FC236}">
                <a16:creationId xmlns:a16="http://schemas.microsoft.com/office/drawing/2014/main" id="{A7863573-393B-41A9-BD44-7D016AA4AEA6}"/>
              </a:ext>
            </a:extLst>
          </p:cNvPr>
          <p:cNvPicPr>
            <a:picLocks noChangeAspect="1"/>
          </p:cNvPicPr>
          <p:nvPr/>
        </p:nvPicPr>
        <p:blipFill>
          <a:blip r:embed="rId4"/>
          <a:stretch>
            <a:fillRect/>
          </a:stretch>
        </p:blipFill>
        <p:spPr>
          <a:xfrm>
            <a:off x="856445" y="910445"/>
            <a:ext cx="10675021" cy="2566638"/>
          </a:xfrm>
          <a:prstGeom prst="rect">
            <a:avLst/>
          </a:prstGeom>
        </p:spPr>
      </p:pic>
    </p:spTree>
    <p:extLst>
      <p:ext uri="{BB962C8B-B14F-4D97-AF65-F5344CB8AC3E}">
        <p14:creationId xmlns:p14="http://schemas.microsoft.com/office/powerpoint/2010/main" val="3610167598"/>
      </p:ext>
    </p:extLst>
  </p:cSld>
  <p:clrMapOvr>
    <a:masterClrMapping/>
  </p:clrMapOvr>
  <p:transition spd="slow" advTm="11782">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507"/>
        <p:cNvGrpSpPr/>
        <p:nvPr/>
      </p:nvGrpSpPr>
      <p:grpSpPr>
        <a:xfrm>
          <a:off x="0" y="0"/>
          <a:ext cx="0" cy="0"/>
          <a:chOff x="0" y="0"/>
          <a:chExt cx="0" cy="0"/>
        </a:xfrm>
      </p:grpSpPr>
      <p:pic>
        <p:nvPicPr>
          <p:cNvPr id="7" name="Picture 6">
            <a:extLst>
              <a:ext uri="{FF2B5EF4-FFF2-40B4-BE49-F238E27FC236}">
                <a16:creationId xmlns:a16="http://schemas.microsoft.com/office/drawing/2014/main" id="{EB357A30-AEA1-47DC-A0C9-684B1C07699C}"/>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0" b="100000" l="0" r="100000">
                        <a14:foregroundMark x1="5417" y1="97870" x2="94271" y2="93796"/>
                        <a14:foregroundMark x1="938" y1="98889" x2="99948" y2="99352"/>
                        <a14:backgroundMark x1="12031" y1="25556" x2="82760" y2="80185"/>
                      </a14:backgroundRemoval>
                    </a14:imgEffect>
                  </a14:imgLayer>
                </a14:imgProps>
              </a:ext>
            </a:extLst>
          </a:blip>
          <a:stretch>
            <a:fillRect/>
          </a:stretch>
        </p:blipFill>
        <p:spPr>
          <a:xfrm>
            <a:off x="0" y="0"/>
            <a:ext cx="12192000" cy="6858000"/>
          </a:xfrm>
          <a:prstGeom prst="rect">
            <a:avLst/>
          </a:prstGeom>
        </p:spPr>
      </p:pic>
      <p:sp>
        <p:nvSpPr>
          <p:cNvPr id="114" name="Google Shape;2255;p51">
            <a:extLst>
              <a:ext uri="{FF2B5EF4-FFF2-40B4-BE49-F238E27FC236}">
                <a16:creationId xmlns:a16="http://schemas.microsoft.com/office/drawing/2014/main" id="{5CB2101A-81CB-4DFB-910E-5104A438CC6F}"/>
              </a:ext>
            </a:extLst>
          </p:cNvPr>
          <p:cNvSpPr/>
          <p:nvPr/>
        </p:nvSpPr>
        <p:spPr>
          <a:xfrm>
            <a:off x="2536523" y="1432888"/>
            <a:ext cx="7382553" cy="2763282"/>
          </a:xfrm>
          <a:prstGeom prst="round2DiagRect">
            <a:avLst>
              <a:gd name="adj1" fmla="val 50000"/>
              <a:gd name="adj2" fmla="val 0"/>
            </a:avLst>
          </a:prstGeom>
          <a:solidFill>
            <a:srgbClr val="D4E6B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cs typeface="Arial"/>
              <a:sym typeface="Arial"/>
            </a:endParaRPr>
          </a:p>
        </p:txBody>
      </p:sp>
      <p:grpSp>
        <p:nvGrpSpPr>
          <p:cNvPr id="115" name="Google Shape;2422;p51">
            <a:extLst>
              <a:ext uri="{FF2B5EF4-FFF2-40B4-BE49-F238E27FC236}">
                <a16:creationId xmlns:a16="http://schemas.microsoft.com/office/drawing/2014/main" id="{4EF9285D-E79C-4813-ADA5-CCC9B15210F8}"/>
              </a:ext>
            </a:extLst>
          </p:cNvPr>
          <p:cNvGrpSpPr/>
          <p:nvPr/>
        </p:nvGrpSpPr>
        <p:grpSpPr>
          <a:xfrm>
            <a:off x="3188434" y="5165895"/>
            <a:ext cx="463528" cy="473297"/>
            <a:chOff x="7348550" y="1658600"/>
            <a:chExt cx="1664175" cy="1699250"/>
          </a:xfrm>
        </p:grpSpPr>
        <p:sp>
          <p:nvSpPr>
            <p:cNvPr id="116" name="Google Shape;2423;p51">
              <a:extLst>
                <a:ext uri="{FF2B5EF4-FFF2-40B4-BE49-F238E27FC236}">
                  <a16:creationId xmlns:a16="http://schemas.microsoft.com/office/drawing/2014/main" id="{369932AD-B1C8-4F53-8892-109FBA4C1FCF}"/>
                </a:ext>
              </a:extLst>
            </p:cNvPr>
            <p:cNvSpPr/>
            <p:nvPr/>
          </p:nvSpPr>
          <p:spPr>
            <a:xfrm>
              <a:off x="8057825" y="2298825"/>
              <a:ext cx="609050" cy="520425"/>
            </a:xfrm>
            <a:custGeom>
              <a:avLst/>
              <a:gdLst/>
              <a:ahLst/>
              <a:cxnLst/>
              <a:rect l="l" t="t" r="r" b="b"/>
              <a:pathLst>
                <a:path w="24362" h="20817" extrusionOk="0">
                  <a:moveTo>
                    <a:pt x="14101" y="0"/>
                  </a:moveTo>
                  <a:cubicBezTo>
                    <a:pt x="6615" y="0"/>
                    <a:pt x="0" y="16882"/>
                    <a:pt x="0" y="16882"/>
                  </a:cubicBezTo>
                  <a:cubicBezTo>
                    <a:pt x="1780" y="20441"/>
                    <a:pt x="3860" y="20817"/>
                    <a:pt x="3860" y="20817"/>
                  </a:cubicBezTo>
                  <a:cubicBezTo>
                    <a:pt x="12080" y="17032"/>
                    <a:pt x="24361" y="6305"/>
                    <a:pt x="17394" y="1167"/>
                  </a:cubicBezTo>
                  <a:cubicBezTo>
                    <a:pt x="16290" y="355"/>
                    <a:pt x="15186" y="0"/>
                    <a:pt x="14101" y="0"/>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7" name="Google Shape;2424;p51">
              <a:extLst>
                <a:ext uri="{FF2B5EF4-FFF2-40B4-BE49-F238E27FC236}">
                  <a16:creationId xmlns:a16="http://schemas.microsoft.com/office/drawing/2014/main" id="{452F0B4C-B026-4617-A056-4599D7F8F01B}"/>
                </a:ext>
              </a:extLst>
            </p:cNvPr>
            <p:cNvSpPr/>
            <p:nvPr/>
          </p:nvSpPr>
          <p:spPr>
            <a:xfrm>
              <a:off x="8171225" y="2496975"/>
              <a:ext cx="663575" cy="381800"/>
            </a:xfrm>
            <a:custGeom>
              <a:avLst/>
              <a:gdLst/>
              <a:ahLst/>
              <a:cxnLst/>
              <a:rect l="l" t="t" r="r" b="b"/>
              <a:pathLst>
                <a:path w="26543" h="15272" extrusionOk="0">
                  <a:moveTo>
                    <a:pt x="17381" y="1"/>
                  </a:moveTo>
                  <a:cubicBezTo>
                    <a:pt x="10306" y="1"/>
                    <a:pt x="1" y="10109"/>
                    <a:pt x="1" y="10109"/>
                  </a:cubicBezTo>
                  <a:cubicBezTo>
                    <a:pt x="176" y="14094"/>
                    <a:pt x="1930" y="15271"/>
                    <a:pt x="1930" y="15271"/>
                  </a:cubicBezTo>
                  <a:cubicBezTo>
                    <a:pt x="10978" y="15196"/>
                    <a:pt x="26542" y="10409"/>
                    <a:pt x="22306" y="2890"/>
                  </a:cubicBezTo>
                  <a:cubicBezTo>
                    <a:pt x="21129" y="811"/>
                    <a:pt x="19384" y="1"/>
                    <a:pt x="17381" y="1"/>
                  </a:cubicBezTo>
                  <a:close/>
                </a:path>
              </a:pathLst>
            </a:custGeom>
            <a:solidFill>
              <a:srgbClr val="D4E6B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8" name="Google Shape;2425;p51">
              <a:extLst>
                <a:ext uri="{FF2B5EF4-FFF2-40B4-BE49-F238E27FC236}">
                  <a16:creationId xmlns:a16="http://schemas.microsoft.com/office/drawing/2014/main" id="{BC7E166D-0461-413D-8CB4-F6E9930F4721}"/>
                </a:ext>
              </a:extLst>
            </p:cNvPr>
            <p:cNvSpPr/>
            <p:nvPr/>
          </p:nvSpPr>
          <p:spPr>
            <a:xfrm>
              <a:off x="8218850" y="2871850"/>
              <a:ext cx="395375" cy="373475"/>
            </a:xfrm>
            <a:custGeom>
              <a:avLst/>
              <a:gdLst/>
              <a:ahLst/>
              <a:cxnLst/>
              <a:rect l="l" t="t" r="r" b="b"/>
              <a:pathLst>
                <a:path w="15815" h="14939" extrusionOk="0">
                  <a:moveTo>
                    <a:pt x="9374" y="1"/>
                  </a:moveTo>
                  <a:cubicBezTo>
                    <a:pt x="7344" y="3008"/>
                    <a:pt x="4311" y="6617"/>
                    <a:pt x="0" y="9750"/>
                  </a:cubicBezTo>
                  <a:cubicBezTo>
                    <a:pt x="2807" y="11906"/>
                    <a:pt x="5539" y="13610"/>
                    <a:pt x="7995" y="14938"/>
                  </a:cubicBezTo>
                  <a:cubicBezTo>
                    <a:pt x="12231" y="11680"/>
                    <a:pt x="14537" y="7495"/>
                    <a:pt x="15815" y="3911"/>
                  </a:cubicBezTo>
                  <a:cubicBezTo>
                    <a:pt x="13910" y="2983"/>
                    <a:pt x="11705" y="1705"/>
                    <a:pt x="9374"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19" name="Google Shape;2426;p51">
              <a:extLst>
                <a:ext uri="{FF2B5EF4-FFF2-40B4-BE49-F238E27FC236}">
                  <a16:creationId xmlns:a16="http://schemas.microsoft.com/office/drawing/2014/main" id="{70A81E68-464C-4C13-BD75-1CF8146267AC}"/>
                </a:ext>
              </a:extLst>
            </p:cNvPr>
            <p:cNvSpPr/>
            <p:nvPr/>
          </p:nvSpPr>
          <p:spPr>
            <a:xfrm>
              <a:off x="8609200" y="3027250"/>
              <a:ext cx="295150" cy="330600"/>
            </a:xfrm>
            <a:custGeom>
              <a:avLst/>
              <a:gdLst/>
              <a:ahLst/>
              <a:cxnLst/>
              <a:rect l="l" t="t" r="r" b="b"/>
              <a:pathLst>
                <a:path w="11806" h="13224" extrusionOk="0">
                  <a:moveTo>
                    <a:pt x="6066" y="0"/>
                  </a:moveTo>
                  <a:cubicBezTo>
                    <a:pt x="5364" y="3735"/>
                    <a:pt x="3710" y="8271"/>
                    <a:pt x="0" y="12156"/>
                  </a:cubicBezTo>
                  <a:cubicBezTo>
                    <a:pt x="1604" y="12732"/>
                    <a:pt x="2657" y="12983"/>
                    <a:pt x="2833" y="13033"/>
                  </a:cubicBezTo>
                  <a:cubicBezTo>
                    <a:pt x="3364" y="13162"/>
                    <a:pt x="3895" y="13224"/>
                    <a:pt x="4418" y="13224"/>
                  </a:cubicBezTo>
                  <a:cubicBezTo>
                    <a:pt x="7451" y="13224"/>
                    <a:pt x="10201" y="11149"/>
                    <a:pt x="10928" y="8071"/>
                  </a:cubicBezTo>
                  <a:cubicBezTo>
                    <a:pt x="11805" y="4512"/>
                    <a:pt x="9625" y="903"/>
                    <a:pt x="6066"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20" name="Google Shape;2427;p51">
              <a:extLst>
                <a:ext uri="{FF2B5EF4-FFF2-40B4-BE49-F238E27FC236}">
                  <a16:creationId xmlns:a16="http://schemas.microsoft.com/office/drawing/2014/main" id="{CCDDC886-76CE-4A7C-BEB9-4867EA4EC683}"/>
                </a:ext>
              </a:extLst>
            </p:cNvPr>
            <p:cNvSpPr/>
            <p:nvPr/>
          </p:nvSpPr>
          <p:spPr>
            <a:xfrm>
              <a:off x="8418725" y="2969600"/>
              <a:ext cx="342125" cy="361550"/>
            </a:xfrm>
            <a:custGeom>
              <a:avLst/>
              <a:gdLst/>
              <a:ahLst/>
              <a:cxnLst/>
              <a:rect l="l" t="t" r="r" b="b"/>
              <a:pathLst>
                <a:path w="13685" h="14462" extrusionOk="0">
                  <a:moveTo>
                    <a:pt x="7820" y="1"/>
                  </a:moveTo>
                  <a:cubicBezTo>
                    <a:pt x="6542" y="3585"/>
                    <a:pt x="4236" y="7770"/>
                    <a:pt x="0" y="11028"/>
                  </a:cubicBezTo>
                  <a:cubicBezTo>
                    <a:pt x="3108" y="12707"/>
                    <a:pt x="5765" y="13810"/>
                    <a:pt x="7619" y="14462"/>
                  </a:cubicBezTo>
                  <a:cubicBezTo>
                    <a:pt x="11329" y="10577"/>
                    <a:pt x="12983" y="6041"/>
                    <a:pt x="13685" y="2306"/>
                  </a:cubicBezTo>
                  <a:cubicBezTo>
                    <a:pt x="13660" y="2306"/>
                    <a:pt x="13660" y="2281"/>
                    <a:pt x="13635" y="2281"/>
                  </a:cubicBezTo>
                  <a:cubicBezTo>
                    <a:pt x="13359" y="2206"/>
                    <a:pt x="11078" y="1605"/>
                    <a:pt x="7820" y="1"/>
                  </a:cubicBezTo>
                  <a:close/>
                </a:path>
              </a:pathLst>
            </a:custGeom>
            <a:solidFill>
              <a:srgbClr val="EF920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21" name="Google Shape;2428;p51">
              <a:extLst>
                <a:ext uri="{FF2B5EF4-FFF2-40B4-BE49-F238E27FC236}">
                  <a16:creationId xmlns:a16="http://schemas.microsoft.com/office/drawing/2014/main" id="{67E0A0CC-9BEB-400A-8FF4-14A3CE111858}"/>
                </a:ext>
              </a:extLst>
            </p:cNvPr>
            <p:cNvSpPr/>
            <p:nvPr/>
          </p:nvSpPr>
          <p:spPr>
            <a:xfrm>
              <a:off x="7770850" y="2393750"/>
              <a:ext cx="539500" cy="556450"/>
            </a:xfrm>
            <a:custGeom>
              <a:avLst/>
              <a:gdLst/>
              <a:ahLst/>
              <a:cxnLst/>
              <a:rect l="l" t="t" r="r" b="b"/>
              <a:pathLst>
                <a:path w="21580" h="22258" extrusionOk="0">
                  <a:moveTo>
                    <a:pt x="7670" y="0"/>
                  </a:moveTo>
                  <a:cubicBezTo>
                    <a:pt x="6576" y="0"/>
                    <a:pt x="5465" y="267"/>
                    <a:pt x="4437" y="829"/>
                  </a:cubicBezTo>
                  <a:cubicBezTo>
                    <a:pt x="1203" y="2608"/>
                    <a:pt x="0" y="6694"/>
                    <a:pt x="1780" y="9952"/>
                  </a:cubicBezTo>
                  <a:cubicBezTo>
                    <a:pt x="4462" y="14814"/>
                    <a:pt x="7494" y="18874"/>
                    <a:pt x="10677" y="22258"/>
                  </a:cubicBezTo>
                  <a:cubicBezTo>
                    <a:pt x="15439" y="19927"/>
                    <a:pt x="19048" y="16894"/>
                    <a:pt x="21580" y="14263"/>
                  </a:cubicBezTo>
                  <a:cubicBezTo>
                    <a:pt x="18747" y="11405"/>
                    <a:pt x="15965" y="7847"/>
                    <a:pt x="13559" y="3486"/>
                  </a:cubicBezTo>
                  <a:cubicBezTo>
                    <a:pt x="12342" y="1256"/>
                    <a:pt x="10044" y="0"/>
                    <a:pt x="7670"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22" name="Google Shape;2429;p51">
              <a:extLst>
                <a:ext uri="{FF2B5EF4-FFF2-40B4-BE49-F238E27FC236}">
                  <a16:creationId xmlns:a16="http://schemas.microsoft.com/office/drawing/2014/main" id="{F8B578C1-1206-4089-9FE4-8F22D177DD55}"/>
                </a:ext>
              </a:extLst>
            </p:cNvPr>
            <p:cNvSpPr/>
            <p:nvPr/>
          </p:nvSpPr>
          <p:spPr>
            <a:xfrm>
              <a:off x="8037775" y="2750300"/>
              <a:ext cx="415425" cy="365325"/>
            </a:xfrm>
            <a:custGeom>
              <a:avLst/>
              <a:gdLst/>
              <a:ahLst/>
              <a:cxnLst/>
              <a:rect l="l" t="t" r="r" b="b"/>
              <a:pathLst>
                <a:path w="16617" h="14613" extrusionOk="0">
                  <a:moveTo>
                    <a:pt x="10903" y="1"/>
                  </a:moveTo>
                  <a:cubicBezTo>
                    <a:pt x="8371" y="2632"/>
                    <a:pt x="4762" y="5665"/>
                    <a:pt x="0" y="7996"/>
                  </a:cubicBezTo>
                  <a:cubicBezTo>
                    <a:pt x="351" y="8372"/>
                    <a:pt x="702" y="8773"/>
                    <a:pt x="1078" y="9123"/>
                  </a:cubicBezTo>
                  <a:cubicBezTo>
                    <a:pt x="3133" y="11229"/>
                    <a:pt x="5213" y="13033"/>
                    <a:pt x="7268" y="14612"/>
                  </a:cubicBezTo>
                  <a:cubicBezTo>
                    <a:pt x="11554" y="11479"/>
                    <a:pt x="14587" y="7870"/>
                    <a:pt x="16617" y="4863"/>
                  </a:cubicBezTo>
                  <a:cubicBezTo>
                    <a:pt x="14762" y="3534"/>
                    <a:pt x="12807" y="1905"/>
                    <a:pt x="10903" y="1"/>
                  </a:cubicBezTo>
                  <a:close/>
                </a:path>
              </a:pathLst>
            </a:custGeom>
            <a:solidFill>
              <a:srgbClr val="EF920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23" name="Google Shape;2430;p51">
              <a:extLst>
                <a:ext uri="{FF2B5EF4-FFF2-40B4-BE49-F238E27FC236}">
                  <a16:creationId xmlns:a16="http://schemas.microsoft.com/office/drawing/2014/main" id="{A1E62F6B-28A7-4163-BB2F-4214A8D9222D}"/>
                </a:ext>
              </a:extLst>
            </p:cNvPr>
            <p:cNvSpPr/>
            <p:nvPr/>
          </p:nvSpPr>
          <p:spPr>
            <a:xfrm>
              <a:off x="7694400" y="2229250"/>
              <a:ext cx="542025" cy="550525"/>
            </a:xfrm>
            <a:custGeom>
              <a:avLst/>
              <a:gdLst/>
              <a:ahLst/>
              <a:cxnLst/>
              <a:rect l="l" t="t" r="r" b="b"/>
              <a:pathLst>
                <a:path w="21681" h="22021" extrusionOk="0">
                  <a:moveTo>
                    <a:pt x="10385" y="0"/>
                  </a:moveTo>
                  <a:cubicBezTo>
                    <a:pt x="10200" y="0"/>
                    <a:pt x="10013" y="5"/>
                    <a:pt x="9825" y="15"/>
                  </a:cubicBezTo>
                  <a:cubicBezTo>
                    <a:pt x="4261" y="291"/>
                    <a:pt x="1" y="5103"/>
                    <a:pt x="302" y="10642"/>
                  </a:cubicBezTo>
                  <a:cubicBezTo>
                    <a:pt x="377" y="12296"/>
                    <a:pt x="703" y="13825"/>
                    <a:pt x="803" y="14251"/>
                  </a:cubicBezTo>
                  <a:cubicBezTo>
                    <a:pt x="1254" y="16106"/>
                    <a:pt x="2181" y="17735"/>
                    <a:pt x="3434" y="18988"/>
                  </a:cubicBezTo>
                  <a:cubicBezTo>
                    <a:pt x="5294" y="20886"/>
                    <a:pt x="7872" y="22021"/>
                    <a:pt x="10607" y="22021"/>
                  </a:cubicBezTo>
                  <a:cubicBezTo>
                    <a:pt x="11374" y="22021"/>
                    <a:pt x="12154" y="21932"/>
                    <a:pt x="12933" y="21745"/>
                  </a:cubicBezTo>
                  <a:cubicBezTo>
                    <a:pt x="18322" y="20492"/>
                    <a:pt x="21680" y="15103"/>
                    <a:pt x="20452" y="9715"/>
                  </a:cubicBezTo>
                  <a:cubicBezTo>
                    <a:pt x="20452" y="9665"/>
                    <a:pt x="20427" y="9589"/>
                    <a:pt x="20402" y="9489"/>
                  </a:cubicBezTo>
                  <a:cubicBezTo>
                    <a:pt x="20136" y="4113"/>
                    <a:pt x="15704" y="0"/>
                    <a:pt x="10385"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24" name="Google Shape;2431;p51">
              <a:extLst>
                <a:ext uri="{FF2B5EF4-FFF2-40B4-BE49-F238E27FC236}">
                  <a16:creationId xmlns:a16="http://schemas.microsoft.com/office/drawing/2014/main" id="{2F39417F-105B-4C5E-A723-CC6C86E7A94F}"/>
                </a:ext>
              </a:extLst>
            </p:cNvPr>
            <p:cNvSpPr/>
            <p:nvPr/>
          </p:nvSpPr>
          <p:spPr>
            <a:xfrm>
              <a:off x="7416550" y="1887700"/>
              <a:ext cx="471600" cy="585750"/>
            </a:xfrm>
            <a:custGeom>
              <a:avLst/>
              <a:gdLst/>
              <a:ahLst/>
              <a:cxnLst/>
              <a:rect l="l" t="t" r="r" b="b"/>
              <a:pathLst>
                <a:path w="18864" h="23430" extrusionOk="0">
                  <a:moveTo>
                    <a:pt x="983" y="1"/>
                  </a:moveTo>
                  <a:cubicBezTo>
                    <a:pt x="391" y="1"/>
                    <a:pt x="1" y="889"/>
                    <a:pt x="639" y="1271"/>
                  </a:cubicBezTo>
                  <a:cubicBezTo>
                    <a:pt x="7932" y="5582"/>
                    <a:pt x="15751" y="14379"/>
                    <a:pt x="17456" y="22951"/>
                  </a:cubicBezTo>
                  <a:cubicBezTo>
                    <a:pt x="17526" y="23284"/>
                    <a:pt x="17780" y="23430"/>
                    <a:pt x="18046" y="23430"/>
                  </a:cubicBezTo>
                  <a:cubicBezTo>
                    <a:pt x="18441" y="23430"/>
                    <a:pt x="18864" y="23109"/>
                    <a:pt x="18759" y="22600"/>
                  </a:cubicBezTo>
                  <a:cubicBezTo>
                    <a:pt x="16979" y="13702"/>
                    <a:pt x="8909" y="4605"/>
                    <a:pt x="1315" y="93"/>
                  </a:cubicBezTo>
                  <a:cubicBezTo>
                    <a:pt x="1201" y="29"/>
                    <a:pt x="1089" y="1"/>
                    <a:pt x="983"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25" name="Google Shape;2432;p51">
              <a:extLst>
                <a:ext uri="{FF2B5EF4-FFF2-40B4-BE49-F238E27FC236}">
                  <a16:creationId xmlns:a16="http://schemas.microsoft.com/office/drawing/2014/main" id="{B520A0BE-9B25-42EF-9305-13EBFD145F13}"/>
                </a:ext>
              </a:extLst>
            </p:cNvPr>
            <p:cNvSpPr/>
            <p:nvPr/>
          </p:nvSpPr>
          <p:spPr>
            <a:xfrm>
              <a:off x="7348550" y="1849900"/>
              <a:ext cx="139750" cy="112850"/>
            </a:xfrm>
            <a:custGeom>
              <a:avLst/>
              <a:gdLst/>
              <a:ahLst/>
              <a:cxnLst/>
              <a:rect l="l" t="t" r="r" b="b"/>
              <a:pathLst>
                <a:path w="5590" h="4514" extrusionOk="0">
                  <a:moveTo>
                    <a:pt x="2238" y="0"/>
                  </a:moveTo>
                  <a:cubicBezTo>
                    <a:pt x="1372" y="0"/>
                    <a:pt x="529" y="718"/>
                    <a:pt x="301" y="1505"/>
                  </a:cubicBezTo>
                  <a:cubicBezTo>
                    <a:pt x="0" y="2633"/>
                    <a:pt x="702" y="3610"/>
                    <a:pt x="1729" y="3986"/>
                  </a:cubicBezTo>
                  <a:cubicBezTo>
                    <a:pt x="2080" y="4137"/>
                    <a:pt x="2456" y="4262"/>
                    <a:pt x="2807" y="4412"/>
                  </a:cubicBezTo>
                  <a:cubicBezTo>
                    <a:pt x="2986" y="4482"/>
                    <a:pt x="3170" y="4514"/>
                    <a:pt x="3353" y="4514"/>
                  </a:cubicBezTo>
                  <a:cubicBezTo>
                    <a:pt x="4224" y="4514"/>
                    <a:pt x="5081" y="3796"/>
                    <a:pt x="5288" y="3009"/>
                  </a:cubicBezTo>
                  <a:cubicBezTo>
                    <a:pt x="5589" y="1881"/>
                    <a:pt x="4887" y="904"/>
                    <a:pt x="3885" y="528"/>
                  </a:cubicBezTo>
                  <a:cubicBezTo>
                    <a:pt x="3509" y="377"/>
                    <a:pt x="3133" y="252"/>
                    <a:pt x="2782" y="102"/>
                  </a:cubicBezTo>
                  <a:cubicBezTo>
                    <a:pt x="2603" y="32"/>
                    <a:pt x="2420" y="0"/>
                    <a:pt x="2238"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26" name="Google Shape;2433;p51">
              <a:extLst>
                <a:ext uri="{FF2B5EF4-FFF2-40B4-BE49-F238E27FC236}">
                  <a16:creationId xmlns:a16="http://schemas.microsoft.com/office/drawing/2014/main" id="{AB164D46-F114-4516-8961-4E16CC22230A}"/>
                </a:ext>
              </a:extLst>
            </p:cNvPr>
            <p:cNvSpPr/>
            <p:nvPr/>
          </p:nvSpPr>
          <p:spPr>
            <a:xfrm>
              <a:off x="7639900" y="1658600"/>
              <a:ext cx="151025" cy="129350"/>
            </a:xfrm>
            <a:custGeom>
              <a:avLst/>
              <a:gdLst/>
              <a:ahLst/>
              <a:cxnLst/>
              <a:rect l="l" t="t" r="r" b="b"/>
              <a:pathLst>
                <a:path w="6041" h="5174" extrusionOk="0">
                  <a:moveTo>
                    <a:pt x="2231" y="1"/>
                  </a:moveTo>
                  <a:cubicBezTo>
                    <a:pt x="1362" y="1"/>
                    <a:pt x="508" y="748"/>
                    <a:pt x="301" y="1513"/>
                  </a:cubicBezTo>
                  <a:cubicBezTo>
                    <a:pt x="0" y="2666"/>
                    <a:pt x="702" y="3568"/>
                    <a:pt x="1705" y="3994"/>
                  </a:cubicBezTo>
                  <a:cubicBezTo>
                    <a:pt x="1402" y="3866"/>
                    <a:pt x="1291" y="3821"/>
                    <a:pt x="1280" y="3821"/>
                  </a:cubicBezTo>
                  <a:cubicBezTo>
                    <a:pt x="1260" y="3821"/>
                    <a:pt x="1543" y="3956"/>
                    <a:pt x="1654" y="4019"/>
                  </a:cubicBezTo>
                  <a:cubicBezTo>
                    <a:pt x="1682" y="4039"/>
                    <a:pt x="1706" y="4056"/>
                    <a:pt x="1726" y="4069"/>
                  </a:cubicBezTo>
                  <a:lnTo>
                    <a:pt x="1726" y="4069"/>
                  </a:lnTo>
                  <a:cubicBezTo>
                    <a:pt x="1807" y="4163"/>
                    <a:pt x="1854" y="4214"/>
                    <a:pt x="1869" y="4214"/>
                  </a:cubicBezTo>
                  <a:cubicBezTo>
                    <a:pt x="1879" y="4214"/>
                    <a:pt x="1874" y="4192"/>
                    <a:pt x="1855" y="4145"/>
                  </a:cubicBezTo>
                  <a:lnTo>
                    <a:pt x="1855" y="4145"/>
                  </a:lnTo>
                  <a:cubicBezTo>
                    <a:pt x="2310" y="4757"/>
                    <a:pt x="2948" y="5174"/>
                    <a:pt x="3658" y="5174"/>
                  </a:cubicBezTo>
                  <a:cubicBezTo>
                    <a:pt x="3965" y="5174"/>
                    <a:pt x="4286" y="5096"/>
                    <a:pt x="4612" y="4922"/>
                  </a:cubicBezTo>
                  <a:cubicBezTo>
                    <a:pt x="5464" y="4445"/>
                    <a:pt x="6040" y="3042"/>
                    <a:pt x="5389" y="2165"/>
                  </a:cubicBezTo>
                  <a:cubicBezTo>
                    <a:pt x="4662" y="1212"/>
                    <a:pt x="3885" y="561"/>
                    <a:pt x="2782" y="109"/>
                  </a:cubicBezTo>
                  <a:cubicBezTo>
                    <a:pt x="2602" y="35"/>
                    <a:pt x="2416" y="1"/>
                    <a:pt x="2231"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27" name="Google Shape;2434;p51">
              <a:extLst>
                <a:ext uri="{FF2B5EF4-FFF2-40B4-BE49-F238E27FC236}">
                  <a16:creationId xmlns:a16="http://schemas.microsoft.com/office/drawing/2014/main" id="{4848C304-103A-4C45-9C10-C885F3402FDA}"/>
                </a:ext>
              </a:extLst>
            </p:cNvPr>
            <p:cNvSpPr/>
            <p:nvPr/>
          </p:nvSpPr>
          <p:spPr>
            <a:xfrm>
              <a:off x="7715425" y="1735150"/>
              <a:ext cx="276925" cy="713025"/>
            </a:xfrm>
            <a:custGeom>
              <a:avLst/>
              <a:gdLst/>
              <a:ahLst/>
              <a:cxnLst/>
              <a:rect l="l" t="t" r="r" b="b"/>
              <a:pathLst>
                <a:path w="11077" h="28521" extrusionOk="0">
                  <a:moveTo>
                    <a:pt x="977" y="0"/>
                  </a:moveTo>
                  <a:cubicBezTo>
                    <a:pt x="472" y="0"/>
                    <a:pt x="0" y="676"/>
                    <a:pt x="463" y="1158"/>
                  </a:cubicBezTo>
                  <a:cubicBezTo>
                    <a:pt x="7155" y="8301"/>
                    <a:pt x="9536" y="18301"/>
                    <a:pt x="9711" y="27850"/>
                  </a:cubicBezTo>
                  <a:cubicBezTo>
                    <a:pt x="9724" y="28295"/>
                    <a:pt x="10078" y="28520"/>
                    <a:pt x="10421" y="28520"/>
                  </a:cubicBezTo>
                  <a:cubicBezTo>
                    <a:pt x="10754" y="28520"/>
                    <a:pt x="11077" y="28307"/>
                    <a:pt x="11065" y="27875"/>
                  </a:cubicBezTo>
                  <a:cubicBezTo>
                    <a:pt x="10889" y="17950"/>
                    <a:pt x="8358" y="7624"/>
                    <a:pt x="1415" y="205"/>
                  </a:cubicBezTo>
                  <a:cubicBezTo>
                    <a:pt x="1283" y="61"/>
                    <a:pt x="1128" y="0"/>
                    <a:pt x="977"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28" name="Google Shape;2435;p51">
              <a:extLst>
                <a:ext uri="{FF2B5EF4-FFF2-40B4-BE49-F238E27FC236}">
                  <a16:creationId xmlns:a16="http://schemas.microsoft.com/office/drawing/2014/main" id="{318F44B2-E1D6-426B-8F94-3CA5A6420CE8}"/>
                </a:ext>
              </a:extLst>
            </p:cNvPr>
            <p:cNvSpPr/>
            <p:nvPr/>
          </p:nvSpPr>
          <p:spPr>
            <a:xfrm>
              <a:off x="8836650" y="3187650"/>
              <a:ext cx="176075" cy="96525"/>
            </a:xfrm>
            <a:custGeom>
              <a:avLst/>
              <a:gdLst/>
              <a:ahLst/>
              <a:cxnLst/>
              <a:rect l="l" t="t" r="r" b="b"/>
              <a:pathLst>
                <a:path w="7043" h="3861" extrusionOk="0">
                  <a:moveTo>
                    <a:pt x="1278" y="0"/>
                  </a:moveTo>
                  <a:lnTo>
                    <a:pt x="0" y="3008"/>
                  </a:lnTo>
                  <a:lnTo>
                    <a:pt x="7043" y="3860"/>
                  </a:lnTo>
                  <a:lnTo>
                    <a:pt x="1278" y="0"/>
                  </a:ln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129" name="Google Shape;2436;p51">
            <a:extLst>
              <a:ext uri="{FF2B5EF4-FFF2-40B4-BE49-F238E27FC236}">
                <a16:creationId xmlns:a16="http://schemas.microsoft.com/office/drawing/2014/main" id="{303FFA1F-07E5-40EF-B39B-2E6F8F757C6D}"/>
              </a:ext>
            </a:extLst>
          </p:cNvPr>
          <p:cNvGrpSpPr/>
          <p:nvPr/>
        </p:nvGrpSpPr>
        <p:grpSpPr>
          <a:xfrm>
            <a:off x="1529376" y="115998"/>
            <a:ext cx="1057839" cy="780768"/>
            <a:chOff x="7757175" y="1399875"/>
            <a:chExt cx="1347450" cy="994525"/>
          </a:xfrm>
        </p:grpSpPr>
        <p:sp>
          <p:nvSpPr>
            <p:cNvPr id="130" name="Google Shape;2437;p51">
              <a:extLst>
                <a:ext uri="{FF2B5EF4-FFF2-40B4-BE49-F238E27FC236}">
                  <a16:creationId xmlns:a16="http://schemas.microsoft.com/office/drawing/2014/main" id="{66898B7E-EA7C-496B-9101-126698E0A802}"/>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rgbClr val="D4E6B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31" name="Google Shape;2438;p51">
              <a:extLst>
                <a:ext uri="{FF2B5EF4-FFF2-40B4-BE49-F238E27FC236}">
                  <a16:creationId xmlns:a16="http://schemas.microsoft.com/office/drawing/2014/main" id="{CC5D1D76-BAB2-41DA-85C4-016F11FCC1A6}"/>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32" name="Google Shape;2439;p51">
              <a:extLst>
                <a:ext uri="{FF2B5EF4-FFF2-40B4-BE49-F238E27FC236}">
                  <a16:creationId xmlns:a16="http://schemas.microsoft.com/office/drawing/2014/main" id="{5EC89C69-0EE2-4EC9-A8F6-445CAC3D38DA}"/>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33" name="Google Shape;2440;p51">
              <a:extLst>
                <a:ext uri="{FF2B5EF4-FFF2-40B4-BE49-F238E27FC236}">
                  <a16:creationId xmlns:a16="http://schemas.microsoft.com/office/drawing/2014/main" id="{E23D0D1F-599F-44A7-9141-0E60C2E2BF42}"/>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34" name="Google Shape;2441;p51">
              <a:extLst>
                <a:ext uri="{FF2B5EF4-FFF2-40B4-BE49-F238E27FC236}">
                  <a16:creationId xmlns:a16="http://schemas.microsoft.com/office/drawing/2014/main" id="{75E7D036-79C6-427B-94FA-DEBBB8637BE6}"/>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35" name="Google Shape;2442;p51">
              <a:extLst>
                <a:ext uri="{FF2B5EF4-FFF2-40B4-BE49-F238E27FC236}">
                  <a16:creationId xmlns:a16="http://schemas.microsoft.com/office/drawing/2014/main" id="{0296EF35-1960-42F4-8A05-64F7E66ACF40}"/>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36" name="Google Shape;2443;p51">
              <a:extLst>
                <a:ext uri="{FF2B5EF4-FFF2-40B4-BE49-F238E27FC236}">
                  <a16:creationId xmlns:a16="http://schemas.microsoft.com/office/drawing/2014/main" id="{5C2C8E5A-06C8-4E79-8F19-C40510E1D370}"/>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37" name="Google Shape;2444;p51">
              <a:extLst>
                <a:ext uri="{FF2B5EF4-FFF2-40B4-BE49-F238E27FC236}">
                  <a16:creationId xmlns:a16="http://schemas.microsoft.com/office/drawing/2014/main" id="{3D3859C9-10EB-4CA7-891D-1EE2D3CDFBD4}"/>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38" name="Google Shape;2445;p51">
              <a:extLst>
                <a:ext uri="{FF2B5EF4-FFF2-40B4-BE49-F238E27FC236}">
                  <a16:creationId xmlns:a16="http://schemas.microsoft.com/office/drawing/2014/main" id="{1BAD300B-4CC4-40CA-8141-9A4947007731}"/>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rgbClr val="D4E6B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139" name="Google Shape;2446;p51">
            <a:extLst>
              <a:ext uri="{FF2B5EF4-FFF2-40B4-BE49-F238E27FC236}">
                <a16:creationId xmlns:a16="http://schemas.microsoft.com/office/drawing/2014/main" id="{8CB7F963-A4C0-4119-8434-B7068E01C03E}"/>
              </a:ext>
            </a:extLst>
          </p:cNvPr>
          <p:cNvGrpSpPr/>
          <p:nvPr/>
        </p:nvGrpSpPr>
        <p:grpSpPr>
          <a:xfrm>
            <a:off x="9497911" y="872652"/>
            <a:ext cx="874935" cy="1034345"/>
            <a:chOff x="4377350" y="3576850"/>
            <a:chExt cx="1070125" cy="1265100"/>
          </a:xfrm>
        </p:grpSpPr>
        <p:sp>
          <p:nvSpPr>
            <p:cNvPr id="140" name="Google Shape;2447;p51">
              <a:extLst>
                <a:ext uri="{FF2B5EF4-FFF2-40B4-BE49-F238E27FC236}">
                  <a16:creationId xmlns:a16="http://schemas.microsoft.com/office/drawing/2014/main" id="{6D23818F-F723-43E3-B7ED-2C844B95FB9A}"/>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41" name="Google Shape;2448;p51">
              <a:extLst>
                <a:ext uri="{FF2B5EF4-FFF2-40B4-BE49-F238E27FC236}">
                  <a16:creationId xmlns:a16="http://schemas.microsoft.com/office/drawing/2014/main" id="{07B7816E-7E5D-4D05-BB03-BF01BED159D8}"/>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rgbClr val="D4E6B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42" name="Google Shape;2449;p51">
              <a:extLst>
                <a:ext uri="{FF2B5EF4-FFF2-40B4-BE49-F238E27FC236}">
                  <a16:creationId xmlns:a16="http://schemas.microsoft.com/office/drawing/2014/main" id="{72BF005E-6CE7-441F-A278-F7E044C3A52A}"/>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rgbClr val="D4E6B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43" name="Google Shape;2450;p51">
              <a:extLst>
                <a:ext uri="{FF2B5EF4-FFF2-40B4-BE49-F238E27FC236}">
                  <a16:creationId xmlns:a16="http://schemas.microsoft.com/office/drawing/2014/main" id="{AD6B71EF-B67E-430B-B430-17980D8E030F}"/>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rgbClr val="D4E6B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44" name="Google Shape;2451;p51">
              <a:extLst>
                <a:ext uri="{FF2B5EF4-FFF2-40B4-BE49-F238E27FC236}">
                  <a16:creationId xmlns:a16="http://schemas.microsoft.com/office/drawing/2014/main" id="{7FD1FA5B-3543-476C-9FBA-641ABC98EB5A}"/>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rgbClr val="2F6E6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45" name="Google Shape;2452;p51">
              <a:extLst>
                <a:ext uri="{FF2B5EF4-FFF2-40B4-BE49-F238E27FC236}">
                  <a16:creationId xmlns:a16="http://schemas.microsoft.com/office/drawing/2014/main" id="{238D3094-08AA-4A93-BEE8-AE82FE5BD60E}"/>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pic>
        <p:nvPicPr>
          <p:cNvPr id="147" name="Picture 5">
            <a:extLst>
              <a:ext uri="{FF2B5EF4-FFF2-40B4-BE49-F238E27FC236}">
                <a16:creationId xmlns:a16="http://schemas.microsoft.com/office/drawing/2014/main" id="{983D4DF0-E21C-439C-B97D-D2A02BFDEDB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8964791" y="3771237"/>
            <a:ext cx="2987238" cy="3110357"/>
          </a:xfrm>
          <a:prstGeom prst="rect">
            <a:avLst/>
          </a:prstGeom>
        </p:spPr>
      </p:pic>
      <p:pic>
        <p:nvPicPr>
          <p:cNvPr id="148" name="Picture 7">
            <a:extLst>
              <a:ext uri="{FF2B5EF4-FFF2-40B4-BE49-F238E27FC236}">
                <a16:creationId xmlns:a16="http://schemas.microsoft.com/office/drawing/2014/main" id="{94CF7260-F83A-458C-B7D9-80F51CEB5D71}"/>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302179" y="1631137"/>
            <a:ext cx="2838702" cy="5266025"/>
          </a:xfrm>
          <a:prstGeom prst="rect">
            <a:avLst/>
          </a:prstGeom>
        </p:spPr>
      </p:pic>
      <p:pic>
        <p:nvPicPr>
          <p:cNvPr id="149" name="Picture 7">
            <a:extLst>
              <a:ext uri="{FF2B5EF4-FFF2-40B4-BE49-F238E27FC236}">
                <a16:creationId xmlns:a16="http://schemas.microsoft.com/office/drawing/2014/main" id="{7AD7A4E4-6781-474C-B7A2-45CDA183512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037071" y="2884951"/>
            <a:ext cx="2110523" cy="4080028"/>
          </a:xfrm>
          <a:prstGeom prst="rect">
            <a:avLst/>
          </a:prstGeom>
        </p:spPr>
      </p:pic>
      <p:pic>
        <p:nvPicPr>
          <p:cNvPr id="150" name="Picture 7">
            <a:extLst>
              <a:ext uri="{FF2B5EF4-FFF2-40B4-BE49-F238E27FC236}">
                <a16:creationId xmlns:a16="http://schemas.microsoft.com/office/drawing/2014/main" id="{D91381A5-CC43-4668-AAB4-98E644BB457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2008465" y="4700075"/>
            <a:ext cx="1315050" cy="2353559"/>
          </a:xfrm>
          <a:prstGeom prst="rect">
            <a:avLst/>
          </a:prstGeom>
        </p:spPr>
      </p:pic>
      <p:grpSp>
        <p:nvGrpSpPr>
          <p:cNvPr id="151" name="Google Shape;2453;p51">
            <a:extLst>
              <a:ext uri="{FF2B5EF4-FFF2-40B4-BE49-F238E27FC236}">
                <a16:creationId xmlns:a16="http://schemas.microsoft.com/office/drawing/2014/main" id="{3F4D7A7F-C19D-4054-962A-8D062AE1BBBD}"/>
              </a:ext>
            </a:extLst>
          </p:cNvPr>
          <p:cNvGrpSpPr/>
          <p:nvPr/>
        </p:nvGrpSpPr>
        <p:grpSpPr>
          <a:xfrm rot="20530116">
            <a:off x="11319391" y="3111219"/>
            <a:ext cx="614884" cy="496204"/>
            <a:chOff x="3973200" y="2218800"/>
            <a:chExt cx="1850925" cy="1081725"/>
          </a:xfrm>
        </p:grpSpPr>
        <p:sp>
          <p:nvSpPr>
            <p:cNvPr id="152" name="Google Shape;2454;p51">
              <a:extLst>
                <a:ext uri="{FF2B5EF4-FFF2-40B4-BE49-F238E27FC236}">
                  <a16:creationId xmlns:a16="http://schemas.microsoft.com/office/drawing/2014/main" id="{2665B8DD-4843-4F2A-A83E-EE80CD262D7A}"/>
                </a:ext>
              </a:extLst>
            </p:cNvPr>
            <p:cNvSpPr/>
            <p:nvPr/>
          </p:nvSpPr>
          <p:spPr>
            <a:xfrm>
              <a:off x="3973200" y="2218800"/>
              <a:ext cx="886625" cy="1081725"/>
            </a:xfrm>
            <a:custGeom>
              <a:avLst/>
              <a:gdLst/>
              <a:ahLst/>
              <a:cxnLst/>
              <a:rect l="l" t="t" r="r" b="b"/>
              <a:pathLst>
                <a:path w="35465" h="43269" extrusionOk="0">
                  <a:moveTo>
                    <a:pt x="14159" y="1"/>
                  </a:moveTo>
                  <a:cubicBezTo>
                    <a:pt x="12638" y="1"/>
                    <a:pt x="11181" y="333"/>
                    <a:pt x="9825" y="1024"/>
                  </a:cubicBezTo>
                  <a:cubicBezTo>
                    <a:pt x="1" y="6012"/>
                    <a:pt x="7620" y="16839"/>
                    <a:pt x="13735" y="20047"/>
                  </a:cubicBezTo>
                  <a:cubicBezTo>
                    <a:pt x="9806" y="22948"/>
                    <a:pt x="13686" y="27370"/>
                    <a:pt x="18466" y="27370"/>
                  </a:cubicBezTo>
                  <a:cubicBezTo>
                    <a:pt x="18929" y="27370"/>
                    <a:pt x="19401" y="27328"/>
                    <a:pt x="19876" y="27240"/>
                  </a:cubicBezTo>
                  <a:lnTo>
                    <a:pt x="19876" y="27240"/>
                  </a:lnTo>
                  <a:cubicBezTo>
                    <a:pt x="19851" y="27265"/>
                    <a:pt x="15916" y="28267"/>
                    <a:pt x="13384" y="30322"/>
                  </a:cubicBezTo>
                  <a:cubicBezTo>
                    <a:pt x="11054" y="32202"/>
                    <a:pt x="11680" y="35210"/>
                    <a:pt x="15916" y="37014"/>
                  </a:cubicBezTo>
                  <a:cubicBezTo>
                    <a:pt x="15916" y="37014"/>
                    <a:pt x="14862" y="43269"/>
                    <a:pt x="21893" y="43269"/>
                  </a:cubicBezTo>
                  <a:cubicBezTo>
                    <a:pt x="22296" y="43269"/>
                    <a:pt x="22726" y="43248"/>
                    <a:pt x="23184" y="43205"/>
                  </a:cubicBezTo>
                  <a:cubicBezTo>
                    <a:pt x="31655" y="42403"/>
                    <a:pt x="32683" y="33856"/>
                    <a:pt x="35465" y="30648"/>
                  </a:cubicBezTo>
                  <a:lnTo>
                    <a:pt x="35465" y="18042"/>
                  </a:lnTo>
                  <a:cubicBezTo>
                    <a:pt x="29322" y="6866"/>
                    <a:pt x="21074" y="1"/>
                    <a:pt x="14159" y="1"/>
                  </a:cubicBezTo>
                  <a:close/>
                </a:path>
              </a:pathLst>
            </a:custGeom>
            <a:solidFill>
              <a:srgbClr val="2F6E6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53" name="Google Shape;2455;p51">
              <a:extLst>
                <a:ext uri="{FF2B5EF4-FFF2-40B4-BE49-F238E27FC236}">
                  <a16:creationId xmlns:a16="http://schemas.microsoft.com/office/drawing/2014/main" id="{2B06C151-C8E3-4554-B177-9B2650DA158A}"/>
                </a:ext>
              </a:extLst>
            </p:cNvPr>
            <p:cNvSpPr/>
            <p:nvPr/>
          </p:nvSpPr>
          <p:spPr>
            <a:xfrm>
              <a:off x="4214450" y="2311975"/>
              <a:ext cx="542700" cy="382000"/>
            </a:xfrm>
            <a:custGeom>
              <a:avLst/>
              <a:gdLst/>
              <a:ahLst/>
              <a:cxnLst/>
              <a:rect l="l" t="t" r="r" b="b"/>
              <a:pathLst>
                <a:path w="21708" h="15280" extrusionOk="0">
                  <a:moveTo>
                    <a:pt x="5991" y="0"/>
                  </a:moveTo>
                  <a:cubicBezTo>
                    <a:pt x="4867" y="0"/>
                    <a:pt x="3757" y="249"/>
                    <a:pt x="2757" y="856"/>
                  </a:cubicBezTo>
                  <a:cubicBezTo>
                    <a:pt x="752" y="2059"/>
                    <a:pt x="0" y="4465"/>
                    <a:pt x="902" y="6620"/>
                  </a:cubicBezTo>
                  <a:cubicBezTo>
                    <a:pt x="1615" y="8332"/>
                    <a:pt x="3339" y="9679"/>
                    <a:pt x="5170" y="9679"/>
                  </a:cubicBezTo>
                  <a:cubicBezTo>
                    <a:pt x="5592" y="9679"/>
                    <a:pt x="6019" y="9607"/>
                    <a:pt x="6441" y="9453"/>
                  </a:cubicBezTo>
                  <a:cubicBezTo>
                    <a:pt x="8973" y="8525"/>
                    <a:pt x="9499" y="5242"/>
                    <a:pt x="7519" y="3864"/>
                  </a:cubicBezTo>
                  <a:lnTo>
                    <a:pt x="7519" y="3864"/>
                  </a:lnTo>
                  <a:cubicBezTo>
                    <a:pt x="14186" y="4490"/>
                    <a:pt x="17569" y="11257"/>
                    <a:pt x="21128" y="15217"/>
                  </a:cubicBezTo>
                  <a:cubicBezTo>
                    <a:pt x="21172" y="15261"/>
                    <a:pt x="21225" y="15279"/>
                    <a:pt x="21280" y="15279"/>
                  </a:cubicBezTo>
                  <a:cubicBezTo>
                    <a:pt x="21479" y="15279"/>
                    <a:pt x="21708" y="15037"/>
                    <a:pt x="21629" y="14841"/>
                  </a:cubicBezTo>
                  <a:cubicBezTo>
                    <a:pt x="20552" y="11984"/>
                    <a:pt x="18446" y="9052"/>
                    <a:pt x="16642" y="6595"/>
                  </a:cubicBezTo>
                  <a:cubicBezTo>
                    <a:pt x="14912" y="4239"/>
                    <a:pt x="12707" y="2159"/>
                    <a:pt x="10025" y="931"/>
                  </a:cubicBezTo>
                  <a:cubicBezTo>
                    <a:pt x="8780" y="378"/>
                    <a:pt x="7375" y="0"/>
                    <a:pt x="5991" y="0"/>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54" name="Google Shape;2456;p51">
              <a:extLst>
                <a:ext uri="{FF2B5EF4-FFF2-40B4-BE49-F238E27FC236}">
                  <a16:creationId xmlns:a16="http://schemas.microsoft.com/office/drawing/2014/main" id="{9D26EB2E-1C5B-4D1E-A459-045606275D52}"/>
                </a:ext>
              </a:extLst>
            </p:cNvPr>
            <p:cNvSpPr/>
            <p:nvPr/>
          </p:nvSpPr>
          <p:spPr>
            <a:xfrm>
              <a:off x="4367500" y="2677600"/>
              <a:ext cx="328800" cy="160775"/>
            </a:xfrm>
            <a:custGeom>
              <a:avLst/>
              <a:gdLst/>
              <a:ahLst/>
              <a:cxnLst/>
              <a:rect l="l" t="t" r="r" b="b"/>
              <a:pathLst>
                <a:path w="13152" h="6431" extrusionOk="0">
                  <a:moveTo>
                    <a:pt x="6691" y="0"/>
                  </a:moveTo>
                  <a:cubicBezTo>
                    <a:pt x="4026" y="0"/>
                    <a:pt x="1364" y="761"/>
                    <a:pt x="620" y="3123"/>
                  </a:cubicBezTo>
                  <a:cubicBezTo>
                    <a:pt x="1" y="5135"/>
                    <a:pt x="1924" y="6430"/>
                    <a:pt x="3681" y="6430"/>
                  </a:cubicBezTo>
                  <a:cubicBezTo>
                    <a:pt x="4768" y="6430"/>
                    <a:pt x="5792" y="5934"/>
                    <a:pt x="6109" y="4803"/>
                  </a:cubicBezTo>
                  <a:cubicBezTo>
                    <a:pt x="6560" y="3274"/>
                    <a:pt x="5231" y="2422"/>
                    <a:pt x="4028" y="2396"/>
                  </a:cubicBezTo>
                  <a:cubicBezTo>
                    <a:pt x="4524" y="2035"/>
                    <a:pt x="4997" y="1885"/>
                    <a:pt x="5460" y="1885"/>
                  </a:cubicBezTo>
                  <a:cubicBezTo>
                    <a:pt x="6472" y="1885"/>
                    <a:pt x="7433" y="2600"/>
                    <a:pt x="8465" y="3374"/>
                  </a:cubicBezTo>
                  <a:cubicBezTo>
                    <a:pt x="8527" y="3424"/>
                    <a:pt x="8625" y="3447"/>
                    <a:pt x="8750" y="3447"/>
                  </a:cubicBezTo>
                  <a:cubicBezTo>
                    <a:pt x="9625" y="3447"/>
                    <a:pt x="11810" y="2331"/>
                    <a:pt x="12249" y="1695"/>
                  </a:cubicBezTo>
                  <a:cubicBezTo>
                    <a:pt x="13151" y="442"/>
                    <a:pt x="9417" y="241"/>
                    <a:pt x="9392" y="241"/>
                  </a:cubicBezTo>
                  <a:cubicBezTo>
                    <a:pt x="8545" y="92"/>
                    <a:pt x="7618" y="0"/>
                    <a:pt x="6691" y="0"/>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55" name="Google Shape;2457;p51">
              <a:extLst>
                <a:ext uri="{FF2B5EF4-FFF2-40B4-BE49-F238E27FC236}">
                  <a16:creationId xmlns:a16="http://schemas.microsoft.com/office/drawing/2014/main" id="{6FE33BE7-0A3F-40AC-89AC-24D3E3BE8249}"/>
                </a:ext>
              </a:extLst>
            </p:cNvPr>
            <p:cNvSpPr/>
            <p:nvPr/>
          </p:nvSpPr>
          <p:spPr>
            <a:xfrm>
              <a:off x="4307800" y="2488725"/>
              <a:ext cx="342675" cy="173650"/>
            </a:xfrm>
            <a:custGeom>
              <a:avLst/>
              <a:gdLst/>
              <a:ahLst/>
              <a:cxnLst/>
              <a:rect l="l" t="t" r="r" b="b"/>
              <a:pathLst>
                <a:path w="13707" h="6946" extrusionOk="0">
                  <a:moveTo>
                    <a:pt x="6900" y="0"/>
                  </a:moveTo>
                  <a:cubicBezTo>
                    <a:pt x="6547" y="0"/>
                    <a:pt x="6396" y="181"/>
                    <a:pt x="6366" y="327"/>
                  </a:cubicBezTo>
                  <a:cubicBezTo>
                    <a:pt x="5239" y="4964"/>
                    <a:pt x="1279" y="3886"/>
                    <a:pt x="727" y="4413"/>
                  </a:cubicBezTo>
                  <a:cubicBezTo>
                    <a:pt x="0" y="5164"/>
                    <a:pt x="1304" y="5992"/>
                    <a:pt x="2005" y="6242"/>
                  </a:cubicBezTo>
                  <a:cubicBezTo>
                    <a:pt x="2595" y="6431"/>
                    <a:pt x="3224" y="6495"/>
                    <a:pt x="3870" y="6495"/>
                  </a:cubicBezTo>
                  <a:cubicBezTo>
                    <a:pt x="5195" y="6495"/>
                    <a:pt x="6593" y="6228"/>
                    <a:pt x="7881" y="6228"/>
                  </a:cubicBezTo>
                  <a:cubicBezTo>
                    <a:pt x="8046" y="6228"/>
                    <a:pt x="8210" y="6232"/>
                    <a:pt x="8371" y="6242"/>
                  </a:cubicBezTo>
                  <a:cubicBezTo>
                    <a:pt x="9775" y="6317"/>
                    <a:pt x="11229" y="6944"/>
                    <a:pt x="12582" y="6944"/>
                  </a:cubicBezTo>
                  <a:cubicBezTo>
                    <a:pt x="12617" y="6945"/>
                    <a:pt x="12651" y="6945"/>
                    <a:pt x="12683" y="6945"/>
                  </a:cubicBezTo>
                  <a:cubicBezTo>
                    <a:pt x="13547" y="6945"/>
                    <a:pt x="13707" y="6636"/>
                    <a:pt x="13635" y="6443"/>
                  </a:cubicBezTo>
                  <a:cubicBezTo>
                    <a:pt x="13108" y="4914"/>
                    <a:pt x="11504" y="3260"/>
                    <a:pt x="10351" y="2157"/>
                  </a:cubicBezTo>
                  <a:cubicBezTo>
                    <a:pt x="8500" y="444"/>
                    <a:pt x="7452" y="0"/>
                    <a:pt x="6900" y="0"/>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56" name="Google Shape;2458;p51">
              <a:extLst>
                <a:ext uri="{FF2B5EF4-FFF2-40B4-BE49-F238E27FC236}">
                  <a16:creationId xmlns:a16="http://schemas.microsoft.com/office/drawing/2014/main" id="{2C6F496D-268B-45A5-B527-9B95B599BB93}"/>
                </a:ext>
              </a:extLst>
            </p:cNvPr>
            <p:cNvSpPr/>
            <p:nvPr/>
          </p:nvSpPr>
          <p:spPr>
            <a:xfrm>
              <a:off x="4500050" y="2753125"/>
              <a:ext cx="277700" cy="187075"/>
            </a:xfrm>
            <a:custGeom>
              <a:avLst/>
              <a:gdLst/>
              <a:ahLst/>
              <a:cxnLst/>
              <a:rect l="l" t="t" r="r" b="b"/>
              <a:pathLst>
                <a:path w="11108" h="7483" extrusionOk="0">
                  <a:moveTo>
                    <a:pt x="8659" y="1"/>
                  </a:moveTo>
                  <a:cubicBezTo>
                    <a:pt x="5432" y="1"/>
                    <a:pt x="0" y="2867"/>
                    <a:pt x="1809" y="6092"/>
                  </a:cubicBezTo>
                  <a:cubicBezTo>
                    <a:pt x="2293" y="6968"/>
                    <a:pt x="3242" y="7483"/>
                    <a:pt x="4229" y="7483"/>
                  </a:cubicBezTo>
                  <a:cubicBezTo>
                    <a:pt x="4316" y="7483"/>
                    <a:pt x="4404" y="7479"/>
                    <a:pt x="4491" y="7471"/>
                  </a:cubicBezTo>
                  <a:cubicBezTo>
                    <a:pt x="6020" y="7295"/>
                    <a:pt x="6521" y="6193"/>
                    <a:pt x="7273" y="5040"/>
                  </a:cubicBezTo>
                  <a:cubicBezTo>
                    <a:pt x="7925" y="4087"/>
                    <a:pt x="8752" y="3461"/>
                    <a:pt x="9729" y="2859"/>
                  </a:cubicBezTo>
                  <a:cubicBezTo>
                    <a:pt x="10130" y="2609"/>
                    <a:pt x="10581" y="2358"/>
                    <a:pt x="10757" y="1857"/>
                  </a:cubicBezTo>
                  <a:cubicBezTo>
                    <a:pt x="11107" y="954"/>
                    <a:pt x="10757" y="503"/>
                    <a:pt x="9930" y="203"/>
                  </a:cubicBezTo>
                  <a:cubicBezTo>
                    <a:pt x="9577" y="65"/>
                    <a:pt x="9142" y="1"/>
                    <a:pt x="8659" y="1"/>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57" name="Google Shape;2459;p51">
              <a:extLst>
                <a:ext uri="{FF2B5EF4-FFF2-40B4-BE49-F238E27FC236}">
                  <a16:creationId xmlns:a16="http://schemas.microsoft.com/office/drawing/2014/main" id="{DFDB4251-7DDA-45D5-9D6D-B3BF069E2D00}"/>
                </a:ext>
              </a:extLst>
            </p:cNvPr>
            <p:cNvSpPr/>
            <p:nvPr/>
          </p:nvSpPr>
          <p:spPr>
            <a:xfrm>
              <a:off x="4308425" y="2902100"/>
              <a:ext cx="507650" cy="196575"/>
            </a:xfrm>
            <a:custGeom>
              <a:avLst/>
              <a:gdLst/>
              <a:ahLst/>
              <a:cxnLst/>
              <a:rect l="l" t="t" r="r" b="b"/>
              <a:pathLst>
                <a:path w="20306" h="7863" extrusionOk="0">
                  <a:moveTo>
                    <a:pt x="18049" y="0"/>
                  </a:moveTo>
                  <a:cubicBezTo>
                    <a:pt x="17391" y="0"/>
                    <a:pt x="16019" y="1812"/>
                    <a:pt x="14211" y="2640"/>
                  </a:cubicBezTo>
                  <a:cubicBezTo>
                    <a:pt x="13550" y="2952"/>
                    <a:pt x="12826" y="3091"/>
                    <a:pt x="12103" y="3091"/>
                  </a:cubicBezTo>
                  <a:cubicBezTo>
                    <a:pt x="11316" y="3091"/>
                    <a:pt x="10530" y="2927"/>
                    <a:pt x="9825" y="2640"/>
                  </a:cubicBezTo>
                  <a:cubicBezTo>
                    <a:pt x="8838" y="2251"/>
                    <a:pt x="7966" y="2030"/>
                    <a:pt x="7033" y="2030"/>
                  </a:cubicBezTo>
                  <a:cubicBezTo>
                    <a:pt x="6521" y="2030"/>
                    <a:pt x="5991" y="2097"/>
                    <a:pt x="5414" y="2239"/>
                  </a:cubicBezTo>
                  <a:cubicBezTo>
                    <a:pt x="3760" y="2640"/>
                    <a:pt x="0" y="4795"/>
                    <a:pt x="2081" y="6850"/>
                  </a:cubicBezTo>
                  <a:cubicBezTo>
                    <a:pt x="2796" y="7561"/>
                    <a:pt x="3964" y="7862"/>
                    <a:pt x="5356" y="7862"/>
                  </a:cubicBezTo>
                  <a:cubicBezTo>
                    <a:pt x="10989" y="7862"/>
                    <a:pt x="20306" y="2926"/>
                    <a:pt x="18296" y="133"/>
                  </a:cubicBezTo>
                  <a:cubicBezTo>
                    <a:pt x="18231" y="41"/>
                    <a:pt x="18148" y="0"/>
                    <a:pt x="18049" y="0"/>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58" name="Google Shape;2460;p51">
              <a:extLst>
                <a:ext uri="{FF2B5EF4-FFF2-40B4-BE49-F238E27FC236}">
                  <a16:creationId xmlns:a16="http://schemas.microsoft.com/office/drawing/2014/main" id="{2CFB73D7-2B83-4A13-8251-152FE1624E77}"/>
                </a:ext>
              </a:extLst>
            </p:cNvPr>
            <p:cNvSpPr/>
            <p:nvPr/>
          </p:nvSpPr>
          <p:spPr>
            <a:xfrm>
              <a:off x="4484300" y="3070225"/>
              <a:ext cx="253350" cy="166975"/>
            </a:xfrm>
            <a:custGeom>
              <a:avLst/>
              <a:gdLst/>
              <a:ahLst/>
              <a:cxnLst/>
              <a:rect l="l" t="t" r="r" b="b"/>
              <a:pathLst>
                <a:path w="10134" h="6679" extrusionOk="0">
                  <a:moveTo>
                    <a:pt x="8838" y="1"/>
                  </a:moveTo>
                  <a:cubicBezTo>
                    <a:pt x="6655" y="1"/>
                    <a:pt x="1834" y="1343"/>
                    <a:pt x="835" y="3634"/>
                  </a:cubicBezTo>
                  <a:cubicBezTo>
                    <a:pt x="0" y="5543"/>
                    <a:pt x="1657" y="6679"/>
                    <a:pt x="3329" y="6679"/>
                  </a:cubicBezTo>
                  <a:cubicBezTo>
                    <a:pt x="3765" y="6679"/>
                    <a:pt x="4201" y="6602"/>
                    <a:pt x="4595" y="6441"/>
                  </a:cubicBezTo>
                  <a:cubicBezTo>
                    <a:pt x="5923" y="5940"/>
                    <a:pt x="7226" y="4687"/>
                    <a:pt x="8179" y="3659"/>
                  </a:cubicBezTo>
                  <a:cubicBezTo>
                    <a:pt x="8805" y="2982"/>
                    <a:pt x="10133" y="1403"/>
                    <a:pt x="9908" y="326"/>
                  </a:cubicBezTo>
                  <a:cubicBezTo>
                    <a:pt x="9853" y="106"/>
                    <a:pt x="9449" y="1"/>
                    <a:pt x="8838" y="1"/>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59" name="Google Shape;2461;p51">
              <a:extLst>
                <a:ext uri="{FF2B5EF4-FFF2-40B4-BE49-F238E27FC236}">
                  <a16:creationId xmlns:a16="http://schemas.microsoft.com/office/drawing/2014/main" id="{E03245E2-1C67-4D8A-AB96-F2BD9C48575B}"/>
                </a:ext>
              </a:extLst>
            </p:cNvPr>
            <p:cNvSpPr/>
            <p:nvPr/>
          </p:nvSpPr>
          <p:spPr>
            <a:xfrm>
              <a:off x="4937500" y="2218800"/>
              <a:ext cx="886625" cy="1081725"/>
            </a:xfrm>
            <a:custGeom>
              <a:avLst/>
              <a:gdLst/>
              <a:ahLst/>
              <a:cxnLst/>
              <a:rect l="l" t="t" r="r" b="b"/>
              <a:pathLst>
                <a:path w="35465" h="43269" extrusionOk="0">
                  <a:moveTo>
                    <a:pt x="21316" y="1"/>
                  </a:moveTo>
                  <a:cubicBezTo>
                    <a:pt x="14408" y="1"/>
                    <a:pt x="6143" y="6866"/>
                    <a:pt x="1" y="18042"/>
                  </a:cubicBezTo>
                  <a:lnTo>
                    <a:pt x="1" y="30648"/>
                  </a:lnTo>
                  <a:cubicBezTo>
                    <a:pt x="2808" y="33856"/>
                    <a:pt x="3835" y="42403"/>
                    <a:pt x="12281" y="43205"/>
                  </a:cubicBezTo>
                  <a:cubicBezTo>
                    <a:pt x="12741" y="43248"/>
                    <a:pt x="13172" y="43269"/>
                    <a:pt x="13576" y="43269"/>
                  </a:cubicBezTo>
                  <a:cubicBezTo>
                    <a:pt x="20626" y="43269"/>
                    <a:pt x="19549" y="37014"/>
                    <a:pt x="19549" y="37014"/>
                  </a:cubicBezTo>
                  <a:cubicBezTo>
                    <a:pt x="23785" y="35210"/>
                    <a:pt x="24412" y="32202"/>
                    <a:pt x="22106" y="30322"/>
                  </a:cubicBezTo>
                  <a:cubicBezTo>
                    <a:pt x="19549" y="28267"/>
                    <a:pt x="15615" y="27265"/>
                    <a:pt x="15590" y="27240"/>
                  </a:cubicBezTo>
                  <a:lnTo>
                    <a:pt x="15590" y="27240"/>
                  </a:lnTo>
                  <a:cubicBezTo>
                    <a:pt x="16066" y="27328"/>
                    <a:pt x="16540" y="27370"/>
                    <a:pt x="17005" y="27370"/>
                  </a:cubicBezTo>
                  <a:cubicBezTo>
                    <a:pt x="21800" y="27370"/>
                    <a:pt x="25662" y="22948"/>
                    <a:pt x="21755" y="20047"/>
                  </a:cubicBezTo>
                  <a:cubicBezTo>
                    <a:pt x="27845" y="16839"/>
                    <a:pt x="35464" y="6012"/>
                    <a:pt x="25640" y="1024"/>
                  </a:cubicBezTo>
                  <a:cubicBezTo>
                    <a:pt x="24289" y="333"/>
                    <a:pt x="22835" y="1"/>
                    <a:pt x="21316" y="1"/>
                  </a:cubicBezTo>
                  <a:close/>
                </a:path>
              </a:pathLst>
            </a:custGeom>
            <a:solidFill>
              <a:srgbClr val="2F6E6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60" name="Google Shape;2462;p51">
              <a:extLst>
                <a:ext uri="{FF2B5EF4-FFF2-40B4-BE49-F238E27FC236}">
                  <a16:creationId xmlns:a16="http://schemas.microsoft.com/office/drawing/2014/main" id="{5315BD1B-BCFA-462F-A3AE-E50C386B080E}"/>
                </a:ext>
              </a:extLst>
            </p:cNvPr>
            <p:cNvSpPr/>
            <p:nvPr/>
          </p:nvSpPr>
          <p:spPr>
            <a:xfrm>
              <a:off x="5040175" y="2311975"/>
              <a:ext cx="542725" cy="382000"/>
            </a:xfrm>
            <a:custGeom>
              <a:avLst/>
              <a:gdLst/>
              <a:ahLst/>
              <a:cxnLst/>
              <a:rect l="l" t="t" r="r" b="b"/>
              <a:pathLst>
                <a:path w="21709" h="15280" extrusionOk="0">
                  <a:moveTo>
                    <a:pt x="15717" y="0"/>
                  </a:moveTo>
                  <a:cubicBezTo>
                    <a:pt x="14333" y="0"/>
                    <a:pt x="12928" y="378"/>
                    <a:pt x="11683" y="931"/>
                  </a:cubicBezTo>
                  <a:cubicBezTo>
                    <a:pt x="9001" y="2159"/>
                    <a:pt x="6821" y="4239"/>
                    <a:pt x="5066" y="6595"/>
                  </a:cubicBezTo>
                  <a:cubicBezTo>
                    <a:pt x="3262" y="9052"/>
                    <a:pt x="1157" y="11984"/>
                    <a:pt x="79" y="14841"/>
                  </a:cubicBezTo>
                  <a:cubicBezTo>
                    <a:pt x="1" y="15037"/>
                    <a:pt x="229" y="15279"/>
                    <a:pt x="428" y="15279"/>
                  </a:cubicBezTo>
                  <a:cubicBezTo>
                    <a:pt x="484" y="15279"/>
                    <a:pt x="537" y="15261"/>
                    <a:pt x="580" y="15217"/>
                  </a:cubicBezTo>
                  <a:cubicBezTo>
                    <a:pt x="4139" y="11257"/>
                    <a:pt x="7523" y="4490"/>
                    <a:pt x="14189" y="3864"/>
                  </a:cubicBezTo>
                  <a:lnTo>
                    <a:pt x="14189" y="3864"/>
                  </a:lnTo>
                  <a:cubicBezTo>
                    <a:pt x="12209" y="5242"/>
                    <a:pt x="12736" y="8525"/>
                    <a:pt x="15267" y="9453"/>
                  </a:cubicBezTo>
                  <a:cubicBezTo>
                    <a:pt x="15694" y="9607"/>
                    <a:pt x="16124" y="9679"/>
                    <a:pt x="16547" y="9679"/>
                  </a:cubicBezTo>
                  <a:cubicBezTo>
                    <a:pt x="18386" y="9679"/>
                    <a:pt x="20093" y="8332"/>
                    <a:pt x="20806" y="6620"/>
                  </a:cubicBezTo>
                  <a:cubicBezTo>
                    <a:pt x="21708" y="4465"/>
                    <a:pt x="20956" y="2059"/>
                    <a:pt x="18951" y="856"/>
                  </a:cubicBezTo>
                  <a:cubicBezTo>
                    <a:pt x="17952" y="249"/>
                    <a:pt x="16841" y="0"/>
                    <a:pt x="15717" y="0"/>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61" name="Google Shape;2463;p51">
              <a:extLst>
                <a:ext uri="{FF2B5EF4-FFF2-40B4-BE49-F238E27FC236}">
                  <a16:creationId xmlns:a16="http://schemas.microsoft.com/office/drawing/2014/main" id="{62BE4482-9B7E-4F34-8EF6-98497C441DF9}"/>
                </a:ext>
              </a:extLst>
            </p:cNvPr>
            <p:cNvSpPr/>
            <p:nvPr/>
          </p:nvSpPr>
          <p:spPr>
            <a:xfrm>
              <a:off x="5101025" y="2677600"/>
              <a:ext cx="328800" cy="160775"/>
            </a:xfrm>
            <a:custGeom>
              <a:avLst/>
              <a:gdLst/>
              <a:ahLst/>
              <a:cxnLst/>
              <a:rect l="l" t="t" r="r" b="b"/>
              <a:pathLst>
                <a:path w="13152" h="6431" extrusionOk="0">
                  <a:moveTo>
                    <a:pt x="6486" y="0"/>
                  </a:moveTo>
                  <a:cubicBezTo>
                    <a:pt x="5559" y="0"/>
                    <a:pt x="4632" y="92"/>
                    <a:pt x="3785" y="241"/>
                  </a:cubicBezTo>
                  <a:cubicBezTo>
                    <a:pt x="3735" y="241"/>
                    <a:pt x="1" y="442"/>
                    <a:pt x="903" y="1695"/>
                  </a:cubicBezTo>
                  <a:cubicBezTo>
                    <a:pt x="1342" y="2331"/>
                    <a:pt x="3527" y="3447"/>
                    <a:pt x="4402" y="3447"/>
                  </a:cubicBezTo>
                  <a:cubicBezTo>
                    <a:pt x="4527" y="3447"/>
                    <a:pt x="4625" y="3424"/>
                    <a:pt x="4688" y="3374"/>
                  </a:cubicBezTo>
                  <a:cubicBezTo>
                    <a:pt x="5719" y="2600"/>
                    <a:pt x="6681" y="1885"/>
                    <a:pt x="7692" y="1885"/>
                  </a:cubicBezTo>
                  <a:cubicBezTo>
                    <a:pt x="8155" y="1885"/>
                    <a:pt x="8628" y="2035"/>
                    <a:pt x="9124" y="2396"/>
                  </a:cubicBezTo>
                  <a:cubicBezTo>
                    <a:pt x="7921" y="2422"/>
                    <a:pt x="6592" y="3274"/>
                    <a:pt x="7044" y="4803"/>
                  </a:cubicBezTo>
                  <a:cubicBezTo>
                    <a:pt x="7369" y="5934"/>
                    <a:pt x="8396" y="6430"/>
                    <a:pt x="9483" y="6430"/>
                  </a:cubicBezTo>
                  <a:cubicBezTo>
                    <a:pt x="11238" y="6430"/>
                    <a:pt x="13151" y="5135"/>
                    <a:pt x="12532" y="3123"/>
                  </a:cubicBezTo>
                  <a:cubicBezTo>
                    <a:pt x="11807" y="761"/>
                    <a:pt x="9150" y="0"/>
                    <a:pt x="6486" y="0"/>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62" name="Google Shape;2464;p51">
              <a:extLst>
                <a:ext uri="{FF2B5EF4-FFF2-40B4-BE49-F238E27FC236}">
                  <a16:creationId xmlns:a16="http://schemas.microsoft.com/office/drawing/2014/main" id="{A71263BC-9907-4E30-A7ED-E971F6EB2505}"/>
                </a:ext>
              </a:extLst>
            </p:cNvPr>
            <p:cNvSpPr/>
            <p:nvPr/>
          </p:nvSpPr>
          <p:spPr>
            <a:xfrm>
              <a:off x="5147450" y="2488725"/>
              <a:ext cx="342075" cy="173650"/>
            </a:xfrm>
            <a:custGeom>
              <a:avLst/>
              <a:gdLst/>
              <a:ahLst/>
              <a:cxnLst/>
              <a:rect l="l" t="t" r="r" b="b"/>
              <a:pathLst>
                <a:path w="13683" h="6946" extrusionOk="0">
                  <a:moveTo>
                    <a:pt x="6791" y="0"/>
                  </a:moveTo>
                  <a:cubicBezTo>
                    <a:pt x="6235" y="0"/>
                    <a:pt x="5193" y="444"/>
                    <a:pt x="3357" y="2157"/>
                  </a:cubicBezTo>
                  <a:cubicBezTo>
                    <a:pt x="2179" y="3260"/>
                    <a:pt x="600" y="4914"/>
                    <a:pt x="49" y="6443"/>
                  </a:cubicBezTo>
                  <a:cubicBezTo>
                    <a:pt x="0" y="6636"/>
                    <a:pt x="138" y="6945"/>
                    <a:pt x="1000" y="6945"/>
                  </a:cubicBezTo>
                  <a:cubicBezTo>
                    <a:pt x="1033" y="6945"/>
                    <a:pt x="1066" y="6945"/>
                    <a:pt x="1101" y="6944"/>
                  </a:cubicBezTo>
                  <a:cubicBezTo>
                    <a:pt x="2480" y="6944"/>
                    <a:pt x="3908" y="6317"/>
                    <a:pt x="5312" y="6242"/>
                  </a:cubicBezTo>
                  <a:cubicBezTo>
                    <a:pt x="5473" y="6232"/>
                    <a:pt x="5637" y="6228"/>
                    <a:pt x="5803" y="6228"/>
                  </a:cubicBezTo>
                  <a:cubicBezTo>
                    <a:pt x="7090" y="6228"/>
                    <a:pt x="8488" y="6495"/>
                    <a:pt x="9813" y="6495"/>
                  </a:cubicBezTo>
                  <a:cubicBezTo>
                    <a:pt x="10459" y="6495"/>
                    <a:pt x="11088" y="6431"/>
                    <a:pt x="11678" y="6242"/>
                  </a:cubicBezTo>
                  <a:cubicBezTo>
                    <a:pt x="12380" y="5992"/>
                    <a:pt x="13683" y="5164"/>
                    <a:pt x="12956" y="4413"/>
                  </a:cubicBezTo>
                  <a:cubicBezTo>
                    <a:pt x="12430" y="3886"/>
                    <a:pt x="8470" y="4964"/>
                    <a:pt x="7342" y="327"/>
                  </a:cubicBezTo>
                  <a:cubicBezTo>
                    <a:pt x="7303" y="181"/>
                    <a:pt x="7146" y="0"/>
                    <a:pt x="6791" y="0"/>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63" name="Google Shape;2465;p51">
              <a:extLst>
                <a:ext uri="{FF2B5EF4-FFF2-40B4-BE49-F238E27FC236}">
                  <a16:creationId xmlns:a16="http://schemas.microsoft.com/office/drawing/2014/main" id="{74003ADC-4755-40EB-97B7-11ACD34C71B3}"/>
                </a:ext>
              </a:extLst>
            </p:cNvPr>
            <p:cNvSpPr/>
            <p:nvPr/>
          </p:nvSpPr>
          <p:spPr>
            <a:xfrm>
              <a:off x="5019575" y="2753125"/>
              <a:ext cx="277800" cy="187075"/>
            </a:xfrm>
            <a:custGeom>
              <a:avLst/>
              <a:gdLst/>
              <a:ahLst/>
              <a:cxnLst/>
              <a:rect l="l" t="t" r="r" b="b"/>
              <a:pathLst>
                <a:path w="11112" h="7483" extrusionOk="0">
                  <a:moveTo>
                    <a:pt x="2466" y="1"/>
                  </a:moveTo>
                  <a:cubicBezTo>
                    <a:pt x="1985" y="1"/>
                    <a:pt x="1553" y="65"/>
                    <a:pt x="1204" y="203"/>
                  </a:cubicBezTo>
                  <a:cubicBezTo>
                    <a:pt x="352" y="503"/>
                    <a:pt x="1" y="954"/>
                    <a:pt x="352" y="1857"/>
                  </a:cubicBezTo>
                  <a:cubicBezTo>
                    <a:pt x="527" y="2358"/>
                    <a:pt x="978" y="2609"/>
                    <a:pt x="1379" y="2859"/>
                  </a:cubicBezTo>
                  <a:cubicBezTo>
                    <a:pt x="2382" y="3461"/>
                    <a:pt x="3184" y="4087"/>
                    <a:pt x="3835" y="5040"/>
                  </a:cubicBezTo>
                  <a:cubicBezTo>
                    <a:pt x="4587" y="6193"/>
                    <a:pt x="5114" y="7295"/>
                    <a:pt x="6617" y="7471"/>
                  </a:cubicBezTo>
                  <a:cubicBezTo>
                    <a:pt x="6705" y="7479"/>
                    <a:pt x="6792" y="7483"/>
                    <a:pt x="6879" y="7483"/>
                  </a:cubicBezTo>
                  <a:cubicBezTo>
                    <a:pt x="7866" y="7483"/>
                    <a:pt x="8817" y="6968"/>
                    <a:pt x="9324" y="6092"/>
                  </a:cubicBezTo>
                  <a:cubicBezTo>
                    <a:pt x="11111" y="2867"/>
                    <a:pt x="5677" y="1"/>
                    <a:pt x="2466" y="1"/>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64" name="Google Shape;2466;p51">
              <a:extLst>
                <a:ext uri="{FF2B5EF4-FFF2-40B4-BE49-F238E27FC236}">
                  <a16:creationId xmlns:a16="http://schemas.microsoft.com/office/drawing/2014/main" id="{503CC073-401A-411C-9AE8-A0A9E4095160}"/>
                </a:ext>
              </a:extLst>
            </p:cNvPr>
            <p:cNvSpPr/>
            <p:nvPr/>
          </p:nvSpPr>
          <p:spPr>
            <a:xfrm>
              <a:off x="4981250" y="2902100"/>
              <a:ext cx="507650" cy="196575"/>
            </a:xfrm>
            <a:custGeom>
              <a:avLst/>
              <a:gdLst/>
              <a:ahLst/>
              <a:cxnLst/>
              <a:rect l="l" t="t" r="r" b="b"/>
              <a:pathLst>
                <a:path w="20306" h="7863" extrusionOk="0">
                  <a:moveTo>
                    <a:pt x="2259" y="0"/>
                  </a:moveTo>
                  <a:cubicBezTo>
                    <a:pt x="2159" y="0"/>
                    <a:pt x="2076" y="41"/>
                    <a:pt x="2010" y="133"/>
                  </a:cubicBezTo>
                  <a:cubicBezTo>
                    <a:pt x="0" y="2926"/>
                    <a:pt x="9333" y="7862"/>
                    <a:pt x="14959" y="7862"/>
                  </a:cubicBezTo>
                  <a:cubicBezTo>
                    <a:pt x="16351" y="7862"/>
                    <a:pt x="17515" y="7561"/>
                    <a:pt x="18226" y="6850"/>
                  </a:cubicBezTo>
                  <a:cubicBezTo>
                    <a:pt x="20306" y="4795"/>
                    <a:pt x="16546" y="2640"/>
                    <a:pt x="14892" y="2239"/>
                  </a:cubicBezTo>
                  <a:cubicBezTo>
                    <a:pt x="14315" y="2097"/>
                    <a:pt x="13785" y="2030"/>
                    <a:pt x="13275" y="2030"/>
                  </a:cubicBezTo>
                  <a:cubicBezTo>
                    <a:pt x="12344" y="2030"/>
                    <a:pt x="11477" y="2251"/>
                    <a:pt x="10506" y="2640"/>
                  </a:cubicBezTo>
                  <a:cubicBezTo>
                    <a:pt x="9788" y="2927"/>
                    <a:pt x="8996" y="3091"/>
                    <a:pt x="8206" y="3091"/>
                  </a:cubicBezTo>
                  <a:cubicBezTo>
                    <a:pt x="7480" y="3091"/>
                    <a:pt x="6756" y="2952"/>
                    <a:pt x="6095" y="2640"/>
                  </a:cubicBezTo>
                  <a:cubicBezTo>
                    <a:pt x="4309" y="1812"/>
                    <a:pt x="2921" y="0"/>
                    <a:pt x="2259" y="0"/>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65" name="Google Shape;2467;p51">
              <a:extLst>
                <a:ext uri="{FF2B5EF4-FFF2-40B4-BE49-F238E27FC236}">
                  <a16:creationId xmlns:a16="http://schemas.microsoft.com/office/drawing/2014/main" id="{6ED1D457-F7A8-436F-8809-D580DFBB6222}"/>
                </a:ext>
              </a:extLst>
            </p:cNvPr>
            <p:cNvSpPr/>
            <p:nvPr/>
          </p:nvSpPr>
          <p:spPr>
            <a:xfrm>
              <a:off x="5059675" y="3070225"/>
              <a:ext cx="254000" cy="166975"/>
            </a:xfrm>
            <a:custGeom>
              <a:avLst/>
              <a:gdLst/>
              <a:ahLst/>
              <a:cxnLst/>
              <a:rect l="l" t="t" r="r" b="b"/>
              <a:pathLst>
                <a:path w="10160" h="6679" extrusionOk="0">
                  <a:moveTo>
                    <a:pt x="1309" y="1"/>
                  </a:moveTo>
                  <a:cubicBezTo>
                    <a:pt x="701" y="1"/>
                    <a:pt x="301" y="106"/>
                    <a:pt x="251" y="326"/>
                  </a:cubicBezTo>
                  <a:cubicBezTo>
                    <a:pt x="1" y="1403"/>
                    <a:pt x="1329" y="2982"/>
                    <a:pt x="1981" y="3659"/>
                  </a:cubicBezTo>
                  <a:cubicBezTo>
                    <a:pt x="2933" y="4687"/>
                    <a:pt x="4236" y="5940"/>
                    <a:pt x="5540" y="6441"/>
                  </a:cubicBezTo>
                  <a:cubicBezTo>
                    <a:pt x="5933" y="6602"/>
                    <a:pt x="6371" y="6679"/>
                    <a:pt x="6808" y="6679"/>
                  </a:cubicBezTo>
                  <a:cubicBezTo>
                    <a:pt x="8486" y="6679"/>
                    <a:pt x="10159" y="5543"/>
                    <a:pt x="9324" y="3634"/>
                  </a:cubicBezTo>
                  <a:cubicBezTo>
                    <a:pt x="8306" y="1343"/>
                    <a:pt x="3480" y="1"/>
                    <a:pt x="1309" y="1"/>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66" name="Google Shape;2468;p51">
              <a:extLst>
                <a:ext uri="{FF2B5EF4-FFF2-40B4-BE49-F238E27FC236}">
                  <a16:creationId xmlns:a16="http://schemas.microsoft.com/office/drawing/2014/main" id="{A2D89969-6E4C-4BEF-8C37-0FAC8DB96216}"/>
                </a:ext>
              </a:extLst>
            </p:cNvPr>
            <p:cNvSpPr/>
            <p:nvPr/>
          </p:nvSpPr>
          <p:spPr>
            <a:xfrm>
              <a:off x="4782725" y="2452975"/>
              <a:ext cx="232500" cy="740700"/>
            </a:xfrm>
            <a:custGeom>
              <a:avLst/>
              <a:gdLst/>
              <a:ahLst/>
              <a:cxnLst/>
              <a:rect l="l" t="t" r="r" b="b"/>
              <a:pathLst>
                <a:path w="9300" h="29628" extrusionOk="0">
                  <a:moveTo>
                    <a:pt x="1216" y="0"/>
                  </a:moveTo>
                  <a:cubicBezTo>
                    <a:pt x="984" y="0"/>
                    <a:pt x="745" y="78"/>
                    <a:pt x="502" y="254"/>
                  </a:cubicBezTo>
                  <a:cubicBezTo>
                    <a:pt x="1" y="604"/>
                    <a:pt x="1" y="1657"/>
                    <a:pt x="753" y="1732"/>
                  </a:cubicBezTo>
                  <a:cubicBezTo>
                    <a:pt x="774" y="1734"/>
                    <a:pt x="794" y="1735"/>
                    <a:pt x="814" y="1735"/>
                  </a:cubicBezTo>
                  <a:cubicBezTo>
                    <a:pt x="1414" y="1735"/>
                    <a:pt x="1541" y="1020"/>
                    <a:pt x="1129" y="705"/>
                  </a:cubicBezTo>
                  <a:cubicBezTo>
                    <a:pt x="1171" y="693"/>
                    <a:pt x="1215" y="686"/>
                    <a:pt x="1261" y="686"/>
                  </a:cubicBezTo>
                  <a:cubicBezTo>
                    <a:pt x="1405" y="686"/>
                    <a:pt x="1566" y="747"/>
                    <a:pt x="1755" y="880"/>
                  </a:cubicBezTo>
                  <a:cubicBezTo>
                    <a:pt x="1981" y="1056"/>
                    <a:pt x="2181" y="1256"/>
                    <a:pt x="2357" y="1507"/>
                  </a:cubicBezTo>
                  <a:cubicBezTo>
                    <a:pt x="2557" y="1807"/>
                    <a:pt x="2733" y="2158"/>
                    <a:pt x="2883" y="2484"/>
                  </a:cubicBezTo>
                  <a:cubicBezTo>
                    <a:pt x="3234" y="3186"/>
                    <a:pt x="3485" y="3863"/>
                    <a:pt x="3735" y="4564"/>
                  </a:cubicBezTo>
                  <a:cubicBezTo>
                    <a:pt x="3535" y="4690"/>
                    <a:pt x="3334" y="4865"/>
                    <a:pt x="3159" y="5091"/>
                  </a:cubicBezTo>
                  <a:cubicBezTo>
                    <a:pt x="2407" y="5993"/>
                    <a:pt x="2808" y="7321"/>
                    <a:pt x="3760" y="7848"/>
                  </a:cubicBezTo>
                  <a:cubicBezTo>
                    <a:pt x="1806" y="9276"/>
                    <a:pt x="2181" y="11983"/>
                    <a:pt x="2908" y="14489"/>
                  </a:cubicBezTo>
                  <a:cubicBezTo>
                    <a:pt x="1605" y="15291"/>
                    <a:pt x="1580" y="17672"/>
                    <a:pt x="1906" y="19051"/>
                  </a:cubicBezTo>
                  <a:cubicBezTo>
                    <a:pt x="2382" y="21081"/>
                    <a:pt x="3084" y="25091"/>
                    <a:pt x="4312" y="29151"/>
                  </a:cubicBezTo>
                  <a:cubicBezTo>
                    <a:pt x="4362" y="29352"/>
                    <a:pt x="4462" y="29552"/>
                    <a:pt x="4638" y="29627"/>
                  </a:cubicBezTo>
                  <a:cubicBezTo>
                    <a:pt x="4813" y="29552"/>
                    <a:pt x="4913" y="29352"/>
                    <a:pt x="4988" y="29151"/>
                  </a:cubicBezTo>
                  <a:cubicBezTo>
                    <a:pt x="6192" y="25091"/>
                    <a:pt x="6893" y="21081"/>
                    <a:pt x="7369" y="19051"/>
                  </a:cubicBezTo>
                  <a:cubicBezTo>
                    <a:pt x="7695" y="17672"/>
                    <a:pt x="7670" y="15291"/>
                    <a:pt x="6367" y="14489"/>
                  </a:cubicBezTo>
                  <a:cubicBezTo>
                    <a:pt x="7094" y="11983"/>
                    <a:pt x="7495" y="9276"/>
                    <a:pt x="5515" y="7848"/>
                  </a:cubicBezTo>
                  <a:cubicBezTo>
                    <a:pt x="6467" y="7321"/>
                    <a:pt x="6868" y="5993"/>
                    <a:pt x="6141" y="5091"/>
                  </a:cubicBezTo>
                  <a:cubicBezTo>
                    <a:pt x="5941" y="4865"/>
                    <a:pt x="5740" y="4690"/>
                    <a:pt x="5540" y="4564"/>
                  </a:cubicBezTo>
                  <a:cubicBezTo>
                    <a:pt x="5790" y="3863"/>
                    <a:pt x="6041" y="3186"/>
                    <a:pt x="6392" y="2484"/>
                  </a:cubicBezTo>
                  <a:cubicBezTo>
                    <a:pt x="6567" y="2158"/>
                    <a:pt x="6718" y="1807"/>
                    <a:pt x="6918" y="1507"/>
                  </a:cubicBezTo>
                  <a:cubicBezTo>
                    <a:pt x="7094" y="1256"/>
                    <a:pt x="7294" y="1056"/>
                    <a:pt x="7545" y="880"/>
                  </a:cubicBezTo>
                  <a:cubicBezTo>
                    <a:pt x="7716" y="747"/>
                    <a:pt x="7872" y="686"/>
                    <a:pt x="8014" y="686"/>
                  </a:cubicBezTo>
                  <a:cubicBezTo>
                    <a:pt x="8060" y="686"/>
                    <a:pt x="8104" y="693"/>
                    <a:pt x="8146" y="705"/>
                  </a:cubicBezTo>
                  <a:cubicBezTo>
                    <a:pt x="7734" y="1020"/>
                    <a:pt x="7862" y="1735"/>
                    <a:pt x="8461" y="1735"/>
                  </a:cubicBezTo>
                  <a:cubicBezTo>
                    <a:pt x="8481" y="1735"/>
                    <a:pt x="8501" y="1734"/>
                    <a:pt x="8522" y="1732"/>
                  </a:cubicBezTo>
                  <a:cubicBezTo>
                    <a:pt x="9299" y="1657"/>
                    <a:pt x="9299" y="604"/>
                    <a:pt x="8773" y="254"/>
                  </a:cubicBezTo>
                  <a:cubicBezTo>
                    <a:pt x="8530" y="78"/>
                    <a:pt x="8292" y="0"/>
                    <a:pt x="8061" y="0"/>
                  </a:cubicBezTo>
                  <a:cubicBezTo>
                    <a:pt x="6675" y="0"/>
                    <a:pt x="5554" y="2824"/>
                    <a:pt x="5189" y="4414"/>
                  </a:cubicBezTo>
                  <a:cubicBezTo>
                    <a:pt x="5014" y="4364"/>
                    <a:pt x="4813" y="4339"/>
                    <a:pt x="4638" y="4339"/>
                  </a:cubicBezTo>
                  <a:cubicBezTo>
                    <a:pt x="4462" y="4339"/>
                    <a:pt x="4287" y="4364"/>
                    <a:pt x="4086" y="4414"/>
                  </a:cubicBezTo>
                  <a:cubicBezTo>
                    <a:pt x="3742" y="2824"/>
                    <a:pt x="2607" y="0"/>
                    <a:pt x="1216"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167" name="Google Shape;1496;p46">
            <a:extLst>
              <a:ext uri="{FF2B5EF4-FFF2-40B4-BE49-F238E27FC236}">
                <a16:creationId xmlns:a16="http://schemas.microsoft.com/office/drawing/2014/main" id="{2A8EB0EC-D807-4A99-AB94-3ABB3C274DA0}"/>
              </a:ext>
            </a:extLst>
          </p:cNvPr>
          <p:cNvGrpSpPr/>
          <p:nvPr/>
        </p:nvGrpSpPr>
        <p:grpSpPr>
          <a:xfrm>
            <a:off x="8629016" y="5149228"/>
            <a:ext cx="724071" cy="473180"/>
            <a:chOff x="7218550" y="1264450"/>
            <a:chExt cx="1810175" cy="1182950"/>
          </a:xfrm>
        </p:grpSpPr>
        <p:sp>
          <p:nvSpPr>
            <p:cNvPr id="168" name="Google Shape;1497;p46">
              <a:extLst>
                <a:ext uri="{FF2B5EF4-FFF2-40B4-BE49-F238E27FC236}">
                  <a16:creationId xmlns:a16="http://schemas.microsoft.com/office/drawing/2014/main" id="{951C0259-28D5-440C-A2B4-6185B98AEA72}"/>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rgbClr val="8BB17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69" name="Google Shape;1498;p46">
              <a:extLst>
                <a:ext uri="{FF2B5EF4-FFF2-40B4-BE49-F238E27FC236}">
                  <a16:creationId xmlns:a16="http://schemas.microsoft.com/office/drawing/2014/main" id="{1DB58535-4D09-42E7-940C-BE05CE99811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rgbClr val="D4E6B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70" name="Google Shape;1499;p46">
              <a:extLst>
                <a:ext uri="{FF2B5EF4-FFF2-40B4-BE49-F238E27FC236}">
                  <a16:creationId xmlns:a16="http://schemas.microsoft.com/office/drawing/2014/main" id="{FCC9FBD7-5C33-41A9-89F5-18C67FDCE0A1}"/>
                </a:ext>
              </a:extLst>
            </p:cNvPr>
            <p:cNvSpPr/>
            <p:nvPr/>
          </p:nvSpPr>
          <p:spPr>
            <a:xfrm>
              <a:off x="7647747"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71" name="Google Shape;1500;p46">
              <a:extLst>
                <a:ext uri="{FF2B5EF4-FFF2-40B4-BE49-F238E27FC236}">
                  <a16:creationId xmlns:a16="http://schemas.microsoft.com/office/drawing/2014/main" id="{9F60BC57-0EED-4F37-9287-97A02FEE3767}"/>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72" name="Google Shape;1501;p46">
              <a:extLst>
                <a:ext uri="{FF2B5EF4-FFF2-40B4-BE49-F238E27FC236}">
                  <a16:creationId xmlns:a16="http://schemas.microsoft.com/office/drawing/2014/main" id="{50F548B0-12EC-4617-BDC3-9411B7BB7FD6}"/>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rgbClr val="EF920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73" name="Google Shape;1502;p46">
              <a:extLst>
                <a:ext uri="{FF2B5EF4-FFF2-40B4-BE49-F238E27FC236}">
                  <a16:creationId xmlns:a16="http://schemas.microsoft.com/office/drawing/2014/main" id="{C6AF9A48-F5B0-47BD-BA76-5E3A448697FD}"/>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74" name="Google Shape;1503;p46">
              <a:extLst>
                <a:ext uri="{FF2B5EF4-FFF2-40B4-BE49-F238E27FC236}">
                  <a16:creationId xmlns:a16="http://schemas.microsoft.com/office/drawing/2014/main" id="{4B6FB156-6ED6-44C2-8558-C468352CD415}"/>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rgbClr val="EF920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75" name="Google Shape;1504;p46">
              <a:extLst>
                <a:ext uri="{FF2B5EF4-FFF2-40B4-BE49-F238E27FC236}">
                  <a16:creationId xmlns:a16="http://schemas.microsoft.com/office/drawing/2014/main" id="{B44F64CC-77E0-4C20-BA67-4F8A6F5CBE5E}"/>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cs typeface="Arial"/>
                <a:sym typeface="Arial"/>
              </a:endParaRPr>
            </a:p>
          </p:txBody>
        </p:sp>
        <p:sp>
          <p:nvSpPr>
            <p:cNvPr id="176" name="Google Shape;1505;p46">
              <a:extLst>
                <a:ext uri="{FF2B5EF4-FFF2-40B4-BE49-F238E27FC236}">
                  <a16:creationId xmlns:a16="http://schemas.microsoft.com/office/drawing/2014/main" id="{2A3BF62D-FDCC-46A4-A9C9-FB302D49B775}"/>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77" name="Google Shape;1506;p46">
              <a:extLst>
                <a:ext uri="{FF2B5EF4-FFF2-40B4-BE49-F238E27FC236}">
                  <a16:creationId xmlns:a16="http://schemas.microsoft.com/office/drawing/2014/main" id="{A50D1926-0009-4BE9-AECD-7F88DDF082C8}"/>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78" name="Google Shape;1507;p46">
              <a:extLst>
                <a:ext uri="{FF2B5EF4-FFF2-40B4-BE49-F238E27FC236}">
                  <a16:creationId xmlns:a16="http://schemas.microsoft.com/office/drawing/2014/main" id="{A4E35314-F025-4B86-B107-4323F8D0E8AE}"/>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79" name="Google Shape;1508;p46">
              <a:extLst>
                <a:ext uri="{FF2B5EF4-FFF2-40B4-BE49-F238E27FC236}">
                  <a16:creationId xmlns:a16="http://schemas.microsoft.com/office/drawing/2014/main" id="{F0D28DB2-ECA6-4C55-BD4A-0EF544A5F37C}"/>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0" name="Google Shape;1509;p46">
              <a:extLst>
                <a:ext uri="{FF2B5EF4-FFF2-40B4-BE49-F238E27FC236}">
                  <a16:creationId xmlns:a16="http://schemas.microsoft.com/office/drawing/2014/main" id="{D2CB5402-68BE-4864-827A-B27C2A9345B5}"/>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pic>
        <p:nvPicPr>
          <p:cNvPr id="11" name="Picture 10">
            <a:extLst>
              <a:ext uri="{FF2B5EF4-FFF2-40B4-BE49-F238E27FC236}">
                <a16:creationId xmlns:a16="http://schemas.microsoft.com/office/drawing/2014/main" id="{C44105F3-72DC-45B6-BD80-E7C52386DBA5}"/>
              </a:ext>
            </a:extLst>
          </p:cNvPr>
          <p:cNvPicPr>
            <a:picLocks noChangeAspect="1"/>
          </p:cNvPicPr>
          <p:nvPr/>
        </p:nvPicPr>
        <p:blipFill>
          <a:blip r:embed="rId9"/>
          <a:stretch>
            <a:fillRect/>
          </a:stretch>
        </p:blipFill>
        <p:spPr>
          <a:xfrm>
            <a:off x="1482086" y="2031585"/>
            <a:ext cx="9586488" cy="1589358"/>
          </a:xfrm>
          <a:prstGeom prst="rect">
            <a:avLst/>
          </a:prstGeom>
        </p:spPr>
      </p:pic>
    </p:spTree>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Rounded Corners 53">
            <a:extLst>
              <a:ext uri="{FF2B5EF4-FFF2-40B4-BE49-F238E27FC236}">
                <a16:creationId xmlns:a16="http://schemas.microsoft.com/office/drawing/2014/main" id="{91E09117-CDB9-4DD7-9C02-2C30AB861CCF}"/>
              </a:ext>
            </a:extLst>
          </p:cNvPr>
          <p:cNvSpPr/>
          <p:nvPr/>
        </p:nvSpPr>
        <p:spPr>
          <a:xfrm>
            <a:off x="295251" y="853690"/>
            <a:ext cx="11718949" cy="5901722"/>
          </a:xfrm>
          <a:prstGeom prst="roundRect">
            <a:avLst>
              <a:gd name="adj" fmla="val 7143"/>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Google Shape;1027;p28">
            <a:extLst>
              <a:ext uri="{FF2B5EF4-FFF2-40B4-BE49-F238E27FC236}">
                <a16:creationId xmlns:a16="http://schemas.microsoft.com/office/drawing/2014/main" id="{2301214A-00DF-43B9-BBAD-E3042F467BA5}"/>
              </a:ext>
            </a:extLst>
          </p:cNvPr>
          <p:cNvSpPr/>
          <p:nvPr/>
        </p:nvSpPr>
        <p:spPr>
          <a:xfrm>
            <a:off x="3321922" y="102589"/>
            <a:ext cx="5901070" cy="65227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ysClr val="window" lastClr="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pic>
        <p:nvPicPr>
          <p:cNvPr id="6" name="Picture 5">
            <a:extLst>
              <a:ext uri="{FF2B5EF4-FFF2-40B4-BE49-F238E27FC236}">
                <a16:creationId xmlns:a16="http://schemas.microsoft.com/office/drawing/2014/main" id="{8F22D037-3CB3-49EB-9FB8-A2ED6DABB56E}"/>
              </a:ext>
            </a:extLst>
          </p:cNvPr>
          <p:cNvPicPr>
            <a:picLocks noChangeAspect="1"/>
          </p:cNvPicPr>
          <p:nvPr/>
        </p:nvPicPr>
        <p:blipFill>
          <a:blip r:embed="rId2"/>
          <a:stretch>
            <a:fillRect/>
          </a:stretch>
        </p:blipFill>
        <p:spPr>
          <a:xfrm>
            <a:off x="4845809" y="201416"/>
            <a:ext cx="2963053" cy="464575"/>
          </a:xfrm>
          <a:prstGeom prst="rect">
            <a:avLst/>
          </a:prstGeom>
        </p:spPr>
      </p:pic>
      <p:grpSp>
        <p:nvGrpSpPr>
          <p:cNvPr id="10" name="Google Shape;2436;p51">
            <a:extLst>
              <a:ext uri="{FF2B5EF4-FFF2-40B4-BE49-F238E27FC236}">
                <a16:creationId xmlns:a16="http://schemas.microsoft.com/office/drawing/2014/main" id="{1DD8A52E-191C-4735-864F-7D89BBB80AA4}"/>
              </a:ext>
            </a:extLst>
          </p:cNvPr>
          <p:cNvGrpSpPr/>
          <p:nvPr/>
        </p:nvGrpSpPr>
        <p:grpSpPr>
          <a:xfrm>
            <a:off x="295251" y="0"/>
            <a:ext cx="1057839" cy="780768"/>
            <a:chOff x="7757175" y="1399875"/>
            <a:chExt cx="1347450" cy="994525"/>
          </a:xfrm>
        </p:grpSpPr>
        <p:sp>
          <p:nvSpPr>
            <p:cNvPr id="11" name="Google Shape;2437;p51">
              <a:extLst>
                <a:ext uri="{FF2B5EF4-FFF2-40B4-BE49-F238E27FC236}">
                  <a16:creationId xmlns:a16="http://schemas.microsoft.com/office/drawing/2014/main" id="{74E0B48F-9C7B-46E0-B197-E1AB3070BDAC}"/>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rgbClr val="D4E6B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2" name="Google Shape;2438;p51">
              <a:extLst>
                <a:ext uri="{FF2B5EF4-FFF2-40B4-BE49-F238E27FC236}">
                  <a16:creationId xmlns:a16="http://schemas.microsoft.com/office/drawing/2014/main" id="{B15B9E20-037E-48D1-819C-59D9B19B0F9C}"/>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3" name="Google Shape;2439;p51">
              <a:extLst>
                <a:ext uri="{FF2B5EF4-FFF2-40B4-BE49-F238E27FC236}">
                  <a16:creationId xmlns:a16="http://schemas.microsoft.com/office/drawing/2014/main" id="{DEAF2C0D-774A-4C29-97F1-6676E8800F80}"/>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4" name="Google Shape;2440;p51">
              <a:extLst>
                <a:ext uri="{FF2B5EF4-FFF2-40B4-BE49-F238E27FC236}">
                  <a16:creationId xmlns:a16="http://schemas.microsoft.com/office/drawing/2014/main" id="{49D4EA19-EA43-4FDB-BBBE-DAA43243906A}"/>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5" name="Google Shape;2441;p51">
              <a:extLst>
                <a:ext uri="{FF2B5EF4-FFF2-40B4-BE49-F238E27FC236}">
                  <a16:creationId xmlns:a16="http://schemas.microsoft.com/office/drawing/2014/main" id="{C28E7752-84A1-46DD-BD52-098CD8A41F45}"/>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6" name="Google Shape;2442;p51">
              <a:extLst>
                <a:ext uri="{FF2B5EF4-FFF2-40B4-BE49-F238E27FC236}">
                  <a16:creationId xmlns:a16="http://schemas.microsoft.com/office/drawing/2014/main" id="{AD199570-7E48-494D-B5B7-8FCE75406110}"/>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7" name="Google Shape;2443;p51">
              <a:extLst>
                <a:ext uri="{FF2B5EF4-FFF2-40B4-BE49-F238E27FC236}">
                  <a16:creationId xmlns:a16="http://schemas.microsoft.com/office/drawing/2014/main" id="{8AB3BB15-2856-4FB5-BF72-8B30F386E0FE}"/>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 name="Google Shape;2444;p51">
              <a:extLst>
                <a:ext uri="{FF2B5EF4-FFF2-40B4-BE49-F238E27FC236}">
                  <a16:creationId xmlns:a16="http://schemas.microsoft.com/office/drawing/2014/main" id="{95A7694F-AD1C-454A-B6A6-C0E7C2529C12}"/>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9" name="Google Shape;2445;p51">
              <a:extLst>
                <a:ext uri="{FF2B5EF4-FFF2-40B4-BE49-F238E27FC236}">
                  <a16:creationId xmlns:a16="http://schemas.microsoft.com/office/drawing/2014/main" id="{996CB67C-2F85-4F02-9017-ADBC3F7E6623}"/>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rgbClr val="D4E6B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pic>
        <p:nvPicPr>
          <p:cNvPr id="43" name="Picture 42">
            <a:extLst>
              <a:ext uri="{FF2B5EF4-FFF2-40B4-BE49-F238E27FC236}">
                <a16:creationId xmlns:a16="http://schemas.microsoft.com/office/drawing/2014/main" id="{1D05C88A-C708-4319-9406-6AB3A5E2F714}"/>
              </a:ext>
            </a:extLst>
          </p:cNvPr>
          <p:cNvPicPr>
            <a:picLocks noChangeAspect="1"/>
          </p:cNvPicPr>
          <p:nvPr/>
        </p:nvPicPr>
        <p:blipFill rotWithShape="1">
          <a:blip r:embed="rId3"/>
          <a:srcRect r="37091"/>
          <a:stretch/>
        </p:blipFill>
        <p:spPr>
          <a:xfrm>
            <a:off x="5343583" y="853689"/>
            <a:ext cx="3543670" cy="3124596"/>
          </a:xfrm>
          <a:prstGeom prst="rect">
            <a:avLst/>
          </a:prstGeom>
        </p:spPr>
      </p:pic>
      <p:pic>
        <p:nvPicPr>
          <p:cNvPr id="44" name="Picture 43">
            <a:extLst>
              <a:ext uri="{FF2B5EF4-FFF2-40B4-BE49-F238E27FC236}">
                <a16:creationId xmlns:a16="http://schemas.microsoft.com/office/drawing/2014/main" id="{E4E2837E-6B4E-41A2-83BF-ABABBD9E2A66}"/>
              </a:ext>
            </a:extLst>
          </p:cNvPr>
          <p:cNvPicPr>
            <a:picLocks noChangeAspect="1"/>
          </p:cNvPicPr>
          <p:nvPr/>
        </p:nvPicPr>
        <p:blipFill>
          <a:blip r:embed="rId4"/>
          <a:stretch>
            <a:fillRect/>
          </a:stretch>
        </p:blipFill>
        <p:spPr>
          <a:xfrm>
            <a:off x="1130523" y="4033065"/>
            <a:ext cx="3037837" cy="2845915"/>
          </a:xfrm>
          <a:prstGeom prst="rect">
            <a:avLst/>
          </a:prstGeom>
        </p:spPr>
      </p:pic>
      <p:pic>
        <p:nvPicPr>
          <p:cNvPr id="48" name="Picture 47">
            <a:extLst>
              <a:ext uri="{FF2B5EF4-FFF2-40B4-BE49-F238E27FC236}">
                <a16:creationId xmlns:a16="http://schemas.microsoft.com/office/drawing/2014/main" id="{27631A70-FE82-44B4-889F-41A54349164C}"/>
              </a:ext>
            </a:extLst>
          </p:cNvPr>
          <p:cNvPicPr>
            <a:picLocks noChangeAspect="1"/>
          </p:cNvPicPr>
          <p:nvPr/>
        </p:nvPicPr>
        <p:blipFill>
          <a:blip r:embed="rId5"/>
          <a:stretch>
            <a:fillRect/>
          </a:stretch>
        </p:blipFill>
        <p:spPr>
          <a:xfrm>
            <a:off x="8887253" y="891926"/>
            <a:ext cx="3257257" cy="3353059"/>
          </a:xfrm>
          <a:prstGeom prst="rect">
            <a:avLst/>
          </a:prstGeom>
        </p:spPr>
      </p:pic>
      <p:pic>
        <p:nvPicPr>
          <p:cNvPr id="49" name="Picture 48">
            <a:extLst>
              <a:ext uri="{FF2B5EF4-FFF2-40B4-BE49-F238E27FC236}">
                <a16:creationId xmlns:a16="http://schemas.microsoft.com/office/drawing/2014/main" id="{D219AB74-09D7-4609-B48C-5C08908E2277}"/>
              </a:ext>
            </a:extLst>
          </p:cNvPr>
          <p:cNvPicPr>
            <a:picLocks noChangeAspect="1"/>
          </p:cNvPicPr>
          <p:nvPr/>
        </p:nvPicPr>
        <p:blipFill>
          <a:blip r:embed="rId6"/>
          <a:stretch>
            <a:fillRect/>
          </a:stretch>
        </p:blipFill>
        <p:spPr>
          <a:xfrm>
            <a:off x="8961267" y="3829175"/>
            <a:ext cx="3527055" cy="1860425"/>
          </a:xfrm>
          <a:prstGeom prst="rect">
            <a:avLst/>
          </a:prstGeom>
        </p:spPr>
      </p:pic>
      <p:pic>
        <p:nvPicPr>
          <p:cNvPr id="50" name="Picture 49">
            <a:extLst>
              <a:ext uri="{FF2B5EF4-FFF2-40B4-BE49-F238E27FC236}">
                <a16:creationId xmlns:a16="http://schemas.microsoft.com/office/drawing/2014/main" id="{30906A90-1D83-4761-A62B-64E6AAE8593B}"/>
              </a:ext>
            </a:extLst>
          </p:cNvPr>
          <p:cNvPicPr>
            <a:picLocks noChangeAspect="1"/>
          </p:cNvPicPr>
          <p:nvPr/>
        </p:nvPicPr>
        <p:blipFill>
          <a:blip r:embed="rId7"/>
          <a:stretch>
            <a:fillRect/>
          </a:stretch>
        </p:blipFill>
        <p:spPr>
          <a:xfrm>
            <a:off x="638913" y="1032578"/>
            <a:ext cx="4065758" cy="2760900"/>
          </a:xfrm>
          <a:prstGeom prst="snip2DiagRect">
            <a:avLst>
              <a:gd name="adj1" fmla="val 0"/>
              <a:gd name="adj2" fmla="val 6515"/>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pic>
        <p:nvPicPr>
          <p:cNvPr id="51" name="Picture 50">
            <a:extLst>
              <a:ext uri="{FF2B5EF4-FFF2-40B4-BE49-F238E27FC236}">
                <a16:creationId xmlns:a16="http://schemas.microsoft.com/office/drawing/2014/main" id="{3D5C209F-64A6-4E69-ACC6-98C2CE97CFC6}"/>
              </a:ext>
            </a:extLst>
          </p:cNvPr>
          <p:cNvPicPr>
            <a:picLocks noChangeAspect="1"/>
          </p:cNvPicPr>
          <p:nvPr/>
        </p:nvPicPr>
        <p:blipFill>
          <a:blip r:embed="rId8"/>
          <a:stretch>
            <a:fillRect/>
          </a:stretch>
        </p:blipFill>
        <p:spPr>
          <a:xfrm>
            <a:off x="9708839" y="5689600"/>
            <a:ext cx="2483161" cy="622300"/>
          </a:xfrm>
          <a:prstGeom prst="rect">
            <a:avLst/>
          </a:prstGeom>
        </p:spPr>
      </p:pic>
      <p:grpSp>
        <p:nvGrpSpPr>
          <p:cNvPr id="68" name="Group 67">
            <a:extLst>
              <a:ext uri="{FF2B5EF4-FFF2-40B4-BE49-F238E27FC236}">
                <a16:creationId xmlns:a16="http://schemas.microsoft.com/office/drawing/2014/main" id="{9B1F06CA-DC3D-48F1-B417-E4BFF7FF6476}"/>
              </a:ext>
            </a:extLst>
          </p:cNvPr>
          <p:cNvGrpSpPr/>
          <p:nvPr/>
        </p:nvGrpSpPr>
        <p:grpSpPr>
          <a:xfrm>
            <a:off x="786711" y="4014152"/>
            <a:ext cx="398145" cy="461665"/>
            <a:chOff x="786711" y="4014152"/>
            <a:chExt cx="398145" cy="461665"/>
          </a:xfrm>
        </p:grpSpPr>
        <p:pic>
          <p:nvPicPr>
            <p:cNvPr id="55" name="Picture 8">
              <a:extLst>
                <a:ext uri="{FF2B5EF4-FFF2-40B4-BE49-F238E27FC236}">
                  <a16:creationId xmlns:a16="http://schemas.microsoft.com/office/drawing/2014/main" id="{4EAD5CA1-06FB-4537-9292-0B7776E1C53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786711" y="4033065"/>
              <a:ext cx="398145" cy="434340"/>
            </a:xfrm>
            <a:prstGeom prst="rect">
              <a:avLst/>
            </a:prstGeom>
          </p:spPr>
        </p:pic>
        <p:sp>
          <p:nvSpPr>
            <p:cNvPr id="57" name="TextBox 56">
              <a:extLst>
                <a:ext uri="{FF2B5EF4-FFF2-40B4-BE49-F238E27FC236}">
                  <a16:creationId xmlns:a16="http://schemas.microsoft.com/office/drawing/2014/main" id="{0BFC4CB1-361B-4986-8A49-E6456C082BE1}"/>
                </a:ext>
              </a:extLst>
            </p:cNvPr>
            <p:cNvSpPr txBox="1"/>
            <p:nvPr/>
          </p:nvSpPr>
          <p:spPr>
            <a:xfrm>
              <a:off x="805314" y="4014152"/>
              <a:ext cx="348519" cy="461665"/>
            </a:xfrm>
            <a:prstGeom prst="rect">
              <a:avLst/>
            </a:prstGeom>
            <a:noFill/>
          </p:spPr>
          <p:txBody>
            <a:bodyPr wrap="square" rtlCol="0">
              <a:spAutoFit/>
            </a:bodyPr>
            <a:lstStyle/>
            <a:p>
              <a:r>
                <a:rPr lang="vi-VN" sz="2400" b="1" dirty="0">
                  <a:latin typeface="+mj-lt"/>
                </a:rPr>
                <a:t>1</a:t>
              </a:r>
            </a:p>
          </p:txBody>
        </p:sp>
      </p:grpSp>
      <p:grpSp>
        <p:nvGrpSpPr>
          <p:cNvPr id="69" name="Group 68">
            <a:extLst>
              <a:ext uri="{FF2B5EF4-FFF2-40B4-BE49-F238E27FC236}">
                <a16:creationId xmlns:a16="http://schemas.microsoft.com/office/drawing/2014/main" id="{3DB20CAF-66D2-4818-BC6C-418C12FB3B59}"/>
              </a:ext>
            </a:extLst>
          </p:cNvPr>
          <p:cNvGrpSpPr/>
          <p:nvPr/>
        </p:nvGrpSpPr>
        <p:grpSpPr>
          <a:xfrm>
            <a:off x="5070588" y="852832"/>
            <a:ext cx="398145" cy="461665"/>
            <a:chOff x="5070588" y="852832"/>
            <a:chExt cx="398145" cy="461665"/>
          </a:xfrm>
        </p:grpSpPr>
        <p:pic>
          <p:nvPicPr>
            <p:cNvPr id="58" name="Picture 8">
              <a:extLst>
                <a:ext uri="{FF2B5EF4-FFF2-40B4-BE49-F238E27FC236}">
                  <a16:creationId xmlns:a16="http://schemas.microsoft.com/office/drawing/2014/main" id="{9552EF97-CF74-4418-8EEC-ACF698D6E7E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5070588" y="871745"/>
              <a:ext cx="398145" cy="434340"/>
            </a:xfrm>
            <a:prstGeom prst="rect">
              <a:avLst/>
            </a:prstGeom>
          </p:spPr>
        </p:pic>
        <p:sp>
          <p:nvSpPr>
            <p:cNvPr id="59" name="TextBox 58">
              <a:extLst>
                <a:ext uri="{FF2B5EF4-FFF2-40B4-BE49-F238E27FC236}">
                  <a16:creationId xmlns:a16="http://schemas.microsoft.com/office/drawing/2014/main" id="{7BD962E2-2A74-485E-BEEE-0ABD6D926EA2}"/>
                </a:ext>
              </a:extLst>
            </p:cNvPr>
            <p:cNvSpPr txBox="1"/>
            <p:nvPr/>
          </p:nvSpPr>
          <p:spPr>
            <a:xfrm>
              <a:off x="5089191" y="852832"/>
              <a:ext cx="348519" cy="461665"/>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2</a:t>
              </a:r>
              <a:endParaRPr lang="vi-VN" sz="2400" b="1" dirty="0">
                <a:latin typeface="Times New Roman" panose="02020603050405020304" pitchFamily="18" charset="0"/>
                <a:cs typeface="Times New Roman" panose="02020603050405020304" pitchFamily="18" charset="0"/>
              </a:endParaRPr>
            </a:p>
          </p:txBody>
        </p:sp>
      </p:grpSp>
      <p:grpSp>
        <p:nvGrpSpPr>
          <p:cNvPr id="70" name="Group 69">
            <a:extLst>
              <a:ext uri="{FF2B5EF4-FFF2-40B4-BE49-F238E27FC236}">
                <a16:creationId xmlns:a16="http://schemas.microsoft.com/office/drawing/2014/main" id="{3D2EF392-30BB-4C07-BFD7-6A8D3301BDBF}"/>
              </a:ext>
            </a:extLst>
          </p:cNvPr>
          <p:cNvGrpSpPr/>
          <p:nvPr/>
        </p:nvGrpSpPr>
        <p:grpSpPr>
          <a:xfrm>
            <a:off x="5007484" y="3880803"/>
            <a:ext cx="398145" cy="461665"/>
            <a:chOff x="5007484" y="3880803"/>
            <a:chExt cx="398145" cy="461665"/>
          </a:xfrm>
        </p:grpSpPr>
        <p:pic>
          <p:nvPicPr>
            <p:cNvPr id="60" name="Picture 8">
              <a:extLst>
                <a:ext uri="{FF2B5EF4-FFF2-40B4-BE49-F238E27FC236}">
                  <a16:creationId xmlns:a16="http://schemas.microsoft.com/office/drawing/2014/main" id="{3316A415-E42E-424E-8AA9-55A63278E44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5007484" y="3899716"/>
              <a:ext cx="398145" cy="434340"/>
            </a:xfrm>
            <a:prstGeom prst="rect">
              <a:avLst/>
            </a:prstGeom>
          </p:spPr>
        </p:pic>
        <p:sp>
          <p:nvSpPr>
            <p:cNvPr id="61" name="TextBox 60">
              <a:extLst>
                <a:ext uri="{FF2B5EF4-FFF2-40B4-BE49-F238E27FC236}">
                  <a16:creationId xmlns:a16="http://schemas.microsoft.com/office/drawing/2014/main" id="{65B9FBCF-7A69-4B70-A82F-0D6E31375664}"/>
                </a:ext>
              </a:extLst>
            </p:cNvPr>
            <p:cNvSpPr txBox="1"/>
            <p:nvPr/>
          </p:nvSpPr>
          <p:spPr>
            <a:xfrm>
              <a:off x="5026087" y="3880803"/>
              <a:ext cx="348519" cy="461665"/>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3</a:t>
              </a:r>
              <a:endParaRPr lang="vi-VN" sz="2400" b="1" dirty="0">
                <a:latin typeface="Times New Roman" panose="02020603050405020304" pitchFamily="18" charset="0"/>
                <a:cs typeface="Times New Roman" panose="02020603050405020304" pitchFamily="18" charset="0"/>
              </a:endParaRPr>
            </a:p>
          </p:txBody>
        </p:sp>
      </p:grpSp>
      <p:grpSp>
        <p:nvGrpSpPr>
          <p:cNvPr id="71" name="Group 70">
            <a:extLst>
              <a:ext uri="{FF2B5EF4-FFF2-40B4-BE49-F238E27FC236}">
                <a16:creationId xmlns:a16="http://schemas.microsoft.com/office/drawing/2014/main" id="{82B7EBE3-0C14-4ECC-96D9-9AD870079B9C}"/>
              </a:ext>
            </a:extLst>
          </p:cNvPr>
          <p:cNvGrpSpPr/>
          <p:nvPr/>
        </p:nvGrpSpPr>
        <p:grpSpPr>
          <a:xfrm>
            <a:off x="8598045" y="833645"/>
            <a:ext cx="398145" cy="461665"/>
            <a:chOff x="8598045" y="871745"/>
            <a:chExt cx="398145" cy="461665"/>
          </a:xfrm>
        </p:grpSpPr>
        <p:pic>
          <p:nvPicPr>
            <p:cNvPr id="62" name="Picture 8">
              <a:extLst>
                <a:ext uri="{FF2B5EF4-FFF2-40B4-BE49-F238E27FC236}">
                  <a16:creationId xmlns:a16="http://schemas.microsoft.com/office/drawing/2014/main" id="{26F7CFD3-5B94-4FD1-9C2C-C543D8CEFC0E}"/>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8598045" y="890658"/>
              <a:ext cx="398145" cy="434340"/>
            </a:xfrm>
            <a:prstGeom prst="rect">
              <a:avLst/>
            </a:prstGeom>
          </p:spPr>
        </p:pic>
        <p:sp>
          <p:nvSpPr>
            <p:cNvPr id="63" name="TextBox 62">
              <a:extLst>
                <a:ext uri="{FF2B5EF4-FFF2-40B4-BE49-F238E27FC236}">
                  <a16:creationId xmlns:a16="http://schemas.microsoft.com/office/drawing/2014/main" id="{C720146F-766E-47E5-869E-FB476B00C031}"/>
                </a:ext>
              </a:extLst>
            </p:cNvPr>
            <p:cNvSpPr txBox="1"/>
            <p:nvPr/>
          </p:nvSpPr>
          <p:spPr>
            <a:xfrm>
              <a:off x="8616648" y="871745"/>
              <a:ext cx="348519" cy="461665"/>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4</a:t>
              </a:r>
              <a:endParaRPr lang="vi-VN" sz="2400" b="1" dirty="0">
                <a:latin typeface="Times New Roman" panose="02020603050405020304" pitchFamily="18" charset="0"/>
                <a:cs typeface="Times New Roman" panose="02020603050405020304" pitchFamily="18" charset="0"/>
              </a:endParaRPr>
            </a:p>
          </p:txBody>
        </p:sp>
      </p:grpSp>
      <p:grpSp>
        <p:nvGrpSpPr>
          <p:cNvPr id="72" name="Group 71">
            <a:extLst>
              <a:ext uri="{FF2B5EF4-FFF2-40B4-BE49-F238E27FC236}">
                <a16:creationId xmlns:a16="http://schemas.microsoft.com/office/drawing/2014/main" id="{0DBDAB87-6060-4517-AB5C-C1657B1F824E}"/>
              </a:ext>
            </a:extLst>
          </p:cNvPr>
          <p:cNvGrpSpPr/>
          <p:nvPr/>
        </p:nvGrpSpPr>
        <p:grpSpPr>
          <a:xfrm>
            <a:off x="8677355" y="3925338"/>
            <a:ext cx="398145" cy="461665"/>
            <a:chOff x="8677355" y="3925338"/>
            <a:chExt cx="398145" cy="461665"/>
          </a:xfrm>
        </p:grpSpPr>
        <p:pic>
          <p:nvPicPr>
            <p:cNvPr id="66" name="Picture 8">
              <a:extLst>
                <a:ext uri="{FF2B5EF4-FFF2-40B4-BE49-F238E27FC236}">
                  <a16:creationId xmlns:a16="http://schemas.microsoft.com/office/drawing/2014/main" id="{9E83DF9E-7D3E-4A62-9E01-DE6FB451BA1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8677355" y="3944251"/>
              <a:ext cx="398145" cy="434340"/>
            </a:xfrm>
            <a:prstGeom prst="rect">
              <a:avLst/>
            </a:prstGeom>
          </p:spPr>
        </p:pic>
        <p:sp>
          <p:nvSpPr>
            <p:cNvPr id="67" name="TextBox 66">
              <a:extLst>
                <a:ext uri="{FF2B5EF4-FFF2-40B4-BE49-F238E27FC236}">
                  <a16:creationId xmlns:a16="http://schemas.microsoft.com/office/drawing/2014/main" id="{EB9FC774-1EB0-4E9F-A7BD-16EFD821175D}"/>
                </a:ext>
              </a:extLst>
            </p:cNvPr>
            <p:cNvSpPr txBox="1"/>
            <p:nvPr/>
          </p:nvSpPr>
          <p:spPr>
            <a:xfrm>
              <a:off x="8695958" y="3925338"/>
              <a:ext cx="348519" cy="461665"/>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5</a:t>
              </a:r>
              <a:endParaRPr lang="vi-VN" sz="2400" b="1" dirty="0">
                <a:latin typeface="Times New Roman" panose="02020603050405020304" pitchFamily="18" charset="0"/>
                <a:cs typeface="Times New Roman" panose="02020603050405020304" pitchFamily="18" charset="0"/>
              </a:endParaRPr>
            </a:p>
          </p:txBody>
        </p:sp>
      </p:grpSp>
      <p:grpSp>
        <p:nvGrpSpPr>
          <p:cNvPr id="74" name="Group 73">
            <a:extLst>
              <a:ext uri="{FF2B5EF4-FFF2-40B4-BE49-F238E27FC236}">
                <a16:creationId xmlns:a16="http://schemas.microsoft.com/office/drawing/2014/main" id="{15473A46-2239-436E-846F-9FE7C1443442}"/>
              </a:ext>
            </a:extLst>
          </p:cNvPr>
          <p:cNvGrpSpPr/>
          <p:nvPr/>
        </p:nvGrpSpPr>
        <p:grpSpPr>
          <a:xfrm>
            <a:off x="5343583" y="3762385"/>
            <a:ext cx="3061982" cy="3629015"/>
            <a:chOff x="5343583" y="3762385"/>
            <a:chExt cx="3061982" cy="3629015"/>
          </a:xfrm>
        </p:grpSpPr>
        <p:pic>
          <p:nvPicPr>
            <p:cNvPr id="47" name="Picture 46">
              <a:extLst>
                <a:ext uri="{FF2B5EF4-FFF2-40B4-BE49-F238E27FC236}">
                  <a16:creationId xmlns:a16="http://schemas.microsoft.com/office/drawing/2014/main" id="{BC1C0EBC-42E8-4E9A-82EC-72B1E4482BC5}"/>
                </a:ext>
              </a:extLst>
            </p:cNvPr>
            <p:cNvPicPr>
              <a:picLocks noChangeAspect="1"/>
            </p:cNvPicPr>
            <p:nvPr/>
          </p:nvPicPr>
          <p:blipFill>
            <a:blip r:embed="rId11"/>
            <a:stretch>
              <a:fillRect/>
            </a:stretch>
          </p:blipFill>
          <p:spPr>
            <a:xfrm>
              <a:off x="5343583" y="3762385"/>
              <a:ext cx="3061982" cy="3629015"/>
            </a:xfrm>
            <a:prstGeom prst="rect">
              <a:avLst/>
            </a:prstGeom>
          </p:spPr>
        </p:pic>
        <p:pic>
          <p:nvPicPr>
            <p:cNvPr id="73" name="Picture 72">
              <a:extLst>
                <a:ext uri="{FF2B5EF4-FFF2-40B4-BE49-F238E27FC236}">
                  <a16:creationId xmlns:a16="http://schemas.microsoft.com/office/drawing/2014/main" id="{579CB65B-44DB-4817-9FDA-64EC3664291F}"/>
                </a:ext>
              </a:extLst>
            </p:cNvPr>
            <p:cNvPicPr>
              <a:picLocks noChangeAspect="1"/>
            </p:cNvPicPr>
            <p:nvPr/>
          </p:nvPicPr>
          <p:blipFill>
            <a:blip r:embed="rId12">
              <a:extLst>
                <a:ext uri="{BEBA8EAE-BF5A-486C-A8C5-ECC9F3942E4B}">
                  <a14:imgProps xmlns:a14="http://schemas.microsoft.com/office/drawing/2010/main">
                    <a14:imgLayer r:embed="rId13">
                      <a14:imgEffect>
                        <a14:backgroundRemoval t="10000" b="90000" l="10000" r="90000">
                          <a14:foregroundMark x1="54023" y1="24645" x2="58046" y2="23697"/>
                          <a14:foregroundMark x1="60920" y1="25118" x2="58621" y2="29858"/>
                          <a14:foregroundMark x1="56322" y1="29384" x2="57471" y2="30806"/>
                          <a14:foregroundMark x1="52299" y1="24171" x2="54023" y2="27962"/>
                        </a14:backgroundRemoval>
                      </a14:imgEffect>
                    </a14:imgLayer>
                  </a14:imgProps>
                </a:ext>
              </a:extLst>
            </a:blip>
            <a:stretch>
              <a:fillRect/>
            </a:stretch>
          </p:blipFill>
          <p:spPr>
            <a:xfrm>
              <a:off x="6995519" y="4686300"/>
              <a:ext cx="712163" cy="863600"/>
            </a:xfrm>
            <a:prstGeom prst="rect">
              <a:avLst/>
            </a:prstGeom>
          </p:spPr>
        </p:pic>
      </p:grpSp>
    </p:spTree>
    <p:extLst>
      <p:ext uri="{BB962C8B-B14F-4D97-AF65-F5344CB8AC3E}">
        <p14:creationId xmlns:p14="http://schemas.microsoft.com/office/powerpoint/2010/main" val="196029318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childTnLst>
                                </p:cTn>
                              </p:par>
                              <p:par>
                                <p:cTn id="8" presetID="10" presetClass="entr" presetSubtype="0" fill="hold" nodeType="withEffect">
                                  <p:stCondLst>
                                    <p:cond delay="0"/>
                                  </p:stCondLst>
                                  <p:childTnLst>
                                    <p:set>
                                      <p:cBhvr>
                                        <p:cTn id="9" dur="1" fill="hold">
                                          <p:stCondLst>
                                            <p:cond delay="0"/>
                                          </p:stCondLst>
                                        </p:cTn>
                                        <p:tgtEl>
                                          <p:spTgt spid="69"/>
                                        </p:tgtEl>
                                        <p:attrNameLst>
                                          <p:attrName>style.visibility</p:attrName>
                                        </p:attrNameLst>
                                      </p:cBhvr>
                                      <p:to>
                                        <p:strVal val="visible"/>
                                      </p:to>
                                    </p:set>
                                    <p:animEffect transition="in" filter="fade">
                                      <p:cBhvr>
                                        <p:cTn id="10" dur="500"/>
                                        <p:tgtEl>
                                          <p:spTgt spid="69"/>
                                        </p:tgtEl>
                                      </p:cBhvr>
                                    </p:animEffect>
                                  </p:childTnLst>
                                </p:cTn>
                              </p:par>
                              <p:par>
                                <p:cTn id="11" presetID="10" presetClass="entr" presetSubtype="0" fill="hold" nodeType="withEffect">
                                  <p:stCondLst>
                                    <p:cond delay="0"/>
                                  </p:stCondLst>
                                  <p:childTnLst>
                                    <p:set>
                                      <p:cBhvr>
                                        <p:cTn id="12" dur="1" fill="hold">
                                          <p:stCondLst>
                                            <p:cond delay="0"/>
                                          </p:stCondLst>
                                        </p:cTn>
                                        <p:tgtEl>
                                          <p:spTgt spid="70"/>
                                        </p:tgtEl>
                                        <p:attrNameLst>
                                          <p:attrName>style.visibility</p:attrName>
                                        </p:attrNameLst>
                                      </p:cBhvr>
                                      <p:to>
                                        <p:strVal val="visible"/>
                                      </p:to>
                                    </p:set>
                                    <p:animEffect transition="in" filter="fade">
                                      <p:cBhvr>
                                        <p:cTn id="13" dur="500"/>
                                        <p:tgtEl>
                                          <p:spTgt spid="70"/>
                                        </p:tgtEl>
                                      </p:cBhvr>
                                    </p:animEffect>
                                  </p:childTnLst>
                                </p:cTn>
                              </p:par>
                              <p:par>
                                <p:cTn id="14" presetID="10"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500"/>
                                        <p:tgtEl>
                                          <p:spTgt spid="71"/>
                                        </p:tgtEl>
                                      </p:cBhvr>
                                    </p:animEffect>
                                  </p:childTnLst>
                                </p:cTn>
                              </p:par>
                              <p:par>
                                <p:cTn id="17" presetID="10" presetClass="entr" presetSubtype="0" fill="hold" nodeType="withEffect">
                                  <p:stCondLst>
                                    <p:cond delay="0"/>
                                  </p:stCondLst>
                                  <p:childTnLst>
                                    <p:set>
                                      <p:cBhvr>
                                        <p:cTn id="18" dur="1" fill="hold">
                                          <p:stCondLst>
                                            <p:cond delay="0"/>
                                          </p:stCondLst>
                                        </p:cTn>
                                        <p:tgtEl>
                                          <p:spTgt spid="72"/>
                                        </p:tgtEl>
                                        <p:attrNameLst>
                                          <p:attrName>style.visibility</p:attrName>
                                        </p:attrNameLst>
                                      </p:cBhvr>
                                      <p:to>
                                        <p:strVal val="visible"/>
                                      </p:to>
                                    </p:set>
                                    <p:animEffect transition="in" filter="fade">
                                      <p:cBhvr>
                                        <p:cTn id="19"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502"/>
        <p:cNvGrpSpPr/>
        <p:nvPr/>
      </p:nvGrpSpPr>
      <p:grpSpPr>
        <a:xfrm>
          <a:off x="0" y="0"/>
          <a:ext cx="0" cy="0"/>
          <a:chOff x="0" y="0"/>
          <a:chExt cx="0" cy="0"/>
        </a:xfrm>
      </p:grpSpPr>
      <p:grpSp>
        <p:nvGrpSpPr>
          <p:cNvPr id="5513" name="Google Shape;5513;p79"/>
          <p:cNvGrpSpPr/>
          <p:nvPr/>
        </p:nvGrpSpPr>
        <p:grpSpPr>
          <a:xfrm>
            <a:off x="455808" y="5875743"/>
            <a:ext cx="11254461" cy="895864"/>
            <a:chOff x="170303" y="3916837"/>
            <a:chExt cx="8839869" cy="1015663"/>
          </a:xfrm>
        </p:grpSpPr>
        <p:grpSp>
          <p:nvGrpSpPr>
            <p:cNvPr id="5514" name="Google Shape;5514;p79"/>
            <p:cNvGrpSpPr/>
            <p:nvPr/>
          </p:nvGrpSpPr>
          <p:grpSpPr>
            <a:xfrm>
              <a:off x="170303" y="3916837"/>
              <a:ext cx="767334" cy="763627"/>
              <a:chOff x="1558002" y="3547413"/>
              <a:chExt cx="689676" cy="686344"/>
            </a:xfrm>
          </p:grpSpPr>
          <p:sp>
            <p:nvSpPr>
              <p:cNvPr id="5515" name="Google Shape;5515;p79"/>
              <p:cNvSpPr/>
              <p:nvPr/>
            </p:nvSpPr>
            <p:spPr>
              <a:xfrm>
                <a:off x="1558002" y="3547413"/>
                <a:ext cx="689676" cy="608784"/>
              </a:xfrm>
              <a:custGeom>
                <a:avLst/>
                <a:gdLst/>
                <a:ahLst/>
                <a:cxnLst/>
                <a:rect l="l" t="t" r="r" b="b"/>
                <a:pathLst>
                  <a:path w="20931" h="18476" extrusionOk="0">
                    <a:moveTo>
                      <a:pt x="10430" y="1"/>
                    </a:moveTo>
                    <a:cubicBezTo>
                      <a:pt x="10386" y="1"/>
                      <a:pt x="10341" y="3"/>
                      <a:pt x="10296" y="8"/>
                    </a:cubicBezTo>
                    <a:cubicBezTo>
                      <a:pt x="9671" y="79"/>
                      <a:pt x="9225" y="579"/>
                      <a:pt x="8922" y="1096"/>
                    </a:cubicBezTo>
                    <a:cubicBezTo>
                      <a:pt x="8066" y="2542"/>
                      <a:pt x="7905" y="4272"/>
                      <a:pt x="7887" y="5932"/>
                    </a:cubicBezTo>
                    <a:cubicBezTo>
                      <a:pt x="7851" y="8662"/>
                      <a:pt x="8119" y="11409"/>
                      <a:pt x="8690" y="14086"/>
                    </a:cubicBezTo>
                    <a:cubicBezTo>
                      <a:pt x="8155" y="12694"/>
                      <a:pt x="7512" y="11320"/>
                      <a:pt x="6495" y="10178"/>
                    </a:cubicBezTo>
                    <a:cubicBezTo>
                      <a:pt x="5478" y="9054"/>
                      <a:pt x="4051" y="8162"/>
                      <a:pt x="2463" y="8037"/>
                    </a:cubicBezTo>
                    <a:cubicBezTo>
                      <a:pt x="2367" y="8031"/>
                      <a:pt x="2269" y="8028"/>
                      <a:pt x="2172" y="8028"/>
                    </a:cubicBezTo>
                    <a:cubicBezTo>
                      <a:pt x="1691" y="8028"/>
                      <a:pt x="1207" y="8112"/>
                      <a:pt x="821" y="8394"/>
                    </a:cubicBezTo>
                    <a:cubicBezTo>
                      <a:pt x="1" y="8983"/>
                      <a:pt x="72" y="10196"/>
                      <a:pt x="554" y="11053"/>
                    </a:cubicBezTo>
                    <a:cubicBezTo>
                      <a:pt x="1232" y="12212"/>
                      <a:pt x="2481" y="12980"/>
                      <a:pt x="3676" y="13711"/>
                    </a:cubicBezTo>
                    <a:cubicBezTo>
                      <a:pt x="5907" y="15049"/>
                      <a:pt x="9386" y="18475"/>
                      <a:pt x="9386" y="18475"/>
                    </a:cubicBezTo>
                    <a:cubicBezTo>
                      <a:pt x="9386" y="18475"/>
                      <a:pt x="16434" y="14175"/>
                      <a:pt x="19164" y="12534"/>
                    </a:cubicBezTo>
                    <a:cubicBezTo>
                      <a:pt x="19681" y="12212"/>
                      <a:pt x="20216" y="11891"/>
                      <a:pt x="20538" y="11409"/>
                    </a:cubicBezTo>
                    <a:cubicBezTo>
                      <a:pt x="20877" y="10928"/>
                      <a:pt x="20930" y="10232"/>
                      <a:pt x="20520" y="9804"/>
                    </a:cubicBezTo>
                    <a:cubicBezTo>
                      <a:pt x="20185" y="9468"/>
                      <a:pt x="19664" y="9390"/>
                      <a:pt x="19149" y="9390"/>
                    </a:cubicBezTo>
                    <a:cubicBezTo>
                      <a:pt x="19088" y="9390"/>
                      <a:pt x="19028" y="9391"/>
                      <a:pt x="18967" y="9393"/>
                    </a:cubicBezTo>
                    <a:cubicBezTo>
                      <a:pt x="15720" y="9500"/>
                      <a:pt x="12580" y="11338"/>
                      <a:pt x="11099" y="14050"/>
                    </a:cubicBezTo>
                    <a:cubicBezTo>
                      <a:pt x="12116" y="11392"/>
                      <a:pt x="12723" y="8608"/>
                      <a:pt x="12919" y="5807"/>
                    </a:cubicBezTo>
                    <a:cubicBezTo>
                      <a:pt x="13044" y="4130"/>
                      <a:pt x="12972" y="2345"/>
                      <a:pt x="11973" y="954"/>
                    </a:cubicBezTo>
                    <a:cubicBezTo>
                      <a:pt x="11607" y="454"/>
                      <a:pt x="11054" y="1"/>
                      <a:pt x="1043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79"/>
              <p:cNvSpPr/>
              <p:nvPr/>
            </p:nvSpPr>
            <p:spPr>
              <a:xfrm>
                <a:off x="1869608" y="3630545"/>
                <a:ext cx="34729" cy="519160"/>
              </a:xfrm>
              <a:custGeom>
                <a:avLst/>
                <a:gdLst/>
                <a:ahLst/>
                <a:cxnLst/>
                <a:rect l="l" t="t" r="r" b="b"/>
                <a:pathLst>
                  <a:path w="1054" h="15756" fill="none" extrusionOk="0">
                    <a:moveTo>
                      <a:pt x="946" y="1"/>
                    </a:moveTo>
                    <a:cubicBezTo>
                      <a:pt x="1053" y="5264"/>
                      <a:pt x="732" y="10546"/>
                      <a:pt x="0" y="15756"/>
                    </a:cubicBezTo>
                  </a:path>
                </a:pathLst>
              </a:custGeom>
              <a:noFill/>
              <a:ln w="7575" cap="rnd" cmpd="sng">
                <a:solidFill>
                  <a:schemeClr val="dk1"/>
                </a:solidFill>
                <a:prstDash val="solid"/>
                <a:miter lim="1784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79"/>
              <p:cNvSpPr/>
              <p:nvPr/>
            </p:nvSpPr>
            <p:spPr>
              <a:xfrm>
                <a:off x="1867829" y="3902183"/>
                <a:ext cx="322811" cy="247520"/>
              </a:xfrm>
              <a:custGeom>
                <a:avLst/>
                <a:gdLst/>
                <a:ahLst/>
                <a:cxnLst/>
                <a:rect l="l" t="t" r="r" b="b"/>
                <a:pathLst>
                  <a:path w="9797" h="7512" fill="none" extrusionOk="0">
                    <a:moveTo>
                      <a:pt x="9796" y="0"/>
                    </a:moveTo>
                    <a:cubicBezTo>
                      <a:pt x="6067" y="1802"/>
                      <a:pt x="2713" y="4372"/>
                      <a:pt x="1" y="7512"/>
                    </a:cubicBezTo>
                  </a:path>
                </a:pathLst>
              </a:custGeom>
              <a:noFill/>
              <a:ln w="7575" cap="rnd" cmpd="sng">
                <a:solidFill>
                  <a:schemeClr val="dk1"/>
                </a:solidFill>
                <a:prstDash val="solid"/>
                <a:miter lim="1784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79"/>
              <p:cNvSpPr/>
              <p:nvPr/>
            </p:nvSpPr>
            <p:spPr>
              <a:xfrm>
                <a:off x="1629734" y="3862775"/>
                <a:ext cx="235790" cy="289301"/>
              </a:xfrm>
              <a:custGeom>
                <a:avLst/>
                <a:gdLst/>
                <a:ahLst/>
                <a:cxnLst/>
                <a:rect l="l" t="t" r="r" b="b"/>
                <a:pathLst>
                  <a:path w="7156" h="8780" fill="none" extrusionOk="0">
                    <a:moveTo>
                      <a:pt x="1" y="1"/>
                    </a:moveTo>
                    <a:cubicBezTo>
                      <a:pt x="1517" y="1178"/>
                      <a:pt x="3034" y="2392"/>
                      <a:pt x="4336" y="3819"/>
                    </a:cubicBezTo>
                    <a:cubicBezTo>
                      <a:pt x="5621" y="5229"/>
                      <a:pt x="6692" y="6906"/>
                      <a:pt x="7155" y="8779"/>
                    </a:cubicBezTo>
                  </a:path>
                </a:pathLst>
              </a:custGeom>
              <a:noFill/>
              <a:ln w="7575" cap="rnd" cmpd="sng">
                <a:solidFill>
                  <a:schemeClr val="dk1"/>
                </a:solidFill>
                <a:prstDash val="solid"/>
                <a:miter lim="1784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79"/>
              <p:cNvSpPr/>
              <p:nvPr/>
            </p:nvSpPr>
            <p:spPr>
              <a:xfrm>
                <a:off x="1772011" y="4125220"/>
                <a:ext cx="191703" cy="108537"/>
              </a:xfrm>
              <a:custGeom>
                <a:avLst/>
                <a:gdLst/>
                <a:ahLst/>
                <a:cxnLst/>
                <a:rect l="l" t="t" r="r" b="b"/>
                <a:pathLst>
                  <a:path w="5818" h="3294" extrusionOk="0">
                    <a:moveTo>
                      <a:pt x="3240" y="1"/>
                    </a:moveTo>
                    <a:cubicBezTo>
                      <a:pt x="2815" y="1"/>
                      <a:pt x="2392" y="46"/>
                      <a:pt x="1981" y="136"/>
                    </a:cubicBezTo>
                    <a:cubicBezTo>
                      <a:pt x="1464" y="243"/>
                      <a:pt x="910" y="440"/>
                      <a:pt x="554" y="832"/>
                    </a:cubicBezTo>
                    <a:cubicBezTo>
                      <a:pt x="72" y="1385"/>
                      <a:pt x="18" y="2188"/>
                      <a:pt x="0" y="2938"/>
                    </a:cubicBezTo>
                    <a:cubicBezTo>
                      <a:pt x="1264" y="3150"/>
                      <a:pt x="2618" y="3294"/>
                      <a:pt x="3971" y="3294"/>
                    </a:cubicBezTo>
                    <a:cubicBezTo>
                      <a:pt x="4433" y="3294"/>
                      <a:pt x="4895" y="3277"/>
                      <a:pt x="5353" y="3241"/>
                    </a:cubicBezTo>
                    <a:cubicBezTo>
                      <a:pt x="5550" y="2813"/>
                      <a:pt x="5728" y="2367"/>
                      <a:pt x="5764" y="1903"/>
                    </a:cubicBezTo>
                    <a:cubicBezTo>
                      <a:pt x="5817" y="1439"/>
                      <a:pt x="5710" y="921"/>
                      <a:pt x="5389" y="582"/>
                    </a:cubicBezTo>
                    <a:cubicBezTo>
                      <a:pt x="5086" y="279"/>
                      <a:pt x="4657" y="154"/>
                      <a:pt x="4229" y="83"/>
                    </a:cubicBezTo>
                    <a:cubicBezTo>
                      <a:pt x="3901" y="28"/>
                      <a:pt x="3570" y="1"/>
                      <a:pt x="3240"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0" name="Google Shape;5520;p79"/>
            <p:cNvGrpSpPr/>
            <p:nvPr/>
          </p:nvGrpSpPr>
          <p:grpSpPr>
            <a:xfrm>
              <a:off x="5558303" y="4275691"/>
              <a:ext cx="567249" cy="656809"/>
              <a:chOff x="3784600" y="3727725"/>
              <a:chExt cx="295150" cy="341750"/>
            </a:xfrm>
          </p:grpSpPr>
          <p:sp>
            <p:nvSpPr>
              <p:cNvPr id="5521" name="Google Shape;5521;p79"/>
              <p:cNvSpPr/>
              <p:nvPr/>
            </p:nvSpPr>
            <p:spPr>
              <a:xfrm>
                <a:off x="3784600" y="3808100"/>
                <a:ext cx="291400" cy="261375"/>
              </a:xfrm>
              <a:custGeom>
                <a:avLst/>
                <a:gdLst/>
                <a:ahLst/>
                <a:cxnLst/>
                <a:rect l="l" t="t" r="r" b="b"/>
                <a:pathLst>
                  <a:path w="11656" h="10455" extrusionOk="0">
                    <a:moveTo>
                      <a:pt x="5860" y="1"/>
                    </a:moveTo>
                    <a:cubicBezTo>
                      <a:pt x="3602" y="1"/>
                      <a:pt x="1509" y="1472"/>
                      <a:pt x="828" y="3743"/>
                    </a:cubicBezTo>
                    <a:cubicBezTo>
                      <a:pt x="1" y="6500"/>
                      <a:pt x="1580" y="9407"/>
                      <a:pt x="4362" y="10234"/>
                    </a:cubicBezTo>
                    <a:cubicBezTo>
                      <a:pt x="4858" y="10383"/>
                      <a:pt x="5359" y="10454"/>
                      <a:pt x="5852" y="10454"/>
                    </a:cubicBezTo>
                    <a:cubicBezTo>
                      <a:pt x="8098" y="10454"/>
                      <a:pt x="10175" y="8982"/>
                      <a:pt x="10853" y="6701"/>
                    </a:cubicBezTo>
                    <a:cubicBezTo>
                      <a:pt x="11655" y="3944"/>
                      <a:pt x="10076" y="1036"/>
                      <a:pt x="7319" y="209"/>
                    </a:cubicBezTo>
                    <a:cubicBezTo>
                      <a:pt x="6833" y="68"/>
                      <a:pt x="6343" y="1"/>
                      <a:pt x="58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2" name="Google Shape;5522;p79"/>
              <p:cNvSpPr/>
              <p:nvPr/>
            </p:nvSpPr>
            <p:spPr>
              <a:xfrm>
                <a:off x="3825975" y="3775925"/>
                <a:ext cx="253775" cy="172750"/>
              </a:xfrm>
              <a:custGeom>
                <a:avLst/>
                <a:gdLst/>
                <a:ahLst/>
                <a:cxnLst/>
                <a:rect l="l" t="t" r="r" b="b"/>
                <a:pathLst>
                  <a:path w="10151" h="6910" extrusionOk="0">
                    <a:moveTo>
                      <a:pt x="4006" y="0"/>
                    </a:moveTo>
                    <a:cubicBezTo>
                      <a:pt x="3685" y="0"/>
                      <a:pt x="3332" y="65"/>
                      <a:pt x="2932" y="218"/>
                    </a:cubicBezTo>
                    <a:cubicBezTo>
                      <a:pt x="2184" y="506"/>
                      <a:pt x="1391" y="853"/>
                      <a:pt x="655" y="853"/>
                    </a:cubicBezTo>
                    <a:cubicBezTo>
                      <a:pt x="430" y="853"/>
                      <a:pt x="211" y="821"/>
                      <a:pt x="0" y="744"/>
                    </a:cubicBezTo>
                    <a:lnTo>
                      <a:pt x="0" y="744"/>
                    </a:lnTo>
                    <a:cubicBezTo>
                      <a:pt x="965" y="1634"/>
                      <a:pt x="2215" y="2094"/>
                      <a:pt x="3504" y="2094"/>
                    </a:cubicBezTo>
                    <a:cubicBezTo>
                      <a:pt x="3922" y="2094"/>
                      <a:pt x="4344" y="2046"/>
                      <a:pt x="4762" y="1947"/>
                    </a:cubicBezTo>
                    <a:lnTo>
                      <a:pt x="4762" y="1947"/>
                    </a:lnTo>
                    <a:cubicBezTo>
                      <a:pt x="3760" y="2850"/>
                      <a:pt x="3233" y="4504"/>
                      <a:pt x="3484" y="5857"/>
                    </a:cubicBezTo>
                    <a:cubicBezTo>
                      <a:pt x="4787" y="5832"/>
                      <a:pt x="6140" y="4930"/>
                      <a:pt x="6943" y="3551"/>
                    </a:cubicBezTo>
                    <a:cubicBezTo>
                      <a:pt x="7369" y="5080"/>
                      <a:pt x="8822" y="6559"/>
                      <a:pt x="10151" y="6910"/>
                    </a:cubicBezTo>
                    <a:cubicBezTo>
                      <a:pt x="9875" y="6584"/>
                      <a:pt x="9800" y="6233"/>
                      <a:pt x="9775" y="6033"/>
                    </a:cubicBezTo>
                    <a:cubicBezTo>
                      <a:pt x="9624" y="4855"/>
                      <a:pt x="9775" y="3677"/>
                      <a:pt x="9198" y="2800"/>
                    </a:cubicBezTo>
                    <a:cubicBezTo>
                      <a:pt x="8371" y="1546"/>
                      <a:pt x="7719" y="2123"/>
                      <a:pt x="6717" y="1421"/>
                    </a:cubicBezTo>
                    <a:cubicBezTo>
                      <a:pt x="5874" y="833"/>
                      <a:pt x="5154" y="0"/>
                      <a:pt x="400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79"/>
              <p:cNvSpPr/>
              <p:nvPr/>
            </p:nvSpPr>
            <p:spPr>
              <a:xfrm>
                <a:off x="3972650" y="3727725"/>
                <a:ext cx="53225" cy="108775"/>
              </a:xfrm>
              <a:custGeom>
                <a:avLst/>
                <a:gdLst/>
                <a:ahLst/>
                <a:cxnLst/>
                <a:rect l="l" t="t" r="r" b="b"/>
                <a:pathLst>
                  <a:path w="2129" h="4351" extrusionOk="0">
                    <a:moveTo>
                      <a:pt x="931" y="0"/>
                    </a:moveTo>
                    <a:cubicBezTo>
                      <a:pt x="786" y="0"/>
                      <a:pt x="632" y="109"/>
                      <a:pt x="649" y="266"/>
                    </a:cubicBezTo>
                    <a:cubicBezTo>
                      <a:pt x="674" y="818"/>
                      <a:pt x="900" y="1319"/>
                      <a:pt x="875" y="1895"/>
                    </a:cubicBezTo>
                    <a:cubicBezTo>
                      <a:pt x="850" y="2597"/>
                      <a:pt x="599" y="3249"/>
                      <a:pt x="173" y="3800"/>
                    </a:cubicBezTo>
                    <a:cubicBezTo>
                      <a:pt x="0" y="4031"/>
                      <a:pt x="196" y="4351"/>
                      <a:pt x="410" y="4351"/>
                    </a:cubicBezTo>
                    <a:cubicBezTo>
                      <a:pt x="475" y="4351"/>
                      <a:pt x="541" y="4321"/>
                      <a:pt x="599" y="4251"/>
                    </a:cubicBezTo>
                    <a:cubicBezTo>
                      <a:pt x="1477" y="3224"/>
                      <a:pt x="2128" y="1194"/>
                      <a:pt x="1101" y="66"/>
                    </a:cubicBezTo>
                    <a:cubicBezTo>
                      <a:pt x="1055" y="21"/>
                      <a:pt x="994" y="0"/>
                      <a:pt x="93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79"/>
              <p:cNvSpPr/>
              <p:nvPr/>
            </p:nvSpPr>
            <p:spPr>
              <a:xfrm>
                <a:off x="3908025" y="4013550"/>
                <a:ext cx="60950" cy="25975"/>
              </a:xfrm>
              <a:custGeom>
                <a:avLst/>
                <a:gdLst/>
                <a:ahLst/>
                <a:cxnLst/>
                <a:rect l="l" t="t" r="r" b="b"/>
                <a:pathLst>
                  <a:path w="2438" h="1039" extrusionOk="0">
                    <a:moveTo>
                      <a:pt x="2174" y="0"/>
                    </a:moveTo>
                    <a:cubicBezTo>
                      <a:pt x="2137" y="0"/>
                      <a:pt x="2097" y="11"/>
                      <a:pt x="2056" y="36"/>
                    </a:cubicBezTo>
                    <a:cubicBezTo>
                      <a:pt x="1679" y="252"/>
                      <a:pt x="1315" y="429"/>
                      <a:pt x="927" y="429"/>
                    </a:cubicBezTo>
                    <a:cubicBezTo>
                      <a:pt x="773" y="429"/>
                      <a:pt x="616" y="401"/>
                      <a:pt x="452" y="337"/>
                    </a:cubicBezTo>
                    <a:cubicBezTo>
                      <a:pt x="423" y="327"/>
                      <a:pt x="394" y="323"/>
                      <a:pt x="368" y="323"/>
                    </a:cubicBezTo>
                    <a:cubicBezTo>
                      <a:pt x="121" y="323"/>
                      <a:pt x="1" y="703"/>
                      <a:pt x="227" y="838"/>
                    </a:cubicBezTo>
                    <a:cubicBezTo>
                      <a:pt x="485" y="968"/>
                      <a:pt x="791" y="1039"/>
                      <a:pt x="1093" y="1039"/>
                    </a:cubicBezTo>
                    <a:cubicBezTo>
                      <a:pt x="1612" y="1039"/>
                      <a:pt x="2120" y="828"/>
                      <a:pt x="2357" y="337"/>
                    </a:cubicBezTo>
                    <a:cubicBezTo>
                      <a:pt x="2437" y="177"/>
                      <a:pt x="2325" y="0"/>
                      <a:pt x="217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79"/>
              <p:cNvSpPr/>
              <p:nvPr/>
            </p:nvSpPr>
            <p:spPr>
              <a:xfrm>
                <a:off x="3980950" y="3988850"/>
                <a:ext cx="23900" cy="19800"/>
              </a:xfrm>
              <a:custGeom>
                <a:avLst/>
                <a:gdLst/>
                <a:ahLst/>
                <a:cxnLst/>
                <a:rect l="l" t="t" r="r" b="b"/>
                <a:pathLst>
                  <a:path w="956" h="792" extrusionOk="0">
                    <a:moveTo>
                      <a:pt x="751" y="0"/>
                    </a:moveTo>
                    <a:cubicBezTo>
                      <a:pt x="714" y="0"/>
                      <a:pt x="676" y="14"/>
                      <a:pt x="643" y="47"/>
                    </a:cubicBezTo>
                    <a:cubicBezTo>
                      <a:pt x="543" y="172"/>
                      <a:pt x="393" y="298"/>
                      <a:pt x="242" y="373"/>
                    </a:cubicBezTo>
                    <a:cubicBezTo>
                      <a:pt x="0" y="505"/>
                      <a:pt x="145" y="792"/>
                      <a:pt x="370" y="792"/>
                    </a:cubicBezTo>
                    <a:cubicBezTo>
                      <a:pt x="401" y="792"/>
                      <a:pt x="434" y="786"/>
                      <a:pt x="468" y="774"/>
                    </a:cubicBezTo>
                    <a:cubicBezTo>
                      <a:pt x="718" y="649"/>
                      <a:pt x="844" y="473"/>
                      <a:pt x="919" y="222"/>
                    </a:cubicBezTo>
                    <a:cubicBezTo>
                      <a:pt x="956" y="111"/>
                      <a:pt x="856" y="0"/>
                      <a:pt x="75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6" name="Google Shape;5526;p79"/>
            <p:cNvGrpSpPr/>
            <p:nvPr/>
          </p:nvGrpSpPr>
          <p:grpSpPr>
            <a:xfrm>
              <a:off x="8430911" y="4245876"/>
              <a:ext cx="579261" cy="580990"/>
              <a:chOff x="4190625" y="3142200"/>
              <a:chExt cx="301400" cy="302300"/>
            </a:xfrm>
          </p:grpSpPr>
          <p:sp>
            <p:nvSpPr>
              <p:cNvPr id="5527" name="Google Shape;5527;p79"/>
              <p:cNvSpPr/>
              <p:nvPr/>
            </p:nvSpPr>
            <p:spPr>
              <a:xfrm>
                <a:off x="4215700" y="3202625"/>
                <a:ext cx="276325" cy="241875"/>
              </a:xfrm>
              <a:custGeom>
                <a:avLst/>
                <a:gdLst/>
                <a:ahLst/>
                <a:cxnLst/>
                <a:rect l="l" t="t" r="r" b="b"/>
                <a:pathLst>
                  <a:path w="11053" h="9675" extrusionOk="0">
                    <a:moveTo>
                      <a:pt x="5509" y="1"/>
                    </a:moveTo>
                    <a:cubicBezTo>
                      <a:pt x="4709" y="1"/>
                      <a:pt x="3900" y="199"/>
                      <a:pt x="3158" y="619"/>
                    </a:cubicBezTo>
                    <a:cubicBezTo>
                      <a:pt x="827" y="1947"/>
                      <a:pt x="0" y="4879"/>
                      <a:pt x="1328" y="7210"/>
                    </a:cubicBezTo>
                    <a:cubicBezTo>
                      <a:pt x="2209" y="8786"/>
                      <a:pt x="3846" y="9674"/>
                      <a:pt x="5527" y="9674"/>
                    </a:cubicBezTo>
                    <a:cubicBezTo>
                      <a:pt x="6332" y="9674"/>
                      <a:pt x="7148" y="9470"/>
                      <a:pt x="7895" y="9040"/>
                    </a:cubicBezTo>
                    <a:cubicBezTo>
                      <a:pt x="10226" y="7736"/>
                      <a:pt x="11053" y="4779"/>
                      <a:pt x="9725" y="2448"/>
                    </a:cubicBezTo>
                    <a:cubicBezTo>
                      <a:pt x="8841" y="884"/>
                      <a:pt x="7196" y="1"/>
                      <a:pt x="550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8" name="Google Shape;5528;p79"/>
              <p:cNvSpPr/>
              <p:nvPr/>
            </p:nvSpPr>
            <p:spPr>
              <a:xfrm>
                <a:off x="4190625" y="3179100"/>
                <a:ext cx="265700" cy="145525"/>
              </a:xfrm>
              <a:custGeom>
                <a:avLst/>
                <a:gdLst/>
                <a:ahLst/>
                <a:cxnLst/>
                <a:rect l="l" t="t" r="r" b="b"/>
                <a:pathLst>
                  <a:path w="10628" h="5821" extrusionOk="0">
                    <a:moveTo>
                      <a:pt x="6787" y="0"/>
                    </a:moveTo>
                    <a:cubicBezTo>
                      <a:pt x="5887" y="0"/>
                      <a:pt x="5732" y="639"/>
                      <a:pt x="4763" y="833"/>
                    </a:cubicBezTo>
                    <a:cubicBezTo>
                      <a:pt x="3585" y="1058"/>
                      <a:pt x="2256" y="908"/>
                      <a:pt x="1555" y="2562"/>
                    </a:cubicBezTo>
                    <a:cubicBezTo>
                      <a:pt x="1179" y="3464"/>
                      <a:pt x="803" y="4467"/>
                      <a:pt x="1" y="4843"/>
                    </a:cubicBezTo>
                    <a:cubicBezTo>
                      <a:pt x="1605" y="4743"/>
                      <a:pt x="3033" y="3865"/>
                      <a:pt x="3860" y="2462"/>
                    </a:cubicBezTo>
                    <a:lnTo>
                      <a:pt x="3860" y="2462"/>
                    </a:lnTo>
                    <a:cubicBezTo>
                      <a:pt x="3835" y="3715"/>
                      <a:pt x="4587" y="5119"/>
                      <a:pt x="5640" y="5820"/>
                    </a:cubicBezTo>
                    <a:cubicBezTo>
                      <a:pt x="6467" y="4943"/>
                      <a:pt x="6743" y="3439"/>
                      <a:pt x="6342" y="2036"/>
                    </a:cubicBezTo>
                    <a:lnTo>
                      <a:pt x="6342" y="2036"/>
                    </a:lnTo>
                    <a:cubicBezTo>
                      <a:pt x="6999" y="2390"/>
                      <a:pt x="7810" y="2559"/>
                      <a:pt x="8591" y="2559"/>
                    </a:cubicBezTo>
                    <a:cubicBezTo>
                      <a:pt x="9357" y="2559"/>
                      <a:pt x="10094" y="2396"/>
                      <a:pt x="10627" y="2086"/>
                    </a:cubicBezTo>
                    <a:cubicBezTo>
                      <a:pt x="10251" y="2036"/>
                      <a:pt x="9951" y="1860"/>
                      <a:pt x="9800" y="1735"/>
                    </a:cubicBezTo>
                    <a:cubicBezTo>
                      <a:pt x="8923" y="1109"/>
                      <a:pt x="8246" y="231"/>
                      <a:pt x="7294" y="56"/>
                    </a:cubicBezTo>
                    <a:cubicBezTo>
                      <a:pt x="7101" y="17"/>
                      <a:pt x="6934" y="0"/>
                      <a:pt x="6787"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79"/>
              <p:cNvSpPr/>
              <p:nvPr/>
            </p:nvSpPr>
            <p:spPr>
              <a:xfrm>
                <a:off x="4250775" y="3142200"/>
                <a:ext cx="71175" cy="83500"/>
              </a:xfrm>
              <a:custGeom>
                <a:avLst/>
                <a:gdLst/>
                <a:ahLst/>
                <a:cxnLst/>
                <a:rect l="l" t="t" r="r" b="b"/>
                <a:pathLst>
                  <a:path w="2847" h="3340" extrusionOk="0">
                    <a:moveTo>
                      <a:pt x="426" y="0"/>
                    </a:moveTo>
                    <a:cubicBezTo>
                      <a:pt x="401" y="0"/>
                      <a:pt x="376" y="1"/>
                      <a:pt x="352" y="3"/>
                    </a:cubicBezTo>
                    <a:cubicBezTo>
                      <a:pt x="126" y="28"/>
                      <a:pt x="1" y="279"/>
                      <a:pt x="176" y="454"/>
                    </a:cubicBezTo>
                    <a:cubicBezTo>
                      <a:pt x="577" y="855"/>
                      <a:pt x="1103" y="1031"/>
                      <a:pt x="1504" y="1457"/>
                    </a:cubicBezTo>
                    <a:cubicBezTo>
                      <a:pt x="1905" y="1933"/>
                      <a:pt x="2131" y="2509"/>
                      <a:pt x="2231" y="3111"/>
                    </a:cubicBezTo>
                    <a:cubicBezTo>
                      <a:pt x="2254" y="3268"/>
                      <a:pt x="2381" y="3339"/>
                      <a:pt x="2513" y="3339"/>
                    </a:cubicBezTo>
                    <a:cubicBezTo>
                      <a:pt x="2677" y="3339"/>
                      <a:pt x="2847" y="3230"/>
                      <a:pt x="2833" y="3036"/>
                    </a:cubicBezTo>
                    <a:cubicBezTo>
                      <a:pt x="2758" y="2309"/>
                      <a:pt x="2532" y="1657"/>
                      <a:pt x="2081" y="1081"/>
                    </a:cubicBezTo>
                    <a:cubicBezTo>
                      <a:pt x="1719" y="622"/>
                      <a:pt x="1077" y="0"/>
                      <a:pt x="42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79"/>
              <p:cNvSpPr/>
              <p:nvPr/>
            </p:nvSpPr>
            <p:spPr>
              <a:xfrm>
                <a:off x="4395575" y="3348800"/>
                <a:ext cx="45075" cy="48225"/>
              </a:xfrm>
              <a:custGeom>
                <a:avLst/>
                <a:gdLst/>
                <a:ahLst/>
                <a:cxnLst/>
                <a:rect l="l" t="t" r="r" b="b"/>
                <a:pathLst>
                  <a:path w="1803" h="1929" extrusionOk="0">
                    <a:moveTo>
                      <a:pt x="1272" y="0"/>
                    </a:moveTo>
                    <a:cubicBezTo>
                      <a:pt x="1184" y="0"/>
                      <a:pt x="1100" y="51"/>
                      <a:pt x="1076" y="160"/>
                    </a:cubicBezTo>
                    <a:cubicBezTo>
                      <a:pt x="926" y="686"/>
                      <a:pt x="775" y="1163"/>
                      <a:pt x="249" y="1438"/>
                    </a:cubicBezTo>
                    <a:cubicBezTo>
                      <a:pt x="0" y="1551"/>
                      <a:pt x="139" y="1929"/>
                      <a:pt x="370" y="1929"/>
                    </a:cubicBezTo>
                    <a:cubicBezTo>
                      <a:pt x="396" y="1929"/>
                      <a:pt x="422" y="1924"/>
                      <a:pt x="449" y="1915"/>
                    </a:cubicBezTo>
                    <a:cubicBezTo>
                      <a:pt x="1126" y="1689"/>
                      <a:pt x="1803" y="912"/>
                      <a:pt x="1502" y="160"/>
                    </a:cubicBezTo>
                    <a:cubicBezTo>
                      <a:pt x="1463" y="57"/>
                      <a:pt x="1365" y="0"/>
                      <a:pt x="127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1" name="Google Shape;5531;p79"/>
              <p:cNvSpPr/>
              <p:nvPr/>
            </p:nvSpPr>
            <p:spPr>
              <a:xfrm>
                <a:off x="4428225" y="3308225"/>
                <a:ext cx="14300" cy="22950"/>
              </a:xfrm>
              <a:custGeom>
                <a:avLst/>
                <a:gdLst/>
                <a:ahLst/>
                <a:cxnLst/>
                <a:rect l="l" t="t" r="r" b="b"/>
                <a:pathLst>
                  <a:path w="572" h="918" extrusionOk="0">
                    <a:moveTo>
                      <a:pt x="244" y="1"/>
                    </a:moveTo>
                    <a:cubicBezTo>
                      <a:pt x="160" y="1"/>
                      <a:pt x="81" y="52"/>
                      <a:pt x="96" y="154"/>
                    </a:cubicBezTo>
                    <a:cubicBezTo>
                      <a:pt x="96" y="304"/>
                      <a:pt x="96" y="480"/>
                      <a:pt x="46" y="630"/>
                    </a:cubicBezTo>
                    <a:cubicBezTo>
                      <a:pt x="1" y="809"/>
                      <a:pt x="125" y="917"/>
                      <a:pt x="254" y="917"/>
                    </a:cubicBezTo>
                    <a:cubicBezTo>
                      <a:pt x="341" y="917"/>
                      <a:pt x="431" y="867"/>
                      <a:pt x="472" y="756"/>
                    </a:cubicBezTo>
                    <a:cubicBezTo>
                      <a:pt x="572" y="505"/>
                      <a:pt x="547" y="304"/>
                      <a:pt x="396" y="79"/>
                    </a:cubicBezTo>
                    <a:cubicBezTo>
                      <a:pt x="365" y="27"/>
                      <a:pt x="303" y="1"/>
                      <a:pt x="244"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33" name="Google Shape;5533;p79"/>
          <p:cNvGrpSpPr/>
          <p:nvPr/>
        </p:nvGrpSpPr>
        <p:grpSpPr>
          <a:xfrm>
            <a:off x="452689" y="3042310"/>
            <a:ext cx="763251" cy="457680"/>
            <a:chOff x="7218550" y="1264450"/>
            <a:chExt cx="1810175" cy="1182950"/>
          </a:xfrm>
        </p:grpSpPr>
        <p:sp>
          <p:nvSpPr>
            <p:cNvPr id="5534" name="Google Shape;5534;p79"/>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5" name="Google Shape;5535;p79"/>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79"/>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79"/>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79"/>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79"/>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79"/>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1" name="Google Shape;5541;p79"/>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2" name="Google Shape;5542;p79"/>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79"/>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79"/>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79"/>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79"/>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47" name="Google Shape;5547;p79"/>
          <p:cNvGrpSpPr/>
          <p:nvPr/>
        </p:nvGrpSpPr>
        <p:grpSpPr>
          <a:xfrm>
            <a:off x="11563884" y="4357192"/>
            <a:ext cx="488610" cy="457794"/>
            <a:chOff x="7348550" y="1658600"/>
            <a:chExt cx="1664175" cy="1699250"/>
          </a:xfrm>
        </p:grpSpPr>
        <p:sp>
          <p:nvSpPr>
            <p:cNvPr id="5548" name="Google Shape;5548;p79"/>
            <p:cNvSpPr/>
            <p:nvPr/>
          </p:nvSpPr>
          <p:spPr>
            <a:xfrm>
              <a:off x="8057825" y="2298825"/>
              <a:ext cx="609050" cy="520425"/>
            </a:xfrm>
            <a:custGeom>
              <a:avLst/>
              <a:gdLst/>
              <a:ahLst/>
              <a:cxnLst/>
              <a:rect l="l" t="t" r="r" b="b"/>
              <a:pathLst>
                <a:path w="24362" h="20817" extrusionOk="0">
                  <a:moveTo>
                    <a:pt x="14101" y="0"/>
                  </a:moveTo>
                  <a:cubicBezTo>
                    <a:pt x="6615" y="0"/>
                    <a:pt x="0" y="16882"/>
                    <a:pt x="0" y="16882"/>
                  </a:cubicBezTo>
                  <a:cubicBezTo>
                    <a:pt x="1780" y="20441"/>
                    <a:pt x="3860" y="20817"/>
                    <a:pt x="3860" y="20817"/>
                  </a:cubicBezTo>
                  <a:cubicBezTo>
                    <a:pt x="12080" y="17032"/>
                    <a:pt x="24361" y="6305"/>
                    <a:pt x="17394" y="1167"/>
                  </a:cubicBezTo>
                  <a:cubicBezTo>
                    <a:pt x="16290" y="355"/>
                    <a:pt x="15186" y="0"/>
                    <a:pt x="1410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79"/>
            <p:cNvSpPr/>
            <p:nvPr/>
          </p:nvSpPr>
          <p:spPr>
            <a:xfrm>
              <a:off x="8171225" y="2496975"/>
              <a:ext cx="663575" cy="381800"/>
            </a:xfrm>
            <a:custGeom>
              <a:avLst/>
              <a:gdLst/>
              <a:ahLst/>
              <a:cxnLst/>
              <a:rect l="l" t="t" r="r" b="b"/>
              <a:pathLst>
                <a:path w="26543" h="15272" extrusionOk="0">
                  <a:moveTo>
                    <a:pt x="17381" y="1"/>
                  </a:moveTo>
                  <a:cubicBezTo>
                    <a:pt x="10306" y="1"/>
                    <a:pt x="1" y="10109"/>
                    <a:pt x="1" y="10109"/>
                  </a:cubicBezTo>
                  <a:cubicBezTo>
                    <a:pt x="176" y="14094"/>
                    <a:pt x="1930" y="15271"/>
                    <a:pt x="1930" y="15271"/>
                  </a:cubicBezTo>
                  <a:cubicBezTo>
                    <a:pt x="10978" y="15196"/>
                    <a:pt x="26542" y="10409"/>
                    <a:pt x="22306" y="2890"/>
                  </a:cubicBezTo>
                  <a:cubicBezTo>
                    <a:pt x="21129" y="811"/>
                    <a:pt x="19384" y="1"/>
                    <a:pt x="17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79"/>
            <p:cNvSpPr/>
            <p:nvPr/>
          </p:nvSpPr>
          <p:spPr>
            <a:xfrm>
              <a:off x="8218850" y="2871850"/>
              <a:ext cx="395375" cy="373475"/>
            </a:xfrm>
            <a:custGeom>
              <a:avLst/>
              <a:gdLst/>
              <a:ahLst/>
              <a:cxnLst/>
              <a:rect l="l" t="t" r="r" b="b"/>
              <a:pathLst>
                <a:path w="15815" h="14939" extrusionOk="0">
                  <a:moveTo>
                    <a:pt x="9374" y="1"/>
                  </a:moveTo>
                  <a:cubicBezTo>
                    <a:pt x="7344" y="3008"/>
                    <a:pt x="4311" y="6617"/>
                    <a:pt x="0" y="9750"/>
                  </a:cubicBezTo>
                  <a:cubicBezTo>
                    <a:pt x="2807" y="11906"/>
                    <a:pt x="5539" y="13610"/>
                    <a:pt x="7995" y="14938"/>
                  </a:cubicBezTo>
                  <a:cubicBezTo>
                    <a:pt x="12231" y="11680"/>
                    <a:pt x="14537" y="7495"/>
                    <a:pt x="15815" y="3911"/>
                  </a:cubicBezTo>
                  <a:cubicBezTo>
                    <a:pt x="13910" y="2983"/>
                    <a:pt x="11705" y="1705"/>
                    <a:pt x="93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79"/>
            <p:cNvSpPr/>
            <p:nvPr/>
          </p:nvSpPr>
          <p:spPr>
            <a:xfrm>
              <a:off x="8609200" y="3027250"/>
              <a:ext cx="295150" cy="330600"/>
            </a:xfrm>
            <a:custGeom>
              <a:avLst/>
              <a:gdLst/>
              <a:ahLst/>
              <a:cxnLst/>
              <a:rect l="l" t="t" r="r" b="b"/>
              <a:pathLst>
                <a:path w="11806" h="13224" extrusionOk="0">
                  <a:moveTo>
                    <a:pt x="6066" y="0"/>
                  </a:moveTo>
                  <a:cubicBezTo>
                    <a:pt x="5364" y="3735"/>
                    <a:pt x="3710" y="8271"/>
                    <a:pt x="0" y="12156"/>
                  </a:cubicBezTo>
                  <a:cubicBezTo>
                    <a:pt x="1604" y="12732"/>
                    <a:pt x="2657" y="12983"/>
                    <a:pt x="2833" y="13033"/>
                  </a:cubicBezTo>
                  <a:cubicBezTo>
                    <a:pt x="3364" y="13162"/>
                    <a:pt x="3895" y="13224"/>
                    <a:pt x="4418" y="13224"/>
                  </a:cubicBezTo>
                  <a:cubicBezTo>
                    <a:pt x="7451" y="13224"/>
                    <a:pt x="10201" y="11149"/>
                    <a:pt x="10928" y="8071"/>
                  </a:cubicBezTo>
                  <a:cubicBezTo>
                    <a:pt x="11805" y="4512"/>
                    <a:pt x="9625" y="903"/>
                    <a:pt x="60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79"/>
            <p:cNvSpPr/>
            <p:nvPr/>
          </p:nvSpPr>
          <p:spPr>
            <a:xfrm>
              <a:off x="8418725" y="2969600"/>
              <a:ext cx="342125" cy="361550"/>
            </a:xfrm>
            <a:custGeom>
              <a:avLst/>
              <a:gdLst/>
              <a:ahLst/>
              <a:cxnLst/>
              <a:rect l="l" t="t" r="r" b="b"/>
              <a:pathLst>
                <a:path w="13685" h="14462" extrusionOk="0">
                  <a:moveTo>
                    <a:pt x="7820" y="1"/>
                  </a:moveTo>
                  <a:cubicBezTo>
                    <a:pt x="6542" y="3585"/>
                    <a:pt x="4236" y="7770"/>
                    <a:pt x="0" y="11028"/>
                  </a:cubicBezTo>
                  <a:cubicBezTo>
                    <a:pt x="3108" y="12707"/>
                    <a:pt x="5765" y="13810"/>
                    <a:pt x="7619" y="14462"/>
                  </a:cubicBezTo>
                  <a:cubicBezTo>
                    <a:pt x="11329" y="10577"/>
                    <a:pt x="12983" y="6041"/>
                    <a:pt x="13685" y="2306"/>
                  </a:cubicBezTo>
                  <a:cubicBezTo>
                    <a:pt x="13660" y="2306"/>
                    <a:pt x="13660" y="2281"/>
                    <a:pt x="13635" y="2281"/>
                  </a:cubicBezTo>
                  <a:cubicBezTo>
                    <a:pt x="13359" y="2206"/>
                    <a:pt x="11078" y="1605"/>
                    <a:pt x="7820"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79"/>
            <p:cNvSpPr/>
            <p:nvPr/>
          </p:nvSpPr>
          <p:spPr>
            <a:xfrm>
              <a:off x="7770850" y="2393750"/>
              <a:ext cx="539500" cy="556450"/>
            </a:xfrm>
            <a:custGeom>
              <a:avLst/>
              <a:gdLst/>
              <a:ahLst/>
              <a:cxnLst/>
              <a:rect l="l" t="t" r="r" b="b"/>
              <a:pathLst>
                <a:path w="21580" h="22258" extrusionOk="0">
                  <a:moveTo>
                    <a:pt x="7670" y="0"/>
                  </a:moveTo>
                  <a:cubicBezTo>
                    <a:pt x="6576" y="0"/>
                    <a:pt x="5465" y="267"/>
                    <a:pt x="4437" y="829"/>
                  </a:cubicBezTo>
                  <a:cubicBezTo>
                    <a:pt x="1203" y="2608"/>
                    <a:pt x="0" y="6694"/>
                    <a:pt x="1780" y="9952"/>
                  </a:cubicBezTo>
                  <a:cubicBezTo>
                    <a:pt x="4462" y="14814"/>
                    <a:pt x="7494" y="18874"/>
                    <a:pt x="10677" y="22258"/>
                  </a:cubicBezTo>
                  <a:cubicBezTo>
                    <a:pt x="15439" y="19927"/>
                    <a:pt x="19048" y="16894"/>
                    <a:pt x="21580" y="14263"/>
                  </a:cubicBezTo>
                  <a:cubicBezTo>
                    <a:pt x="18747" y="11405"/>
                    <a:pt x="15965" y="7847"/>
                    <a:pt x="13559" y="3486"/>
                  </a:cubicBezTo>
                  <a:cubicBezTo>
                    <a:pt x="12342" y="1256"/>
                    <a:pt x="10044" y="0"/>
                    <a:pt x="76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79"/>
            <p:cNvSpPr/>
            <p:nvPr/>
          </p:nvSpPr>
          <p:spPr>
            <a:xfrm>
              <a:off x="8037775" y="2750300"/>
              <a:ext cx="415425" cy="365325"/>
            </a:xfrm>
            <a:custGeom>
              <a:avLst/>
              <a:gdLst/>
              <a:ahLst/>
              <a:cxnLst/>
              <a:rect l="l" t="t" r="r" b="b"/>
              <a:pathLst>
                <a:path w="16617" h="14613" extrusionOk="0">
                  <a:moveTo>
                    <a:pt x="10903" y="1"/>
                  </a:moveTo>
                  <a:cubicBezTo>
                    <a:pt x="8371" y="2632"/>
                    <a:pt x="4762" y="5665"/>
                    <a:pt x="0" y="7996"/>
                  </a:cubicBezTo>
                  <a:cubicBezTo>
                    <a:pt x="351" y="8372"/>
                    <a:pt x="702" y="8773"/>
                    <a:pt x="1078" y="9123"/>
                  </a:cubicBezTo>
                  <a:cubicBezTo>
                    <a:pt x="3133" y="11229"/>
                    <a:pt x="5213" y="13033"/>
                    <a:pt x="7268" y="14612"/>
                  </a:cubicBezTo>
                  <a:cubicBezTo>
                    <a:pt x="11554" y="11479"/>
                    <a:pt x="14587" y="7870"/>
                    <a:pt x="16617" y="4863"/>
                  </a:cubicBezTo>
                  <a:cubicBezTo>
                    <a:pt x="14762" y="3534"/>
                    <a:pt x="12807" y="1905"/>
                    <a:pt x="1090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79"/>
            <p:cNvSpPr/>
            <p:nvPr/>
          </p:nvSpPr>
          <p:spPr>
            <a:xfrm>
              <a:off x="7694400" y="2229250"/>
              <a:ext cx="542025" cy="550525"/>
            </a:xfrm>
            <a:custGeom>
              <a:avLst/>
              <a:gdLst/>
              <a:ahLst/>
              <a:cxnLst/>
              <a:rect l="l" t="t" r="r" b="b"/>
              <a:pathLst>
                <a:path w="21681" h="22021" extrusionOk="0">
                  <a:moveTo>
                    <a:pt x="10385" y="0"/>
                  </a:moveTo>
                  <a:cubicBezTo>
                    <a:pt x="10200" y="0"/>
                    <a:pt x="10013" y="5"/>
                    <a:pt x="9825" y="15"/>
                  </a:cubicBezTo>
                  <a:cubicBezTo>
                    <a:pt x="4261" y="291"/>
                    <a:pt x="1" y="5103"/>
                    <a:pt x="302" y="10642"/>
                  </a:cubicBezTo>
                  <a:cubicBezTo>
                    <a:pt x="377" y="12296"/>
                    <a:pt x="703" y="13825"/>
                    <a:pt x="803" y="14251"/>
                  </a:cubicBezTo>
                  <a:cubicBezTo>
                    <a:pt x="1254" y="16106"/>
                    <a:pt x="2181" y="17735"/>
                    <a:pt x="3434" y="18988"/>
                  </a:cubicBezTo>
                  <a:cubicBezTo>
                    <a:pt x="5294" y="20886"/>
                    <a:pt x="7872" y="22021"/>
                    <a:pt x="10607" y="22021"/>
                  </a:cubicBezTo>
                  <a:cubicBezTo>
                    <a:pt x="11374" y="22021"/>
                    <a:pt x="12154" y="21932"/>
                    <a:pt x="12933" y="21745"/>
                  </a:cubicBezTo>
                  <a:cubicBezTo>
                    <a:pt x="18322" y="20492"/>
                    <a:pt x="21680" y="15103"/>
                    <a:pt x="20452" y="9715"/>
                  </a:cubicBezTo>
                  <a:cubicBezTo>
                    <a:pt x="20452" y="9665"/>
                    <a:pt x="20427" y="9589"/>
                    <a:pt x="20402" y="9489"/>
                  </a:cubicBezTo>
                  <a:cubicBezTo>
                    <a:pt x="20136" y="4113"/>
                    <a:pt x="15704" y="0"/>
                    <a:pt x="103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79"/>
            <p:cNvSpPr/>
            <p:nvPr/>
          </p:nvSpPr>
          <p:spPr>
            <a:xfrm>
              <a:off x="7416550" y="1887700"/>
              <a:ext cx="471600" cy="585750"/>
            </a:xfrm>
            <a:custGeom>
              <a:avLst/>
              <a:gdLst/>
              <a:ahLst/>
              <a:cxnLst/>
              <a:rect l="l" t="t" r="r" b="b"/>
              <a:pathLst>
                <a:path w="18864" h="23430" extrusionOk="0">
                  <a:moveTo>
                    <a:pt x="983" y="1"/>
                  </a:moveTo>
                  <a:cubicBezTo>
                    <a:pt x="391" y="1"/>
                    <a:pt x="1" y="889"/>
                    <a:pt x="639" y="1271"/>
                  </a:cubicBezTo>
                  <a:cubicBezTo>
                    <a:pt x="7932" y="5582"/>
                    <a:pt x="15751" y="14379"/>
                    <a:pt x="17456" y="22951"/>
                  </a:cubicBezTo>
                  <a:cubicBezTo>
                    <a:pt x="17526" y="23284"/>
                    <a:pt x="17780" y="23430"/>
                    <a:pt x="18046" y="23430"/>
                  </a:cubicBezTo>
                  <a:cubicBezTo>
                    <a:pt x="18441" y="23430"/>
                    <a:pt x="18864" y="23109"/>
                    <a:pt x="18759" y="22600"/>
                  </a:cubicBezTo>
                  <a:cubicBezTo>
                    <a:pt x="16979" y="13702"/>
                    <a:pt x="8909" y="4605"/>
                    <a:pt x="1315" y="93"/>
                  </a:cubicBezTo>
                  <a:cubicBezTo>
                    <a:pt x="1201" y="29"/>
                    <a:pt x="1089" y="1"/>
                    <a:pt x="9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79"/>
            <p:cNvSpPr/>
            <p:nvPr/>
          </p:nvSpPr>
          <p:spPr>
            <a:xfrm>
              <a:off x="7348550" y="1849900"/>
              <a:ext cx="139750" cy="112850"/>
            </a:xfrm>
            <a:custGeom>
              <a:avLst/>
              <a:gdLst/>
              <a:ahLst/>
              <a:cxnLst/>
              <a:rect l="l" t="t" r="r" b="b"/>
              <a:pathLst>
                <a:path w="5590" h="4514" extrusionOk="0">
                  <a:moveTo>
                    <a:pt x="2238" y="0"/>
                  </a:moveTo>
                  <a:cubicBezTo>
                    <a:pt x="1372" y="0"/>
                    <a:pt x="529" y="718"/>
                    <a:pt x="301" y="1505"/>
                  </a:cubicBezTo>
                  <a:cubicBezTo>
                    <a:pt x="0" y="2633"/>
                    <a:pt x="702" y="3610"/>
                    <a:pt x="1729" y="3986"/>
                  </a:cubicBezTo>
                  <a:cubicBezTo>
                    <a:pt x="2080" y="4137"/>
                    <a:pt x="2456" y="4262"/>
                    <a:pt x="2807" y="4412"/>
                  </a:cubicBezTo>
                  <a:cubicBezTo>
                    <a:pt x="2986" y="4482"/>
                    <a:pt x="3170" y="4514"/>
                    <a:pt x="3353" y="4514"/>
                  </a:cubicBezTo>
                  <a:cubicBezTo>
                    <a:pt x="4224" y="4514"/>
                    <a:pt x="5081" y="3796"/>
                    <a:pt x="5288" y="3009"/>
                  </a:cubicBezTo>
                  <a:cubicBezTo>
                    <a:pt x="5589" y="1881"/>
                    <a:pt x="4887" y="904"/>
                    <a:pt x="3885" y="528"/>
                  </a:cubicBezTo>
                  <a:cubicBezTo>
                    <a:pt x="3509" y="377"/>
                    <a:pt x="3133" y="252"/>
                    <a:pt x="2782" y="102"/>
                  </a:cubicBezTo>
                  <a:cubicBezTo>
                    <a:pt x="2603" y="32"/>
                    <a:pt x="2420" y="0"/>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79"/>
            <p:cNvSpPr/>
            <p:nvPr/>
          </p:nvSpPr>
          <p:spPr>
            <a:xfrm>
              <a:off x="7639900" y="1658600"/>
              <a:ext cx="151025" cy="129350"/>
            </a:xfrm>
            <a:custGeom>
              <a:avLst/>
              <a:gdLst/>
              <a:ahLst/>
              <a:cxnLst/>
              <a:rect l="l" t="t" r="r" b="b"/>
              <a:pathLst>
                <a:path w="6041" h="5174" extrusionOk="0">
                  <a:moveTo>
                    <a:pt x="2231" y="1"/>
                  </a:moveTo>
                  <a:cubicBezTo>
                    <a:pt x="1362" y="1"/>
                    <a:pt x="508" y="748"/>
                    <a:pt x="301" y="1513"/>
                  </a:cubicBezTo>
                  <a:cubicBezTo>
                    <a:pt x="0" y="2666"/>
                    <a:pt x="702" y="3568"/>
                    <a:pt x="1705" y="3994"/>
                  </a:cubicBezTo>
                  <a:cubicBezTo>
                    <a:pt x="1402" y="3866"/>
                    <a:pt x="1291" y="3821"/>
                    <a:pt x="1280" y="3821"/>
                  </a:cubicBezTo>
                  <a:cubicBezTo>
                    <a:pt x="1260" y="3821"/>
                    <a:pt x="1543" y="3956"/>
                    <a:pt x="1654" y="4019"/>
                  </a:cubicBezTo>
                  <a:cubicBezTo>
                    <a:pt x="1682" y="4039"/>
                    <a:pt x="1706" y="4056"/>
                    <a:pt x="1726" y="4069"/>
                  </a:cubicBezTo>
                  <a:lnTo>
                    <a:pt x="1726" y="4069"/>
                  </a:lnTo>
                  <a:cubicBezTo>
                    <a:pt x="1807" y="4163"/>
                    <a:pt x="1854" y="4214"/>
                    <a:pt x="1869" y="4214"/>
                  </a:cubicBezTo>
                  <a:cubicBezTo>
                    <a:pt x="1879" y="4214"/>
                    <a:pt x="1874" y="4192"/>
                    <a:pt x="1855" y="4145"/>
                  </a:cubicBezTo>
                  <a:lnTo>
                    <a:pt x="1855" y="4145"/>
                  </a:lnTo>
                  <a:cubicBezTo>
                    <a:pt x="2310" y="4757"/>
                    <a:pt x="2948" y="5174"/>
                    <a:pt x="3658" y="5174"/>
                  </a:cubicBezTo>
                  <a:cubicBezTo>
                    <a:pt x="3965" y="5174"/>
                    <a:pt x="4286" y="5096"/>
                    <a:pt x="4612" y="4922"/>
                  </a:cubicBezTo>
                  <a:cubicBezTo>
                    <a:pt x="5464" y="4445"/>
                    <a:pt x="6040" y="3042"/>
                    <a:pt x="5389" y="2165"/>
                  </a:cubicBezTo>
                  <a:cubicBezTo>
                    <a:pt x="4662" y="1212"/>
                    <a:pt x="3885" y="561"/>
                    <a:pt x="2782" y="109"/>
                  </a:cubicBezTo>
                  <a:cubicBezTo>
                    <a:pt x="2602" y="35"/>
                    <a:pt x="2416" y="1"/>
                    <a:pt x="22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79"/>
            <p:cNvSpPr/>
            <p:nvPr/>
          </p:nvSpPr>
          <p:spPr>
            <a:xfrm>
              <a:off x="7715425" y="1735150"/>
              <a:ext cx="276925" cy="713025"/>
            </a:xfrm>
            <a:custGeom>
              <a:avLst/>
              <a:gdLst/>
              <a:ahLst/>
              <a:cxnLst/>
              <a:rect l="l" t="t" r="r" b="b"/>
              <a:pathLst>
                <a:path w="11077" h="28521" extrusionOk="0">
                  <a:moveTo>
                    <a:pt x="977" y="0"/>
                  </a:moveTo>
                  <a:cubicBezTo>
                    <a:pt x="472" y="0"/>
                    <a:pt x="0" y="676"/>
                    <a:pt x="463" y="1158"/>
                  </a:cubicBezTo>
                  <a:cubicBezTo>
                    <a:pt x="7155" y="8301"/>
                    <a:pt x="9536" y="18301"/>
                    <a:pt x="9711" y="27850"/>
                  </a:cubicBezTo>
                  <a:cubicBezTo>
                    <a:pt x="9724" y="28295"/>
                    <a:pt x="10078" y="28520"/>
                    <a:pt x="10421" y="28520"/>
                  </a:cubicBezTo>
                  <a:cubicBezTo>
                    <a:pt x="10754" y="28520"/>
                    <a:pt x="11077" y="28307"/>
                    <a:pt x="11065" y="27875"/>
                  </a:cubicBezTo>
                  <a:cubicBezTo>
                    <a:pt x="10889" y="17950"/>
                    <a:pt x="8358" y="7624"/>
                    <a:pt x="1415" y="205"/>
                  </a:cubicBezTo>
                  <a:cubicBezTo>
                    <a:pt x="1283" y="61"/>
                    <a:pt x="1128" y="0"/>
                    <a:pt x="9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79"/>
            <p:cNvSpPr/>
            <p:nvPr/>
          </p:nvSpPr>
          <p:spPr>
            <a:xfrm>
              <a:off x="8836650" y="3187650"/>
              <a:ext cx="176075" cy="96525"/>
            </a:xfrm>
            <a:custGeom>
              <a:avLst/>
              <a:gdLst/>
              <a:ahLst/>
              <a:cxnLst/>
              <a:rect l="l" t="t" r="r" b="b"/>
              <a:pathLst>
                <a:path w="7043" h="3861" extrusionOk="0">
                  <a:moveTo>
                    <a:pt x="1278" y="0"/>
                  </a:moveTo>
                  <a:lnTo>
                    <a:pt x="0" y="3008"/>
                  </a:lnTo>
                  <a:lnTo>
                    <a:pt x="7043" y="3860"/>
                  </a:lnTo>
                  <a:lnTo>
                    <a:pt x="127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61" name="Google Shape;5561;p79"/>
          <p:cNvGrpSpPr/>
          <p:nvPr/>
        </p:nvGrpSpPr>
        <p:grpSpPr>
          <a:xfrm>
            <a:off x="72788" y="157291"/>
            <a:ext cx="1115080" cy="755193"/>
            <a:chOff x="7757175" y="1399875"/>
            <a:chExt cx="1347450" cy="994525"/>
          </a:xfrm>
        </p:grpSpPr>
        <p:sp>
          <p:nvSpPr>
            <p:cNvPr id="5562" name="Google Shape;5562;p79"/>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79"/>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79"/>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79"/>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79"/>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79"/>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79"/>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79"/>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79"/>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78" name="Google Shape;5578;p79"/>
          <p:cNvGrpSpPr/>
          <p:nvPr/>
        </p:nvGrpSpPr>
        <p:grpSpPr>
          <a:xfrm>
            <a:off x="11294119" y="2084322"/>
            <a:ext cx="782902" cy="520259"/>
            <a:chOff x="3973200" y="2218800"/>
            <a:chExt cx="1850925" cy="1081725"/>
          </a:xfrm>
        </p:grpSpPr>
        <p:sp>
          <p:nvSpPr>
            <p:cNvPr id="5579" name="Google Shape;5579;p79"/>
            <p:cNvSpPr/>
            <p:nvPr/>
          </p:nvSpPr>
          <p:spPr>
            <a:xfrm>
              <a:off x="3973200" y="2218800"/>
              <a:ext cx="886625" cy="1081725"/>
            </a:xfrm>
            <a:custGeom>
              <a:avLst/>
              <a:gdLst/>
              <a:ahLst/>
              <a:cxnLst/>
              <a:rect l="l" t="t" r="r" b="b"/>
              <a:pathLst>
                <a:path w="35465" h="43269" extrusionOk="0">
                  <a:moveTo>
                    <a:pt x="14159" y="1"/>
                  </a:moveTo>
                  <a:cubicBezTo>
                    <a:pt x="12638" y="1"/>
                    <a:pt x="11181" y="333"/>
                    <a:pt x="9825" y="1024"/>
                  </a:cubicBezTo>
                  <a:cubicBezTo>
                    <a:pt x="1" y="6012"/>
                    <a:pt x="7620" y="16839"/>
                    <a:pt x="13735" y="20047"/>
                  </a:cubicBezTo>
                  <a:cubicBezTo>
                    <a:pt x="9806" y="22948"/>
                    <a:pt x="13686" y="27370"/>
                    <a:pt x="18466" y="27370"/>
                  </a:cubicBezTo>
                  <a:cubicBezTo>
                    <a:pt x="18929" y="27370"/>
                    <a:pt x="19401" y="27328"/>
                    <a:pt x="19876" y="27240"/>
                  </a:cubicBezTo>
                  <a:lnTo>
                    <a:pt x="19876" y="27240"/>
                  </a:lnTo>
                  <a:cubicBezTo>
                    <a:pt x="19851" y="27265"/>
                    <a:pt x="15916" y="28267"/>
                    <a:pt x="13384" y="30322"/>
                  </a:cubicBezTo>
                  <a:cubicBezTo>
                    <a:pt x="11054" y="32202"/>
                    <a:pt x="11680" y="35210"/>
                    <a:pt x="15916" y="37014"/>
                  </a:cubicBezTo>
                  <a:cubicBezTo>
                    <a:pt x="15916" y="37014"/>
                    <a:pt x="14862" y="43269"/>
                    <a:pt x="21893" y="43269"/>
                  </a:cubicBezTo>
                  <a:cubicBezTo>
                    <a:pt x="22296" y="43269"/>
                    <a:pt x="22726" y="43248"/>
                    <a:pt x="23184" y="43205"/>
                  </a:cubicBezTo>
                  <a:cubicBezTo>
                    <a:pt x="31655" y="42403"/>
                    <a:pt x="32683" y="33856"/>
                    <a:pt x="35465" y="30648"/>
                  </a:cubicBezTo>
                  <a:lnTo>
                    <a:pt x="35465" y="18042"/>
                  </a:lnTo>
                  <a:cubicBezTo>
                    <a:pt x="29322" y="6866"/>
                    <a:pt x="21074" y="1"/>
                    <a:pt x="1415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79"/>
            <p:cNvSpPr/>
            <p:nvPr/>
          </p:nvSpPr>
          <p:spPr>
            <a:xfrm>
              <a:off x="4214450" y="2311975"/>
              <a:ext cx="542700" cy="382000"/>
            </a:xfrm>
            <a:custGeom>
              <a:avLst/>
              <a:gdLst/>
              <a:ahLst/>
              <a:cxnLst/>
              <a:rect l="l" t="t" r="r" b="b"/>
              <a:pathLst>
                <a:path w="21708" h="15280" extrusionOk="0">
                  <a:moveTo>
                    <a:pt x="5991" y="0"/>
                  </a:moveTo>
                  <a:cubicBezTo>
                    <a:pt x="4867" y="0"/>
                    <a:pt x="3757" y="249"/>
                    <a:pt x="2757" y="856"/>
                  </a:cubicBezTo>
                  <a:cubicBezTo>
                    <a:pt x="752" y="2059"/>
                    <a:pt x="0" y="4465"/>
                    <a:pt x="902" y="6620"/>
                  </a:cubicBezTo>
                  <a:cubicBezTo>
                    <a:pt x="1615" y="8332"/>
                    <a:pt x="3339" y="9679"/>
                    <a:pt x="5170" y="9679"/>
                  </a:cubicBezTo>
                  <a:cubicBezTo>
                    <a:pt x="5592" y="9679"/>
                    <a:pt x="6019" y="9607"/>
                    <a:pt x="6441" y="9453"/>
                  </a:cubicBezTo>
                  <a:cubicBezTo>
                    <a:pt x="8973" y="8525"/>
                    <a:pt x="9499" y="5242"/>
                    <a:pt x="7519" y="3864"/>
                  </a:cubicBezTo>
                  <a:lnTo>
                    <a:pt x="7519" y="3864"/>
                  </a:lnTo>
                  <a:cubicBezTo>
                    <a:pt x="14186" y="4490"/>
                    <a:pt x="17569" y="11257"/>
                    <a:pt x="21128" y="15217"/>
                  </a:cubicBezTo>
                  <a:cubicBezTo>
                    <a:pt x="21172" y="15261"/>
                    <a:pt x="21225" y="15279"/>
                    <a:pt x="21280" y="15279"/>
                  </a:cubicBezTo>
                  <a:cubicBezTo>
                    <a:pt x="21479" y="15279"/>
                    <a:pt x="21708" y="15037"/>
                    <a:pt x="21629" y="14841"/>
                  </a:cubicBezTo>
                  <a:cubicBezTo>
                    <a:pt x="20552" y="11984"/>
                    <a:pt x="18446" y="9052"/>
                    <a:pt x="16642" y="6595"/>
                  </a:cubicBezTo>
                  <a:cubicBezTo>
                    <a:pt x="14912" y="4239"/>
                    <a:pt x="12707" y="2159"/>
                    <a:pt x="10025" y="931"/>
                  </a:cubicBezTo>
                  <a:cubicBezTo>
                    <a:pt x="8780" y="378"/>
                    <a:pt x="7375" y="0"/>
                    <a:pt x="59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79"/>
            <p:cNvSpPr/>
            <p:nvPr/>
          </p:nvSpPr>
          <p:spPr>
            <a:xfrm>
              <a:off x="4367500" y="2677600"/>
              <a:ext cx="328800" cy="160775"/>
            </a:xfrm>
            <a:custGeom>
              <a:avLst/>
              <a:gdLst/>
              <a:ahLst/>
              <a:cxnLst/>
              <a:rect l="l" t="t" r="r" b="b"/>
              <a:pathLst>
                <a:path w="13152" h="6431" extrusionOk="0">
                  <a:moveTo>
                    <a:pt x="6691" y="0"/>
                  </a:moveTo>
                  <a:cubicBezTo>
                    <a:pt x="4026" y="0"/>
                    <a:pt x="1364" y="761"/>
                    <a:pt x="620" y="3123"/>
                  </a:cubicBezTo>
                  <a:cubicBezTo>
                    <a:pt x="1" y="5135"/>
                    <a:pt x="1924" y="6430"/>
                    <a:pt x="3681" y="6430"/>
                  </a:cubicBezTo>
                  <a:cubicBezTo>
                    <a:pt x="4768" y="6430"/>
                    <a:pt x="5792" y="5934"/>
                    <a:pt x="6109" y="4803"/>
                  </a:cubicBezTo>
                  <a:cubicBezTo>
                    <a:pt x="6560" y="3274"/>
                    <a:pt x="5231" y="2422"/>
                    <a:pt x="4028" y="2396"/>
                  </a:cubicBezTo>
                  <a:cubicBezTo>
                    <a:pt x="4524" y="2035"/>
                    <a:pt x="4997" y="1885"/>
                    <a:pt x="5460" y="1885"/>
                  </a:cubicBezTo>
                  <a:cubicBezTo>
                    <a:pt x="6472" y="1885"/>
                    <a:pt x="7433" y="2600"/>
                    <a:pt x="8465" y="3374"/>
                  </a:cubicBezTo>
                  <a:cubicBezTo>
                    <a:pt x="8527" y="3424"/>
                    <a:pt x="8625" y="3447"/>
                    <a:pt x="8750" y="3447"/>
                  </a:cubicBezTo>
                  <a:cubicBezTo>
                    <a:pt x="9625" y="3447"/>
                    <a:pt x="11810" y="2331"/>
                    <a:pt x="12249" y="1695"/>
                  </a:cubicBezTo>
                  <a:cubicBezTo>
                    <a:pt x="13151" y="442"/>
                    <a:pt x="9417" y="241"/>
                    <a:pt x="9392" y="241"/>
                  </a:cubicBezTo>
                  <a:cubicBezTo>
                    <a:pt x="8545" y="92"/>
                    <a:pt x="7618" y="0"/>
                    <a:pt x="6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79"/>
            <p:cNvSpPr/>
            <p:nvPr/>
          </p:nvSpPr>
          <p:spPr>
            <a:xfrm>
              <a:off x="4307800" y="2488725"/>
              <a:ext cx="342675" cy="173650"/>
            </a:xfrm>
            <a:custGeom>
              <a:avLst/>
              <a:gdLst/>
              <a:ahLst/>
              <a:cxnLst/>
              <a:rect l="l" t="t" r="r" b="b"/>
              <a:pathLst>
                <a:path w="13707" h="6946" extrusionOk="0">
                  <a:moveTo>
                    <a:pt x="6900" y="0"/>
                  </a:moveTo>
                  <a:cubicBezTo>
                    <a:pt x="6547" y="0"/>
                    <a:pt x="6396" y="181"/>
                    <a:pt x="6366" y="327"/>
                  </a:cubicBezTo>
                  <a:cubicBezTo>
                    <a:pt x="5239" y="4964"/>
                    <a:pt x="1279" y="3886"/>
                    <a:pt x="727" y="4413"/>
                  </a:cubicBezTo>
                  <a:cubicBezTo>
                    <a:pt x="0" y="5164"/>
                    <a:pt x="1304" y="5992"/>
                    <a:pt x="2005" y="6242"/>
                  </a:cubicBezTo>
                  <a:cubicBezTo>
                    <a:pt x="2595" y="6431"/>
                    <a:pt x="3224" y="6495"/>
                    <a:pt x="3870" y="6495"/>
                  </a:cubicBezTo>
                  <a:cubicBezTo>
                    <a:pt x="5195" y="6495"/>
                    <a:pt x="6593" y="6228"/>
                    <a:pt x="7881" y="6228"/>
                  </a:cubicBezTo>
                  <a:cubicBezTo>
                    <a:pt x="8046" y="6228"/>
                    <a:pt x="8210" y="6232"/>
                    <a:pt x="8371" y="6242"/>
                  </a:cubicBezTo>
                  <a:cubicBezTo>
                    <a:pt x="9775" y="6317"/>
                    <a:pt x="11229" y="6944"/>
                    <a:pt x="12582" y="6944"/>
                  </a:cubicBezTo>
                  <a:cubicBezTo>
                    <a:pt x="12617" y="6945"/>
                    <a:pt x="12651" y="6945"/>
                    <a:pt x="12683" y="6945"/>
                  </a:cubicBezTo>
                  <a:cubicBezTo>
                    <a:pt x="13547" y="6945"/>
                    <a:pt x="13707" y="6636"/>
                    <a:pt x="13635" y="6443"/>
                  </a:cubicBezTo>
                  <a:cubicBezTo>
                    <a:pt x="13108" y="4914"/>
                    <a:pt x="11504" y="3260"/>
                    <a:pt x="10351" y="2157"/>
                  </a:cubicBezTo>
                  <a:cubicBezTo>
                    <a:pt x="8500" y="444"/>
                    <a:pt x="7452" y="0"/>
                    <a:pt x="690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79"/>
            <p:cNvSpPr/>
            <p:nvPr/>
          </p:nvSpPr>
          <p:spPr>
            <a:xfrm>
              <a:off x="4500050" y="2753125"/>
              <a:ext cx="277700" cy="187075"/>
            </a:xfrm>
            <a:custGeom>
              <a:avLst/>
              <a:gdLst/>
              <a:ahLst/>
              <a:cxnLst/>
              <a:rect l="l" t="t" r="r" b="b"/>
              <a:pathLst>
                <a:path w="11108" h="7483" extrusionOk="0">
                  <a:moveTo>
                    <a:pt x="8659" y="1"/>
                  </a:moveTo>
                  <a:cubicBezTo>
                    <a:pt x="5432" y="1"/>
                    <a:pt x="0" y="2867"/>
                    <a:pt x="1809" y="6092"/>
                  </a:cubicBezTo>
                  <a:cubicBezTo>
                    <a:pt x="2293" y="6968"/>
                    <a:pt x="3242" y="7483"/>
                    <a:pt x="4229" y="7483"/>
                  </a:cubicBezTo>
                  <a:cubicBezTo>
                    <a:pt x="4316" y="7483"/>
                    <a:pt x="4404" y="7479"/>
                    <a:pt x="4491" y="7471"/>
                  </a:cubicBezTo>
                  <a:cubicBezTo>
                    <a:pt x="6020" y="7295"/>
                    <a:pt x="6521" y="6193"/>
                    <a:pt x="7273" y="5040"/>
                  </a:cubicBezTo>
                  <a:cubicBezTo>
                    <a:pt x="7925" y="4087"/>
                    <a:pt x="8752" y="3461"/>
                    <a:pt x="9729" y="2859"/>
                  </a:cubicBezTo>
                  <a:cubicBezTo>
                    <a:pt x="10130" y="2609"/>
                    <a:pt x="10581" y="2358"/>
                    <a:pt x="10757" y="1857"/>
                  </a:cubicBezTo>
                  <a:cubicBezTo>
                    <a:pt x="11107" y="954"/>
                    <a:pt x="10757" y="503"/>
                    <a:pt x="9930" y="203"/>
                  </a:cubicBezTo>
                  <a:cubicBezTo>
                    <a:pt x="9577" y="65"/>
                    <a:pt x="9142" y="1"/>
                    <a:pt x="865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4" name="Google Shape;5584;p79"/>
            <p:cNvSpPr/>
            <p:nvPr/>
          </p:nvSpPr>
          <p:spPr>
            <a:xfrm>
              <a:off x="4308425" y="2902100"/>
              <a:ext cx="507650" cy="196575"/>
            </a:xfrm>
            <a:custGeom>
              <a:avLst/>
              <a:gdLst/>
              <a:ahLst/>
              <a:cxnLst/>
              <a:rect l="l" t="t" r="r" b="b"/>
              <a:pathLst>
                <a:path w="20306" h="7863" extrusionOk="0">
                  <a:moveTo>
                    <a:pt x="18049" y="0"/>
                  </a:moveTo>
                  <a:cubicBezTo>
                    <a:pt x="17391" y="0"/>
                    <a:pt x="16019" y="1812"/>
                    <a:pt x="14211" y="2640"/>
                  </a:cubicBezTo>
                  <a:cubicBezTo>
                    <a:pt x="13550" y="2952"/>
                    <a:pt x="12826" y="3091"/>
                    <a:pt x="12103" y="3091"/>
                  </a:cubicBezTo>
                  <a:cubicBezTo>
                    <a:pt x="11316" y="3091"/>
                    <a:pt x="10530" y="2927"/>
                    <a:pt x="9825" y="2640"/>
                  </a:cubicBezTo>
                  <a:cubicBezTo>
                    <a:pt x="8838" y="2251"/>
                    <a:pt x="7966" y="2030"/>
                    <a:pt x="7033" y="2030"/>
                  </a:cubicBezTo>
                  <a:cubicBezTo>
                    <a:pt x="6521" y="2030"/>
                    <a:pt x="5991" y="2097"/>
                    <a:pt x="5414" y="2239"/>
                  </a:cubicBezTo>
                  <a:cubicBezTo>
                    <a:pt x="3760" y="2640"/>
                    <a:pt x="0" y="4795"/>
                    <a:pt x="2081" y="6850"/>
                  </a:cubicBezTo>
                  <a:cubicBezTo>
                    <a:pt x="2796" y="7561"/>
                    <a:pt x="3964" y="7862"/>
                    <a:pt x="5356" y="7862"/>
                  </a:cubicBezTo>
                  <a:cubicBezTo>
                    <a:pt x="10989" y="7862"/>
                    <a:pt x="20306" y="2926"/>
                    <a:pt x="18296" y="133"/>
                  </a:cubicBezTo>
                  <a:cubicBezTo>
                    <a:pt x="18231" y="41"/>
                    <a:pt x="18148" y="0"/>
                    <a:pt x="180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79"/>
            <p:cNvSpPr/>
            <p:nvPr/>
          </p:nvSpPr>
          <p:spPr>
            <a:xfrm>
              <a:off x="4484300" y="3070225"/>
              <a:ext cx="253350" cy="166975"/>
            </a:xfrm>
            <a:custGeom>
              <a:avLst/>
              <a:gdLst/>
              <a:ahLst/>
              <a:cxnLst/>
              <a:rect l="l" t="t" r="r" b="b"/>
              <a:pathLst>
                <a:path w="10134" h="6679" extrusionOk="0">
                  <a:moveTo>
                    <a:pt x="8838" y="1"/>
                  </a:moveTo>
                  <a:cubicBezTo>
                    <a:pt x="6655" y="1"/>
                    <a:pt x="1834" y="1343"/>
                    <a:pt x="835" y="3634"/>
                  </a:cubicBezTo>
                  <a:cubicBezTo>
                    <a:pt x="0" y="5543"/>
                    <a:pt x="1657" y="6679"/>
                    <a:pt x="3329" y="6679"/>
                  </a:cubicBezTo>
                  <a:cubicBezTo>
                    <a:pt x="3765" y="6679"/>
                    <a:pt x="4201" y="6602"/>
                    <a:pt x="4595" y="6441"/>
                  </a:cubicBezTo>
                  <a:cubicBezTo>
                    <a:pt x="5923" y="5940"/>
                    <a:pt x="7226" y="4687"/>
                    <a:pt x="8179" y="3659"/>
                  </a:cubicBezTo>
                  <a:cubicBezTo>
                    <a:pt x="8805" y="2982"/>
                    <a:pt x="10133" y="1403"/>
                    <a:pt x="9908" y="326"/>
                  </a:cubicBezTo>
                  <a:cubicBezTo>
                    <a:pt x="9853" y="106"/>
                    <a:pt x="9449" y="1"/>
                    <a:pt x="883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79"/>
            <p:cNvSpPr/>
            <p:nvPr/>
          </p:nvSpPr>
          <p:spPr>
            <a:xfrm>
              <a:off x="4937500" y="2218800"/>
              <a:ext cx="886625" cy="1081725"/>
            </a:xfrm>
            <a:custGeom>
              <a:avLst/>
              <a:gdLst/>
              <a:ahLst/>
              <a:cxnLst/>
              <a:rect l="l" t="t" r="r" b="b"/>
              <a:pathLst>
                <a:path w="35465" h="43269" extrusionOk="0">
                  <a:moveTo>
                    <a:pt x="21316" y="1"/>
                  </a:moveTo>
                  <a:cubicBezTo>
                    <a:pt x="14408" y="1"/>
                    <a:pt x="6143" y="6866"/>
                    <a:pt x="1" y="18042"/>
                  </a:cubicBezTo>
                  <a:lnTo>
                    <a:pt x="1" y="30648"/>
                  </a:lnTo>
                  <a:cubicBezTo>
                    <a:pt x="2808" y="33856"/>
                    <a:pt x="3835" y="42403"/>
                    <a:pt x="12281" y="43205"/>
                  </a:cubicBezTo>
                  <a:cubicBezTo>
                    <a:pt x="12741" y="43248"/>
                    <a:pt x="13172" y="43269"/>
                    <a:pt x="13576" y="43269"/>
                  </a:cubicBezTo>
                  <a:cubicBezTo>
                    <a:pt x="20626" y="43269"/>
                    <a:pt x="19549" y="37014"/>
                    <a:pt x="19549" y="37014"/>
                  </a:cubicBezTo>
                  <a:cubicBezTo>
                    <a:pt x="23785" y="35210"/>
                    <a:pt x="24412" y="32202"/>
                    <a:pt x="22106" y="30322"/>
                  </a:cubicBezTo>
                  <a:cubicBezTo>
                    <a:pt x="19549" y="28267"/>
                    <a:pt x="15615" y="27265"/>
                    <a:pt x="15590" y="27240"/>
                  </a:cubicBezTo>
                  <a:lnTo>
                    <a:pt x="15590" y="27240"/>
                  </a:lnTo>
                  <a:cubicBezTo>
                    <a:pt x="16066" y="27328"/>
                    <a:pt x="16540" y="27370"/>
                    <a:pt x="17005" y="27370"/>
                  </a:cubicBezTo>
                  <a:cubicBezTo>
                    <a:pt x="21800" y="27370"/>
                    <a:pt x="25662" y="22948"/>
                    <a:pt x="21755" y="20047"/>
                  </a:cubicBezTo>
                  <a:cubicBezTo>
                    <a:pt x="27845" y="16839"/>
                    <a:pt x="35464" y="6012"/>
                    <a:pt x="25640" y="1024"/>
                  </a:cubicBezTo>
                  <a:cubicBezTo>
                    <a:pt x="24289" y="333"/>
                    <a:pt x="22835" y="1"/>
                    <a:pt x="21316"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79"/>
            <p:cNvSpPr/>
            <p:nvPr/>
          </p:nvSpPr>
          <p:spPr>
            <a:xfrm>
              <a:off x="5040175" y="2311975"/>
              <a:ext cx="542725" cy="382000"/>
            </a:xfrm>
            <a:custGeom>
              <a:avLst/>
              <a:gdLst/>
              <a:ahLst/>
              <a:cxnLst/>
              <a:rect l="l" t="t" r="r" b="b"/>
              <a:pathLst>
                <a:path w="21709" h="15280" extrusionOk="0">
                  <a:moveTo>
                    <a:pt x="15717" y="0"/>
                  </a:moveTo>
                  <a:cubicBezTo>
                    <a:pt x="14333" y="0"/>
                    <a:pt x="12928" y="378"/>
                    <a:pt x="11683" y="931"/>
                  </a:cubicBezTo>
                  <a:cubicBezTo>
                    <a:pt x="9001" y="2159"/>
                    <a:pt x="6821" y="4239"/>
                    <a:pt x="5066" y="6595"/>
                  </a:cubicBezTo>
                  <a:cubicBezTo>
                    <a:pt x="3262" y="9052"/>
                    <a:pt x="1157" y="11984"/>
                    <a:pt x="79" y="14841"/>
                  </a:cubicBezTo>
                  <a:cubicBezTo>
                    <a:pt x="1" y="15037"/>
                    <a:pt x="229" y="15279"/>
                    <a:pt x="428" y="15279"/>
                  </a:cubicBezTo>
                  <a:cubicBezTo>
                    <a:pt x="484" y="15279"/>
                    <a:pt x="537" y="15261"/>
                    <a:pt x="580" y="15217"/>
                  </a:cubicBezTo>
                  <a:cubicBezTo>
                    <a:pt x="4139" y="11257"/>
                    <a:pt x="7523" y="4490"/>
                    <a:pt x="14189" y="3864"/>
                  </a:cubicBezTo>
                  <a:lnTo>
                    <a:pt x="14189" y="3864"/>
                  </a:lnTo>
                  <a:cubicBezTo>
                    <a:pt x="12209" y="5242"/>
                    <a:pt x="12736" y="8525"/>
                    <a:pt x="15267" y="9453"/>
                  </a:cubicBezTo>
                  <a:cubicBezTo>
                    <a:pt x="15694" y="9607"/>
                    <a:pt x="16124" y="9679"/>
                    <a:pt x="16547" y="9679"/>
                  </a:cubicBezTo>
                  <a:cubicBezTo>
                    <a:pt x="18386" y="9679"/>
                    <a:pt x="20093" y="8332"/>
                    <a:pt x="20806" y="6620"/>
                  </a:cubicBezTo>
                  <a:cubicBezTo>
                    <a:pt x="21708" y="4465"/>
                    <a:pt x="20956" y="2059"/>
                    <a:pt x="18951" y="856"/>
                  </a:cubicBezTo>
                  <a:cubicBezTo>
                    <a:pt x="17952" y="249"/>
                    <a:pt x="16841" y="0"/>
                    <a:pt x="157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79"/>
            <p:cNvSpPr/>
            <p:nvPr/>
          </p:nvSpPr>
          <p:spPr>
            <a:xfrm>
              <a:off x="5101025" y="2677600"/>
              <a:ext cx="328800" cy="160775"/>
            </a:xfrm>
            <a:custGeom>
              <a:avLst/>
              <a:gdLst/>
              <a:ahLst/>
              <a:cxnLst/>
              <a:rect l="l" t="t" r="r" b="b"/>
              <a:pathLst>
                <a:path w="13152" h="6431" extrusionOk="0">
                  <a:moveTo>
                    <a:pt x="6486" y="0"/>
                  </a:moveTo>
                  <a:cubicBezTo>
                    <a:pt x="5559" y="0"/>
                    <a:pt x="4632" y="92"/>
                    <a:pt x="3785" y="241"/>
                  </a:cubicBezTo>
                  <a:cubicBezTo>
                    <a:pt x="3735" y="241"/>
                    <a:pt x="1" y="442"/>
                    <a:pt x="903" y="1695"/>
                  </a:cubicBezTo>
                  <a:cubicBezTo>
                    <a:pt x="1342" y="2331"/>
                    <a:pt x="3527" y="3447"/>
                    <a:pt x="4402" y="3447"/>
                  </a:cubicBezTo>
                  <a:cubicBezTo>
                    <a:pt x="4527" y="3447"/>
                    <a:pt x="4625" y="3424"/>
                    <a:pt x="4688" y="3374"/>
                  </a:cubicBezTo>
                  <a:cubicBezTo>
                    <a:pt x="5719" y="2600"/>
                    <a:pt x="6681" y="1885"/>
                    <a:pt x="7692" y="1885"/>
                  </a:cubicBezTo>
                  <a:cubicBezTo>
                    <a:pt x="8155" y="1885"/>
                    <a:pt x="8628" y="2035"/>
                    <a:pt x="9124" y="2396"/>
                  </a:cubicBezTo>
                  <a:cubicBezTo>
                    <a:pt x="7921" y="2422"/>
                    <a:pt x="6592" y="3274"/>
                    <a:pt x="7044" y="4803"/>
                  </a:cubicBezTo>
                  <a:cubicBezTo>
                    <a:pt x="7369" y="5934"/>
                    <a:pt x="8396" y="6430"/>
                    <a:pt x="9483" y="6430"/>
                  </a:cubicBezTo>
                  <a:cubicBezTo>
                    <a:pt x="11238" y="6430"/>
                    <a:pt x="13151" y="5135"/>
                    <a:pt x="12532" y="3123"/>
                  </a:cubicBezTo>
                  <a:cubicBezTo>
                    <a:pt x="11807" y="761"/>
                    <a:pt x="9150" y="0"/>
                    <a:pt x="648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79"/>
            <p:cNvSpPr/>
            <p:nvPr/>
          </p:nvSpPr>
          <p:spPr>
            <a:xfrm>
              <a:off x="5147450" y="2488725"/>
              <a:ext cx="342075" cy="173650"/>
            </a:xfrm>
            <a:custGeom>
              <a:avLst/>
              <a:gdLst/>
              <a:ahLst/>
              <a:cxnLst/>
              <a:rect l="l" t="t" r="r" b="b"/>
              <a:pathLst>
                <a:path w="13683" h="6946" extrusionOk="0">
                  <a:moveTo>
                    <a:pt x="6791" y="0"/>
                  </a:moveTo>
                  <a:cubicBezTo>
                    <a:pt x="6235" y="0"/>
                    <a:pt x="5193" y="444"/>
                    <a:pt x="3357" y="2157"/>
                  </a:cubicBezTo>
                  <a:cubicBezTo>
                    <a:pt x="2179" y="3260"/>
                    <a:pt x="600" y="4914"/>
                    <a:pt x="49" y="6443"/>
                  </a:cubicBezTo>
                  <a:cubicBezTo>
                    <a:pt x="0" y="6636"/>
                    <a:pt x="138" y="6945"/>
                    <a:pt x="1000" y="6945"/>
                  </a:cubicBezTo>
                  <a:cubicBezTo>
                    <a:pt x="1033" y="6945"/>
                    <a:pt x="1066" y="6945"/>
                    <a:pt x="1101" y="6944"/>
                  </a:cubicBezTo>
                  <a:cubicBezTo>
                    <a:pt x="2480" y="6944"/>
                    <a:pt x="3908" y="6317"/>
                    <a:pt x="5312" y="6242"/>
                  </a:cubicBezTo>
                  <a:cubicBezTo>
                    <a:pt x="5473" y="6232"/>
                    <a:pt x="5637" y="6228"/>
                    <a:pt x="5803" y="6228"/>
                  </a:cubicBezTo>
                  <a:cubicBezTo>
                    <a:pt x="7090" y="6228"/>
                    <a:pt x="8488" y="6495"/>
                    <a:pt x="9813" y="6495"/>
                  </a:cubicBezTo>
                  <a:cubicBezTo>
                    <a:pt x="10459" y="6495"/>
                    <a:pt x="11088" y="6431"/>
                    <a:pt x="11678" y="6242"/>
                  </a:cubicBezTo>
                  <a:cubicBezTo>
                    <a:pt x="12380" y="5992"/>
                    <a:pt x="13683" y="5164"/>
                    <a:pt x="12956" y="4413"/>
                  </a:cubicBezTo>
                  <a:cubicBezTo>
                    <a:pt x="12430" y="3886"/>
                    <a:pt x="8470" y="4964"/>
                    <a:pt x="7342" y="327"/>
                  </a:cubicBezTo>
                  <a:cubicBezTo>
                    <a:pt x="7303" y="181"/>
                    <a:pt x="7146" y="0"/>
                    <a:pt x="67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79"/>
            <p:cNvSpPr/>
            <p:nvPr/>
          </p:nvSpPr>
          <p:spPr>
            <a:xfrm>
              <a:off x="5019575" y="2753125"/>
              <a:ext cx="277800" cy="187075"/>
            </a:xfrm>
            <a:custGeom>
              <a:avLst/>
              <a:gdLst/>
              <a:ahLst/>
              <a:cxnLst/>
              <a:rect l="l" t="t" r="r" b="b"/>
              <a:pathLst>
                <a:path w="11112" h="7483" extrusionOk="0">
                  <a:moveTo>
                    <a:pt x="2466" y="1"/>
                  </a:moveTo>
                  <a:cubicBezTo>
                    <a:pt x="1985" y="1"/>
                    <a:pt x="1553" y="65"/>
                    <a:pt x="1204" y="203"/>
                  </a:cubicBezTo>
                  <a:cubicBezTo>
                    <a:pt x="352" y="503"/>
                    <a:pt x="1" y="954"/>
                    <a:pt x="352" y="1857"/>
                  </a:cubicBezTo>
                  <a:cubicBezTo>
                    <a:pt x="527" y="2358"/>
                    <a:pt x="978" y="2609"/>
                    <a:pt x="1379" y="2859"/>
                  </a:cubicBezTo>
                  <a:cubicBezTo>
                    <a:pt x="2382" y="3461"/>
                    <a:pt x="3184" y="4087"/>
                    <a:pt x="3835" y="5040"/>
                  </a:cubicBezTo>
                  <a:cubicBezTo>
                    <a:pt x="4587" y="6193"/>
                    <a:pt x="5114" y="7295"/>
                    <a:pt x="6617" y="7471"/>
                  </a:cubicBezTo>
                  <a:cubicBezTo>
                    <a:pt x="6705" y="7479"/>
                    <a:pt x="6792" y="7483"/>
                    <a:pt x="6879" y="7483"/>
                  </a:cubicBezTo>
                  <a:cubicBezTo>
                    <a:pt x="7866" y="7483"/>
                    <a:pt x="8817" y="6968"/>
                    <a:pt x="9324" y="6092"/>
                  </a:cubicBezTo>
                  <a:cubicBezTo>
                    <a:pt x="11111" y="2867"/>
                    <a:pt x="5677" y="1"/>
                    <a:pt x="2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1" name="Google Shape;5591;p79"/>
            <p:cNvSpPr/>
            <p:nvPr/>
          </p:nvSpPr>
          <p:spPr>
            <a:xfrm>
              <a:off x="4981250" y="2902100"/>
              <a:ext cx="507650" cy="196575"/>
            </a:xfrm>
            <a:custGeom>
              <a:avLst/>
              <a:gdLst/>
              <a:ahLst/>
              <a:cxnLst/>
              <a:rect l="l" t="t" r="r" b="b"/>
              <a:pathLst>
                <a:path w="20306" h="7863" extrusionOk="0">
                  <a:moveTo>
                    <a:pt x="2259" y="0"/>
                  </a:moveTo>
                  <a:cubicBezTo>
                    <a:pt x="2159" y="0"/>
                    <a:pt x="2076" y="41"/>
                    <a:pt x="2010" y="133"/>
                  </a:cubicBezTo>
                  <a:cubicBezTo>
                    <a:pt x="0" y="2926"/>
                    <a:pt x="9333" y="7862"/>
                    <a:pt x="14959" y="7862"/>
                  </a:cubicBezTo>
                  <a:cubicBezTo>
                    <a:pt x="16351" y="7862"/>
                    <a:pt x="17515" y="7561"/>
                    <a:pt x="18226" y="6850"/>
                  </a:cubicBezTo>
                  <a:cubicBezTo>
                    <a:pt x="20306" y="4795"/>
                    <a:pt x="16546" y="2640"/>
                    <a:pt x="14892" y="2239"/>
                  </a:cubicBezTo>
                  <a:cubicBezTo>
                    <a:pt x="14315" y="2097"/>
                    <a:pt x="13785" y="2030"/>
                    <a:pt x="13275" y="2030"/>
                  </a:cubicBezTo>
                  <a:cubicBezTo>
                    <a:pt x="12344" y="2030"/>
                    <a:pt x="11477" y="2251"/>
                    <a:pt x="10506" y="2640"/>
                  </a:cubicBezTo>
                  <a:cubicBezTo>
                    <a:pt x="9788" y="2927"/>
                    <a:pt x="8996" y="3091"/>
                    <a:pt x="8206" y="3091"/>
                  </a:cubicBezTo>
                  <a:cubicBezTo>
                    <a:pt x="7480" y="3091"/>
                    <a:pt x="6756" y="2952"/>
                    <a:pt x="6095" y="2640"/>
                  </a:cubicBezTo>
                  <a:cubicBezTo>
                    <a:pt x="4309" y="1812"/>
                    <a:pt x="2921" y="0"/>
                    <a:pt x="2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2" name="Google Shape;5592;p79"/>
            <p:cNvSpPr/>
            <p:nvPr/>
          </p:nvSpPr>
          <p:spPr>
            <a:xfrm>
              <a:off x="5059675" y="3070225"/>
              <a:ext cx="254000" cy="166975"/>
            </a:xfrm>
            <a:custGeom>
              <a:avLst/>
              <a:gdLst/>
              <a:ahLst/>
              <a:cxnLst/>
              <a:rect l="l" t="t" r="r" b="b"/>
              <a:pathLst>
                <a:path w="10160" h="6679" extrusionOk="0">
                  <a:moveTo>
                    <a:pt x="1309" y="1"/>
                  </a:moveTo>
                  <a:cubicBezTo>
                    <a:pt x="701" y="1"/>
                    <a:pt x="301" y="106"/>
                    <a:pt x="251" y="326"/>
                  </a:cubicBezTo>
                  <a:cubicBezTo>
                    <a:pt x="1" y="1403"/>
                    <a:pt x="1329" y="2982"/>
                    <a:pt x="1981" y="3659"/>
                  </a:cubicBezTo>
                  <a:cubicBezTo>
                    <a:pt x="2933" y="4687"/>
                    <a:pt x="4236" y="5940"/>
                    <a:pt x="5540" y="6441"/>
                  </a:cubicBezTo>
                  <a:cubicBezTo>
                    <a:pt x="5933" y="6602"/>
                    <a:pt x="6371" y="6679"/>
                    <a:pt x="6808" y="6679"/>
                  </a:cubicBezTo>
                  <a:cubicBezTo>
                    <a:pt x="8486" y="6679"/>
                    <a:pt x="10159" y="5543"/>
                    <a:pt x="9324" y="3634"/>
                  </a:cubicBezTo>
                  <a:cubicBezTo>
                    <a:pt x="8306" y="1343"/>
                    <a:pt x="3480" y="1"/>
                    <a:pt x="130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79"/>
            <p:cNvSpPr/>
            <p:nvPr/>
          </p:nvSpPr>
          <p:spPr>
            <a:xfrm>
              <a:off x="4782725" y="2452975"/>
              <a:ext cx="232500" cy="740700"/>
            </a:xfrm>
            <a:custGeom>
              <a:avLst/>
              <a:gdLst/>
              <a:ahLst/>
              <a:cxnLst/>
              <a:rect l="l" t="t" r="r" b="b"/>
              <a:pathLst>
                <a:path w="9300" h="29628" extrusionOk="0">
                  <a:moveTo>
                    <a:pt x="1216" y="0"/>
                  </a:moveTo>
                  <a:cubicBezTo>
                    <a:pt x="984" y="0"/>
                    <a:pt x="745" y="78"/>
                    <a:pt x="502" y="254"/>
                  </a:cubicBezTo>
                  <a:cubicBezTo>
                    <a:pt x="1" y="604"/>
                    <a:pt x="1" y="1657"/>
                    <a:pt x="753" y="1732"/>
                  </a:cubicBezTo>
                  <a:cubicBezTo>
                    <a:pt x="774" y="1734"/>
                    <a:pt x="794" y="1735"/>
                    <a:pt x="814" y="1735"/>
                  </a:cubicBezTo>
                  <a:cubicBezTo>
                    <a:pt x="1414" y="1735"/>
                    <a:pt x="1541" y="1020"/>
                    <a:pt x="1129" y="705"/>
                  </a:cubicBezTo>
                  <a:cubicBezTo>
                    <a:pt x="1171" y="693"/>
                    <a:pt x="1215" y="686"/>
                    <a:pt x="1261" y="686"/>
                  </a:cubicBezTo>
                  <a:cubicBezTo>
                    <a:pt x="1405" y="686"/>
                    <a:pt x="1566" y="747"/>
                    <a:pt x="1755" y="880"/>
                  </a:cubicBezTo>
                  <a:cubicBezTo>
                    <a:pt x="1981" y="1056"/>
                    <a:pt x="2181" y="1256"/>
                    <a:pt x="2357" y="1507"/>
                  </a:cubicBezTo>
                  <a:cubicBezTo>
                    <a:pt x="2557" y="1807"/>
                    <a:pt x="2733" y="2158"/>
                    <a:pt x="2883" y="2484"/>
                  </a:cubicBezTo>
                  <a:cubicBezTo>
                    <a:pt x="3234" y="3186"/>
                    <a:pt x="3485" y="3863"/>
                    <a:pt x="3735" y="4564"/>
                  </a:cubicBezTo>
                  <a:cubicBezTo>
                    <a:pt x="3535" y="4690"/>
                    <a:pt x="3334" y="4865"/>
                    <a:pt x="3159" y="5091"/>
                  </a:cubicBezTo>
                  <a:cubicBezTo>
                    <a:pt x="2407" y="5993"/>
                    <a:pt x="2808" y="7321"/>
                    <a:pt x="3760" y="7848"/>
                  </a:cubicBezTo>
                  <a:cubicBezTo>
                    <a:pt x="1806" y="9276"/>
                    <a:pt x="2181" y="11983"/>
                    <a:pt x="2908" y="14489"/>
                  </a:cubicBezTo>
                  <a:cubicBezTo>
                    <a:pt x="1605" y="15291"/>
                    <a:pt x="1580" y="17672"/>
                    <a:pt x="1906" y="19051"/>
                  </a:cubicBezTo>
                  <a:cubicBezTo>
                    <a:pt x="2382" y="21081"/>
                    <a:pt x="3084" y="25091"/>
                    <a:pt x="4312" y="29151"/>
                  </a:cubicBezTo>
                  <a:cubicBezTo>
                    <a:pt x="4362" y="29352"/>
                    <a:pt x="4462" y="29552"/>
                    <a:pt x="4638" y="29627"/>
                  </a:cubicBezTo>
                  <a:cubicBezTo>
                    <a:pt x="4813" y="29552"/>
                    <a:pt x="4913" y="29352"/>
                    <a:pt x="4988" y="29151"/>
                  </a:cubicBezTo>
                  <a:cubicBezTo>
                    <a:pt x="6192" y="25091"/>
                    <a:pt x="6893" y="21081"/>
                    <a:pt x="7369" y="19051"/>
                  </a:cubicBezTo>
                  <a:cubicBezTo>
                    <a:pt x="7695" y="17672"/>
                    <a:pt x="7670" y="15291"/>
                    <a:pt x="6367" y="14489"/>
                  </a:cubicBezTo>
                  <a:cubicBezTo>
                    <a:pt x="7094" y="11983"/>
                    <a:pt x="7495" y="9276"/>
                    <a:pt x="5515" y="7848"/>
                  </a:cubicBezTo>
                  <a:cubicBezTo>
                    <a:pt x="6467" y="7321"/>
                    <a:pt x="6868" y="5993"/>
                    <a:pt x="6141" y="5091"/>
                  </a:cubicBezTo>
                  <a:cubicBezTo>
                    <a:pt x="5941" y="4865"/>
                    <a:pt x="5740" y="4690"/>
                    <a:pt x="5540" y="4564"/>
                  </a:cubicBezTo>
                  <a:cubicBezTo>
                    <a:pt x="5790" y="3863"/>
                    <a:pt x="6041" y="3186"/>
                    <a:pt x="6392" y="2484"/>
                  </a:cubicBezTo>
                  <a:cubicBezTo>
                    <a:pt x="6567" y="2158"/>
                    <a:pt x="6718" y="1807"/>
                    <a:pt x="6918" y="1507"/>
                  </a:cubicBezTo>
                  <a:cubicBezTo>
                    <a:pt x="7094" y="1256"/>
                    <a:pt x="7294" y="1056"/>
                    <a:pt x="7545" y="880"/>
                  </a:cubicBezTo>
                  <a:cubicBezTo>
                    <a:pt x="7716" y="747"/>
                    <a:pt x="7872" y="686"/>
                    <a:pt x="8014" y="686"/>
                  </a:cubicBezTo>
                  <a:cubicBezTo>
                    <a:pt x="8060" y="686"/>
                    <a:pt x="8104" y="693"/>
                    <a:pt x="8146" y="705"/>
                  </a:cubicBezTo>
                  <a:cubicBezTo>
                    <a:pt x="7734" y="1020"/>
                    <a:pt x="7862" y="1735"/>
                    <a:pt x="8461" y="1735"/>
                  </a:cubicBezTo>
                  <a:cubicBezTo>
                    <a:pt x="8481" y="1735"/>
                    <a:pt x="8501" y="1734"/>
                    <a:pt x="8522" y="1732"/>
                  </a:cubicBezTo>
                  <a:cubicBezTo>
                    <a:pt x="9299" y="1657"/>
                    <a:pt x="9299" y="604"/>
                    <a:pt x="8773" y="254"/>
                  </a:cubicBezTo>
                  <a:cubicBezTo>
                    <a:pt x="8530" y="78"/>
                    <a:pt x="8292" y="0"/>
                    <a:pt x="8061" y="0"/>
                  </a:cubicBezTo>
                  <a:cubicBezTo>
                    <a:pt x="6675" y="0"/>
                    <a:pt x="5554" y="2824"/>
                    <a:pt x="5189" y="4414"/>
                  </a:cubicBezTo>
                  <a:cubicBezTo>
                    <a:pt x="5014" y="4364"/>
                    <a:pt x="4813" y="4339"/>
                    <a:pt x="4638" y="4339"/>
                  </a:cubicBezTo>
                  <a:cubicBezTo>
                    <a:pt x="4462" y="4339"/>
                    <a:pt x="4287" y="4364"/>
                    <a:pt x="4086" y="4414"/>
                  </a:cubicBezTo>
                  <a:cubicBezTo>
                    <a:pt x="3742" y="2824"/>
                    <a:pt x="2607" y="0"/>
                    <a:pt x="1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71" name="Google Shape;5571;p79"/>
          <p:cNvGrpSpPr/>
          <p:nvPr/>
        </p:nvGrpSpPr>
        <p:grpSpPr>
          <a:xfrm>
            <a:off x="10586875" y="69295"/>
            <a:ext cx="582831" cy="906827"/>
            <a:chOff x="4377350" y="3576850"/>
            <a:chExt cx="1070125" cy="1265100"/>
          </a:xfrm>
        </p:grpSpPr>
        <p:sp>
          <p:nvSpPr>
            <p:cNvPr id="5572" name="Google Shape;5572;p79"/>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79"/>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79"/>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79"/>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79"/>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79"/>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8" name="Google Shape;1027;p28">
            <a:extLst>
              <a:ext uri="{FF2B5EF4-FFF2-40B4-BE49-F238E27FC236}">
                <a16:creationId xmlns:a16="http://schemas.microsoft.com/office/drawing/2014/main" id="{33FBEE3A-2654-4BAB-AE89-E6C36D31C1DA}"/>
              </a:ext>
            </a:extLst>
          </p:cNvPr>
          <p:cNvSpPr/>
          <p:nvPr/>
        </p:nvSpPr>
        <p:spPr>
          <a:xfrm>
            <a:off x="1648341" y="254809"/>
            <a:ext cx="8895316" cy="107976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ysClr val="window" lastClr="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pic>
        <p:nvPicPr>
          <p:cNvPr id="109" name="Picture 108">
            <a:extLst>
              <a:ext uri="{FF2B5EF4-FFF2-40B4-BE49-F238E27FC236}">
                <a16:creationId xmlns:a16="http://schemas.microsoft.com/office/drawing/2014/main" id="{81762381-FC1B-4078-AA21-E8581040A0CD}"/>
              </a:ext>
            </a:extLst>
          </p:cNvPr>
          <p:cNvPicPr>
            <a:picLocks noChangeAspect="1"/>
          </p:cNvPicPr>
          <p:nvPr/>
        </p:nvPicPr>
        <p:blipFill>
          <a:blip r:embed="rId3"/>
          <a:stretch>
            <a:fillRect/>
          </a:stretch>
        </p:blipFill>
        <p:spPr>
          <a:xfrm>
            <a:off x="3714194" y="421248"/>
            <a:ext cx="4763611" cy="746883"/>
          </a:xfrm>
          <a:prstGeom prst="rect">
            <a:avLst/>
          </a:prstGeom>
        </p:spPr>
      </p:pic>
      <p:sp>
        <p:nvSpPr>
          <p:cNvPr id="110" name="Google Shape;1374;p32">
            <a:extLst>
              <a:ext uri="{FF2B5EF4-FFF2-40B4-BE49-F238E27FC236}">
                <a16:creationId xmlns:a16="http://schemas.microsoft.com/office/drawing/2014/main" id="{CE0D33B5-9219-440C-AD11-782EC95E4CF1}"/>
              </a:ext>
            </a:extLst>
          </p:cNvPr>
          <p:cNvSpPr/>
          <p:nvPr/>
        </p:nvSpPr>
        <p:spPr>
          <a:xfrm>
            <a:off x="5472395" y="2978752"/>
            <a:ext cx="5448057" cy="2791728"/>
          </a:xfrm>
          <a:prstGeom prst="roundRect">
            <a:avLst>
              <a:gd name="adj" fmla="val 16667"/>
            </a:avLst>
          </a:prstGeom>
          <a:solidFill>
            <a:srgbClr val="D587CD">
              <a:alpha val="58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2" name="Google Shape;1380;p32">
            <a:extLst>
              <a:ext uri="{FF2B5EF4-FFF2-40B4-BE49-F238E27FC236}">
                <a16:creationId xmlns:a16="http://schemas.microsoft.com/office/drawing/2014/main" id="{9A4CB7CF-9547-4353-AA83-439DC68406A6}"/>
              </a:ext>
            </a:extLst>
          </p:cNvPr>
          <p:cNvSpPr/>
          <p:nvPr/>
        </p:nvSpPr>
        <p:spPr>
          <a:xfrm>
            <a:off x="1717834" y="3045551"/>
            <a:ext cx="2719697" cy="2788295"/>
          </a:xfrm>
          <a:prstGeom prst="roundRect">
            <a:avLst>
              <a:gd name="adj" fmla="val 16667"/>
            </a:avLst>
          </a:prstGeom>
          <a:solidFill>
            <a:srgbClr val="FFCF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3" name="Google Shape;1382;p32">
            <a:extLst>
              <a:ext uri="{FF2B5EF4-FFF2-40B4-BE49-F238E27FC236}">
                <a16:creationId xmlns:a16="http://schemas.microsoft.com/office/drawing/2014/main" id="{287FE69D-8285-4913-9B68-5ABF41BD56CA}"/>
              </a:ext>
            </a:extLst>
          </p:cNvPr>
          <p:cNvSpPr/>
          <p:nvPr/>
        </p:nvSpPr>
        <p:spPr>
          <a:xfrm>
            <a:off x="1706012" y="3304406"/>
            <a:ext cx="2963967" cy="2376263"/>
          </a:xfrm>
          <a:prstGeom prst="rect">
            <a:avLst/>
          </a:prstGeom>
          <a:noFill/>
          <a:ln>
            <a:noFill/>
          </a:ln>
        </p:spPr>
        <p:txBody>
          <a:bodyPr spcFirstLastPara="1" wrap="square" lIns="274300" tIns="91425" rIns="274300" bIns="91425" anchor="ctr" anchorCtr="0">
            <a:noAutofit/>
          </a:bodyPr>
          <a:lstStyle/>
          <a:p>
            <a:pPr>
              <a:spcBef>
                <a:spcPct val="50000"/>
              </a:spcBef>
            </a:pPr>
            <a:r>
              <a:rPr lang="en-US" altLang="en-US" sz="3200" b="1" dirty="0" err="1">
                <a:latin typeface="Times New Roman" panose="02020603050405020304" pitchFamily="18" charset="0"/>
              </a:rPr>
              <a:t>quang</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trành</a:t>
            </a:r>
            <a:r>
              <a:rPr lang="en-US" altLang="en-US" sz="3200" b="1" dirty="0">
                <a:latin typeface="Times New Roman" panose="02020603050405020304" pitchFamily="18" charset="0"/>
              </a:rPr>
              <a:t> </a:t>
            </a:r>
          </a:p>
          <a:p>
            <a:pPr>
              <a:spcBef>
                <a:spcPct val="50000"/>
              </a:spcBef>
            </a:pPr>
            <a:r>
              <a:rPr lang="en-US" altLang="en-US" sz="3200" b="1" dirty="0" err="1">
                <a:latin typeface="Times New Roman" panose="02020603050405020304" pitchFamily="18" charset="0"/>
              </a:rPr>
              <a:t>quết</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đất</a:t>
            </a:r>
            <a:endParaRPr lang="en-US" altLang="en-US" sz="3200" b="1" dirty="0">
              <a:latin typeface="Times New Roman" panose="02020603050405020304" pitchFamily="18" charset="0"/>
            </a:endParaRPr>
          </a:p>
          <a:p>
            <a:pPr>
              <a:spcBef>
                <a:spcPct val="50000"/>
              </a:spcBef>
            </a:pPr>
            <a:r>
              <a:rPr lang="en-US" altLang="en-US" sz="3200" b="1" dirty="0" err="1">
                <a:latin typeface="Times New Roman" panose="02020603050405020304" pitchFamily="18" charset="0"/>
              </a:rPr>
              <a:t>tiền</a:t>
            </a:r>
            <a:r>
              <a:rPr lang="en-US" altLang="en-US" sz="3200" b="1" dirty="0">
                <a:latin typeface="Times New Roman" panose="02020603050405020304" pitchFamily="18" charset="0"/>
              </a:rPr>
              <a:t> </a:t>
            </a:r>
            <a:r>
              <a:rPr lang="en-US" altLang="en-US" sz="3200" b="1" dirty="0" err="1">
                <a:latin typeface="Times New Roman" panose="02020603050405020304" pitchFamily="18" charset="0"/>
              </a:rPr>
              <a:t>tuyến</a:t>
            </a:r>
            <a:endParaRPr lang="en-US" altLang="en-US" sz="3200" b="1" dirty="0">
              <a:latin typeface="Times New Roman" panose="02020603050405020304" pitchFamily="18" charset="0"/>
            </a:endParaRPr>
          </a:p>
          <a:p>
            <a:pPr algn="ctr">
              <a:buClr>
                <a:srgbClr val="000000"/>
              </a:buClr>
              <a:buSzPts val="1100"/>
              <a:buFont typeface="Arial"/>
              <a:buNone/>
            </a:pPr>
            <a:endParaRPr sz="3200" kern="0" dirty="0">
              <a:solidFill>
                <a:srgbClr val="000000"/>
              </a:solidFill>
              <a:ea typeface="Fira Sans Condensed"/>
              <a:cs typeface="Fira Sans Condensed"/>
              <a:sym typeface="Fira Sans Condensed"/>
            </a:endParaRPr>
          </a:p>
        </p:txBody>
      </p:sp>
      <p:grpSp>
        <p:nvGrpSpPr>
          <p:cNvPr id="114" name="Group 113">
            <a:extLst>
              <a:ext uri="{FF2B5EF4-FFF2-40B4-BE49-F238E27FC236}">
                <a16:creationId xmlns:a16="http://schemas.microsoft.com/office/drawing/2014/main" id="{341A9182-EB9B-40FF-A822-AFF7C6D29853}"/>
              </a:ext>
            </a:extLst>
          </p:cNvPr>
          <p:cNvGrpSpPr/>
          <p:nvPr/>
        </p:nvGrpSpPr>
        <p:grpSpPr>
          <a:xfrm>
            <a:off x="1557071" y="1820853"/>
            <a:ext cx="3131713" cy="824261"/>
            <a:chOff x="72135" y="595361"/>
            <a:chExt cx="3266436" cy="824261"/>
          </a:xfrm>
        </p:grpSpPr>
        <p:sp>
          <p:nvSpPr>
            <p:cNvPr id="115" name="Google Shape;1381;p32">
              <a:extLst>
                <a:ext uri="{FF2B5EF4-FFF2-40B4-BE49-F238E27FC236}">
                  <a16:creationId xmlns:a16="http://schemas.microsoft.com/office/drawing/2014/main" id="{176D70FD-980D-4747-A626-C78CB73AC1D4}"/>
                </a:ext>
              </a:extLst>
            </p:cNvPr>
            <p:cNvSpPr/>
            <p:nvPr/>
          </p:nvSpPr>
          <p:spPr>
            <a:xfrm>
              <a:off x="72135" y="595361"/>
              <a:ext cx="3266436" cy="824261"/>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rgbClr val="FFCF8C"/>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6" name="Google Shape;1383;p32">
              <a:extLst>
                <a:ext uri="{FF2B5EF4-FFF2-40B4-BE49-F238E27FC236}">
                  <a16:creationId xmlns:a16="http://schemas.microsoft.com/office/drawing/2014/main" id="{F6EA3969-6BC4-40B5-A44E-F6AA79621E06}"/>
                </a:ext>
              </a:extLst>
            </p:cNvPr>
            <p:cNvSpPr txBox="1"/>
            <p:nvPr/>
          </p:nvSpPr>
          <p:spPr>
            <a:xfrm>
              <a:off x="539552" y="837898"/>
              <a:ext cx="2520220" cy="3657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3000" b="1" i="0" u="none" strike="noStrike" kern="0" cap="none" spc="0" normalizeH="0" baseline="0" noProof="0" dirty="0">
                  <a:ln>
                    <a:noFill/>
                  </a:ln>
                  <a:solidFill>
                    <a:srgbClr val="000000"/>
                  </a:solidFill>
                  <a:effectLst/>
                  <a:uLnTx/>
                  <a:uFillTx/>
                  <a:latin typeface="Times New Roman" pitchFamily="18" charset="0"/>
                  <a:ea typeface="Englebert"/>
                  <a:cs typeface="Times New Roman" pitchFamily="18" charset="0"/>
                  <a:sym typeface="Englebert"/>
                </a:rPr>
                <a:t>Luyện đọc từ</a:t>
              </a:r>
              <a:endParaRPr kumimoji="0" sz="3000" b="1" i="0" u="none" strike="noStrike" kern="0" cap="none" spc="0" normalizeH="0" baseline="0" noProof="0" dirty="0">
                <a:ln>
                  <a:noFill/>
                </a:ln>
                <a:solidFill>
                  <a:srgbClr val="000000"/>
                </a:solidFill>
                <a:effectLst/>
                <a:uLnTx/>
                <a:uFillTx/>
                <a:latin typeface="Times New Roman" pitchFamily="18" charset="0"/>
                <a:ea typeface="Englebert"/>
                <a:cs typeface="Times New Roman" pitchFamily="18" charset="0"/>
                <a:sym typeface="Englebert"/>
              </a:endParaRPr>
            </a:p>
          </p:txBody>
        </p:sp>
        <p:sp>
          <p:nvSpPr>
            <p:cNvPr id="117" name="Google Shape;1240;p27">
              <a:extLst>
                <a:ext uri="{FF2B5EF4-FFF2-40B4-BE49-F238E27FC236}">
                  <a16:creationId xmlns:a16="http://schemas.microsoft.com/office/drawing/2014/main" id="{41318C06-65D1-4EFC-96DB-8AB6E57D8194}"/>
                </a:ext>
              </a:extLst>
            </p:cNvPr>
            <p:cNvSpPr/>
            <p:nvPr/>
          </p:nvSpPr>
          <p:spPr>
            <a:xfrm>
              <a:off x="179512" y="789904"/>
              <a:ext cx="438271" cy="39909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118" name="Group 117">
            <a:extLst>
              <a:ext uri="{FF2B5EF4-FFF2-40B4-BE49-F238E27FC236}">
                <a16:creationId xmlns:a16="http://schemas.microsoft.com/office/drawing/2014/main" id="{E2123F7F-C7D9-451C-8DA6-71B100A79386}"/>
              </a:ext>
            </a:extLst>
          </p:cNvPr>
          <p:cNvGrpSpPr/>
          <p:nvPr/>
        </p:nvGrpSpPr>
        <p:grpSpPr>
          <a:xfrm>
            <a:off x="5977895" y="1822738"/>
            <a:ext cx="4608980" cy="792786"/>
            <a:chOff x="5267881" y="660443"/>
            <a:chExt cx="3418745" cy="792786"/>
          </a:xfrm>
          <a:solidFill>
            <a:srgbClr val="D587CD">
              <a:alpha val="58000"/>
            </a:srgbClr>
          </a:solidFill>
        </p:grpSpPr>
        <p:sp>
          <p:nvSpPr>
            <p:cNvPr id="119" name="Google Shape;1375;p32">
              <a:extLst>
                <a:ext uri="{FF2B5EF4-FFF2-40B4-BE49-F238E27FC236}">
                  <a16:creationId xmlns:a16="http://schemas.microsoft.com/office/drawing/2014/main" id="{B80A6832-E234-4522-A086-79CFD45E2D2D}"/>
                </a:ext>
              </a:extLst>
            </p:cNvPr>
            <p:cNvSpPr/>
            <p:nvPr/>
          </p:nvSpPr>
          <p:spPr>
            <a:xfrm>
              <a:off x="5267881" y="660443"/>
              <a:ext cx="3418745" cy="792786"/>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grp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cs typeface="Arial"/>
                <a:sym typeface="Arial"/>
              </a:endParaRPr>
            </a:p>
          </p:txBody>
        </p:sp>
        <p:sp>
          <p:nvSpPr>
            <p:cNvPr id="120" name="Google Shape;1377;p32">
              <a:extLst>
                <a:ext uri="{FF2B5EF4-FFF2-40B4-BE49-F238E27FC236}">
                  <a16:creationId xmlns:a16="http://schemas.microsoft.com/office/drawing/2014/main" id="{556ED590-2AA1-4055-86AE-06B02E5803CB}"/>
                </a:ext>
              </a:extLst>
            </p:cNvPr>
            <p:cNvSpPr txBox="1"/>
            <p:nvPr/>
          </p:nvSpPr>
          <p:spPr>
            <a:xfrm>
              <a:off x="5806549" y="852495"/>
              <a:ext cx="2587438" cy="3657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US" sz="3000" b="1" i="0" u="none" strike="noStrike" kern="0" cap="none" spc="0" normalizeH="0" baseline="0" noProof="0" dirty="0" err="1">
                  <a:ln>
                    <a:noFill/>
                  </a:ln>
                  <a:solidFill>
                    <a:srgbClr val="000000"/>
                  </a:solidFill>
                  <a:effectLst/>
                  <a:uLnTx/>
                  <a:uFillTx/>
                  <a:latin typeface="Times New Roman" panose="02020603050405020304" pitchFamily="18" charset="0"/>
                  <a:ea typeface="Englebert"/>
                  <a:cs typeface="Englebert"/>
                  <a:sym typeface="Englebert"/>
                </a:rPr>
                <a:t>Luyện</a:t>
              </a:r>
              <a:r>
                <a:rPr kumimoji="0" lang="en-US" sz="3000" b="1" i="0" u="none" strike="noStrike" kern="0" cap="none" spc="0" normalizeH="0" baseline="0" noProof="0" dirty="0">
                  <a:ln>
                    <a:noFill/>
                  </a:ln>
                  <a:solidFill>
                    <a:srgbClr val="000000"/>
                  </a:solidFill>
                  <a:effectLst/>
                  <a:uLnTx/>
                  <a:uFillTx/>
                  <a:latin typeface="Times New Roman" panose="02020603050405020304" pitchFamily="18" charset="0"/>
                  <a:ea typeface="Englebert"/>
                  <a:cs typeface="Englebert"/>
                  <a:sym typeface="Englebert"/>
                </a:rPr>
                <a:t> </a:t>
              </a:r>
              <a:r>
                <a:rPr kumimoji="0" lang="en-US" sz="3000" b="1" i="0" u="none" strike="noStrike" kern="0" cap="none" spc="0" normalizeH="0" baseline="0" noProof="0" dirty="0" err="1">
                  <a:ln>
                    <a:noFill/>
                  </a:ln>
                  <a:solidFill>
                    <a:srgbClr val="000000"/>
                  </a:solidFill>
                  <a:effectLst/>
                  <a:uLnTx/>
                  <a:uFillTx/>
                  <a:latin typeface="Times New Roman" panose="02020603050405020304" pitchFamily="18" charset="0"/>
                  <a:ea typeface="Englebert"/>
                  <a:cs typeface="Englebert"/>
                  <a:sym typeface="Englebert"/>
                </a:rPr>
                <a:t>đọc</a:t>
              </a:r>
              <a:r>
                <a:rPr kumimoji="0" lang="en-US" sz="3000" b="1" i="0" u="none" strike="noStrike" kern="0" cap="none" spc="0" normalizeH="0" baseline="0" noProof="0" dirty="0">
                  <a:ln>
                    <a:noFill/>
                  </a:ln>
                  <a:solidFill>
                    <a:srgbClr val="000000"/>
                  </a:solidFill>
                  <a:effectLst/>
                  <a:uLnTx/>
                  <a:uFillTx/>
                  <a:latin typeface="Times New Roman" panose="02020603050405020304" pitchFamily="18" charset="0"/>
                  <a:ea typeface="Englebert"/>
                  <a:cs typeface="Englebert"/>
                  <a:sym typeface="Englebert"/>
                </a:rPr>
                <a:t> </a:t>
              </a:r>
              <a:r>
                <a:rPr lang="en-US" sz="3000" b="1" kern="0" dirty="0" err="1">
                  <a:solidFill>
                    <a:srgbClr val="000000"/>
                  </a:solidFill>
                  <a:latin typeface="Times New Roman" panose="02020603050405020304" pitchFamily="18" charset="0"/>
                  <a:ea typeface="Englebert"/>
                  <a:cs typeface="Englebert"/>
                  <a:sym typeface="Englebert"/>
                </a:rPr>
                <a:t>khổ</a:t>
              </a:r>
              <a:r>
                <a:rPr lang="en-US" sz="3000" b="1" kern="0" dirty="0">
                  <a:solidFill>
                    <a:srgbClr val="000000"/>
                  </a:solidFill>
                  <a:latin typeface="Times New Roman" panose="02020603050405020304" pitchFamily="18" charset="0"/>
                  <a:ea typeface="Englebert"/>
                  <a:cs typeface="Englebert"/>
                  <a:sym typeface="Englebert"/>
                </a:rPr>
                <a:t> </a:t>
              </a:r>
              <a:r>
                <a:rPr lang="en-US" sz="3000" b="1" kern="0" dirty="0" err="1">
                  <a:solidFill>
                    <a:srgbClr val="000000"/>
                  </a:solidFill>
                  <a:latin typeface="Times New Roman" panose="02020603050405020304" pitchFamily="18" charset="0"/>
                  <a:ea typeface="Englebert"/>
                  <a:cs typeface="Englebert"/>
                  <a:sym typeface="Englebert"/>
                </a:rPr>
                <a:t>thơ</a:t>
              </a:r>
              <a:endParaRPr kumimoji="0" sz="3000" b="1" i="0" u="none" strike="noStrike" kern="0" cap="none" spc="0" normalizeH="0" baseline="0" noProof="0" dirty="0">
                <a:ln>
                  <a:noFill/>
                </a:ln>
                <a:solidFill>
                  <a:srgbClr val="000000"/>
                </a:solidFill>
                <a:effectLst/>
                <a:uLnTx/>
                <a:uFillTx/>
                <a:ea typeface="Englebert"/>
                <a:cs typeface="Englebert"/>
                <a:sym typeface="Englebert"/>
              </a:endParaRPr>
            </a:p>
          </p:txBody>
        </p:sp>
        <p:sp>
          <p:nvSpPr>
            <p:cNvPr id="121" name="Google Shape;1240;p27">
              <a:extLst>
                <a:ext uri="{FF2B5EF4-FFF2-40B4-BE49-F238E27FC236}">
                  <a16:creationId xmlns:a16="http://schemas.microsoft.com/office/drawing/2014/main" id="{E3A46FF9-7029-44CE-97D4-5BA42E2F8ED2}"/>
                </a:ext>
              </a:extLst>
            </p:cNvPr>
            <p:cNvSpPr/>
            <p:nvPr/>
          </p:nvSpPr>
          <p:spPr>
            <a:xfrm>
              <a:off x="5440286" y="804501"/>
              <a:ext cx="438271" cy="39909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cxnSp>
        <p:nvCxnSpPr>
          <p:cNvPr id="126" name="Straight Connector 125">
            <a:extLst>
              <a:ext uri="{FF2B5EF4-FFF2-40B4-BE49-F238E27FC236}">
                <a16:creationId xmlns:a16="http://schemas.microsoft.com/office/drawing/2014/main" id="{65792D99-663C-44AD-A3B1-0FE6FD84A1F1}"/>
              </a:ext>
            </a:extLst>
          </p:cNvPr>
          <p:cNvCxnSpPr/>
          <p:nvPr/>
        </p:nvCxnSpPr>
        <p:spPr>
          <a:xfrm>
            <a:off x="5104656" y="2096542"/>
            <a:ext cx="0" cy="3816424"/>
          </a:xfrm>
          <a:prstGeom prst="line">
            <a:avLst/>
          </a:prstGeom>
          <a:noFill/>
          <a:ln w="38100" cap="flat" cmpd="sng" algn="ctr">
            <a:solidFill>
              <a:srgbClr val="000000"/>
            </a:solidFill>
            <a:prstDash val="solid"/>
          </a:ln>
          <a:effectLst>
            <a:outerShdw blurRad="40000" dist="23000" dir="5400000" rotWithShape="0">
              <a:srgbClr val="000000">
                <a:alpha val="35000"/>
              </a:srgbClr>
            </a:outerShdw>
          </a:effectLst>
        </p:spPr>
      </p:cxnSp>
      <p:pic>
        <p:nvPicPr>
          <p:cNvPr id="175" name="Picture 174">
            <a:extLst>
              <a:ext uri="{FF2B5EF4-FFF2-40B4-BE49-F238E27FC236}">
                <a16:creationId xmlns:a16="http://schemas.microsoft.com/office/drawing/2014/main" id="{38E39279-6DF8-41BE-AD4A-5AE86984FA8B}"/>
              </a:ext>
            </a:extLst>
          </p:cNvPr>
          <p:cNvPicPr>
            <a:picLocks noChangeAspect="1"/>
          </p:cNvPicPr>
          <p:nvPr/>
        </p:nvPicPr>
        <p:blipFill rotWithShape="1">
          <a:blip r:embed="rId4"/>
          <a:srcRect b="45122"/>
          <a:stretch/>
        </p:blipFill>
        <p:spPr>
          <a:xfrm>
            <a:off x="6355288" y="2998563"/>
            <a:ext cx="4188369" cy="2493453"/>
          </a:xfrm>
          <a:prstGeom prst="rect">
            <a:avLst/>
          </a:prstGeom>
        </p:spPr>
      </p:pic>
      <p:sp>
        <p:nvSpPr>
          <p:cNvPr id="179" name="TextBox 178">
            <a:extLst>
              <a:ext uri="{FF2B5EF4-FFF2-40B4-BE49-F238E27FC236}">
                <a16:creationId xmlns:a16="http://schemas.microsoft.com/office/drawing/2014/main" id="{A26EEF91-CE68-41EE-94A8-958F47CAEF06}"/>
              </a:ext>
            </a:extLst>
          </p:cNvPr>
          <p:cNvSpPr txBox="1"/>
          <p:nvPr/>
        </p:nvSpPr>
        <p:spPr>
          <a:xfrm>
            <a:off x="9321358" y="3056572"/>
            <a:ext cx="255996" cy="769441"/>
          </a:xfrm>
          <a:prstGeom prst="rect">
            <a:avLst/>
          </a:prstGeom>
          <a:noFill/>
        </p:spPr>
        <p:txBody>
          <a:bodyPr wrap="square" rtlCol="0">
            <a:spAutoFit/>
          </a:bodyPr>
          <a:lstStyle/>
          <a:p>
            <a:pPr>
              <a:buClr>
                <a:srgbClr val="000000"/>
              </a:buClr>
              <a:buFont typeface="Arial"/>
              <a:buNone/>
            </a:pPr>
            <a:r>
              <a:rPr lang="en-US" sz="4400" kern="0" dirty="0">
                <a:ln w="28575">
                  <a:solidFill>
                    <a:srgbClr val="FFF786">
                      <a:lumMod val="75000"/>
                    </a:srgbClr>
                  </a:solidFill>
                </a:ln>
                <a:solidFill>
                  <a:srgbClr val="FF0000"/>
                </a:solidFill>
                <a:latin typeface="Times New Roman" pitchFamily="18" charset="0"/>
                <a:cs typeface="Times New Roman" pitchFamily="18" charset="0"/>
                <a:sym typeface="Arial"/>
              </a:rPr>
              <a:t>/</a:t>
            </a:r>
            <a:endParaRPr lang="vi-VN" sz="4400" kern="0" dirty="0">
              <a:ln w="28575">
                <a:solidFill>
                  <a:srgbClr val="FFF786">
                    <a:lumMod val="75000"/>
                  </a:srgbClr>
                </a:solidFill>
              </a:ln>
              <a:solidFill>
                <a:srgbClr val="FF0000"/>
              </a:solidFill>
              <a:latin typeface="Times New Roman" pitchFamily="18" charset="0"/>
              <a:cs typeface="Times New Roman" pitchFamily="18" charset="0"/>
              <a:sym typeface="Arial"/>
            </a:endParaRPr>
          </a:p>
        </p:txBody>
      </p:sp>
      <p:sp>
        <p:nvSpPr>
          <p:cNvPr id="180" name="TextBox 179">
            <a:extLst>
              <a:ext uri="{FF2B5EF4-FFF2-40B4-BE49-F238E27FC236}">
                <a16:creationId xmlns:a16="http://schemas.microsoft.com/office/drawing/2014/main" id="{6706FAB7-2CF3-4720-8781-C9A4C60BBA23}"/>
              </a:ext>
            </a:extLst>
          </p:cNvPr>
          <p:cNvSpPr txBox="1"/>
          <p:nvPr/>
        </p:nvSpPr>
        <p:spPr>
          <a:xfrm>
            <a:off x="9943658" y="3931566"/>
            <a:ext cx="255996" cy="769441"/>
          </a:xfrm>
          <a:prstGeom prst="rect">
            <a:avLst/>
          </a:prstGeom>
          <a:noFill/>
        </p:spPr>
        <p:txBody>
          <a:bodyPr wrap="square" rtlCol="0">
            <a:spAutoFit/>
          </a:bodyPr>
          <a:lstStyle/>
          <a:p>
            <a:pPr>
              <a:buClr>
                <a:srgbClr val="000000"/>
              </a:buClr>
              <a:buFont typeface="Arial"/>
              <a:buNone/>
            </a:pPr>
            <a:r>
              <a:rPr lang="en-US" sz="4400" kern="0" dirty="0">
                <a:ln w="28575">
                  <a:solidFill>
                    <a:srgbClr val="FFF786">
                      <a:lumMod val="75000"/>
                    </a:srgbClr>
                  </a:solidFill>
                </a:ln>
                <a:solidFill>
                  <a:srgbClr val="FF0000"/>
                </a:solidFill>
                <a:latin typeface="Times New Roman" pitchFamily="18" charset="0"/>
                <a:cs typeface="Times New Roman" pitchFamily="18" charset="0"/>
                <a:sym typeface="Arial"/>
              </a:rPr>
              <a:t>/</a:t>
            </a:r>
            <a:endParaRPr lang="vi-VN" sz="4400" kern="0" dirty="0">
              <a:ln w="28575">
                <a:solidFill>
                  <a:srgbClr val="FFF786">
                    <a:lumMod val="75000"/>
                  </a:srgbClr>
                </a:solidFill>
              </a:ln>
              <a:solidFill>
                <a:srgbClr val="FF0000"/>
              </a:solidFill>
              <a:latin typeface="Times New Roman" pitchFamily="18" charset="0"/>
              <a:cs typeface="Times New Roman" pitchFamily="18" charset="0"/>
              <a:sym typeface="Arial"/>
            </a:endParaRPr>
          </a:p>
        </p:txBody>
      </p:sp>
      <p:sp>
        <p:nvSpPr>
          <p:cNvPr id="181" name="TextBox 180">
            <a:extLst>
              <a:ext uri="{FF2B5EF4-FFF2-40B4-BE49-F238E27FC236}">
                <a16:creationId xmlns:a16="http://schemas.microsoft.com/office/drawing/2014/main" id="{25B32588-EC73-46B6-971F-3DDE358F2C8D}"/>
              </a:ext>
            </a:extLst>
          </p:cNvPr>
          <p:cNvSpPr txBox="1"/>
          <p:nvPr/>
        </p:nvSpPr>
        <p:spPr>
          <a:xfrm>
            <a:off x="9687910" y="4935444"/>
            <a:ext cx="255996" cy="769441"/>
          </a:xfrm>
          <a:prstGeom prst="rect">
            <a:avLst/>
          </a:prstGeom>
          <a:noFill/>
        </p:spPr>
        <p:txBody>
          <a:bodyPr wrap="square" rtlCol="0">
            <a:spAutoFit/>
          </a:bodyPr>
          <a:lstStyle/>
          <a:p>
            <a:pPr>
              <a:buClr>
                <a:srgbClr val="000000"/>
              </a:buClr>
              <a:buFont typeface="Arial"/>
              <a:buNone/>
            </a:pPr>
            <a:r>
              <a:rPr lang="en-US" sz="4400" kern="0" dirty="0">
                <a:ln w="28575">
                  <a:solidFill>
                    <a:srgbClr val="FFF786">
                      <a:lumMod val="75000"/>
                    </a:srgbClr>
                  </a:solidFill>
                </a:ln>
                <a:solidFill>
                  <a:srgbClr val="FF0000"/>
                </a:solidFill>
                <a:latin typeface="Times New Roman" pitchFamily="18" charset="0"/>
                <a:cs typeface="Times New Roman" pitchFamily="18" charset="0"/>
                <a:sym typeface="Arial"/>
              </a:rPr>
              <a:t>/</a:t>
            </a:r>
            <a:endParaRPr lang="vi-VN" sz="4400" kern="0" dirty="0">
              <a:ln w="28575">
                <a:solidFill>
                  <a:srgbClr val="FFF786">
                    <a:lumMod val="75000"/>
                  </a:srgbClr>
                </a:solidFill>
              </a:ln>
              <a:solidFill>
                <a:srgbClr val="FF0000"/>
              </a:solidFill>
              <a:latin typeface="Times New Roman" pitchFamily="18" charset="0"/>
              <a:cs typeface="Times New Roman" pitchFamily="18" charset="0"/>
              <a:sym typeface="Arial"/>
            </a:endParaRPr>
          </a:p>
        </p:txBody>
      </p:sp>
      <p:sp>
        <p:nvSpPr>
          <p:cNvPr id="30" name="Arrow: Curved Right 29">
            <a:extLst>
              <a:ext uri="{FF2B5EF4-FFF2-40B4-BE49-F238E27FC236}">
                <a16:creationId xmlns:a16="http://schemas.microsoft.com/office/drawing/2014/main" id="{8D38598B-228C-486C-BBFA-C910C00BED90}"/>
              </a:ext>
            </a:extLst>
          </p:cNvPr>
          <p:cNvSpPr/>
          <p:nvPr/>
        </p:nvSpPr>
        <p:spPr>
          <a:xfrm>
            <a:off x="6096000" y="3826013"/>
            <a:ext cx="399655" cy="613120"/>
          </a:xfrm>
          <a:prstGeom prst="curv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3" name="Arrow: Curved Right 182">
            <a:extLst>
              <a:ext uri="{FF2B5EF4-FFF2-40B4-BE49-F238E27FC236}">
                <a16:creationId xmlns:a16="http://schemas.microsoft.com/office/drawing/2014/main" id="{A579A0CD-1189-46B8-9C2E-6A00A011461D}"/>
              </a:ext>
            </a:extLst>
          </p:cNvPr>
          <p:cNvSpPr/>
          <p:nvPr/>
        </p:nvSpPr>
        <p:spPr>
          <a:xfrm>
            <a:off x="6081533" y="4777910"/>
            <a:ext cx="414122" cy="613120"/>
          </a:xfrm>
          <a:prstGeom prst="curv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14"/>
                                        </p:tgtEl>
                                        <p:attrNameLst>
                                          <p:attrName>style.visibility</p:attrName>
                                        </p:attrNameLst>
                                      </p:cBhvr>
                                      <p:to>
                                        <p:strVal val="visible"/>
                                      </p:to>
                                    </p:set>
                                    <p:animEffect transition="in" filter="barn(inVertical)">
                                      <p:cBhvr>
                                        <p:cTn id="7" dur="500"/>
                                        <p:tgtEl>
                                          <p:spTgt spid="11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2"/>
                                        </p:tgtEl>
                                        <p:attrNameLst>
                                          <p:attrName>style.visibility</p:attrName>
                                        </p:attrNameLst>
                                      </p:cBhvr>
                                      <p:to>
                                        <p:strVal val="visible"/>
                                      </p:to>
                                    </p:set>
                                    <p:animEffect transition="in" filter="barn(inVertical)">
                                      <p:cBhvr>
                                        <p:cTn id="10" dur="500"/>
                                        <p:tgtEl>
                                          <p:spTgt spid="112"/>
                                        </p:tgtEl>
                                      </p:cBhvr>
                                    </p:animEffect>
                                  </p:childTnLst>
                                </p:cTn>
                              </p:par>
                              <p:par>
                                <p:cTn id="11" presetID="22" presetClass="entr" presetSubtype="4" fill="hold"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down)">
                                      <p:cBhvr>
                                        <p:cTn id="13" dur="500"/>
                                        <p:tgtEl>
                                          <p:spTgt spid="126"/>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13">
                                            <p:txEl>
                                              <p:pRg st="0" end="0"/>
                                            </p:txEl>
                                          </p:spTgt>
                                        </p:tgtEl>
                                        <p:attrNameLst>
                                          <p:attrName>style.visibility</p:attrName>
                                        </p:attrNameLst>
                                      </p:cBhvr>
                                      <p:to>
                                        <p:strVal val="visible"/>
                                      </p:to>
                                    </p:set>
                                    <p:animEffect transition="in" filter="barn(inVertical)">
                                      <p:cBhvr>
                                        <p:cTn id="18" dur="500"/>
                                        <p:tgtEl>
                                          <p:spTgt spid="11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13">
                                            <p:txEl>
                                              <p:pRg st="1" end="1"/>
                                            </p:txEl>
                                          </p:spTgt>
                                        </p:tgtEl>
                                        <p:attrNameLst>
                                          <p:attrName>style.visibility</p:attrName>
                                        </p:attrNameLst>
                                      </p:cBhvr>
                                      <p:to>
                                        <p:strVal val="visible"/>
                                      </p:to>
                                    </p:set>
                                    <p:animEffect transition="in" filter="barn(inVertical)">
                                      <p:cBhvr>
                                        <p:cTn id="23" dur="500"/>
                                        <p:tgtEl>
                                          <p:spTgt spid="113">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113">
                                            <p:txEl>
                                              <p:pRg st="2" end="2"/>
                                            </p:txEl>
                                          </p:spTgt>
                                        </p:tgtEl>
                                        <p:attrNameLst>
                                          <p:attrName>style.visibility</p:attrName>
                                        </p:attrNameLst>
                                      </p:cBhvr>
                                      <p:to>
                                        <p:strVal val="visible"/>
                                      </p:to>
                                    </p:set>
                                    <p:animEffect transition="in" filter="barn(inVertical)">
                                      <p:cBhvr>
                                        <p:cTn id="28" dur="500"/>
                                        <p:tgtEl>
                                          <p:spTgt spid="113">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18"/>
                                        </p:tgtEl>
                                        <p:attrNameLst>
                                          <p:attrName>style.visibility</p:attrName>
                                        </p:attrNameLst>
                                      </p:cBhvr>
                                      <p:to>
                                        <p:strVal val="visible"/>
                                      </p:to>
                                    </p:set>
                                    <p:animEffect transition="in" filter="barn(inVertical)">
                                      <p:cBhvr>
                                        <p:cTn id="33" dur="500"/>
                                        <p:tgtEl>
                                          <p:spTgt spid="118"/>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barn(inVertical)">
                                      <p:cBhvr>
                                        <p:cTn id="36" dur="500"/>
                                        <p:tgtEl>
                                          <p:spTgt spid="110"/>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175"/>
                                        </p:tgtEl>
                                        <p:attrNameLst>
                                          <p:attrName>style.visibility</p:attrName>
                                        </p:attrNameLst>
                                      </p:cBhvr>
                                      <p:to>
                                        <p:strVal val="visible"/>
                                      </p:to>
                                    </p:set>
                                    <p:animEffect transition="in" filter="barn(inVertical)">
                                      <p:cBhvr>
                                        <p:cTn id="41" dur="500"/>
                                        <p:tgtEl>
                                          <p:spTgt spid="175"/>
                                        </p:tgtEl>
                                      </p:cBhvr>
                                    </p:animEffect>
                                  </p:childTnLst>
                                </p:cTn>
                              </p:par>
                            </p:childTnLst>
                          </p:cTn>
                        </p:par>
                      </p:childTnLst>
                    </p:cTn>
                  </p:par>
                  <p:par>
                    <p:cTn id="42" fill="hold">
                      <p:stCondLst>
                        <p:cond delay="indefinite"/>
                      </p:stCondLst>
                      <p:childTnLst>
                        <p:par>
                          <p:cTn id="43" fill="hold">
                            <p:stCondLst>
                              <p:cond delay="0"/>
                            </p:stCondLst>
                            <p:childTnLst>
                              <p:par>
                                <p:cTn id="44" presetID="21" presetClass="entr" presetSubtype="1" fill="hold" grpId="0" nodeType="clickEffect">
                                  <p:stCondLst>
                                    <p:cond delay="0"/>
                                  </p:stCondLst>
                                  <p:childTnLst>
                                    <p:set>
                                      <p:cBhvr>
                                        <p:cTn id="45" dur="1" fill="hold">
                                          <p:stCondLst>
                                            <p:cond delay="0"/>
                                          </p:stCondLst>
                                        </p:cTn>
                                        <p:tgtEl>
                                          <p:spTgt spid="179"/>
                                        </p:tgtEl>
                                        <p:attrNameLst>
                                          <p:attrName>style.visibility</p:attrName>
                                        </p:attrNameLst>
                                      </p:cBhvr>
                                      <p:to>
                                        <p:strVal val="visible"/>
                                      </p:to>
                                    </p:set>
                                    <p:animEffect transition="in" filter="wheel(1)">
                                      <p:cBhvr>
                                        <p:cTn id="46" dur="500"/>
                                        <p:tgtEl>
                                          <p:spTgt spid="179"/>
                                        </p:tgtEl>
                                      </p:cBhvr>
                                    </p:animEffect>
                                  </p:childTnLst>
                                </p:cTn>
                              </p:par>
                              <p:par>
                                <p:cTn id="47" presetID="21" presetClass="entr" presetSubtype="1" fill="hold" grpId="0" nodeType="withEffect">
                                  <p:stCondLst>
                                    <p:cond delay="0"/>
                                  </p:stCondLst>
                                  <p:childTnLst>
                                    <p:set>
                                      <p:cBhvr>
                                        <p:cTn id="48" dur="1" fill="hold">
                                          <p:stCondLst>
                                            <p:cond delay="0"/>
                                          </p:stCondLst>
                                        </p:cTn>
                                        <p:tgtEl>
                                          <p:spTgt spid="180"/>
                                        </p:tgtEl>
                                        <p:attrNameLst>
                                          <p:attrName>style.visibility</p:attrName>
                                        </p:attrNameLst>
                                      </p:cBhvr>
                                      <p:to>
                                        <p:strVal val="visible"/>
                                      </p:to>
                                    </p:set>
                                    <p:animEffect transition="in" filter="wheel(1)">
                                      <p:cBhvr>
                                        <p:cTn id="49" dur="500"/>
                                        <p:tgtEl>
                                          <p:spTgt spid="180"/>
                                        </p:tgtEl>
                                      </p:cBhvr>
                                    </p:animEffect>
                                  </p:childTnLst>
                                </p:cTn>
                              </p:par>
                              <p:par>
                                <p:cTn id="50" presetID="21" presetClass="entr" presetSubtype="1" fill="hold" grpId="0" nodeType="withEffect">
                                  <p:stCondLst>
                                    <p:cond delay="0"/>
                                  </p:stCondLst>
                                  <p:childTnLst>
                                    <p:set>
                                      <p:cBhvr>
                                        <p:cTn id="51" dur="1" fill="hold">
                                          <p:stCondLst>
                                            <p:cond delay="0"/>
                                          </p:stCondLst>
                                        </p:cTn>
                                        <p:tgtEl>
                                          <p:spTgt spid="181"/>
                                        </p:tgtEl>
                                        <p:attrNameLst>
                                          <p:attrName>style.visibility</p:attrName>
                                        </p:attrNameLst>
                                      </p:cBhvr>
                                      <p:to>
                                        <p:strVal val="visible"/>
                                      </p:to>
                                    </p:set>
                                    <p:animEffect transition="in" filter="wheel(1)">
                                      <p:cBhvr>
                                        <p:cTn id="52" dur="500"/>
                                        <p:tgtEl>
                                          <p:spTgt spid="181"/>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wipe(up)">
                                      <p:cBhvr>
                                        <p:cTn id="57" dur="500"/>
                                        <p:tgtEl>
                                          <p:spTgt spid="30"/>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183"/>
                                        </p:tgtEl>
                                        <p:attrNameLst>
                                          <p:attrName>style.visibility</p:attrName>
                                        </p:attrNameLst>
                                      </p:cBhvr>
                                      <p:to>
                                        <p:strVal val="visible"/>
                                      </p:to>
                                    </p:set>
                                    <p:animEffect transition="in" filter="wipe(up)">
                                      <p:cBhvr>
                                        <p:cTn id="60" dur="500"/>
                                        <p:tgtEl>
                                          <p:spTgt spid="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2" grpId="0" animBg="1"/>
      <p:bldP spid="179" grpId="0"/>
      <p:bldP spid="180" grpId="0"/>
      <p:bldP spid="181" grpId="0"/>
      <p:bldP spid="30" grpId="0" animBg="1"/>
      <p:bldP spid="18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Rounded Corners 53">
            <a:extLst>
              <a:ext uri="{FF2B5EF4-FFF2-40B4-BE49-F238E27FC236}">
                <a16:creationId xmlns:a16="http://schemas.microsoft.com/office/drawing/2014/main" id="{91E09117-CDB9-4DD7-9C02-2C30AB861CCF}"/>
              </a:ext>
            </a:extLst>
          </p:cNvPr>
          <p:cNvSpPr/>
          <p:nvPr/>
        </p:nvSpPr>
        <p:spPr>
          <a:xfrm>
            <a:off x="295251" y="853690"/>
            <a:ext cx="11718949" cy="5901722"/>
          </a:xfrm>
          <a:prstGeom prst="roundRect">
            <a:avLst>
              <a:gd name="adj" fmla="val 7143"/>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0F1DF"/>
              </a:solidFill>
              <a:effectLst/>
              <a:uLnTx/>
              <a:uFillTx/>
              <a:latin typeface="Arial"/>
              <a:ea typeface="+mn-ea"/>
              <a:cs typeface="+mn-cs"/>
            </a:endParaRPr>
          </a:p>
        </p:txBody>
      </p:sp>
      <p:sp>
        <p:nvSpPr>
          <p:cNvPr id="8" name="Google Shape;1027;p28">
            <a:extLst>
              <a:ext uri="{FF2B5EF4-FFF2-40B4-BE49-F238E27FC236}">
                <a16:creationId xmlns:a16="http://schemas.microsoft.com/office/drawing/2014/main" id="{2301214A-00DF-43B9-BBAD-E3042F467BA5}"/>
              </a:ext>
            </a:extLst>
          </p:cNvPr>
          <p:cNvSpPr/>
          <p:nvPr/>
        </p:nvSpPr>
        <p:spPr>
          <a:xfrm>
            <a:off x="3321922" y="102589"/>
            <a:ext cx="5901070" cy="65227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ysClr val="window" lastClr="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6" name="Picture 5">
            <a:extLst>
              <a:ext uri="{FF2B5EF4-FFF2-40B4-BE49-F238E27FC236}">
                <a16:creationId xmlns:a16="http://schemas.microsoft.com/office/drawing/2014/main" id="{8F22D037-3CB3-49EB-9FB8-A2ED6DABB56E}"/>
              </a:ext>
            </a:extLst>
          </p:cNvPr>
          <p:cNvPicPr>
            <a:picLocks noChangeAspect="1"/>
          </p:cNvPicPr>
          <p:nvPr/>
        </p:nvPicPr>
        <p:blipFill>
          <a:blip r:embed="rId2"/>
          <a:stretch>
            <a:fillRect/>
          </a:stretch>
        </p:blipFill>
        <p:spPr>
          <a:xfrm>
            <a:off x="4845809" y="201416"/>
            <a:ext cx="2963053" cy="464575"/>
          </a:xfrm>
          <a:prstGeom prst="rect">
            <a:avLst/>
          </a:prstGeom>
        </p:spPr>
      </p:pic>
      <p:grpSp>
        <p:nvGrpSpPr>
          <p:cNvPr id="10" name="Google Shape;2436;p51">
            <a:extLst>
              <a:ext uri="{FF2B5EF4-FFF2-40B4-BE49-F238E27FC236}">
                <a16:creationId xmlns:a16="http://schemas.microsoft.com/office/drawing/2014/main" id="{1DD8A52E-191C-4735-864F-7D89BBB80AA4}"/>
              </a:ext>
            </a:extLst>
          </p:cNvPr>
          <p:cNvGrpSpPr/>
          <p:nvPr/>
        </p:nvGrpSpPr>
        <p:grpSpPr>
          <a:xfrm>
            <a:off x="295251" y="0"/>
            <a:ext cx="1057839" cy="780768"/>
            <a:chOff x="7757175" y="1399875"/>
            <a:chExt cx="1347450" cy="994525"/>
          </a:xfrm>
        </p:grpSpPr>
        <p:sp>
          <p:nvSpPr>
            <p:cNvPr id="11" name="Google Shape;2437;p51">
              <a:extLst>
                <a:ext uri="{FF2B5EF4-FFF2-40B4-BE49-F238E27FC236}">
                  <a16:creationId xmlns:a16="http://schemas.microsoft.com/office/drawing/2014/main" id="{74E0B48F-9C7B-46E0-B197-E1AB3070BDAC}"/>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rgbClr val="D4E6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2438;p51">
              <a:extLst>
                <a:ext uri="{FF2B5EF4-FFF2-40B4-BE49-F238E27FC236}">
                  <a16:creationId xmlns:a16="http://schemas.microsoft.com/office/drawing/2014/main" id="{B15B9E20-037E-48D1-819C-59D9B19B0F9C}"/>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2439;p51">
              <a:extLst>
                <a:ext uri="{FF2B5EF4-FFF2-40B4-BE49-F238E27FC236}">
                  <a16:creationId xmlns:a16="http://schemas.microsoft.com/office/drawing/2014/main" id="{DEAF2C0D-774A-4C29-97F1-6676E8800F80}"/>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2440;p51">
              <a:extLst>
                <a:ext uri="{FF2B5EF4-FFF2-40B4-BE49-F238E27FC236}">
                  <a16:creationId xmlns:a16="http://schemas.microsoft.com/office/drawing/2014/main" id="{49D4EA19-EA43-4FDB-BBBE-DAA43243906A}"/>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2441;p51">
              <a:extLst>
                <a:ext uri="{FF2B5EF4-FFF2-40B4-BE49-F238E27FC236}">
                  <a16:creationId xmlns:a16="http://schemas.microsoft.com/office/drawing/2014/main" id="{C28E7752-84A1-46DD-BD52-098CD8A41F45}"/>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2442;p51">
              <a:extLst>
                <a:ext uri="{FF2B5EF4-FFF2-40B4-BE49-F238E27FC236}">
                  <a16:creationId xmlns:a16="http://schemas.microsoft.com/office/drawing/2014/main" id="{AD199570-7E48-494D-B5B7-8FCE75406110}"/>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2443;p51">
              <a:extLst>
                <a:ext uri="{FF2B5EF4-FFF2-40B4-BE49-F238E27FC236}">
                  <a16:creationId xmlns:a16="http://schemas.microsoft.com/office/drawing/2014/main" id="{8AB3BB15-2856-4FB5-BF72-8B30F386E0FE}"/>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2444;p51">
              <a:extLst>
                <a:ext uri="{FF2B5EF4-FFF2-40B4-BE49-F238E27FC236}">
                  <a16:creationId xmlns:a16="http://schemas.microsoft.com/office/drawing/2014/main" id="{95A7694F-AD1C-454A-B6A6-C0E7C2529C12}"/>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rgbClr val="2A48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2445;p51">
              <a:extLst>
                <a:ext uri="{FF2B5EF4-FFF2-40B4-BE49-F238E27FC236}">
                  <a16:creationId xmlns:a16="http://schemas.microsoft.com/office/drawing/2014/main" id="{996CB67C-2F85-4F02-9017-ADBC3F7E6623}"/>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rgbClr val="D4E6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43" name="Picture 42">
            <a:extLst>
              <a:ext uri="{FF2B5EF4-FFF2-40B4-BE49-F238E27FC236}">
                <a16:creationId xmlns:a16="http://schemas.microsoft.com/office/drawing/2014/main" id="{1D05C88A-C708-4319-9406-6AB3A5E2F714}"/>
              </a:ext>
            </a:extLst>
          </p:cNvPr>
          <p:cNvPicPr>
            <a:picLocks noChangeAspect="1"/>
          </p:cNvPicPr>
          <p:nvPr/>
        </p:nvPicPr>
        <p:blipFill rotWithShape="1">
          <a:blip r:embed="rId3"/>
          <a:srcRect r="37091"/>
          <a:stretch/>
        </p:blipFill>
        <p:spPr>
          <a:xfrm>
            <a:off x="5343583" y="853689"/>
            <a:ext cx="3543670" cy="3124596"/>
          </a:xfrm>
          <a:prstGeom prst="rect">
            <a:avLst/>
          </a:prstGeom>
        </p:spPr>
      </p:pic>
      <p:pic>
        <p:nvPicPr>
          <p:cNvPr id="44" name="Picture 43">
            <a:extLst>
              <a:ext uri="{FF2B5EF4-FFF2-40B4-BE49-F238E27FC236}">
                <a16:creationId xmlns:a16="http://schemas.microsoft.com/office/drawing/2014/main" id="{E4E2837E-6B4E-41A2-83BF-ABABBD9E2A66}"/>
              </a:ext>
            </a:extLst>
          </p:cNvPr>
          <p:cNvPicPr>
            <a:picLocks noChangeAspect="1"/>
          </p:cNvPicPr>
          <p:nvPr/>
        </p:nvPicPr>
        <p:blipFill>
          <a:blip r:embed="rId4"/>
          <a:stretch>
            <a:fillRect/>
          </a:stretch>
        </p:blipFill>
        <p:spPr>
          <a:xfrm>
            <a:off x="1130523" y="4033065"/>
            <a:ext cx="3037837" cy="2845915"/>
          </a:xfrm>
          <a:prstGeom prst="rect">
            <a:avLst/>
          </a:prstGeom>
        </p:spPr>
      </p:pic>
      <p:pic>
        <p:nvPicPr>
          <p:cNvPr id="48" name="Picture 47">
            <a:extLst>
              <a:ext uri="{FF2B5EF4-FFF2-40B4-BE49-F238E27FC236}">
                <a16:creationId xmlns:a16="http://schemas.microsoft.com/office/drawing/2014/main" id="{27631A70-FE82-44B4-889F-41A54349164C}"/>
              </a:ext>
            </a:extLst>
          </p:cNvPr>
          <p:cNvPicPr>
            <a:picLocks noChangeAspect="1"/>
          </p:cNvPicPr>
          <p:nvPr/>
        </p:nvPicPr>
        <p:blipFill>
          <a:blip r:embed="rId5"/>
          <a:stretch>
            <a:fillRect/>
          </a:stretch>
        </p:blipFill>
        <p:spPr>
          <a:xfrm>
            <a:off x="8887253" y="891926"/>
            <a:ext cx="3257257" cy="3353059"/>
          </a:xfrm>
          <a:prstGeom prst="rect">
            <a:avLst/>
          </a:prstGeom>
        </p:spPr>
      </p:pic>
      <p:pic>
        <p:nvPicPr>
          <p:cNvPr id="49" name="Picture 48">
            <a:extLst>
              <a:ext uri="{FF2B5EF4-FFF2-40B4-BE49-F238E27FC236}">
                <a16:creationId xmlns:a16="http://schemas.microsoft.com/office/drawing/2014/main" id="{D219AB74-09D7-4609-B48C-5C08908E2277}"/>
              </a:ext>
            </a:extLst>
          </p:cNvPr>
          <p:cNvPicPr>
            <a:picLocks noChangeAspect="1"/>
          </p:cNvPicPr>
          <p:nvPr/>
        </p:nvPicPr>
        <p:blipFill>
          <a:blip r:embed="rId6"/>
          <a:stretch>
            <a:fillRect/>
          </a:stretch>
        </p:blipFill>
        <p:spPr>
          <a:xfrm>
            <a:off x="8961267" y="3829175"/>
            <a:ext cx="3527055" cy="1860425"/>
          </a:xfrm>
          <a:prstGeom prst="rect">
            <a:avLst/>
          </a:prstGeom>
        </p:spPr>
      </p:pic>
      <p:pic>
        <p:nvPicPr>
          <p:cNvPr id="50" name="Picture 49">
            <a:extLst>
              <a:ext uri="{FF2B5EF4-FFF2-40B4-BE49-F238E27FC236}">
                <a16:creationId xmlns:a16="http://schemas.microsoft.com/office/drawing/2014/main" id="{30906A90-1D83-4761-A62B-64E6AAE8593B}"/>
              </a:ext>
            </a:extLst>
          </p:cNvPr>
          <p:cNvPicPr>
            <a:picLocks noChangeAspect="1"/>
          </p:cNvPicPr>
          <p:nvPr/>
        </p:nvPicPr>
        <p:blipFill>
          <a:blip r:embed="rId7"/>
          <a:stretch>
            <a:fillRect/>
          </a:stretch>
        </p:blipFill>
        <p:spPr>
          <a:xfrm>
            <a:off x="638913" y="1032578"/>
            <a:ext cx="4065758" cy="2760900"/>
          </a:xfrm>
          <a:prstGeom prst="snip2DiagRect">
            <a:avLst>
              <a:gd name="adj1" fmla="val 0"/>
              <a:gd name="adj2" fmla="val 6515"/>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pic>
        <p:nvPicPr>
          <p:cNvPr id="51" name="Picture 50">
            <a:extLst>
              <a:ext uri="{FF2B5EF4-FFF2-40B4-BE49-F238E27FC236}">
                <a16:creationId xmlns:a16="http://schemas.microsoft.com/office/drawing/2014/main" id="{3D5C209F-64A6-4E69-ACC6-98C2CE97CFC6}"/>
              </a:ext>
            </a:extLst>
          </p:cNvPr>
          <p:cNvPicPr>
            <a:picLocks noChangeAspect="1"/>
          </p:cNvPicPr>
          <p:nvPr/>
        </p:nvPicPr>
        <p:blipFill>
          <a:blip r:embed="rId8"/>
          <a:stretch>
            <a:fillRect/>
          </a:stretch>
        </p:blipFill>
        <p:spPr>
          <a:xfrm>
            <a:off x="9708839" y="5689600"/>
            <a:ext cx="2483161" cy="622300"/>
          </a:xfrm>
          <a:prstGeom prst="rect">
            <a:avLst/>
          </a:prstGeom>
        </p:spPr>
      </p:pic>
      <p:grpSp>
        <p:nvGrpSpPr>
          <p:cNvPr id="68" name="Group 67">
            <a:extLst>
              <a:ext uri="{FF2B5EF4-FFF2-40B4-BE49-F238E27FC236}">
                <a16:creationId xmlns:a16="http://schemas.microsoft.com/office/drawing/2014/main" id="{9B1F06CA-DC3D-48F1-B417-E4BFF7FF6476}"/>
              </a:ext>
            </a:extLst>
          </p:cNvPr>
          <p:cNvGrpSpPr/>
          <p:nvPr/>
        </p:nvGrpSpPr>
        <p:grpSpPr>
          <a:xfrm>
            <a:off x="786711" y="4014152"/>
            <a:ext cx="398145" cy="461665"/>
            <a:chOff x="786711" y="4014152"/>
            <a:chExt cx="398145" cy="461665"/>
          </a:xfrm>
        </p:grpSpPr>
        <p:pic>
          <p:nvPicPr>
            <p:cNvPr id="55" name="Picture 8">
              <a:extLst>
                <a:ext uri="{FF2B5EF4-FFF2-40B4-BE49-F238E27FC236}">
                  <a16:creationId xmlns:a16="http://schemas.microsoft.com/office/drawing/2014/main" id="{4EAD5CA1-06FB-4537-9292-0B7776E1C53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786711" y="4033065"/>
              <a:ext cx="398145" cy="434340"/>
            </a:xfrm>
            <a:prstGeom prst="rect">
              <a:avLst/>
            </a:prstGeom>
          </p:spPr>
        </p:pic>
        <p:sp>
          <p:nvSpPr>
            <p:cNvPr id="57" name="TextBox 56">
              <a:extLst>
                <a:ext uri="{FF2B5EF4-FFF2-40B4-BE49-F238E27FC236}">
                  <a16:creationId xmlns:a16="http://schemas.microsoft.com/office/drawing/2014/main" id="{0BFC4CB1-361B-4986-8A49-E6456C082BE1}"/>
                </a:ext>
              </a:extLst>
            </p:cNvPr>
            <p:cNvSpPr txBox="1"/>
            <p:nvPr/>
          </p:nvSpPr>
          <p:spPr>
            <a:xfrm>
              <a:off x="805314" y="4014152"/>
              <a:ext cx="34851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1</a:t>
              </a:r>
            </a:p>
          </p:txBody>
        </p:sp>
      </p:grpSp>
      <p:grpSp>
        <p:nvGrpSpPr>
          <p:cNvPr id="69" name="Group 68">
            <a:extLst>
              <a:ext uri="{FF2B5EF4-FFF2-40B4-BE49-F238E27FC236}">
                <a16:creationId xmlns:a16="http://schemas.microsoft.com/office/drawing/2014/main" id="{3DB20CAF-66D2-4818-BC6C-418C12FB3B59}"/>
              </a:ext>
            </a:extLst>
          </p:cNvPr>
          <p:cNvGrpSpPr/>
          <p:nvPr/>
        </p:nvGrpSpPr>
        <p:grpSpPr>
          <a:xfrm>
            <a:off x="5070588" y="852832"/>
            <a:ext cx="398145" cy="461665"/>
            <a:chOff x="5070588" y="852832"/>
            <a:chExt cx="398145" cy="461665"/>
          </a:xfrm>
        </p:grpSpPr>
        <p:pic>
          <p:nvPicPr>
            <p:cNvPr id="58" name="Picture 8">
              <a:extLst>
                <a:ext uri="{FF2B5EF4-FFF2-40B4-BE49-F238E27FC236}">
                  <a16:creationId xmlns:a16="http://schemas.microsoft.com/office/drawing/2014/main" id="{9552EF97-CF74-4418-8EEC-ACF698D6E7E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5070588" y="871745"/>
              <a:ext cx="398145" cy="434340"/>
            </a:xfrm>
            <a:prstGeom prst="rect">
              <a:avLst/>
            </a:prstGeom>
          </p:spPr>
        </p:pic>
        <p:sp>
          <p:nvSpPr>
            <p:cNvPr id="59" name="TextBox 58">
              <a:extLst>
                <a:ext uri="{FF2B5EF4-FFF2-40B4-BE49-F238E27FC236}">
                  <a16:creationId xmlns:a16="http://schemas.microsoft.com/office/drawing/2014/main" id="{7BD962E2-2A74-485E-BEEE-0ABD6D926EA2}"/>
                </a:ext>
              </a:extLst>
            </p:cNvPr>
            <p:cNvSpPr txBox="1"/>
            <p:nvPr/>
          </p:nvSpPr>
          <p:spPr>
            <a:xfrm>
              <a:off x="5089191" y="852832"/>
              <a:ext cx="34851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2</a:t>
              </a:r>
              <a:endParaRPr kumimoji="0" 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grpSp>
      <p:grpSp>
        <p:nvGrpSpPr>
          <p:cNvPr id="70" name="Group 69">
            <a:extLst>
              <a:ext uri="{FF2B5EF4-FFF2-40B4-BE49-F238E27FC236}">
                <a16:creationId xmlns:a16="http://schemas.microsoft.com/office/drawing/2014/main" id="{3D2EF392-30BB-4C07-BFD7-6A8D3301BDBF}"/>
              </a:ext>
            </a:extLst>
          </p:cNvPr>
          <p:cNvGrpSpPr/>
          <p:nvPr/>
        </p:nvGrpSpPr>
        <p:grpSpPr>
          <a:xfrm>
            <a:off x="5007484" y="3880803"/>
            <a:ext cx="398145" cy="461665"/>
            <a:chOff x="5007484" y="3880803"/>
            <a:chExt cx="398145" cy="461665"/>
          </a:xfrm>
        </p:grpSpPr>
        <p:pic>
          <p:nvPicPr>
            <p:cNvPr id="60" name="Picture 8">
              <a:extLst>
                <a:ext uri="{FF2B5EF4-FFF2-40B4-BE49-F238E27FC236}">
                  <a16:creationId xmlns:a16="http://schemas.microsoft.com/office/drawing/2014/main" id="{3316A415-E42E-424E-8AA9-55A63278E44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5007484" y="3899716"/>
              <a:ext cx="398145" cy="434340"/>
            </a:xfrm>
            <a:prstGeom prst="rect">
              <a:avLst/>
            </a:prstGeom>
          </p:spPr>
        </p:pic>
        <p:sp>
          <p:nvSpPr>
            <p:cNvPr id="61" name="TextBox 60">
              <a:extLst>
                <a:ext uri="{FF2B5EF4-FFF2-40B4-BE49-F238E27FC236}">
                  <a16:creationId xmlns:a16="http://schemas.microsoft.com/office/drawing/2014/main" id="{65B9FBCF-7A69-4B70-A82F-0D6E31375664}"/>
                </a:ext>
              </a:extLst>
            </p:cNvPr>
            <p:cNvSpPr txBox="1"/>
            <p:nvPr/>
          </p:nvSpPr>
          <p:spPr>
            <a:xfrm>
              <a:off x="5026087" y="3880803"/>
              <a:ext cx="34851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3</a:t>
              </a:r>
              <a:endParaRPr kumimoji="0" 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grpSp>
      <p:grpSp>
        <p:nvGrpSpPr>
          <p:cNvPr id="71" name="Group 70">
            <a:extLst>
              <a:ext uri="{FF2B5EF4-FFF2-40B4-BE49-F238E27FC236}">
                <a16:creationId xmlns:a16="http://schemas.microsoft.com/office/drawing/2014/main" id="{82B7EBE3-0C14-4ECC-96D9-9AD870079B9C}"/>
              </a:ext>
            </a:extLst>
          </p:cNvPr>
          <p:cNvGrpSpPr/>
          <p:nvPr/>
        </p:nvGrpSpPr>
        <p:grpSpPr>
          <a:xfrm>
            <a:off x="8598045" y="833645"/>
            <a:ext cx="398145" cy="461665"/>
            <a:chOff x="8598045" y="871745"/>
            <a:chExt cx="398145" cy="461665"/>
          </a:xfrm>
        </p:grpSpPr>
        <p:pic>
          <p:nvPicPr>
            <p:cNvPr id="62" name="Picture 8">
              <a:extLst>
                <a:ext uri="{FF2B5EF4-FFF2-40B4-BE49-F238E27FC236}">
                  <a16:creationId xmlns:a16="http://schemas.microsoft.com/office/drawing/2014/main" id="{26F7CFD3-5B94-4FD1-9C2C-C543D8CEFC0E}"/>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8598045" y="890658"/>
              <a:ext cx="398145" cy="434340"/>
            </a:xfrm>
            <a:prstGeom prst="rect">
              <a:avLst/>
            </a:prstGeom>
          </p:spPr>
        </p:pic>
        <p:sp>
          <p:nvSpPr>
            <p:cNvPr id="63" name="TextBox 62">
              <a:extLst>
                <a:ext uri="{FF2B5EF4-FFF2-40B4-BE49-F238E27FC236}">
                  <a16:creationId xmlns:a16="http://schemas.microsoft.com/office/drawing/2014/main" id="{C720146F-766E-47E5-869E-FB476B00C031}"/>
                </a:ext>
              </a:extLst>
            </p:cNvPr>
            <p:cNvSpPr txBox="1"/>
            <p:nvPr/>
          </p:nvSpPr>
          <p:spPr>
            <a:xfrm>
              <a:off x="8616648" y="871745"/>
              <a:ext cx="34851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4</a:t>
              </a:r>
              <a:endParaRPr kumimoji="0" 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grpSp>
      <p:grpSp>
        <p:nvGrpSpPr>
          <p:cNvPr id="72" name="Group 71">
            <a:extLst>
              <a:ext uri="{FF2B5EF4-FFF2-40B4-BE49-F238E27FC236}">
                <a16:creationId xmlns:a16="http://schemas.microsoft.com/office/drawing/2014/main" id="{0DBDAB87-6060-4517-AB5C-C1657B1F824E}"/>
              </a:ext>
            </a:extLst>
          </p:cNvPr>
          <p:cNvGrpSpPr/>
          <p:nvPr/>
        </p:nvGrpSpPr>
        <p:grpSpPr>
          <a:xfrm>
            <a:off x="8677355" y="3925338"/>
            <a:ext cx="398145" cy="461665"/>
            <a:chOff x="8677355" y="3925338"/>
            <a:chExt cx="398145" cy="461665"/>
          </a:xfrm>
        </p:grpSpPr>
        <p:pic>
          <p:nvPicPr>
            <p:cNvPr id="66" name="Picture 8">
              <a:extLst>
                <a:ext uri="{FF2B5EF4-FFF2-40B4-BE49-F238E27FC236}">
                  <a16:creationId xmlns:a16="http://schemas.microsoft.com/office/drawing/2014/main" id="{9E83DF9E-7D3E-4A62-9E01-DE6FB451BA1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8677355" y="3944251"/>
              <a:ext cx="398145" cy="434340"/>
            </a:xfrm>
            <a:prstGeom prst="rect">
              <a:avLst/>
            </a:prstGeom>
          </p:spPr>
        </p:pic>
        <p:sp>
          <p:nvSpPr>
            <p:cNvPr id="67" name="TextBox 66">
              <a:extLst>
                <a:ext uri="{FF2B5EF4-FFF2-40B4-BE49-F238E27FC236}">
                  <a16:creationId xmlns:a16="http://schemas.microsoft.com/office/drawing/2014/main" id="{EB9FC774-1EB0-4E9F-A7BD-16EFD821175D}"/>
                </a:ext>
              </a:extLst>
            </p:cNvPr>
            <p:cNvSpPr txBox="1"/>
            <p:nvPr/>
          </p:nvSpPr>
          <p:spPr>
            <a:xfrm>
              <a:off x="8695958" y="3925338"/>
              <a:ext cx="34851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5</a:t>
              </a:r>
              <a:endParaRPr kumimoji="0" 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grpSp>
      <p:grpSp>
        <p:nvGrpSpPr>
          <p:cNvPr id="74" name="Group 73">
            <a:extLst>
              <a:ext uri="{FF2B5EF4-FFF2-40B4-BE49-F238E27FC236}">
                <a16:creationId xmlns:a16="http://schemas.microsoft.com/office/drawing/2014/main" id="{15473A46-2239-436E-846F-9FE7C1443442}"/>
              </a:ext>
            </a:extLst>
          </p:cNvPr>
          <p:cNvGrpSpPr/>
          <p:nvPr/>
        </p:nvGrpSpPr>
        <p:grpSpPr>
          <a:xfrm>
            <a:off x="5343583" y="3762385"/>
            <a:ext cx="3061982" cy="3629015"/>
            <a:chOff x="5343583" y="3762385"/>
            <a:chExt cx="3061982" cy="3629015"/>
          </a:xfrm>
        </p:grpSpPr>
        <p:pic>
          <p:nvPicPr>
            <p:cNvPr id="47" name="Picture 46">
              <a:extLst>
                <a:ext uri="{FF2B5EF4-FFF2-40B4-BE49-F238E27FC236}">
                  <a16:creationId xmlns:a16="http://schemas.microsoft.com/office/drawing/2014/main" id="{BC1C0EBC-42E8-4E9A-82EC-72B1E4482BC5}"/>
                </a:ext>
              </a:extLst>
            </p:cNvPr>
            <p:cNvPicPr>
              <a:picLocks noChangeAspect="1"/>
            </p:cNvPicPr>
            <p:nvPr/>
          </p:nvPicPr>
          <p:blipFill>
            <a:blip r:embed="rId11"/>
            <a:stretch>
              <a:fillRect/>
            </a:stretch>
          </p:blipFill>
          <p:spPr>
            <a:xfrm>
              <a:off x="5343583" y="3762385"/>
              <a:ext cx="3061982" cy="3629015"/>
            </a:xfrm>
            <a:prstGeom prst="rect">
              <a:avLst/>
            </a:prstGeom>
          </p:spPr>
        </p:pic>
        <p:pic>
          <p:nvPicPr>
            <p:cNvPr id="73" name="Picture 72">
              <a:extLst>
                <a:ext uri="{FF2B5EF4-FFF2-40B4-BE49-F238E27FC236}">
                  <a16:creationId xmlns:a16="http://schemas.microsoft.com/office/drawing/2014/main" id="{579CB65B-44DB-4817-9FDA-64EC3664291F}"/>
                </a:ext>
              </a:extLst>
            </p:cNvPr>
            <p:cNvPicPr>
              <a:picLocks noChangeAspect="1"/>
            </p:cNvPicPr>
            <p:nvPr/>
          </p:nvPicPr>
          <p:blipFill>
            <a:blip r:embed="rId12">
              <a:extLst>
                <a:ext uri="{BEBA8EAE-BF5A-486C-A8C5-ECC9F3942E4B}">
                  <a14:imgProps xmlns:a14="http://schemas.microsoft.com/office/drawing/2010/main">
                    <a14:imgLayer r:embed="rId13">
                      <a14:imgEffect>
                        <a14:backgroundRemoval t="10000" b="90000" l="10000" r="90000">
                          <a14:foregroundMark x1="54023" y1="24645" x2="58046" y2="23697"/>
                          <a14:foregroundMark x1="60920" y1="25118" x2="58621" y2="29858"/>
                          <a14:foregroundMark x1="56322" y1="29384" x2="57471" y2="30806"/>
                          <a14:foregroundMark x1="52299" y1="24171" x2="54023" y2="27962"/>
                        </a14:backgroundRemoval>
                      </a14:imgEffect>
                    </a14:imgLayer>
                  </a14:imgProps>
                </a:ext>
              </a:extLst>
            </a:blip>
            <a:stretch>
              <a:fillRect/>
            </a:stretch>
          </p:blipFill>
          <p:spPr>
            <a:xfrm>
              <a:off x="6995519" y="4686300"/>
              <a:ext cx="712163" cy="863600"/>
            </a:xfrm>
            <a:prstGeom prst="rect">
              <a:avLst/>
            </a:prstGeom>
          </p:spPr>
        </p:pic>
      </p:grpSp>
      <p:sp>
        <p:nvSpPr>
          <p:cNvPr id="41" name="Arrow: Curved Right 40">
            <a:extLst>
              <a:ext uri="{FF2B5EF4-FFF2-40B4-BE49-F238E27FC236}">
                <a16:creationId xmlns:a16="http://schemas.microsoft.com/office/drawing/2014/main" id="{2CC86549-10A8-4095-8A7A-33E2E2E5C108}"/>
              </a:ext>
            </a:extLst>
          </p:cNvPr>
          <p:cNvSpPr/>
          <p:nvPr/>
        </p:nvSpPr>
        <p:spPr>
          <a:xfrm>
            <a:off x="1060613" y="5118100"/>
            <a:ext cx="208554" cy="429090"/>
          </a:xfrm>
          <a:prstGeom prst="curv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2" name="Arrow: Curved Right 41">
            <a:extLst>
              <a:ext uri="{FF2B5EF4-FFF2-40B4-BE49-F238E27FC236}">
                <a16:creationId xmlns:a16="http://schemas.microsoft.com/office/drawing/2014/main" id="{14CFA7A6-A774-4843-95EE-2EF8E171C214}"/>
              </a:ext>
            </a:extLst>
          </p:cNvPr>
          <p:cNvSpPr/>
          <p:nvPr/>
        </p:nvSpPr>
        <p:spPr>
          <a:xfrm>
            <a:off x="1049556" y="4559866"/>
            <a:ext cx="208554" cy="429090"/>
          </a:xfrm>
          <a:prstGeom prst="curv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 name="Arrow: Curved Right 44">
            <a:extLst>
              <a:ext uri="{FF2B5EF4-FFF2-40B4-BE49-F238E27FC236}">
                <a16:creationId xmlns:a16="http://schemas.microsoft.com/office/drawing/2014/main" id="{B67FF75E-30ED-4116-A727-EFCF18694D62}"/>
              </a:ext>
            </a:extLst>
          </p:cNvPr>
          <p:cNvSpPr/>
          <p:nvPr/>
        </p:nvSpPr>
        <p:spPr>
          <a:xfrm>
            <a:off x="1049556" y="5689600"/>
            <a:ext cx="208554" cy="429090"/>
          </a:xfrm>
          <a:prstGeom prst="curved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cxnSp>
        <p:nvCxnSpPr>
          <p:cNvPr id="65" name="Straight Connector 64">
            <a:extLst>
              <a:ext uri="{FF2B5EF4-FFF2-40B4-BE49-F238E27FC236}">
                <a16:creationId xmlns:a16="http://schemas.microsoft.com/office/drawing/2014/main" id="{71BF0D0D-7A4F-4C07-98A2-D0769825D0F7}"/>
              </a:ext>
            </a:extLst>
          </p:cNvPr>
          <p:cNvCxnSpPr>
            <a:cxnSpLocks/>
          </p:cNvCxnSpPr>
          <p:nvPr/>
        </p:nvCxnSpPr>
        <p:spPr>
          <a:xfrm flipH="1">
            <a:off x="3852392" y="4759387"/>
            <a:ext cx="99891" cy="299994"/>
          </a:xfrm>
          <a:prstGeom prst="line">
            <a:avLst/>
          </a:prstGeom>
          <a:ln w="1905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5FC8D28-AD41-4A92-92B5-E2BC15129ECD}"/>
              </a:ext>
            </a:extLst>
          </p:cNvPr>
          <p:cNvCxnSpPr>
            <a:cxnSpLocks/>
          </p:cNvCxnSpPr>
          <p:nvPr/>
        </p:nvCxnSpPr>
        <p:spPr>
          <a:xfrm flipH="1">
            <a:off x="3752501" y="5306025"/>
            <a:ext cx="99891" cy="299994"/>
          </a:xfrm>
          <a:prstGeom prst="line">
            <a:avLst/>
          </a:prstGeom>
          <a:ln w="1905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186B00B1-E4AB-48BE-9296-133CAFADB147}"/>
              </a:ext>
            </a:extLst>
          </p:cNvPr>
          <p:cNvCxnSpPr>
            <a:cxnSpLocks/>
          </p:cNvCxnSpPr>
          <p:nvPr/>
        </p:nvCxnSpPr>
        <p:spPr>
          <a:xfrm flipH="1">
            <a:off x="3361731" y="4135551"/>
            <a:ext cx="99891" cy="299994"/>
          </a:xfrm>
          <a:prstGeom prst="line">
            <a:avLst/>
          </a:prstGeom>
          <a:ln w="1905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C148C55-5022-4A82-BE69-C0CD4C25509D}"/>
              </a:ext>
            </a:extLst>
          </p:cNvPr>
          <p:cNvCxnSpPr>
            <a:cxnSpLocks/>
          </p:cNvCxnSpPr>
          <p:nvPr/>
        </p:nvCxnSpPr>
        <p:spPr>
          <a:xfrm flipH="1">
            <a:off x="3802446" y="5904145"/>
            <a:ext cx="99891" cy="299994"/>
          </a:xfrm>
          <a:prstGeom prst="line">
            <a:avLst/>
          </a:prstGeom>
          <a:ln w="1905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95EFB0BE-02B7-40CD-B40F-F6342FE419FA}"/>
              </a:ext>
            </a:extLst>
          </p:cNvPr>
          <p:cNvCxnSpPr>
            <a:cxnSpLocks/>
          </p:cNvCxnSpPr>
          <p:nvPr/>
        </p:nvCxnSpPr>
        <p:spPr>
          <a:xfrm flipH="1">
            <a:off x="3867600" y="5915063"/>
            <a:ext cx="99891" cy="299994"/>
          </a:xfrm>
          <a:prstGeom prst="line">
            <a:avLst/>
          </a:prstGeom>
          <a:ln w="1905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0540819"/>
      </p:ext>
    </p:extLst>
  </p:cSld>
  <p:clrMapOvr>
    <a:masterClrMapping/>
  </p:clrMapOvr>
  <p:transition spd="slow">
    <p:randomBar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Picture 10">
            <a:extLst>
              <a:ext uri="{FF2B5EF4-FFF2-40B4-BE49-F238E27FC236}">
                <a16:creationId xmlns:a16="http://schemas.microsoft.com/office/drawing/2014/main" id="{502B0246-D800-4AE0-A861-ABD1FC91CA91}"/>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382031" y="3726807"/>
            <a:ext cx="2335874" cy="3195872"/>
          </a:xfrm>
          <a:prstGeom prst="rect">
            <a:avLst/>
          </a:prstGeom>
        </p:spPr>
      </p:pic>
      <p:sp>
        <p:nvSpPr>
          <p:cNvPr id="10" name="Google Shape;1381;p32">
            <a:extLst>
              <a:ext uri="{FF2B5EF4-FFF2-40B4-BE49-F238E27FC236}">
                <a16:creationId xmlns:a16="http://schemas.microsoft.com/office/drawing/2014/main" id="{BCDFD48F-20C2-4516-858E-7B3B85BBE163}"/>
              </a:ext>
            </a:extLst>
          </p:cNvPr>
          <p:cNvSpPr/>
          <p:nvPr/>
        </p:nvSpPr>
        <p:spPr>
          <a:xfrm>
            <a:off x="2280866" y="1646742"/>
            <a:ext cx="7193229" cy="2277538"/>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tx2"/>
          </a:solidFill>
          <a:ln>
            <a:noFill/>
          </a:ln>
        </p:spPr>
        <p:txBody>
          <a:bodyPr spcFirstLastPara="1" wrap="square" lIns="91425" tIns="91425" rIns="91425" bIns="91425" anchor="ctr" anchorCtr="0">
            <a:noAutofit/>
          </a:bodyPr>
          <a:lstStyle/>
          <a:p>
            <a:pPr algn="ctr">
              <a:buClr>
                <a:srgbClr val="000000"/>
              </a:buClr>
              <a:buFont typeface="Arial"/>
              <a:buNone/>
              <a:defRPr/>
            </a:pPr>
            <a:endParaRPr sz="1400" kern="0">
              <a:solidFill>
                <a:srgbClr val="000000"/>
              </a:solidFill>
              <a:cs typeface="Arial"/>
              <a:sym typeface="Arial"/>
            </a:endParaRPr>
          </a:p>
        </p:txBody>
      </p:sp>
      <p:pic>
        <p:nvPicPr>
          <p:cNvPr id="13" name="Picture 7">
            <a:extLst>
              <a:ext uri="{FF2B5EF4-FFF2-40B4-BE49-F238E27FC236}">
                <a16:creationId xmlns:a16="http://schemas.microsoft.com/office/drawing/2014/main" id="{40BA2FC2-0DDB-45D9-A256-BA5CA487BC0B}"/>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7779453" y="2752610"/>
            <a:ext cx="4347487" cy="3943532"/>
          </a:xfrm>
          <a:prstGeom prst="rect">
            <a:avLst/>
          </a:prstGeom>
        </p:spPr>
      </p:pic>
      <p:grpSp>
        <p:nvGrpSpPr>
          <p:cNvPr id="15" name="Google Shape;2436;p51">
            <a:extLst>
              <a:ext uri="{FF2B5EF4-FFF2-40B4-BE49-F238E27FC236}">
                <a16:creationId xmlns:a16="http://schemas.microsoft.com/office/drawing/2014/main" id="{E430CFA2-F2FC-4B4E-8B1F-E0DC482DC065}"/>
              </a:ext>
            </a:extLst>
          </p:cNvPr>
          <p:cNvGrpSpPr/>
          <p:nvPr/>
        </p:nvGrpSpPr>
        <p:grpSpPr>
          <a:xfrm>
            <a:off x="1529376" y="115998"/>
            <a:ext cx="1057839" cy="780768"/>
            <a:chOff x="7757175" y="1399875"/>
            <a:chExt cx="1347450" cy="994525"/>
          </a:xfrm>
        </p:grpSpPr>
        <p:sp>
          <p:nvSpPr>
            <p:cNvPr id="16" name="Google Shape;2437;p51">
              <a:extLst>
                <a:ext uri="{FF2B5EF4-FFF2-40B4-BE49-F238E27FC236}">
                  <a16:creationId xmlns:a16="http://schemas.microsoft.com/office/drawing/2014/main" id="{CC44039F-D674-4650-B1DA-83255F7A8C95}"/>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 name="Google Shape;2438;p51">
              <a:extLst>
                <a:ext uri="{FF2B5EF4-FFF2-40B4-BE49-F238E27FC236}">
                  <a16:creationId xmlns:a16="http://schemas.microsoft.com/office/drawing/2014/main" id="{163A3513-CB8A-409B-850F-4D1651B2B958}"/>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8" name="Google Shape;2439;p51">
              <a:extLst>
                <a:ext uri="{FF2B5EF4-FFF2-40B4-BE49-F238E27FC236}">
                  <a16:creationId xmlns:a16="http://schemas.microsoft.com/office/drawing/2014/main" id="{5275F49F-54B7-47B4-9173-514BD4D5F70B}"/>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9" name="Google Shape;2440;p51">
              <a:extLst>
                <a:ext uri="{FF2B5EF4-FFF2-40B4-BE49-F238E27FC236}">
                  <a16:creationId xmlns:a16="http://schemas.microsoft.com/office/drawing/2014/main" id="{C8F79DB8-0F2A-49BE-A12C-CA888DEA8F75}"/>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0" name="Google Shape;2441;p51">
              <a:extLst>
                <a:ext uri="{FF2B5EF4-FFF2-40B4-BE49-F238E27FC236}">
                  <a16:creationId xmlns:a16="http://schemas.microsoft.com/office/drawing/2014/main" id="{D23B506B-707A-42BE-B89E-73BD4881B8B3}"/>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1" name="Google Shape;2442;p51">
              <a:extLst>
                <a:ext uri="{FF2B5EF4-FFF2-40B4-BE49-F238E27FC236}">
                  <a16:creationId xmlns:a16="http://schemas.microsoft.com/office/drawing/2014/main" id="{F22BEDFB-591B-406C-A13E-D8B92A20BE8B}"/>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2" name="Google Shape;2443;p51">
              <a:extLst>
                <a:ext uri="{FF2B5EF4-FFF2-40B4-BE49-F238E27FC236}">
                  <a16:creationId xmlns:a16="http://schemas.microsoft.com/office/drawing/2014/main" id="{60810611-18DD-4103-B4E8-0DF62517E3B4}"/>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3" name="Google Shape;2444;p51">
              <a:extLst>
                <a:ext uri="{FF2B5EF4-FFF2-40B4-BE49-F238E27FC236}">
                  <a16:creationId xmlns:a16="http://schemas.microsoft.com/office/drawing/2014/main" id="{41A26CA3-14F3-494C-AE9C-FD3BADA86F6B}"/>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4" name="Google Shape;2445;p51">
              <a:extLst>
                <a:ext uri="{FF2B5EF4-FFF2-40B4-BE49-F238E27FC236}">
                  <a16:creationId xmlns:a16="http://schemas.microsoft.com/office/drawing/2014/main" id="{6F12EF97-A3DE-4B6B-BDD5-E67F8D7DCEB3}"/>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25" name="Google Shape;2446;p51">
            <a:extLst>
              <a:ext uri="{FF2B5EF4-FFF2-40B4-BE49-F238E27FC236}">
                <a16:creationId xmlns:a16="http://schemas.microsoft.com/office/drawing/2014/main" id="{1EA13A6A-38C9-4E64-84B5-06D87CBC2385}"/>
              </a:ext>
            </a:extLst>
          </p:cNvPr>
          <p:cNvGrpSpPr/>
          <p:nvPr/>
        </p:nvGrpSpPr>
        <p:grpSpPr>
          <a:xfrm>
            <a:off x="9497911" y="872652"/>
            <a:ext cx="874935" cy="1034345"/>
            <a:chOff x="4377350" y="3576850"/>
            <a:chExt cx="1070125" cy="1265100"/>
          </a:xfrm>
        </p:grpSpPr>
        <p:sp>
          <p:nvSpPr>
            <p:cNvPr id="26" name="Google Shape;2447;p51">
              <a:extLst>
                <a:ext uri="{FF2B5EF4-FFF2-40B4-BE49-F238E27FC236}">
                  <a16:creationId xmlns:a16="http://schemas.microsoft.com/office/drawing/2014/main" id="{2262BD25-C805-4F5D-B083-5141B323E13E}"/>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rgbClr val="8BB17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7" name="Google Shape;2448;p51">
              <a:extLst>
                <a:ext uri="{FF2B5EF4-FFF2-40B4-BE49-F238E27FC236}">
                  <a16:creationId xmlns:a16="http://schemas.microsoft.com/office/drawing/2014/main" id="{5A0BDA85-4BE9-47F0-9457-A89CC3FB838E}"/>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8" name="Google Shape;2449;p51">
              <a:extLst>
                <a:ext uri="{FF2B5EF4-FFF2-40B4-BE49-F238E27FC236}">
                  <a16:creationId xmlns:a16="http://schemas.microsoft.com/office/drawing/2014/main" id="{84031567-6F26-43C7-A110-F84098F61FF2}"/>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9" name="Google Shape;2450;p51">
              <a:extLst>
                <a:ext uri="{FF2B5EF4-FFF2-40B4-BE49-F238E27FC236}">
                  <a16:creationId xmlns:a16="http://schemas.microsoft.com/office/drawing/2014/main" id="{31E3A646-9318-48B6-8096-96B108C58C1D}"/>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rgbClr val="D4E6B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30" name="Google Shape;2451;p51">
              <a:extLst>
                <a:ext uri="{FF2B5EF4-FFF2-40B4-BE49-F238E27FC236}">
                  <a16:creationId xmlns:a16="http://schemas.microsoft.com/office/drawing/2014/main" id="{060010A0-047A-4E50-A8FF-DFDC8684BF0A}"/>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rgbClr val="2F6E6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31" name="Google Shape;2452;p51">
              <a:extLst>
                <a:ext uri="{FF2B5EF4-FFF2-40B4-BE49-F238E27FC236}">
                  <a16:creationId xmlns:a16="http://schemas.microsoft.com/office/drawing/2014/main" id="{69A69331-60D4-4111-A2D7-120B06A6BB5F}"/>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rgbClr val="2A4849"/>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pic>
        <p:nvPicPr>
          <p:cNvPr id="32" name="Picture 12">
            <a:extLst>
              <a:ext uri="{FF2B5EF4-FFF2-40B4-BE49-F238E27FC236}">
                <a16:creationId xmlns:a16="http://schemas.microsoft.com/office/drawing/2014/main" id="{22919A76-2ED5-46AE-B38D-47EC958656D6}"/>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090704" y="5504412"/>
            <a:ext cx="3603746" cy="1364913"/>
          </a:xfrm>
          <a:prstGeom prst="rect">
            <a:avLst/>
          </a:prstGeom>
        </p:spPr>
      </p:pic>
      <p:pic>
        <p:nvPicPr>
          <p:cNvPr id="36" name="Picture 12">
            <a:extLst>
              <a:ext uri="{FF2B5EF4-FFF2-40B4-BE49-F238E27FC236}">
                <a16:creationId xmlns:a16="http://schemas.microsoft.com/office/drawing/2014/main" id="{4D3286A6-6576-4BB1-A8EA-57D5FB4EEC18}"/>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4694450" y="5324743"/>
            <a:ext cx="3603746" cy="1544582"/>
          </a:xfrm>
          <a:prstGeom prst="rect">
            <a:avLst/>
          </a:prstGeom>
        </p:spPr>
      </p:pic>
      <p:pic>
        <p:nvPicPr>
          <p:cNvPr id="37" name="Picture 12">
            <a:extLst>
              <a:ext uri="{FF2B5EF4-FFF2-40B4-BE49-F238E27FC236}">
                <a16:creationId xmlns:a16="http://schemas.microsoft.com/office/drawing/2014/main" id="{3BEDCDB3-B2FD-4A71-A451-1D88A456C7BC}"/>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8272540" y="5503250"/>
            <a:ext cx="3854400" cy="1354750"/>
          </a:xfrm>
          <a:prstGeom prst="rect">
            <a:avLst/>
          </a:prstGeom>
        </p:spPr>
      </p:pic>
      <p:pic>
        <p:nvPicPr>
          <p:cNvPr id="38" name="Picture 37">
            <a:extLst>
              <a:ext uri="{FF2B5EF4-FFF2-40B4-BE49-F238E27FC236}">
                <a16:creationId xmlns:a16="http://schemas.microsoft.com/office/drawing/2014/main" id="{F245B667-CD25-4E5F-93E5-55A643E6CA1F}"/>
              </a:ext>
            </a:extLst>
          </p:cNvPr>
          <p:cNvPicPr>
            <a:picLocks noChangeAspect="1"/>
          </p:cNvPicPr>
          <p:nvPr/>
        </p:nvPicPr>
        <p:blipFill>
          <a:blip r:embed="rId8"/>
          <a:stretch>
            <a:fillRect/>
          </a:stretch>
        </p:blipFill>
        <p:spPr>
          <a:xfrm>
            <a:off x="1529376" y="2160672"/>
            <a:ext cx="8126672" cy="1261981"/>
          </a:xfrm>
          <a:prstGeom prst="rect">
            <a:avLst/>
          </a:prstGeom>
        </p:spPr>
      </p:pic>
    </p:spTree>
    <p:extLst>
      <p:ext uri="{BB962C8B-B14F-4D97-AF65-F5344CB8AC3E}">
        <p14:creationId xmlns:p14="http://schemas.microsoft.com/office/powerpoint/2010/main" val="287699461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a:extLst>
              <a:ext uri="{FF2B5EF4-FFF2-40B4-BE49-F238E27FC236}">
                <a16:creationId xmlns:a16="http://schemas.microsoft.com/office/drawing/2014/main" id="{5B7B6837-DEF6-4854-B0CD-5469FC75DA9F}"/>
              </a:ext>
            </a:extLst>
          </p:cNvPr>
          <p:cNvGrpSpPr/>
          <p:nvPr/>
        </p:nvGrpSpPr>
        <p:grpSpPr>
          <a:xfrm>
            <a:off x="5942418" y="200478"/>
            <a:ext cx="5893743" cy="5972571"/>
            <a:chOff x="336452" y="0"/>
            <a:chExt cx="18411278" cy="12062934"/>
          </a:xfrm>
        </p:grpSpPr>
        <p:grpSp>
          <p:nvGrpSpPr>
            <p:cNvPr id="7" name="Group 5">
              <a:extLst>
                <a:ext uri="{FF2B5EF4-FFF2-40B4-BE49-F238E27FC236}">
                  <a16:creationId xmlns:a16="http://schemas.microsoft.com/office/drawing/2014/main" id="{7EF119BF-E4CB-4C93-8052-AEE166D0F48A}"/>
                </a:ext>
              </a:extLst>
            </p:cNvPr>
            <p:cNvGrpSpPr/>
            <p:nvPr/>
          </p:nvGrpSpPr>
          <p:grpSpPr>
            <a:xfrm>
              <a:off x="816223" y="253390"/>
              <a:ext cx="17931507" cy="11809544"/>
              <a:chOff x="492054" y="-17029"/>
              <a:chExt cx="10809883" cy="7119301"/>
            </a:xfrm>
          </p:grpSpPr>
          <p:sp>
            <p:nvSpPr>
              <p:cNvPr id="10" name="Freeform 6">
                <a:extLst>
                  <a:ext uri="{FF2B5EF4-FFF2-40B4-BE49-F238E27FC236}">
                    <a16:creationId xmlns:a16="http://schemas.microsoft.com/office/drawing/2014/main" id="{4FEB46E9-6C1B-40CE-AC34-3440E97B4BE9}"/>
                  </a:ext>
                </a:extLst>
              </p:cNvPr>
              <p:cNvSpPr/>
              <p:nvPr/>
            </p:nvSpPr>
            <p:spPr>
              <a:xfrm>
                <a:off x="492054" y="-17029"/>
                <a:ext cx="10809883" cy="7119301"/>
              </a:xfrm>
              <a:custGeom>
                <a:avLst/>
                <a:gdLst/>
                <a:ahLst/>
                <a:cxnLst/>
                <a:rect l="l" t="t" r="r" b="b"/>
                <a:pathLst>
                  <a:path w="10809882" h="7119301">
                    <a:moveTo>
                      <a:pt x="278431" y="16918"/>
                    </a:moveTo>
                    <a:cubicBezTo>
                      <a:pt x="278431" y="16918"/>
                      <a:pt x="604014" y="12258"/>
                      <a:pt x="1062558" y="12454"/>
                    </a:cubicBezTo>
                    <a:cubicBezTo>
                      <a:pt x="8804229" y="12671"/>
                      <a:pt x="10535814" y="0"/>
                      <a:pt x="10535814" y="0"/>
                    </a:cubicBezTo>
                    <a:cubicBezTo>
                      <a:pt x="10603278" y="0"/>
                      <a:pt x="10679215" y="0"/>
                      <a:pt x="10757988" y="85073"/>
                    </a:cubicBezTo>
                    <a:cubicBezTo>
                      <a:pt x="10800966" y="131488"/>
                      <a:pt x="10802035" y="240224"/>
                      <a:pt x="10802439" y="320281"/>
                    </a:cubicBezTo>
                    <a:cubicBezTo>
                      <a:pt x="10802439" y="320281"/>
                      <a:pt x="10800735" y="5267917"/>
                      <a:pt x="10800735" y="6356717"/>
                    </a:cubicBezTo>
                    <a:cubicBezTo>
                      <a:pt x="10800735" y="6570876"/>
                      <a:pt x="10809883" y="6870054"/>
                      <a:pt x="10809883" y="6870054"/>
                    </a:cubicBezTo>
                    <a:cubicBezTo>
                      <a:pt x="10809883" y="6998723"/>
                      <a:pt x="10805713" y="7119301"/>
                      <a:pt x="10552875" y="7111167"/>
                    </a:cubicBezTo>
                    <a:cubicBezTo>
                      <a:pt x="10552875" y="7111167"/>
                      <a:pt x="10176403" y="7090868"/>
                      <a:pt x="9081481" y="7098467"/>
                    </a:cubicBezTo>
                    <a:cubicBezTo>
                      <a:pt x="2545013" y="7106601"/>
                      <a:pt x="304023" y="7119301"/>
                      <a:pt x="304023" y="7119301"/>
                    </a:cubicBezTo>
                    <a:cubicBezTo>
                      <a:pt x="132548" y="7119301"/>
                      <a:pt x="4213" y="7018231"/>
                      <a:pt x="8532" y="6815685"/>
                    </a:cubicBezTo>
                    <a:cubicBezTo>
                      <a:pt x="8532" y="6815685"/>
                      <a:pt x="9630" y="6317143"/>
                      <a:pt x="4815" y="1670849"/>
                    </a:cubicBezTo>
                    <a:cubicBezTo>
                      <a:pt x="0" y="663668"/>
                      <a:pt x="25592" y="330596"/>
                      <a:pt x="25592" y="330596"/>
                    </a:cubicBezTo>
                    <a:cubicBezTo>
                      <a:pt x="27224" y="150571"/>
                      <a:pt x="143504" y="16918"/>
                      <a:pt x="278431" y="16918"/>
                    </a:cubicBezTo>
                    <a:close/>
                  </a:path>
                </a:pathLst>
              </a:custGeom>
              <a:solidFill>
                <a:srgbClr val="D1B491"/>
              </a:solidFill>
            </p:spPr>
          </p:sp>
        </p:grpSp>
        <p:grpSp>
          <p:nvGrpSpPr>
            <p:cNvPr id="8" name="Group 7">
              <a:extLst>
                <a:ext uri="{FF2B5EF4-FFF2-40B4-BE49-F238E27FC236}">
                  <a16:creationId xmlns:a16="http://schemas.microsoft.com/office/drawing/2014/main" id="{5B65CA3C-89FD-4948-9B54-187C557271ED}"/>
                </a:ext>
              </a:extLst>
            </p:cNvPr>
            <p:cNvGrpSpPr/>
            <p:nvPr/>
          </p:nvGrpSpPr>
          <p:grpSpPr>
            <a:xfrm>
              <a:off x="336452" y="0"/>
              <a:ext cx="17906330" cy="11727398"/>
              <a:chOff x="0" y="0"/>
              <a:chExt cx="10821129" cy="7087086"/>
            </a:xfrm>
          </p:grpSpPr>
          <p:sp>
            <p:nvSpPr>
              <p:cNvPr id="9" name="Freeform 8">
                <a:extLst>
                  <a:ext uri="{FF2B5EF4-FFF2-40B4-BE49-F238E27FC236}">
                    <a16:creationId xmlns:a16="http://schemas.microsoft.com/office/drawing/2014/main" id="{358F6EAA-BB6C-470E-8EA1-B2633404F267}"/>
                  </a:ext>
                </a:extLst>
              </p:cNvPr>
              <p:cNvSpPr/>
              <p:nvPr/>
            </p:nvSpPr>
            <p:spPr>
              <a:xfrm>
                <a:off x="-4213" y="0"/>
                <a:ext cx="10825342" cy="7087086"/>
              </a:xfrm>
              <a:custGeom>
                <a:avLst/>
                <a:gdLst/>
                <a:ahLst/>
                <a:cxnLst/>
                <a:rect l="l" t="t" r="r" b="b"/>
                <a:pathLst>
                  <a:path w="10825342" h="7087086">
                    <a:moveTo>
                      <a:pt x="278431" y="16918"/>
                    </a:moveTo>
                    <a:cubicBezTo>
                      <a:pt x="278431" y="16918"/>
                      <a:pt x="604014" y="12258"/>
                      <a:pt x="1062834" y="12454"/>
                    </a:cubicBezTo>
                    <a:cubicBezTo>
                      <a:pt x="8817733" y="12671"/>
                      <a:pt x="10551274" y="0"/>
                      <a:pt x="10551274" y="0"/>
                    </a:cubicBezTo>
                    <a:cubicBezTo>
                      <a:pt x="10618737" y="0"/>
                      <a:pt x="10694674" y="0"/>
                      <a:pt x="10773448" y="85073"/>
                    </a:cubicBezTo>
                    <a:cubicBezTo>
                      <a:pt x="10816426" y="131488"/>
                      <a:pt x="10817494" y="240224"/>
                      <a:pt x="10817899" y="320281"/>
                    </a:cubicBezTo>
                    <a:cubicBezTo>
                      <a:pt x="10817899" y="320281"/>
                      <a:pt x="10816195" y="5241263"/>
                      <a:pt x="10816195" y="6324502"/>
                    </a:cubicBezTo>
                    <a:cubicBezTo>
                      <a:pt x="10816195" y="6538661"/>
                      <a:pt x="10825342" y="6837839"/>
                      <a:pt x="10825342" y="6837839"/>
                    </a:cubicBezTo>
                    <a:cubicBezTo>
                      <a:pt x="10825342" y="6966508"/>
                      <a:pt x="10821173" y="7087086"/>
                      <a:pt x="10568335" y="7078952"/>
                    </a:cubicBezTo>
                    <a:cubicBezTo>
                      <a:pt x="10568335" y="7078952"/>
                      <a:pt x="10191862" y="7058653"/>
                      <a:pt x="9095459" y="7066252"/>
                    </a:cubicBezTo>
                    <a:cubicBezTo>
                      <a:pt x="2547822" y="7074386"/>
                      <a:pt x="304023" y="7087086"/>
                      <a:pt x="304023" y="7087086"/>
                    </a:cubicBezTo>
                    <a:cubicBezTo>
                      <a:pt x="132548" y="7087086"/>
                      <a:pt x="4213" y="6986016"/>
                      <a:pt x="8532" y="6783470"/>
                    </a:cubicBezTo>
                    <a:cubicBezTo>
                      <a:pt x="8532" y="6783470"/>
                      <a:pt x="9630" y="6284928"/>
                      <a:pt x="4815" y="1666310"/>
                    </a:cubicBezTo>
                    <a:cubicBezTo>
                      <a:pt x="0" y="663668"/>
                      <a:pt x="25592" y="330596"/>
                      <a:pt x="25592" y="330596"/>
                    </a:cubicBezTo>
                    <a:cubicBezTo>
                      <a:pt x="27224" y="150571"/>
                      <a:pt x="143504" y="16918"/>
                      <a:pt x="278431" y="16918"/>
                    </a:cubicBezTo>
                    <a:close/>
                  </a:path>
                </a:pathLst>
              </a:custGeom>
              <a:solidFill>
                <a:srgbClr val="FFF9ED"/>
              </a:solidFill>
              <a:ln>
                <a:solidFill>
                  <a:schemeClr val="tx2">
                    <a:lumMod val="85000"/>
                  </a:schemeClr>
                </a:solidFill>
              </a:ln>
            </p:spPr>
          </p:sp>
        </p:grpSp>
      </p:grpSp>
      <p:sp>
        <p:nvSpPr>
          <p:cNvPr id="4" name="Freeform 10">
            <a:extLst>
              <a:ext uri="{FF2B5EF4-FFF2-40B4-BE49-F238E27FC236}">
                <a16:creationId xmlns:a16="http://schemas.microsoft.com/office/drawing/2014/main" id="{E227E523-1CFD-4DE7-8AEE-30365B2782A1}"/>
              </a:ext>
            </a:extLst>
          </p:cNvPr>
          <p:cNvSpPr/>
          <p:nvPr/>
        </p:nvSpPr>
        <p:spPr>
          <a:xfrm>
            <a:off x="517481" y="1131262"/>
            <a:ext cx="7112000" cy="5207917"/>
          </a:xfrm>
          <a:custGeom>
            <a:avLst/>
            <a:gdLst/>
            <a:ahLst/>
            <a:cxnLst/>
            <a:rect l="l" t="t" r="r" b="b"/>
            <a:pathLst>
              <a:path w="6350000" h="8642350">
                <a:moveTo>
                  <a:pt x="6350000" y="624840"/>
                </a:moveTo>
                <a:cubicBezTo>
                  <a:pt x="6350000" y="543560"/>
                  <a:pt x="6309360" y="472440"/>
                  <a:pt x="6247130" y="430530"/>
                </a:cubicBezTo>
                <a:cubicBezTo>
                  <a:pt x="6259830" y="422910"/>
                  <a:pt x="6271260" y="412750"/>
                  <a:pt x="6281420" y="402590"/>
                </a:cubicBezTo>
                <a:cubicBezTo>
                  <a:pt x="6324600" y="358140"/>
                  <a:pt x="6350000" y="298450"/>
                  <a:pt x="6350000" y="236220"/>
                </a:cubicBezTo>
                <a:cubicBezTo>
                  <a:pt x="6350000" y="173990"/>
                  <a:pt x="6324600" y="114300"/>
                  <a:pt x="6281420" y="69850"/>
                </a:cubicBezTo>
                <a:cubicBezTo>
                  <a:pt x="6236970" y="25400"/>
                  <a:pt x="6176010" y="0"/>
                  <a:pt x="6115050" y="0"/>
                </a:cubicBezTo>
                <a:cubicBezTo>
                  <a:pt x="6052820" y="0"/>
                  <a:pt x="5991860" y="25400"/>
                  <a:pt x="5948680" y="68580"/>
                </a:cubicBezTo>
                <a:cubicBezTo>
                  <a:pt x="5937250" y="80010"/>
                  <a:pt x="5927090" y="92710"/>
                  <a:pt x="5919470" y="105410"/>
                </a:cubicBezTo>
                <a:cubicBezTo>
                  <a:pt x="5877560" y="41910"/>
                  <a:pt x="5805170" y="0"/>
                  <a:pt x="5723890" y="0"/>
                </a:cubicBezTo>
                <a:cubicBezTo>
                  <a:pt x="5642610" y="0"/>
                  <a:pt x="5570220" y="41910"/>
                  <a:pt x="5528310" y="105410"/>
                </a:cubicBezTo>
                <a:cubicBezTo>
                  <a:pt x="5486400" y="41910"/>
                  <a:pt x="5414010" y="0"/>
                  <a:pt x="5332730" y="0"/>
                </a:cubicBezTo>
                <a:cubicBezTo>
                  <a:pt x="5250180" y="0"/>
                  <a:pt x="5179060" y="41910"/>
                  <a:pt x="5137150" y="105410"/>
                </a:cubicBezTo>
                <a:cubicBezTo>
                  <a:pt x="5095241" y="41910"/>
                  <a:pt x="5022850" y="0"/>
                  <a:pt x="4941570" y="0"/>
                </a:cubicBezTo>
                <a:cubicBezTo>
                  <a:pt x="4860291" y="0"/>
                  <a:pt x="4787900" y="41910"/>
                  <a:pt x="4745990" y="105410"/>
                </a:cubicBezTo>
                <a:cubicBezTo>
                  <a:pt x="4704080" y="41910"/>
                  <a:pt x="4631690" y="0"/>
                  <a:pt x="4550410" y="0"/>
                </a:cubicBezTo>
                <a:cubicBezTo>
                  <a:pt x="4469130" y="0"/>
                  <a:pt x="4396740" y="41910"/>
                  <a:pt x="4354830" y="105410"/>
                </a:cubicBezTo>
                <a:cubicBezTo>
                  <a:pt x="4312920" y="41910"/>
                  <a:pt x="4240530" y="0"/>
                  <a:pt x="4159250" y="0"/>
                </a:cubicBezTo>
                <a:cubicBezTo>
                  <a:pt x="4077970" y="0"/>
                  <a:pt x="4005580" y="41910"/>
                  <a:pt x="3963670" y="105410"/>
                </a:cubicBezTo>
                <a:cubicBezTo>
                  <a:pt x="3921761" y="41910"/>
                  <a:pt x="3849370" y="0"/>
                  <a:pt x="3768091" y="0"/>
                </a:cubicBezTo>
                <a:cubicBezTo>
                  <a:pt x="3686811" y="0"/>
                  <a:pt x="3614420" y="41910"/>
                  <a:pt x="3572511" y="105410"/>
                </a:cubicBezTo>
                <a:cubicBezTo>
                  <a:pt x="3530601" y="41910"/>
                  <a:pt x="3458211" y="0"/>
                  <a:pt x="3376931" y="0"/>
                </a:cubicBezTo>
                <a:cubicBezTo>
                  <a:pt x="3295651" y="0"/>
                  <a:pt x="3216910" y="41910"/>
                  <a:pt x="3175000" y="105410"/>
                </a:cubicBezTo>
                <a:cubicBezTo>
                  <a:pt x="3133090" y="41910"/>
                  <a:pt x="3060700" y="0"/>
                  <a:pt x="2979420" y="0"/>
                </a:cubicBezTo>
                <a:cubicBezTo>
                  <a:pt x="2898140" y="0"/>
                  <a:pt x="2825750" y="41910"/>
                  <a:pt x="2783840" y="105410"/>
                </a:cubicBezTo>
                <a:cubicBezTo>
                  <a:pt x="2741930" y="41910"/>
                  <a:pt x="2669540" y="0"/>
                  <a:pt x="2588260" y="0"/>
                </a:cubicBezTo>
                <a:cubicBezTo>
                  <a:pt x="2505710" y="0"/>
                  <a:pt x="2434590" y="41910"/>
                  <a:pt x="2392680" y="105410"/>
                </a:cubicBezTo>
                <a:cubicBezTo>
                  <a:pt x="2350770" y="41910"/>
                  <a:pt x="2278380" y="0"/>
                  <a:pt x="2197100" y="0"/>
                </a:cubicBezTo>
                <a:cubicBezTo>
                  <a:pt x="2115820" y="0"/>
                  <a:pt x="2043430" y="41910"/>
                  <a:pt x="2001520" y="105410"/>
                </a:cubicBezTo>
                <a:cubicBezTo>
                  <a:pt x="1959610" y="41910"/>
                  <a:pt x="1887220" y="0"/>
                  <a:pt x="1805941" y="0"/>
                </a:cubicBezTo>
                <a:cubicBezTo>
                  <a:pt x="1723391" y="0"/>
                  <a:pt x="1652270" y="41910"/>
                  <a:pt x="1610361" y="105410"/>
                </a:cubicBezTo>
                <a:cubicBezTo>
                  <a:pt x="1568450" y="41910"/>
                  <a:pt x="1496061" y="0"/>
                  <a:pt x="1414781" y="0"/>
                </a:cubicBezTo>
                <a:cubicBezTo>
                  <a:pt x="1329691" y="0"/>
                  <a:pt x="1257300" y="41910"/>
                  <a:pt x="1215391" y="105410"/>
                </a:cubicBezTo>
                <a:cubicBezTo>
                  <a:pt x="1173481" y="41910"/>
                  <a:pt x="1101091" y="0"/>
                  <a:pt x="1019811" y="0"/>
                </a:cubicBezTo>
                <a:cubicBezTo>
                  <a:pt x="937261" y="0"/>
                  <a:pt x="866141" y="41910"/>
                  <a:pt x="824231" y="105410"/>
                </a:cubicBezTo>
                <a:cubicBezTo>
                  <a:pt x="782321" y="41910"/>
                  <a:pt x="709931" y="0"/>
                  <a:pt x="628650" y="0"/>
                </a:cubicBezTo>
                <a:cubicBezTo>
                  <a:pt x="544830" y="0"/>
                  <a:pt x="473710" y="41910"/>
                  <a:pt x="431800" y="105410"/>
                </a:cubicBezTo>
                <a:cubicBezTo>
                  <a:pt x="422910" y="92710"/>
                  <a:pt x="412750" y="80010"/>
                  <a:pt x="402590" y="68580"/>
                </a:cubicBezTo>
                <a:cubicBezTo>
                  <a:pt x="358140" y="25400"/>
                  <a:pt x="297180" y="0"/>
                  <a:pt x="234950" y="0"/>
                </a:cubicBezTo>
                <a:cubicBezTo>
                  <a:pt x="172720" y="0"/>
                  <a:pt x="113030" y="25400"/>
                  <a:pt x="68580" y="68580"/>
                </a:cubicBezTo>
                <a:cubicBezTo>
                  <a:pt x="25400" y="113030"/>
                  <a:pt x="0" y="172720"/>
                  <a:pt x="0" y="234950"/>
                </a:cubicBezTo>
                <a:cubicBezTo>
                  <a:pt x="0" y="297180"/>
                  <a:pt x="25400" y="356870"/>
                  <a:pt x="68580" y="401320"/>
                </a:cubicBezTo>
                <a:cubicBezTo>
                  <a:pt x="78740" y="411480"/>
                  <a:pt x="90170" y="421640"/>
                  <a:pt x="102870" y="429260"/>
                </a:cubicBezTo>
                <a:cubicBezTo>
                  <a:pt x="40640" y="472440"/>
                  <a:pt x="0" y="543560"/>
                  <a:pt x="0" y="624840"/>
                </a:cubicBezTo>
                <a:cubicBezTo>
                  <a:pt x="0" y="706120"/>
                  <a:pt x="40640" y="777240"/>
                  <a:pt x="102870" y="819150"/>
                </a:cubicBezTo>
                <a:cubicBezTo>
                  <a:pt x="40640" y="861060"/>
                  <a:pt x="0" y="932180"/>
                  <a:pt x="0" y="1013460"/>
                </a:cubicBezTo>
                <a:cubicBezTo>
                  <a:pt x="0" y="1094740"/>
                  <a:pt x="40640" y="1165860"/>
                  <a:pt x="102870" y="1207770"/>
                </a:cubicBezTo>
                <a:cubicBezTo>
                  <a:pt x="40640" y="1249680"/>
                  <a:pt x="0" y="1322070"/>
                  <a:pt x="0" y="1402080"/>
                </a:cubicBezTo>
                <a:cubicBezTo>
                  <a:pt x="0" y="1483360"/>
                  <a:pt x="40640" y="1554480"/>
                  <a:pt x="102870" y="1596390"/>
                </a:cubicBezTo>
                <a:cubicBezTo>
                  <a:pt x="40640" y="1638300"/>
                  <a:pt x="0" y="1709420"/>
                  <a:pt x="0" y="1790700"/>
                </a:cubicBezTo>
                <a:cubicBezTo>
                  <a:pt x="0" y="1871980"/>
                  <a:pt x="40640" y="1943100"/>
                  <a:pt x="102870" y="1985010"/>
                </a:cubicBezTo>
                <a:cubicBezTo>
                  <a:pt x="40640" y="2026920"/>
                  <a:pt x="0" y="2099310"/>
                  <a:pt x="0" y="2179320"/>
                </a:cubicBezTo>
                <a:cubicBezTo>
                  <a:pt x="0" y="2260600"/>
                  <a:pt x="40640" y="2331720"/>
                  <a:pt x="102870" y="2373630"/>
                </a:cubicBezTo>
                <a:cubicBezTo>
                  <a:pt x="40640" y="2418080"/>
                  <a:pt x="0" y="2489200"/>
                  <a:pt x="0" y="2570480"/>
                </a:cubicBezTo>
                <a:cubicBezTo>
                  <a:pt x="0" y="2651760"/>
                  <a:pt x="40640" y="2722880"/>
                  <a:pt x="102870" y="2764790"/>
                </a:cubicBezTo>
                <a:cubicBezTo>
                  <a:pt x="40640" y="2806700"/>
                  <a:pt x="0" y="2879090"/>
                  <a:pt x="0" y="2959100"/>
                </a:cubicBezTo>
                <a:cubicBezTo>
                  <a:pt x="0" y="3040380"/>
                  <a:pt x="40640" y="3111500"/>
                  <a:pt x="102870" y="3153410"/>
                </a:cubicBezTo>
                <a:cubicBezTo>
                  <a:pt x="40640" y="3195320"/>
                  <a:pt x="0" y="3266440"/>
                  <a:pt x="0" y="3347720"/>
                </a:cubicBezTo>
                <a:cubicBezTo>
                  <a:pt x="0" y="3429000"/>
                  <a:pt x="40640" y="3500120"/>
                  <a:pt x="102870" y="3542030"/>
                </a:cubicBezTo>
                <a:cubicBezTo>
                  <a:pt x="40640" y="3583940"/>
                  <a:pt x="0" y="3655060"/>
                  <a:pt x="0" y="3736340"/>
                </a:cubicBezTo>
                <a:cubicBezTo>
                  <a:pt x="0" y="3817620"/>
                  <a:pt x="40640" y="3888740"/>
                  <a:pt x="102870" y="3930650"/>
                </a:cubicBezTo>
                <a:cubicBezTo>
                  <a:pt x="40640" y="3973830"/>
                  <a:pt x="0" y="4044950"/>
                  <a:pt x="0" y="4124959"/>
                </a:cubicBezTo>
                <a:cubicBezTo>
                  <a:pt x="0" y="4206239"/>
                  <a:pt x="40640" y="4277359"/>
                  <a:pt x="102870" y="4319269"/>
                </a:cubicBezTo>
                <a:cubicBezTo>
                  <a:pt x="40640" y="4361180"/>
                  <a:pt x="0" y="4432300"/>
                  <a:pt x="0" y="4513580"/>
                </a:cubicBezTo>
                <a:cubicBezTo>
                  <a:pt x="0" y="4594860"/>
                  <a:pt x="40640" y="4665980"/>
                  <a:pt x="102870" y="4707890"/>
                </a:cubicBezTo>
                <a:cubicBezTo>
                  <a:pt x="40640" y="4749800"/>
                  <a:pt x="0" y="4820920"/>
                  <a:pt x="0" y="4902200"/>
                </a:cubicBezTo>
                <a:cubicBezTo>
                  <a:pt x="0" y="4983480"/>
                  <a:pt x="40640" y="5054600"/>
                  <a:pt x="102870" y="5096510"/>
                </a:cubicBezTo>
                <a:cubicBezTo>
                  <a:pt x="40640" y="5138420"/>
                  <a:pt x="0" y="5210810"/>
                  <a:pt x="0" y="5290820"/>
                </a:cubicBezTo>
                <a:cubicBezTo>
                  <a:pt x="0" y="5372100"/>
                  <a:pt x="40640" y="5443220"/>
                  <a:pt x="102870" y="5485130"/>
                </a:cubicBezTo>
                <a:cubicBezTo>
                  <a:pt x="40640" y="5527039"/>
                  <a:pt x="0" y="5598159"/>
                  <a:pt x="0" y="5679439"/>
                </a:cubicBezTo>
                <a:cubicBezTo>
                  <a:pt x="0" y="5760719"/>
                  <a:pt x="40640" y="5831839"/>
                  <a:pt x="102870" y="5873749"/>
                </a:cubicBezTo>
                <a:cubicBezTo>
                  <a:pt x="40640" y="5915659"/>
                  <a:pt x="0" y="5986779"/>
                  <a:pt x="0" y="6068059"/>
                </a:cubicBezTo>
                <a:cubicBezTo>
                  <a:pt x="0" y="6149339"/>
                  <a:pt x="40640" y="6220459"/>
                  <a:pt x="102870" y="6262369"/>
                </a:cubicBezTo>
                <a:cubicBezTo>
                  <a:pt x="40640" y="6304280"/>
                  <a:pt x="0" y="6375400"/>
                  <a:pt x="0" y="6456680"/>
                </a:cubicBezTo>
                <a:cubicBezTo>
                  <a:pt x="0" y="6537960"/>
                  <a:pt x="40640" y="6609080"/>
                  <a:pt x="102870" y="6650990"/>
                </a:cubicBezTo>
                <a:cubicBezTo>
                  <a:pt x="40640" y="6692900"/>
                  <a:pt x="0" y="6764020"/>
                  <a:pt x="0" y="6845300"/>
                </a:cubicBezTo>
                <a:cubicBezTo>
                  <a:pt x="0" y="6926580"/>
                  <a:pt x="40640" y="6997700"/>
                  <a:pt x="102870" y="7039610"/>
                </a:cubicBezTo>
                <a:cubicBezTo>
                  <a:pt x="40640" y="7082790"/>
                  <a:pt x="0" y="7153910"/>
                  <a:pt x="0" y="7233920"/>
                </a:cubicBezTo>
                <a:cubicBezTo>
                  <a:pt x="0" y="7315200"/>
                  <a:pt x="40640" y="7386320"/>
                  <a:pt x="102870" y="7428230"/>
                </a:cubicBezTo>
                <a:cubicBezTo>
                  <a:pt x="40640" y="7470139"/>
                  <a:pt x="0" y="7541260"/>
                  <a:pt x="0" y="7622539"/>
                </a:cubicBezTo>
                <a:cubicBezTo>
                  <a:pt x="0" y="7703819"/>
                  <a:pt x="40640" y="7774939"/>
                  <a:pt x="102870" y="7816849"/>
                </a:cubicBezTo>
                <a:cubicBezTo>
                  <a:pt x="40640" y="7866380"/>
                  <a:pt x="0" y="7937500"/>
                  <a:pt x="0" y="8018780"/>
                </a:cubicBezTo>
                <a:cubicBezTo>
                  <a:pt x="0" y="8100061"/>
                  <a:pt x="40640" y="8171180"/>
                  <a:pt x="102870" y="8213090"/>
                </a:cubicBezTo>
                <a:cubicBezTo>
                  <a:pt x="90170" y="8220710"/>
                  <a:pt x="78740" y="8230870"/>
                  <a:pt x="68580" y="8241030"/>
                </a:cubicBezTo>
                <a:cubicBezTo>
                  <a:pt x="25400" y="8285480"/>
                  <a:pt x="0" y="8346440"/>
                  <a:pt x="0" y="8407400"/>
                </a:cubicBezTo>
                <a:cubicBezTo>
                  <a:pt x="0" y="8469630"/>
                  <a:pt x="25400" y="8529320"/>
                  <a:pt x="68580" y="8573770"/>
                </a:cubicBezTo>
                <a:cubicBezTo>
                  <a:pt x="111760" y="8616950"/>
                  <a:pt x="172720" y="8642350"/>
                  <a:pt x="234950" y="8642350"/>
                </a:cubicBezTo>
                <a:cubicBezTo>
                  <a:pt x="297180" y="8642350"/>
                  <a:pt x="356870" y="8616950"/>
                  <a:pt x="401320" y="8573770"/>
                </a:cubicBezTo>
                <a:cubicBezTo>
                  <a:pt x="412750" y="8562339"/>
                  <a:pt x="422910" y="8549639"/>
                  <a:pt x="430530" y="8536939"/>
                </a:cubicBezTo>
                <a:cubicBezTo>
                  <a:pt x="472440" y="8600439"/>
                  <a:pt x="544830" y="8642349"/>
                  <a:pt x="626110" y="8642349"/>
                </a:cubicBezTo>
                <a:cubicBezTo>
                  <a:pt x="707390" y="8642349"/>
                  <a:pt x="779780" y="8600439"/>
                  <a:pt x="821690" y="8536939"/>
                </a:cubicBezTo>
                <a:cubicBezTo>
                  <a:pt x="863600" y="8600439"/>
                  <a:pt x="935990" y="8642349"/>
                  <a:pt x="1017270" y="8642349"/>
                </a:cubicBezTo>
                <a:cubicBezTo>
                  <a:pt x="1099820" y="8642349"/>
                  <a:pt x="1172210" y="8600439"/>
                  <a:pt x="1212850" y="8536939"/>
                </a:cubicBezTo>
                <a:cubicBezTo>
                  <a:pt x="1254760" y="8600439"/>
                  <a:pt x="1327150" y="8642349"/>
                  <a:pt x="1408430" y="8642349"/>
                </a:cubicBezTo>
                <a:cubicBezTo>
                  <a:pt x="1489710" y="8642349"/>
                  <a:pt x="1562100" y="8600439"/>
                  <a:pt x="1604010" y="8536939"/>
                </a:cubicBezTo>
                <a:cubicBezTo>
                  <a:pt x="1645920" y="8600439"/>
                  <a:pt x="1718310" y="8642349"/>
                  <a:pt x="1799590" y="8642349"/>
                </a:cubicBezTo>
                <a:cubicBezTo>
                  <a:pt x="1880870" y="8642349"/>
                  <a:pt x="1953260" y="8600439"/>
                  <a:pt x="1995170" y="8536939"/>
                </a:cubicBezTo>
                <a:cubicBezTo>
                  <a:pt x="2037080" y="8600439"/>
                  <a:pt x="2109470" y="8642349"/>
                  <a:pt x="2190750" y="8642349"/>
                </a:cubicBezTo>
                <a:cubicBezTo>
                  <a:pt x="2273300" y="8642349"/>
                  <a:pt x="2344420" y="8600439"/>
                  <a:pt x="2386330" y="8536939"/>
                </a:cubicBezTo>
                <a:cubicBezTo>
                  <a:pt x="2428240" y="8600439"/>
                  <a:pt x="2500630" y="8642349"/>
                  <a:pt x="2581910" y="8642349"/>
                </a:cubicBezTo>
                <a:cubicBezTo>
                  <a:pt x="2663190" y="8642349"/>
                  <a:pt x="2735580" y="8600439"/>
                  <a:pt x="2777490" y="8536939"/>
                </a:cubicBezTo>
                <a:cubicBezTo>
                  <a:pt x="2819400" y="8600439"/>
                  <a:pt x="2891790" y="8642349"/>
                  <a:pt x="2973070" y="8642349"/>
                </a:cubicBezTo>
                <a:cubicBezTo>
                  <a:pt x="3055620" y="8642349"/>
                  <a:pt x="3126740" y="8600439"/>
                  <a:pt x="3168650" y="8536939"/>
                </a:cubicBezTo>
                <a:cubicBezTo>
                  <a:pt x="3210560" y="8600439"/>
                  <a:pt x="3282950" y="8642349"/>
                  <a:pt x="3364230" y="8642349"/>
                </a:cubicBezTo>
                <a:cubicBezTo>
                  <a:pt x="3445509" y="8642349"/>
                  <a:pt x="3517900" y="8600439"/>
                  <a:pt x="3559809" y="8536939"/>
                </a:cubicBezTo>
                <a:cubicBezTo>
                  <a:pt x="3601719" y="8600439"/>
                  <a:pt x="3674109" y="8642349"/>
                  <a:pt x="3755389" y="8642349"/>
                </a:cubicBezTo>
                <a:cubicBezTo>
                  <a:pt x="3837939" y="8642349"/>
                  <a:pt x="3909059" y="8600439"/>
                  <a:pt x="3950969" y="8536939"/>
                </a:cubicBezTo>
                <a:cubicBezTo>
                  <a:pt x="3992879" y="8600439"/>
                  <a:pt x="4065269" y="8642349"/>
                  <a:pt x="4146549" y="8642349"/>
                </a:cubicBezTo>
                <a:cubicBezTo>
                  <a:pt x="4227829" y="8642349"/>
                  <a:pt x="4300219" y="8600439"/>
                  <a:pt x="4342129" y="8536939"/>
                </a:cubicBezTo>
                <a:cubicBezTo>
                  <a:pt x="4384039" y="8600439"/>
                  <a:pt x="4456429" y="8642349"/>
                  <a:pt x="4537709" y="8642349"/>
                </a:cubicBezTo>
                <a:cubicBezTo>
                  <a:pt x="4618989" y="8642349"/>
                  <a:pt x="4691379" y="8600439"/>
                  <a:pt x="4733289" y="8536939"/>
                </a:cubicBezTo>
                <a:cubicBezTo>
                  <a:pt x="4775199" y="8600439"/>
                  <a:pt x="4847589" y="8642349"/>
                  <a:pt x="4928869" y="8642349"/>
                </a:cubicBezTo>
                <a:cubicBezTo>
                  <a:pt x="5010149" y="8642349"/>
                  <a:pt x="5082539" y="8600439"/>
                  <a:pt x="5124449" y="8536939"/>
                </a:cubicBezTo>
                <a:cubicBezTo>
                  <a:pt x="5166359" y="8600439"/>
                  <a:pt x="5238749" y="8642349"/>
                  <a:pt x="5320029" y="8642349"/>
                </a:cubicBezTo>
                <a:cubicBezTo>
                  <a:pt x="5401309" y="8642349"/>
                  <a:pt x="5473699" y="8600439"/>
                  <a:pt x="5515609" y="8536939"/>
                </a:cubicBezTo>
                <a:cubicBezTo>
                  <a:pt x="5557519" y="8600439"/>
                  <a:pt x="5629909" y="8642349"/>
                  <a:pt x="5711189" y="8642349"/>
                </a:cubicBezTo>
                <a:cubicBezTo>
                  <a:pt x="5793739" y="8642349"/>
                  <a:pt x="5864859" y="8600439"/>
                  <a:pt x="5906769" y="8536939"/>
                </a:cubicBezTo>
                <a:cubicBezTo>
                  <a:pt x="5915659" y="8549639"/>
                  <a:pt x="5925819" y="8562339"/>
                  <a:pt x="5935978" y="8573770"/>
                </a:cubicBezTo>
                <a:cubicBezTo>
                  <a:pt x="5979158" y="8616950"/>
                  <a:pt x="6040119" y="8642350"/>
                  <a:pt x="6102348" y="8642350"/>
                </a:cubicBezTo>
                <a:cubicBezTo>
                  <a:pt x="6163308" y="8642350"/>
                  <a:pt x="6224269" y="8616950"/>
                  <a:pt x="6268719" y="8573770"/>
                </a:cubicBezTo>
                <a:cubicBezTo>
                  <a:pt x="6311898" y="8529320"/>
                  <a:pt x="6337298" y="8469630"/>
                  <a:pt x="6337298" y="8407400"/>
                </a:cubicBezTo>
                <a:cubicBezTo>
                  <a:pt x="6337298" y="8345170"/>
                  <a:pt x="6311898" y="8285480"/>
                  <a:pt x="6268719" y="8241030"/>
                </a:cubicBezTo>
                <a:cubicBezTo>
                  <a:pt x="6258559" y="8230870"/>
                  <a:pt x="6247128" y="8220711"/>
                  <a:pt x="6234428" y="8213090"/>
                </a:cubicBezTo>
                <a:cubicBezTo>
                  <a:pt x="6296658" y="8171180"/>
                  <a:pt x="6337298" y="8098790"/>
                  <a:pt x="6337298" y="8018780"/>
                </a:cubicBezTo>
                <a:cubicBezTo>
                  <a:pt x="6337298" y="7937500"/>
                  <a:pt x="6296658" y="7866380"/>
                  <a:pt x="6234428" y="7824470"/>
                </a:cubicBezTo>
                <a:cubicBezTo>
                  <a:pt x="6296658" y="7782561"/>
                  <a:pt x="6337298" y="7711440"/>
                  <a:pt x="6337298" y="7630161"/>
                </a:cubicBezTo>
                <a:cubicBezTo>
                  <a:pt x="6337298" y="7548881"/>
                  <a:pt x="6296658" y="7477761"/>
                  <a:pt x="6234428" y="7435851"/>
                </a:cubicBezTo>
                <a:cubicBezTo>
                  <a:pt x="6296658" y="7393941"/>
                  <a:pt x="6337298" y="7321551"/>
                  <a:pt x="6337298" y="7241541"/>
                </a:cubicBezTo>
                <a:cubicBezTo>
                  <a:pt x="6337298" y="7160261"/>
                  <a:pt x="6296658" y="7089141"/>
                  <a:pt x="6234428" y="7047231"/>
                </a:cubicBezTo>
                <a:cubicBezTo>
                  <a:pt x="6296658" y="7005321"/>
                  <a:pt x="6337298" y="6934201"/>
                  <a:pt x="6337298" y="6852921"/>
                </a:cubicBezTo>
                <a:cubicBezTo>
                  <a:pt x="6337298" y="6771642"/>
                  <a:pt x="6296658" y="6700521"/>
                  <a:pt x="6234428" y="6658611"/>
                </a:cubicBezTo>
                <a:cubicBezTo>
                  <a:pt x="6296658" y="6615431"/>
                  <a:pt x="6337298" y="6544311"/>
                  <a:pt x="6337298" y="6464302"/>
                </a:cubicBezTo>
                <a:cubicBezTo>
                  <a:pt x="6337298" y="6383022"/>
                  <a:pt x="6296658" y="6311902"/>
                  <a:pt x="6234428" y="6269992"/>
                </a:cubicBezTo>
                <a:cubicBezTo>
                  <a:pt x="6296658" y="6228082"/>
                  <a:pt x="6337298" y="6156962"/>
                  <a:pt x="6337298" y="6075682"/>
                </a:cubicBezTo>
                <a:cubicBezTo>
                  <a:pt x="6337298" y="5994402"/>
                  <a:pt x="6296658" y="5923282"/>
                  <a:pt x="6234428" y="5881372"/>
                </a:cubicBezTo>
                <a:cubicBezTo>
                  <a:pt x="6296658" y="5839462"/>
                  <a:pt x="6337298" y="5768342"/>
                  <a:pt x="6337298" y="5687062"/>
                </a:cubicBezTo>
                <a:cubicBezTo>
                  <a:pt x="6337298" y="5605782"/>
                  <a:pt x="6296658" y="5534662"/>
                  <a:pt x="6234428" y="5492752"/>
                </a:cubicBezTo>
                <a:cubicBezTo>
                  <a:pt x="6296658" y="5449572"/>
                  <a:pt x="6337298" y="5378452"/>
                  <a:pt x="6337298" y="5298442"/>
                </a:cubicBezTo>
                <a:cubicBezTo>
                  <a:pt x="6337298" y="5217163"/>
                  <a:pt x="6296658" y="5146042"/>
                  <a:pt x="6234428" y="5104133"/>
                </a:cubicBezTo>
                <a:cubicBezTo>
                  <a:pt x="6296658" y="5062223"/>
                  <a:pt x="6337298" y="4991103"/>
                  <a:pt x="6337298" y="4909823"/>
                </a:cubicBezTo>
                <a:cubicBezTo>
                  <a:pt x="6337298" y="4828543"/>
                  <a:pt x="6296658" y="4757423"/>
                  <a:pt x="6234428" y="4715513"/>
                </a:cubicBezTo>
                <a:cubicBezTo>
                  <a:pt x="6296658" y="4672333"/>
                  <a:pt x="6337298" y="4601213"/>
                  <a:pt x="6337298" y="4521203"/>
                </a:cubicBezTo>
                <a:cubicBezTo>
                  <a:pt x="6337298" y="4439923"/>
                  <a:pt x="6296658" y="4368803"/>
                  <a:pt x="6234428" y="4326893"/>
                </a:cubicBezTo>
                <a:cubicBezTo>
                  <a:pt x="6296658" y="4284983"/>
                  <a:pt x="6337298" y="4213863"/>
                  <a:pt x="6337298" y="4132583"/>
                </a:cubicBezTo>
                <a:cubicBezTo>
                  <a:pt x="6337298" y="4051303"/>
                  <a:pt x="6296658" y="3980183"/>
                  <a:pt x="6234428" y="3938274"/>
                </a:cubicBezTo>
                <a:cubicBezTo>
                  <a:pt x="6296658" y="3896364"/>
                  <a:pt x="6337298" y="3825244"/>
                  <a:pt x="6337298" y="3743964"/>
                </a:cubicBezTo>
                <a:cubicBezTo>
                  <a:pt x="6337298" y="3662684"/>
                  <a:pt x="6296658" y="3591564"/>
                  <a:pt x="6234428" y="3549654"/>
                </a:cubicBezTo>
                <a:cubicBezTo>
                  <a:pt x="6296658" y="3506474"/>
                  <a:pt x="6337298" y="3435354"/>
                  <a:pt x="6337298" y="3355344"/>
                </a:cubicBezTo>
                <a:cubicBezTo>
                  <a:pt x="6337298" y="3274064"/>
                  <a:pt x="6296658" y="3202944"/>
                  <a:pt x="6234428" y="3161034"/>
                </a:cubicBezTo>
                <a:cubicBezTo>
                  <a:pt x="6296658" y="3119124"/>
                  <a:pt x="6337298" y="3048004"/>
                  <a:pt x="6337298" y="2966724"/>
                </a:cubicBezTo>
                <a:cubicBezTo>
                  <a:pt x="6337298" y="2885444"/>
                  <a:pt x="6296658" y="2814324"/>
                  <a:pt x="6234428" y="2772414"/>
                </a:cubicBezTo>
                <a:cubicBezTo>
                  <a:pt x="6296658" y="2730504"/>
                  <a:pt x="6337298" y="2659384"/>
                  <a:pt x="6337298" y="2578104"/>
                </a:cubicBezTo>
                <a:cubicBezTo>
                  <a:pt x="6337298" y="2496824"/>
                  <a:pt x="6296658" y="2425704"/>
                  <a:pt x="6234428" y="2383794"/>
                </a:cubicBezTo>
                <a:cubicBezTo>
                  <a:pt x="6296658" y="2341884"/>
                  <a:pt x="6337298" y="2270764"/>
                  <a:pt x="6337298" y="2189484"/>
                </a:cubicBezTo>
                <a:cubicBezTo>
                  <a:pt x="6337298" y="2108204"/>
                  <a:pt x="6296658" y="2037084"/>
                  <a:pt x="6234428" y="1995174"/>
                </a:cubicBezTo>
                <a:cubicBezTo>
                  <a:pt x="6296658" y="1953264"/>
                  <a:pt x="6337298" y="1882144"/>
                  <a:pt x="6337298" y="1800864"/>
                </a:cubicBezTo>
                <a:cubicBezTo>
                  <a:pt x="6337298" y="1719584"/>
                  <a:pt x="6296658" y="1648464"/>
                  <a:pt x="6234428" y="1606554"/>
                </a:cubicBezTo>
                <a:cubicBezTo>
                  <a:pt x="6296658" y="1563374"/>
                  <a:pt x="6337298" y="1492254"/>
                  <a:pt x="6337298" y="1412244"/>
                </a:cubicBezTo>
                <a:cubicBezTo>
                  <a:pt x="6337298" y="1330964"/>
                  <a:pt x="6296658" y="1259844"/>
                  <a:pt x="6234428" y="1217934"/>
                </a:cubicBezTo>
                <a:cubicBezTo>
                  <a:pt x="6296658" y="1176024"/>
                  <a:pt x="6337298" y="1104904"/>
                  <a:pt x="6337298" y="1023624"/>
                </a:cubicBezTo>
                <a:cubicBezTo>
                  <a:pt x="6337298" y="942344"/>
                  <a:pt x="6296658" y="871224"/>
                  <a:pt x="6234428" y="829314"/>
                </a:cubicBezTo>
                <a:cubicBezTo>
                  <a:pt x="6309358" y="775974"/>
                  <a:pt x="6349998" y="704854"/>
                  <a:pt x="6349998" y="624844"/>
                </a:cubicBezTo>
                <a:close/>
              </a:path>
            </a:pathLst>
          </a:custGeom>
          <a:solidFill>
            <a:schemeClr val="bg2">
              <a:lumMod val="40000"/>
              <a:lumOff val="60000"/>
            </a:schemeClr>
          </a:solidFill>
        </p:spPr>
        <p:txBody>
          <a:bodyPr/>
          <a:lstStyle/>
          <a:p>
            <a:endParaRPr lang="en-US">
              <a:solidFill>
                <a:srgbClr val="000000"/>
              </a:solidFill>
            </a:endParaRPr>
          </a:p>
        </p:txBody>
      </p:sp>
      <p:pic>
        <p:nvPicPr>
          <p:cNvPr id="14" name="Picture 13">
            <a:extLst>
              <a:ext uri="{FF2B5EF4-FFF2-40B4-BE49-F238E27FC236}">
                <a16:creationId xmlns:a16="http://schemas.microsoft.com/office/drawing/2014/main" id="{C118147D-ACB5-4BFB-BA0C-C67B4DBA9C94}"/>
              </a:ext>
            </a:extLst>
          </p:cNvPr>
          <p:cNvPicPr>
            <a:picLocks noChangeAspect="1"/>
          </p:cNvPicPr>
          <p:nvPr/>
        </p:nvPicPr>
        <p:blipFill rotWithShape="1">
          <a:blip r:embed="rId2"/>
          <a:srcRect l="33906" t="-10081" b="-20700"/>
          <a:stretch/>
        </p:blipFill>
        <p:spPr>
          <a:xfrm>
            <a:off x="7483669" y="300717"/>
            <a:ext cx="2685621" cy="956764"/>
          </a:xfrm>
          <a:prstGeom prst="rect">
            <a:avLst/>
          </a:prstGeom>
        </p:spPr>
      </p:pic>
      <p:pic>
        <p:nvPicPr>
          <p:cNvPr id="17" name="Picture 16">
            <a:extLst>
              <a:ext uri="{FF2B5EF4-FFF2-40B4-BE49-F238E27FC236}">
                <a16:creationId xmlns:a16="http://schemas.microsoft.com/office/drawing/2014/main" id="{3C0E6A65-7770-4730-8AE7-84C9F020266E}"/>
              </a:ext>
            </a:extLst>
          </p:cNvPr>
          <p:cNvPicPr>
            <a:picLocks noChangeAspect="1"/>
          </p:cNvPicPr>
          <p:nvPr/>
        </p:nvPicPr>
        <p:blipFill>
          <a:blip r:embed="rId3"/>
          <a:stretch>
            <a:fillRect/>
          </a:stretch>
        </p:blipFill>
        <p:spPr>
          <a:xfrm>
            <a:off x="7609845" y="1382939"/>
            <a:ext cx="4054672" cy="2149120"/>
          </a:xfrm>
          <a:prstGeom prst="rect">
            <a:avLst/>
          </a:prstGeom>
        </p:spPr>
      </p:pic>
      <p:pic>
        <p:nvPicPr>
          <p:cNvPr id="18" name="Picture 17">
            <a:extLst>
              <a:ext uri="{FF2B5EF4-FFF2-40B4-BE49-F238E27FC236}">
                <a16:creationId xmlns:a16="http://schemas.microsoft.com/office/drawing/2014/main" id="{34215210-AF1C-440F-B99B-BD967A3431AC}"/>
              </a:ext>
            </a:extLst>
          </p:cNvPr>
          <p:cNvPicPr>
            <a:picLocks noChangeAspect="1"/>
          </p:cNvPicPr>
          <p:nvPr/>
        </p:nvPicPr>
        <p:blipFill>
          <a:blip r:embed="rId4"/>
          <a:stretch>
            <a:fillRect/>
          </a:stretch>
        </p:blipFill>
        <p:spPr>
          <a:xfrm>
            <a:off x="753344" y="1357938"/>
            <a:ext cx="6694859" cy="4623400"/>
          </a:xfrm>
          <a:prstGeom prst="rect">
            <a:avLst/>
          </a:prstGeom>
        </p:spPr>
      </p:pic>
      <p:pic>
        <p:nvPicPr>
          <p:cNvPr id="12" name="Picture 12">
            <a:extLst>
              <a:ext uri="{FF2B5EF4-FFF2-40B4-BE49-F238E27FC236}">
                <a16:creationId xmlns:a16="http://schemas.microsoft.com/office/drawing/2014/main" id="{E7CDF4D1-247E-455C-8A8B-969A46C8DB89}"/>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rot="-1024001" flipH="1">
            <a:off x="1289932" y="689452"/>
            <a:ext cx="446610" cy="1216017"/>
          </a:xfrm>
          <a:prstGeom prst="rect">
            <a:avLst/>
          </a:prstGeom>
        </p:spPr>
      </p:pic>
    </p:spTree>
    <p:extLst>
      <p:ext uri="{BB962C8B-B14F-4D97-AF65-F5344CB8AC3E}">
        <p14:creationId xmlns:p14="http://schemas.microsoft.com/office/powerpoint/2010/main" val="7634105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D6692FC-6E29-4CB3-A114-3AD0EC4C6894}"/>
              </a:ext>
            </a:extLst>
          </p:cNvPr>
          <p:cNvGrpSpPr/>
          <p:nvPr/>
        </p:nvGrpSpPr>
        <p:grpSpPr>
          <a:xfrm>
            <a:off x="2773108" y="576046"/>
            <a:ext cx="8565821" cy="5412324"/>
            <a:chOff x="0" y="0"/>
            <a:chExt cx="9825898" cy="6208505"/>
          </a:xfrm>
        </p:grpSpPr>
        <p:sp>
          <p:nvSpPr>
            <p:cNvPr id="4" name="Freeform 3">
              <a:extLst>
                <a:ext uri="{FF2B5EF4-FFF2-40B4-BE49-F238E27FC236}">
                  <a16:creationId xmlns:a16="http://schemas.microsoft.com/office/drawing/2014/main" id="{1179CED8-372A-4D96-936C-34D596AA6252}"/>
                </a:ext>
              </a:extLst>
            </p:cNvPr>
            <p:cNvSpPr/>
            <p:nvPr/>
          </p:nvSpPr>
          <p:spPr>
            <a:xfrm>
              <a:off x="-4213" y="0"/>
              <a:ext cx="9830111" cy="6208505"/>
            </a:xfrm>
            <a:custGeom>
              <a:avLst/>
              <a:gdLst/>
              <a:ahLst/>
              <a:cxnLst/>
              <a:rect l="l" t="t" r="r" b="b"/>
              <a:pathLst>
                <a:path w="9830111" h="6208505">
                  <a:moveTo>
                    <a:pt x="278431" y="16918"/>
                  </a:moveTo>
                  <a:cubicBezTo>
                    <a:pt x="278431" y="16918"/>
                    <a:pt x="604014" y="12258"/>
                    <a:pt x="1045114" y="12454"/>
                  </a:cubicBezTo>
                  <a:cubicBezTo>
                    <a:pt x="7948380" y="12671"/>
                    <a:pt x="9556042" y="0"/>
                    <a:pt x="9556042" y="0"/>
                  </a:cubicBezTo>
                  <a:cubicBezTo>
                    <a:pt x="9623506" y="0"/>
                    <a:pt x="9699443" y="0"/>
                    <a:pt x="9778216" y="85073"/>
                  </a:cubicBezTo>
                  <a:cubicBezTo>
                    <a:pt x="9821194" y="131488"/>
                    <a:pt x="9822262" y="240224"/>
                    <a:pt x="9822667" y="320281"/>
                  </a:cubicBezTo>
                  <a:cubicBezTo>
                    <a:pt x="9822667" y="320281"/>
                    <a:pt x="9820963" y="4514342"/>
                    <a:pt x="9820963" y="5445921"/>
                  </a:cubicBezTo>
                  <a:cubicBezTo>
                    <a:pt x="9820963" y="5660080"/>
                    <a:pt x="9830111" y="5959259"/>
                    <a:pt x="9830111" y="5959259"/>
                  </a:cubicBezTo>
                  <a:cubicBezTo>
                    <a:pt x="9830111" y="6087927"/>
                    <a:pt x="9825941" y="6208505"/>
                    <a:pt x="9573103" y="6200371"/>
                  </a:cubicBezTo>
                  <a:cubicBezTo>
                    <a:pt x="9573103" y="6200371"/>
                    <a:pt x="9196631" y="6180072"/>
                    <a:pt x="8195606" y="6187671"/>
                  </a:cubicBezTo>
                  <a:cubicBezTo>
                    <a:pt x="2367023" y="6195805"/>
                    <a:pt x="304023" y="6208505"/>
                    <a:pt x="304023" y="6208505"/>
                  </a:cubicBezTo>
                  <a:cubicBezTo>
                    <a:pt x="132548" y="6208505"/>
                    <a:pt x="4213" y="6107436"/>
                    <a:pt x="8532" y="5904889"/>
                  </a:cubicBezTo>
                  <a:cubicBezTo>
                    <a:pt x="8532" y="5904889"/>
                    <a:pt x="9630" y="5406348"/>
                    <a:pt x="4815" y="1542526"/>
                  </a:cubicBezTo>
                  <a:cubicBezTo>
                    <a:pt x="0" y="663668"/>
                    <a:pt x="25592" y="330596"/>
                    <a:pt x="25592" y="330596"/>
                  </a:cubicBezTo>
                  <a:cubicBezTo>
                    <a:pt x="27224" y="150571"/>
                    <a:pt x="143504" y="16918"/>
                    <a:pt x="278431" y="16918"/>
                  </a:cubicBezTo>
                  <a:close/>
                </a:path>
              </a:pathLst>
            </a:custGeom>
            <a:solidFill>
              <a:srgbClr val="FFFFFF"/>
            </a:solidFill>
            <a:ln>
              <a:solidFill>
                <a:srgbClr val="000000"/>
              </a:solidFill>
            </a:ln>
          </p:spPr>
        </p:sp>
      </p:grpSp>
      <p:grpSp>
        <p:nvGrpSpPr>
          <p:cNvPr id="5" name="Group 4">
            <a:extLst>
              <a:ext uri="{FF2B5EF4-FFF2-40B4-BE49-F238E27FC236}">
                <a16:creationId xmlns:a16="http://schemas.microsoft.com/office/drawing/2014/main" id="{99A04549-6EDC-4D33-B4E0-5425583273B6}"/>
              </a:ext>
            </a:extLst>
          </p:cNvPr>
          <p:cNvGrpSpPr/>
          <p:nvPr/>
        </p:nvGrpSpPr>
        <p:grpSpPr>
          <a:xfrm>
            <a:off x="2638389" y="488218"/>
            <a:ext cx="9363111" cy="6045591"/>
            <a:chOff x="0" y="0"/>
            <a:chExt cx="18242782" cy="12091182"/>
          </a:xfrm>
        </p:grpSpPr>
        <p:grpSp>
          <p:nvGrpSpPr>
            <p:cNvPr id="6" name="Group 5">
              <a:extLst>
                <a:ext uri="{FF2B5EF4-FFF2-40B4-BE49-F238E27FC236}">
                  <a16:creationId xmlns:a16="http://schemas.microsoft.com/office/drawing/2014/main" id="{13D5965B-2B26-4429-B424-1DC42360C725}"/>
                </a:ext>
              </a:extLst>
            </p:cNvPr>
            <p:cNvGrpSpPr/>
            <p:nvPr/>
          </p:nvGrpSpPr>
          <p:grpSpPr>
            <a:xfrm>
              <a:off x="0" y="281638"/>
              <a:ext cx="17924518" cy="11809544"/>
              <a:chOff x="0" y="0"/>
              <a:chExt cx="10805670" cy="7119301"/>
            </a:xfrm>
          </p:grpSpPr>
          <p:sp>
            <p:nvSpPr>
              <p:cNvPr id="9" name="Freeform 6">
                <a:extLst>
                  <a:ext uri="{FF2B5EF4-FFF2-40B4-BE49-F238E27FC236}">
                    <a16:creationId xmlns:a16="http://schemas.microsoft.com/office/drawing/2014/main" id="{FFC1A9F2-95BE-4261-9DC1-92CE9C39B0CC}"/>
                  </a:ext>
                </a:extLst>
              </p:cNvPr>
              <p:cNvSpPr/>
              <p:nvPr/>
            </p:nvSpPr>
            <p:spPr>
              <a:xfrm>
                <a:off x="-4213" y="0"/>
                <a:ext cx="10809882" cy="7119301"/>
              </a:xfrm>
              <a:custGeom>
                <a:avLst/>
                <a:gdLst/>
                <a:ahLst/>
                <a:cxnLst/>
                <a:rect l="l" t="t" r="r" b="b"/>
                <a:pathLst>
                  <a:path w="10809882" h="7119301">
                    <a:moveTo>
                      <a:pt x="278431" y="16918"/>
                    </a:moveTo>
                    <a:cubicBezTo>
                      <a:pt x="278431" y="16918"/>
                      <a:pt x="604014" y="12258"/>
                      <a:pt x="1062558" y="12454"/>
                    </a:cubicBezTo>
                    <a:cubicBezTo>
                      <a:pt x="8804229" y="12671"/>
                      <a:pt x="10535814" y="0"/>
                      <a:pt x="10535814" y="0"/>
                    </a:cubicBezTo>
                    <a:cubicBezTo>
                      <a:pt x="10603278" y="0"/>
                      <a:pt x="10679215" y="0"/>
                      <a:pt x="10757988" y="85073"/>
                    </a:cubicBezTo>
                    <a:cubicBezTo>
                      <a:pt x="10800966" y="131488"/>
                      <a:pt x="10802035" y="240224"/>
                      <a:pt x="10802439" y="320281"/>
                    </a:cubicBezTo>
                    <a:cubicBezTo>
                      <a:pt x="10802439" y="320281"/>
                      <a:pt x="10800735" y="5267917"/>
                      <a:pt x="10800735" y="6356717"/>
                    </a:cubicBezTo>
                    <a:cubicBezTo>
                      <a:pt x="10800735" y="6570876"/>
                      <a:pt x="10809883" y="6870054"/>
                      <a:pt x="10809883" y="6870054"/>
                    </a:cubicBezTo>
                    <a:cubicBezTo>
                      <a:pt x="10809883" y="6998723"/>
                      <a:pt x="10805713" y="7119301"/>
                      <a:pt x="10552875" y="7111167"/>
                    </a:cubicBezTo>
                    <a:cubicBezTo>
                      <a:pt x="10552875" y="7111167"/>
                      <a:pt x="10176403" y="7090868"/>
                      <a:pt x="9081481" y="7098467"/>
                    </a:cubicBezTo>
                    <a:cubicBezTo>
                      <a:pt x="2545013" y="7106601"/>
                      <a:pt x="304023" y="7119301"/>
                      <a:pt x="304023" y="7119301"/>
                    </a:cubicBezTo>
                    <a:cubicBezTo>
                      <a:pt x="132548" y="7119301"/>
                      <a:pt x="4213" y="7018231"/>
                      <a:pt x="8532" y="6815685"/>
                    </a:cubicBezTo>
                    <a:cubicBezTo>
                      <a:pt x="8532" y="6815685"/>
                      <a:pt x="9630" y="6317143"/>
                      <a:pt x="4815" y="1670849"/>
                    </a:cubicBezTo>
                    <a:cubicBezTo>
                      <a:pt x="0" y="663668"/>
                      <a:pt x="25592" y="330596"/>
                      <a:pt x="25592" y="330596"/>
                    </a:cubicBezTo>
                    <a:cubicBezTo>
                      <a:pt x="27224" y="150571"/>
                      <a:pt x="143504" y="16918"/>
                      <a:pt x="278431" y="16918"/>
                    </a:cubicBezTo>
                    <a:close/>
                  </a:path>
                </a:pathLst>
              </a:custGeom>
              <a:solidFill>
                <a:srgbClr val="D1B491"/>
              </a:solidFill>
            </p:spPr>
          </p:sp>
        </p:grpSp>
        <p:grpSp>
          <p:nvGrpSpPr>
            <p:cNvPr id="7" name="Group 7">
              <a:extLst>
                <a:ext uri="{FF2B5EF4-FFF2-40B4-BE49-F238E27FC236}">
                  <a16:creationId xmlns:a16="http://schemas.microsoft.com/office/drawing/2014/main" id="{5E5C2F20-C1A8-4A29-8BBD-6AABFC58BFE7}"/>
                </a:ext>
              </a:extLst>
            </p:cNvPr>
            <p:cNvGrpSpPr/>
            <p:nvPr/>
          </p:nvGrpSpPr>
          <p:grpSpPr>
            <a:xfrm>
              <a:off x="336452" y="0"/>
              <a:ext cx="17906330" cy="11727398"/>
              <a:chOff x="0" y="0"/>
              <a:chExt cx="10821129" cy="7087086"/>
            </a:xfrm>
          </p:grpSpPr>
          <p:sp>
            <p:nvSpPr>
              <p:cNvPr id="8" name="Freeform 8">
                <a:extLst>
                  <a:ext uri="{FF2B5EF4-FFF2-40B4-BE49-F238E27FC236}">
                    <a16:creationId xmlns:a16="http://schemas.microsoft.com/office/drawing/2014/main" id="{F04CB23B-49EE-480D-83A9-170B15CEEB5A}"/>
                  </a:ext>
                </a:extLst>
              </p:cNvPr>
              <p:cNvSpPr/>
              <p:nvPr/>
            </p:nvSpPr>
            <p:spPr>
              <a:xfrm>
                <a:off x="-4213" y="0"/>
                <a:ext cx="10825342" cy="7087086"/>
              </a:xfrm>
              <a:custGeom>
                <a:avLst/>
                <a:gdLst/>
                <a:ahLst/>
                <a:cxnLst/>
                <a:rect l="l" t="t" r="r" b="b"/>
                <a:pathLst>
                  <a:path w="10825342" h="7087086">
                    <a:moveTo>
                      <a:pt x="278431" y="16918"/>
                    </a:moveTo>
                    <a:cubicBezTo>
                      <a:pt x="278431" y="16918"/>
                      <a:pt x="604014" y="12258"/>
                      <a:pt x="1062834" y="12454"/>
                    </a:cubicBezTo>
                    <a:cubicBezTo>
                      <a:pt x="8817733" y="12671"/>
                      <a:pt x="10551274" y="0"/>
                      <a:pt x="10551274" y="0"/>
                    </a:cubicBezTo>
                    <a:cubicBezTo>
                      <a:pt x="10618737" y="0"/>
                      <a:pt x="10694674" y="0"/>
                      <a:pt x="10773448" y="85073"/>
                    </a:cubicBezTo>
                    <a:cubicBezTo>
                      <a:pt x="10816426" y="131488"/>
                      <a:pt x="10817494" y="240224"/>
                      <a:pt x="10817899" y="320281"/>
                    </a:cubicBezTo>
                    <a:cubicBezTo>
                      <a:pt x="10817899" y="320281"/>
                      <a:pt x="10816195" y="5241263"/>
                      <a:pt x="10816195" y="6324502"/>
                    </a:cubicBezTo>
                    <a:cubicBezTo>
                      <a:pt x="10816195" y="6538661"/>
                      <a:pt x="10825342" y="6837839"/>
                      <a:pt x="10825342" y="6837839"/>
                    </a:cubicBezTo>
                    <a:cubicBezTo>
                      <a:pt x="10825342" y="6966508"/>
                      <a:pt x="10821173" y="7087086"/>
                      <a:pt x="10568335" y="7078952"/>
                    </a:cubicBezTo>
                    <a:cubicBezTo>
                      <a:pt x="10568335" y="7078952"/>
                      <a:pt x="10191862" y="7058653"/>
                      <a:pt x="9095459" y="7066252"/>
                    </a:cubicBezTo>
                    <a:cubicBezTo>
                      <a:pt x="2547822" y="7074386"/>
                      <a:pt x="304023" y="7087086"/>
                      <a:pt x="304023" y="7087086"/>
                    </a:cubicBezTo>
                    <a:cubicBezTo>
                      <a:pt x="132548" y="7087086"/>
                      <a:pt x="4213" y="6986016"/>
                      <a:pt x="8532" y="6783470"/>
                    </a:cubicBezTo>
                    <a:cubicBezTo>
                      <a:pt x="8532" y="6783470"/>
                      <a:pt x="9630" y="6284928"/>
                      <a:pt x="4815" y="1666310"/>
                    </a:cubicBezTo>
                    <a:cubicBezTo>
                      <a:pt x="0" y="663668"/>
                      <a:pt x="25592" y="330596"/>
                      <a:pt x="25592" y="330596"/>
                    </a:cubicBezTo>
                    <a:cubicBezTo>
                      <a:pt x="27224" y="150571"/>
                      <a:pt x="143504" y="16918"/>
                      <a:pt x="278431" y="16918"/>
                    </a:cubicBezTo>
                    <a:close/>
                  </a:path>
                </a:pathLst>
              </a:custGeom>
              <a:solidFill>
                <a:srgbClr val="FFF9ED"/>
              </a:solidFill>
            </p:spPr>
          </p:sp>
        </p:grpSp>
      </p:grpSp>
      <p:sp>
        <p:nvSpPr>
          <p:cNvPr id="10" name="Freeform 10">
            <a:extLst>
              <a:ext uri="{FF2B5EF4-FFF2-40B4-BE49-F238E27FC236}">
                <a16:creationId xmlns:a16="http://schemas.microsoft.com/office/drawing/2014/main" id="{18589467-7D8D-4813-A7A3-3E88091BA02F}"/>
              </a:ext>
            </a:extLst>
          </p:cNvPr>
          <p:cNvSpPr/>
          <p:nvPr/>
        </p:nvSpPr>
        <p:spPr>
          <a:xfrm>
            <a:off x="61207" y="1557478"/>
            <a:ext cx="6326678" cy="4366261"/>
          </a:xfrm>
          <a:custGeom>
            <a:avLst/>
            <a:gdLst/>
            <a:ahLst/>
            <a:cxnLst/>
            <a:rect l="l" t="t" r="r" b="b"/>
            <a:pathLst>
              <a:path w="6350000" h="8642350">
                <a:moveTo>
                  <a:pt x="6350000" y="624840"/>
                </a:moveTo>
                <a:cubicBezTo>
                  <a:pt x="6350000" y="543560"/>
                  <a:pt x="6309360" y="472440"/>
                  <a:pt x="6247130" y="430530"/>
                </a:cubicBezTo>
                <a:cubicBezTo>
                  <a:pt x="6259830" y="422910"/>
                  <a:pt x="6271260" y="412750"/>
                  <a:pt x="6281420" y="402590"/>
                </a:cubicBezTo>
                <a:cubicBezTo>
                  <a:pt x="6324600" y="358140"/>
                  <a:pt x="6350000" y="298450"/>
                  <a:pt x="6350000" y="236220"/>
                </a:cubicBezTo>
                <a:cubicBezTo>
                  <a:pt x="6350000" y="173990"/>
                  <a:pt x="6324600" y="114300"/>
                  <a:pt x="6281420" y="69850"/>
                </a:cubicBezTo>
                <a:cubicBezTo>
                  <a:pt x="6236970" y="25400"/>
                  <a:pt x="6176010" y="0"/>
                  <a:pt x="6115050" y="0"/>
                </a:cubicBezTo>
                <a:cubicBezTo>
                  <a:pt x="6052820" y="0"/>
                  <a:pt x="5991860" y="25400"/>
                  <a:pt x="5948680" y="68580"/>
                </a:cubicBezTo>
                <a:cubicBezTo>
                  <a:pt x="5937250" y="80010"/>
                  <a:pt x="5927090" y="92710"/>
                  <a:pt x="5919470" y="105410"/>
                </a:cubicBezTo>
                <a:cubicBezTo>
                  <a:pt x="5877560" y="41910"/>
                  <a:pt x="5805170" y="0"/>
                  <a:pt x="5723890" y="0"/>
                </a:cubicBezTo>
                <a:cubicBezTo>
                  <a:pt x="5642610" y="0"/>
                  <a:pt x="5570220" y="41910"/>
                  <a:pt x="5528310" y="105410"/>
                </a:cubicBezTo>
                <a:cubicBezTo>
                  <a:pt x="5486400" y="41910"/>
                  <a:pt x="5414010" y="0"/>
                  <a:pt x="5332730" y="0"/>
                </a:cubicBezTo>
                <a:cubicBezTo>
                  <a:pt x="5250180" y="0"/>
                  <a:pt x="5179060" y="41910"/>
                  <a:pt x="5137150" y="105410"/>
                </a:cubicBezTo>
                <a:cubicBezTo>
                  <a:pt x="5095241" y="41910"/>
                  <a:pt x="5022850" y="0"/>
                  <a:pt x="4941570" y="0"/>
                </a:cubicBezTo>
                <a:cubicBezTo>
                  <a:pt x="4860291" y="0"/>
                  <a:pt x="4787900" y="41910"/>
                  <a:pt x="4745990" y="105410"/>
                </a:cubicBezTo>
                <a:cubicBezTo>
                  <a:pt x="4704080" y="41910"/>
                  <a:pt x="4631690" y="0"/>
                  <a:pt x="4550410" y="0"/>
                </a:cubicBezTo>
                <a:cubicBezTo>
                  <a:pt x="4469130" y="0"/>
                  <a:pt x="4396740" y="41910"/>
                  <a:pt x="4354830" y="105410"/>
                </a:cubicBezTo>
                <a:cubicBezTo>
                  <a:pt x="4312920" y="41910"/>
                  <a:pt x="4240530" y="0"/>
                  <a:pt x="4159250" y="0"/>
                </a:cubicBezTo>
                <a:cubicBezTo>
                  <a:pt x="4077970" y="0"/>
                  <a:pt x="4005580" y="41910"/>
                  <a:pt x="3963670" y="105410"/>
                </a:cubicBezTo>
                <a:cubicBezTo>
                  <a:pt x="3921761" y="41910"/>
                  <a:pt x="3849370" y="0"/>
                  <a:pt x="3768091" y="0"/>
                </a:cubicBezTo>
                <a:cubicBezTo>
                  <a:pt x="3686811" y="0"/>
                  <a:pt x="3614420" y="41910"/>
                  <a:pt x="3572511" y="105410"/>
                </a:cubicBezTo>
                <a:cubicBezTo>
                  <a:pt x="3530601" y="41910"/>
                  <a:pt x="3458211" y="0"/>
                  <a:pt x="3376931" y="0"/>
                </a:cubicBezTo>
                <a:cubicBezTo>
                  <a:pt x="3295651" y="0"/>
                  <a:pt x="3216910" y="41910"/>
                  <a:pt x="3175000" y="105410"/>
                </a:cubicBezTo>
                <a:cubicBezTo>
                  <a:pt x="3133090" y="41910"/>
                  <a:pt x="3060700" y="0"/>
                  <a:pt x="2979420" y="0"/>
                </a:cubicBezTo>
                <a:cubicBezTo>
                  <a:pt x="2898140" y="0"/>
                  <a:pt x="2825750" y="41910"/>
                  <a:pt x="2783840" y="105410"/>
                </a:cubicBezTo>
                <a:cubicBezTo>
                  <a:pt x="2741930" y="41910"/>
                  <a:pt x="2669540" y="0"/>
                  <a:pt x="2588260" y="0"/>
                </a:cubicBezTo>
                <a:cubicBezTo>
                  <a:pt x="2505710" y="0"/>
                  <a:pt x="2434590" y="41910"/>
                  <a:pt x="2392680" y="105410"/>
                </a:cubicBezTo>
                <a:cubicBezTo>
                  <a:pt x="2350770" y="41910"/>
                  <a:pt x="2278380" y="0"/>
                  <a:pt x="2197100" y="0"/>
                </a:cubicBezTo>
                <a:cubicBezTo>
                  <a:pt x="2115820" y="0"/>
                  <a:pt x="2043430" y="41910"/>
                  <a:pt x="2001520" y="105410"/>
                </a:cubicBezTo>
                <a:cubicBezTo>
                  <a:pt x="1959610" y="41910"/>
                  <a:pt x="1887220" y="0"/>
                  <a:pt x="1805941" y="0"/>
                </a:cubicBezTo>
                <a:cubicBezTo>
                  <a:pt x="1723391" y="0"/>
                  <a:pt x="1652270" y="41910"/>
                  <a:pt x="1610361" y="105410"/>
                </a:cubicBezTo>
                <a:cubicBezTo>
                  <a:pt x="1568450" y="41910"/>
                  <a:pt x="1496061" y="0"/>
                  <a:pt x="1414781" y="0"/>
                </a:cubicBezTo>
                <a:cubicBezTo>
                  <a:pt x="1329691" y="0"/>
                  <a:pt x="1257300" y="41910"/>
                  <a:pt x="1215391" y="105410"/>
                </a:cubicBezTo>
                <a:cubicBezTo>
                  <a:pt x="1173481" y="41910"/>
                  <a:pt x="1101091" y="0"/>
                  <a:pt x="1019811" y="0"/>
                </a:cubicBezTo>
                <a:cubicBezTo>
                  <a:pt x="937261" y="0"/>
                  <a:pt x="866141" y="41910"/>
                  <a:pt x="824231" y="105410"/>
                </a:cubicBezTo>
                <a:cubicBezTo>
                  <a:pt x="782321" y="41910"/>
                  <a:pt x="709931" y="0"/>
                  <a:pt x="628650" y="0"/>
                </a:cubicBezTo>
                <a:cubicBezTo>
                  <a:pt x="544830" y="0"/>
                  <a:pt x="473710" y="41910"/>
                  <a:pt x="431800" y="105410"/>
                </a:cubicBezTo>
                <a:cubicBezTo>
                  <a:pt x="422910" y="92710"/>
                  <a:pt x="412750" y="80010"/>
                  <a:pt x="402590" y="68580"/>
                </a:cubicBezTo>
                <a:cubicBezTo>
                  <a:pt x="358140" y="25400"/>
                  <a:pt x="297180" y="0"/>
                  <a:pt x="234950" y="0"/>
                </a:cubicBezTo>
                <a:cubicBezTo>
                  <a:pt x="172720" y="0"/>
                  <a:pt x="113030" y="25400"/>
                  <a:pt x="68580" y="68580"/>
                </a:cubicBezTo>
                <a:cubicBezTo>
                  <a:pt x="25400" y="113030"/>
                  <a:pt x="0" y="172720"/>
                  <a:pt x="0" y="234950"/>
                </a:cubicBezTo>
                <a:cubicBezTo>
                  <a:pt x="0" y="297180"/>
                  <a:pt x="25400" y="356870"/>
                  <a:pt x="68580" y="401320"/>
                </a:cubicBezTo>
                <a:cubicBezTo>
                  <a:pt x="78740" y="411480"/>
                  <a:pt x="90170" y="421640"/>
                  <a:pt x="102870" y="429260"/>
                </a:cubicBezTo>
                <a:cubicBezTo>
                  <a:pt x="40640" y="472440"/>
                  <a:pt x="0" y="543560"/>
                  <a:pt x="0" y="624840"/>
                </a:cubicBezTo>
                <a:cubicBezTo>
                  <a:pt x="0" y="706120"/>
                  <a:pt x="40640" y="777240"/>
                  <a:pt x="102870" y="819150"/>
                </a:cubicBezTo>
                <a:cubicBezTo>
                  <a:pt x="40640" y="861060"/>
                  <a:pt x="0" y="932180"/>
                  <a:pt x="0" y="1013460"/>
                </a:cubicBezTo>
                <a:cubicBezTo>
                  <a:pt x="0" y="1094740"/>
                  <a:pt x="40640" y="1165860"/>
                  <a:pt x="102870" y="1207770"/>
                </a:cubicBezTo>
                <a:cubicBezTo>
                  <a:pt x="40640" y="1249680"/>
                  <a:pt x="0" y="1322070"/>
                  <a:pt x="0" y="1402080"/>
                </a:cubicBezTo>
                <a:cubicBezTo>
                  <a:pt x="0" y="1483360"/>
                  <a:pt x="40640" y="1554480"/>
                  <a:pt x="102870" y="1596390"/>
                </a:cubicBezTo>
                <a:cubicBezTo>
                  <a:pt x="40640" y="1638300"/>
                  <a:pt x="0" y="1709420"/>
                  <a:pt x="0" y="1790700"/>
                </a:cubicBezTo>
                <a:cubicBezTo>
                  <a:pt x="0" y="1871980"/>
                  <a:pt x="40640" y="1943100"/>
                  <a:pt x="102870" y="1985010"/>
                </a:cubicBezTo>
                <a:cubicBezTo>
                  <a:pt x="40640" y="2026920"/>
                  <a:pt x="0" y="2099310"/>
                  <a:pt x="0" y="2179320"/>
                </a:cubicBezTo>
                <a:cubicBezTo>
                  <a:pt x="0" y="2260600"/>
                  <a:pt x="40640" y="2331720"/>
                  <a:pt x="102870" y="2373630"/>
                </a:cubicBezTo>
                <a:cubicBezTo>
                  <a:pt x="40640" y="2418080"/>
                  <a:pt x="0" y="2489200"/>
                  <a:pt x="0" y="2570480"/>
                </a:cubicBezTo>
                <a:cubicBezTo>
                  <a:pt x="0" y="2651760"/>
                  <a:pt x="40640" y="2722880"/>
                  <a:pt x="102870" y="2764790"/>
                </a:cubicBezTo>
                <a:cubicBezTo>
                  <a:pt x="40640" y="2806700"/>
                  <a:pt x="0" y="2879090"/>
                  <a:pt x="0" y="2959100"/>
                </a:cubicBezTo>
                <a:cubicBezTo>
                  <a:pt x="0" y="3040380"/>
                  <a:pt x="40640" y="3111500"/>
                  <a:pt x="102870" y="3153410"/>
                </a:cubicBezTo>
                <a:cubicBezTo>
                  <a:pt x="40640" y="3195320"/>
                  <a:pt x="0" y="3266440"/>
                  <a:pt x="0" y="3347720"/>
                </a:cubicBezTo>
                <a:cubicBezTo>
                  <a:pt x="0" y="3429000"/>
                  <a:pt x="40640" y="3500120"/>
                  <a:pt x="102870" y="3542030"/>
                </a:cubicBezTo>
                <a:cubicBezTo>
                  <a:pt x="40640" y="3583940"/>
                  <a:pt x="0" y="3655060"/>
                  <a:pt x="0" y="3736340"/>
                </a:cubicBezTo>
                <a:cubicBezTo>
                  <a:pt x="0" y="3817620"/>
                  <a:pt x="40640" y="3888740"/>
                  <a:pt x="102870" y="3930650"/>
                </a:cubicBezTo>
                <a:cubicBezTo>
                  <a:pt x="40640" y="3973830"/>
                  <a:pt x="0" y="4044950"/>
                  <a:pt x="0" y="4124959"/>
                </a:cubicBezTo>
                <a:cubicBezTo>
                  <a:pt x="0" y="4206239"/>
                  <a:pt x="40640" y="4277359"/>
                  <a:pt x="102870" y="4319269"/>
                </a:cubicBezTo>
                <a:cubicBezTo>
                  <a:pt x="40640" y="4361180"/>
                  <a:pt x="0" y="4432300"/>
                  <a:pt x="0" y="4513580"/>
                </a:cubicBezTo>
                <a:cubicBezTo>
                  <a:pt x="0" y="4594860"/>
                  <a:pt x="40640" y="4665980"/>
                  <a:pt x="102870" y="4707890"/>
                </a:cubicBezTo>
                <a:cubicBezTo>
                  <a:pt x="40640" y="4749800"/>
                  <a:pt x="0" y="4820920"/>
                  <a:pt x="0" y="4902200"/>
                </a:cubicBezTo>
                <a:cubicBezTo>
                  <a:pt x="0" y="4983480"/>
                  <a:pt x="40640" y="5054600"/>
                  <a:pt x="102870" y="5096510"/>
                </a:cubicBezTo>
                <a:cubicBezTo>
                  <a:pt x="40640" y="5138420"/>
                  <a:pt x="0" y="5210810"/>
                  <a:pt x="0" y="5290820"/>
                </a:cubicBezTo>
                <a:cubicBezTo>
                  <a:pt x="0" y="5372100"/>
                  <a:pt x="40640" y="5443220"/>
                  <a:pt x="102870" y="5485130"/>
                </a:cubicBezTo>
                <a:cubicBezTo>
                  <a:pt x="40640" y="5527039"/>
                  <a:pt x="0" y="5598159"/>
                  <a:pt x="0" y="5679439"/>
                </a:cubicBezTo>
                <a:cubicBezTo>
                  <a:pt x="0" y="5760719"/>
                  <a:pt x="40640" y="5831839"/>
                  <a:pt x="102870" y="5873749"/>
                </a:cubicBezTo>
                <a:cubicBezTo>
                  <a:pt x="40640" y="5915659"/>
                  <a:pt x="0" y="5986779"/>
                  <a:pt x="0" y="6068059"/>
                </a:cubicBezTo>
                <a:cubicBezTo>
                  <a:pt x="0" y="6149339"/>
                  <a:pt x="40640" y="6220459"/>
                  <a:pt x="102870" y="6262369"/>
                </a:cubicBezTo>
                <a:cubicBezTo>
                  <a:pt x="40640" y="6304280"/>
                  <a:pt x="0" y="6375400"/>
                  <a:pt x="0" y="6456680"/>
                </a:cubicBezTo>
                <a:cubicBezTo>
                  <a:pt x="0" y="6537960"/>
                  <a:pt x="40640" y="6609080"/>
                  <a:pt x="102870" y="6650990"/>
                </a:cubicBezTo>
                <a:cubicBezTo>
                  <a:pt x="40640" y="6692900"/>
                  <a:pt x="0" y="6764020"/>
                  <a:pt x="0" y="6845300"/>
                </a:cubicBezTo>
                <a:cubicBezTo>
                  <a:pt x="0" y="6926580"/>
                  <a:pt x="40640" y="6997700"/>
                  <a:pt x="102870" y="7039610"/>
                </a:cubicBezTo>
                <a:cubicBezTo>
                  <a:pt x="40640" y="7082790"/>
                  <a:pt x="0" y="7153910"/>
                  <a:pt x="0" y="7233920"/>
                </a:cubicBezTo>
                <a:cubicBezTo>
                  <a:pt x="0" y="7315200"/>
                  <a:pt x="40640" y="7386320"/>
                  <a:pt x="102870" y="7428230"/>
                </a:cubicBezTo>
                <a:cubicBezTo>
                  <a:pt x="40640" y="7470139"/>
                  <a:pt x="0" y="7541260"/>
                  <a:pt x="0" y="7622539"/>
                </a:cubicBezTo>
                <a:cubicBezTo>
                  <a:pt x="0" y="7703819"/>
                  <a:pt x="40640" y="7774939"/>
                  <a:pt x="102870" y="7816849"/>
                </a:cubicBezTo>
                <a:cubicBezTo>
                  <a:pt x="40640" y="7866380"/>
                  <a:pt x="0" y="7937500"/>
                  <a:pt x="0" y="8018780"/>
                </a:cubicBezTo>
                <a:cubicBezTo>
                  <a:pt x="0" y="8100061"/>
                  <a:pt x="40640" y="8171180"/>
                  <a:pt x="102870" y="8213090"/>
                </a:cubicBezTo>
                <a:cubicBezTo>
                  <a:pt x="90170" y="8220710"/>
                  <a:pt x="78740" y="8230870"/>
                  <a:pt x="68580" y="8241030"/>
                </a:cubicBezTo>
                <a:cubicBezTo>
                  <a:pt x="25400" y="8285480"/>
                  <a:pt x="0" y="8346440"/>
                  <a:pt x="0" y="8407400"/>
                </a:cubicBezTo>
                <a:cubicBezTo>
                  <a:pt x="0" y="8469630"/>
                  <a:pt x="25400" y="8529320"/>
                  <a:pt x="68580" y="8573770"/>
                </a:cubicBezTo>
                <a:cubicBezTo>
                  <a:pt x="111760" y="8616950"/>
                  <a:pt x="172720" y="8642350"/>
                  <a:pt x="234950" y="8642350"/>
                </a:cubicBezTo>
                <a:cubicBezTo>
                  <a:pt x="297180" y="8642350"/>
                  <a:pt x="356870" y="8616950"/>
                  <a:pt x="401320" y="8573770"/>
                </a:cubicBezTo>
                <a:cubicBezTo>
                  <a:pt x="412750" y="8562339"/>
                  <a:pt x="422910" y="8549639"/>
                  <a:pt x="430530" y="8536939"/>
                </a:cubicBezTo>
                <a:cubicBezTo>
                  <a:pt x="472440" y="8600439"/>
                  <a:pt x="544830" y="8642349"/>
                  <a:pt x="626110" y="8642349"/>
                </a:cubicBezTo>
                <a:cubicBezTo>
                  <a:pt x="707390" y="8642349"/>
                  <a:pt x="779780" y="8600439"/>
                  <a:pt x="821690" y="8536939"/>
                </a:cubicBezTo>
                <a:cubicBezTo>
                  <a:pt x="863600" y="8600439"/>
                  <a:pt x="935990" y="8642349"/>
                  <a:pt x="1017270" y="8642349"/>
                </a:cubicBezTo>
                <a:cubicBezTo>
                  <a:pt x="1099820" y="8642349"/>
                  <a:pt x="1172210" y="8600439"/>
                  <a:pt x="1212850" y="8536939"/>
                </a:cubicBezTo>
                <a:cubicBezTo>
                  <a:pt x="1254760" y="8600439"/>
                  <a:pt x="1327150" y="8642349"/>
                  <a:pt x="1408430" y="8642349"/>
                </a:cubicBezTo>
                <a:cubicBezTo>
                  <a:pt x="1489710" y="8642349"/>
                  <a:pt x="1562100" y="8600439"/>
                  <a:pt x="1604010" y="8536939"/>
                </a:cubicBezTo>
                <a:cubicBezTo>
                  <a:pt x="1645920" y="8600439"/>
                  <a:pt x="1718310" y="8642349"/>
                  <a:pt x="1799590" y="8642349"/>
                </a:cubicBezTo>
                <a:cubicBezTo>
                  <a:pt x="1880870" y="8642349"/>
                  <a:pt x="1953260" y="8600439"/>
                  <a:pt x="1995170" y="8536939"/>
                </a:cubicBezTo>
                <a:cubicBezTo>
                  <a:pt x="2037080" y="8600439"/>
                  <a:pt x="2109470" y="8642349"/>
                  <a:pt x="2190750" y="8642349"/>
                </a:cubicBezTo>
                <a:cubicBezTo>
                  <a:pt x="2273300" y="8642349"/>
                  <a:pt x="2344420" y="8600439"/>
                  <a:pt x="2386330" y="8536939"/>
                </a:cubicBezTo>
                <a:cubicBezTo>
                  <a:pt x="2428240" y="8600439"/>
                  <a:pt x="2500630" y="8642349"/>
                  <a:pt x="2581910" y="8642349"/>
                </a:cubicBezTo>
                <a:cubicBezTo>
                  <a:pt x="2663190" y="8642349"/>
                  <a:pt x="2735580" y="8600439"/>
                  <a:pt x="2777490" y="8536939"/>
                </a:cubicBezTo>
                <a:cubicBezTo>
                  <a:pt x="2819400" y="8600439"/>
                  <a:pt x="2891790" y="8642349"/>
                  <a:pt x="2973070" y="8642349"/>
                </a:cubicBezTo>
                <a:cubicBezTo>
                  <a:pt x="3055620" y="8642349"/>
                  <a:pt x="3126740" y="8600439"/>
                  <a:pt x="3168650" y="8536939"/>
                </a:cubicBezTo>
                <a:cubicBezTo>
                  <a:pt x="3210560" y="8600439"/>
                  <a:pt x="3282950" y="8642349"/>
                  <a:pt x="3364230" y="8642349"/>
                </a:cubicBezTo>
                <a:cubicBezTo>
                  <a:pt x="3445509" y="8642349"/>
                  <a:pt x="3517900" y="8600439"/>
                  <a:pt x="3559809" y="8536939"/>
                </a:cubicBezTo>
                <a:cubicBezTo>
                  <a:pt x="3601719" y="8600439"/>
                  <a:pt x="3674109" y="8642349"/>
                  <a:pt x="3755389" y="8642349"/>
                </a:cubicBezTo>
                <a:cubicBezTo>
                  <a:pt x="3837939" y="8642349"/>
                  <a:pt x="3909059" y="8600439"/>
                  <a:pt x="3950969" y="8536939"/>
                </a:cubicBezTo>
                <a:cubicBezTo>
                  <a:pt x="3992879" y="8600439"/>
                  <a:pt x="4065269" y="8642349"/>
                  <a:pt x="4146549" y="8642349"/>
                </a:cubicBezTo>
                <a:cubicBezTo>
                  <a:pt x="4227829" y="8642349"/>
                  <a:pt x="4300219" y="8600439"/>
                  <a:pt x="4342129" y="8536939"/>
                </a:cubicBezTo>
                <a:cubicBezTo>
                  <a:pt x="4384039" y="8600439"/>
                  <a:pt x="4456429" y="8642349"/>
                  <a:pt x="4537709" y="8642349"/>
                </a:cubicBezTo>
                <a:cubicBezTo>
                  <a:pt x="4618989" y="8642349"/>
                  <a:pt x="4691379" y="8600439"/>
                  <a:pt x="4733289" y="8536939"/>
                </a:cubicBezTo>
                <a:cubicBezTo>
                  <a:pt x="4775199" y="8600439"/>
                  <a:pt x="4847589" y="8642349"/>
                  <a:pt x="4928869" y="8642349"/>
                </a:cubicBezTo>
                <a:cubicBezTo>
                  <a:pt x="5010149" y="8642349"/>
                  <a:pt x="5082539" y="8600439"/>
                  <a:pt x="5124449" y="8536939"/>
                </a:cubicBezTo>
                <a:cubicBezTo>
                  <a:pt x="5166359" y="8600439"/>
                  <a:pt x="5238749" y="8642349"/>
                  <a:pt x="5320029" y="8642349"/>
                </a:cubicBezTo>
                <a:cubicBezTo>
                  <a:pt x="5401309" y="8642349"/>
                  <a:pt x="5473699" y="8600439"/>
                  <a:pt x="5515609" y="8536939"/>
                </a:cubicBezTo>
                <a:cubicBezTo>
                  <a:pt x="5557519" y="8600439"/>
                  <a:pt x="5629909" y="8642349"/>
                  <a:pt x="5711189" y="8642349"/>
                </a:cubicBezTo>
                <a:cubicBezTo>
                  <a:pt x="5793739" y="8642349"/>
                  <a:pt x="5864859" y="8600439"/>
                  <a:pt x="5906769" y="8536939"/>
                </a:cubicBezTo>
                <a:cubicBezTo>
                  <a:pt x="5915659" y="8549639"/>
                  <a:pt x="5925819" y="8562339"/>
                  <a:pt x="5935978" y="8573770"/>
                </a:cubicBezTo>
                <a:cubicBezTo>
                  <a:pt x="5979158" y="8616950"/>
                  <a:pt x="6040119" y="8642350"/>
                  <a:pt x="6102348" y="8642350"/>
                </a:cubicBezTo>
                <a:cubicBezTo>
                  <a:pt x="6163308" y="8642350"/>
                  <a:pt x="6224269" y="8616950"/>
                  <a:pt x="6268719" y="8573770"/>
                </a:cubicBezTo>
                <a:cubicBezTo>
                  <a:pt x="6311898" y="8529320"/>
                  <a:pt x="6337298" y="8469630"/>
                  <a:pt x="6337298" y="8407400"/>
                </a:cubicBezTo>
                <a:cubicBezTo>
                  <a:pt x="6337298" y="8345170"/>
                  <a:pt x="6311898" y="8285480"/>
                  <a:pt x="6268719" y="8241030"/>
                </a:cubicBezTo>
                <a:cubicBezTo>
                  <a:pt x="6258559" y="8230870"/>
                  <a:pt x="6247128" y="8220711"/>
                  <a:pt x="6234428" y="8213090"/>
                </a:cubicBezTo>
                <a:cubicBezTo>
                  <a:pt x="6296658" y="8171180"/>
                  <a:pt x="6337298" y="8098790"/>
                  <a:pt x="6337298" y="8018780"/>
                </a:cubicBezTo>
                <a:cubicBezTo>
                  <a:pt x="6337298" y="7937500"/>
                  <a:pt x="6296658" y="7866380"/>
                  <a:pt x="6234428" y="7824470"/>
                </a:cubicBezTo>
                <a:cubicBezTo>
                  <a:pt x="6296658" y="7782561"/>
                  <a:pt x="6337298" y="7711440"/>
                  <a:pt x="6337298" y="7630161"/>
                </a:cubicBezTo>
                <a:cubicBezTo>
                  <a:pt x="6337298" y="7548881"/>
                  <a:pt x="6296658" y="7477761"/>
                  <a:pt x="6234428" y="7435851"/>
                </a:cubicBezTo>
                <a:cubicBezTo>
                  <a:pt x="6296658" y="7393941"/>
                  <a:pt x="6337298" y="7321551"/>
                  <a:pt x="6337298" y="7241541"/>
                </a:cubicBezTo>
                <a:cubicBezTo>
                  <a:pt x="6337298" y="7160261"/>
                  <a:pt x="6296658" y="7089141"/>
                  <a:pt x="6234428" y="7047231"/>
                </a:cubicBezTo>
                <a:cubicBezTo>
                  <a:pt x="6296658" y="7005321"/>
                  <a:pt x="6337298" y="6934201"/>
                  <a:pt x="6337298" y="6852921"/>
                </a:cubicBezTo>
                <a:cubicBezTo>
                  <a:pt x="6337298" y="6771642"/>
                  <a:pt x="6296658" y="6700521"/>
                  <a:pt x="6234428" y="6658611"/>
                </a:cubicBezTo>
                <a:cubicBezTo>
                  <a:pt x="6296658" y="6615431"/>
                  <a:pt x="6337298" y="6544311"/>
                  <a:pt x="6337298" y="6464302"/>
                </a:cubicBezTo>
                <a:cubicBezTo>
                  <a:pt x="6337298" y="6383022"/>
                  <a:pt x="6296658" y="6311902"/>
                  <a:pt x="6234428" y="6269992"/>
                </a:cubicBezTo>
                <a:cubicBezTo>
                  <a:pt x="6296658" y="6228082"/>
                  <a:pt x="6337298" y="6156962"/>
                  <a:pt x="6337298" y="6075682"/>
                </a:cubicBezTo>
                <a:cubicBezTo>
                  <a:pt x="6337298" y="5994402"/>
                  <a:pt x="6296658" y="5923282"/>
                  <a:pt x="6234428" y="5881372"/>
                </a:cubicBezTo>
                <a:cubicBezTo>
                  <a:pt x="6296658" y="5839462"/>
                  <a:pt x="6337298" y="5768342"/>
                  <a:pt x="6337298" y="5687062"/>
                </a:cubicBezTo>
                <a:cubicBezTo>
                  <a:pt x="6337298" y="5605782"/>
                  <a:pt x="6296658" y="5534662"/>
                  <a:pt x="6234428" y="5492752"/>
                </a:cubicBezTo>
                <a:cubicBezTo>
                  <a:pt x="6296658" y="5449572"/>
                  <a:pt x="6337298" y="5378452"/>
                  <a:pt x="6337298" y="5298442"/>
                </a:cubicBezTo>
                <a:cubicBezTo>
                  <a:pt x="6337298" y="5217163"/>
                  <a:pt x="6296658" y="5146042"/>
                  <a:pt x="6234428" y="5104133"/>
                </a:cubicBezTo>
                <a:cubicBezTo>
                  <a:pt x="6296658" y="5062223"/>
                  <a:pt x="6337298" y="4991103"/>
                  <a:pt x="6337298" y="4909823"/>
                </a:cubicBezTo>
                <a:cubicBezTo>
                  <a:pt x="6337298" y="4828543"/>
                  <a:pt x="6296658" y="4757423"/>
                  <a:pt x="6234428" y="4715513"/>
                </a:cubicBezTo>
                <a:cubicBezTo>
                  <a:pt x="6296658" y="4672333"/>
                  <a:pt x="6337298" y="4601213"/>
                  <a:pt x="6337298" y="4521203"/>
                </a:cubicBezTo>
                <a:cubicBezTo>
                  <a:pt x="6337298" y="4439923"/>
                  <a:pt x="6296658" y="4368803"/>
                  <a:pt x="6234428" y="4326893"/>
                </a:cubicBezTo>
                <a:cubicBezTo>
                  <a:pt x="6296658" y="4284983"/>
                  <a:pt x="6337298" y="4213863"/>
                  <a:pt x="6337298" y="4132583"/>
                </a:cubicBezTo>
                <a:cubicBezTo>
                  <a:pt x="6337298" y="4051303"/>
                  <a:pt x="6296658" y="3980183"/>
                  <a:pt x="6234428" y="3938274"/>
                </a:cubicBezTo>
                <a:cubicBezTo>
                  <a:pt x="6296658" y="3896364"/>
                  <a:pt x="6337298" y="3825244"/>
                  <a:pt x="6337298" y="3743964"/>
                </a:cubicBezTo>
                <a:cubicBezTo>
                  <a:pt x="6337298" y="3662684"/>
                  <a:pt x="6296658" y="3591564"/>
                  <a:pt x="6234428" y="3549654"/>
                </a:cubicBezTo>
                <a:cubicBezTo>
                  <a:pt x="6296658" y="3506474"/>
                  <a:pt x="6337298" y="3435354"/>
                  <a:pt x="6337298" y="3355344"/>
                </a:cubicBezTo>
                <a:cubicBezTo>
                  <a:pt x="6337298" y="3274064"/>
                  <a:pt x="6296658" y="3202944"/>
                  <a:pt x="6234428" y="3161034"/>
                </a:cubicBezTo>
                <a:cubicBezTo>
                  <a:pt x="6296658" y="3119124"/>
                  <a:pt x="6337298" y="3048004"/>
                  <a:pt x="6337298" y="2966724"/>
                </a:cubicBezTo>
                <a:cubicBezTo>
                  <a:pt x="6337298" y="2885444"/>
                  <a:pt x="6296658" y="2814324"/>
                  <a:pt x="6234428" y="2772414"/>
                </a:cubicBezTo>
                <a:cubicBezTo>
                  <a:pt x="6296658" y="2730504"/>
                  <a:pt x="6337298" y="2659384"/>
                  <a:pt x="6337298" y="2578104"/>
                </a:cubicBezTo>
                <a:cubicBezTo>
                  <a:pt x="6337298" y="2496824"/>
                  <a:pt x="6296658" y="2425704"/>
                  <a:pt x="6234428" y="2383794"/>
                </a:cubicBezTo>
                <a:cubicBezTo>
                  <a:pt x="6296658" y="2341884"/>
                  <a:pt x="6337298" y="2270764"/>
                  <a:pt x="6337298" y="2189484"/>
                </a:cubicBezTo>
                <a:cubicBezTo>
                  <a:pt x="6337298" y="2108204"/>
                  <a:pt x="6296658" y="2037084"/>
                  <a:pt x="6234428" y="1995174"/>
                </a:cubicBezTo>
                <a:cubicBezTo>
                  <a:pt x="6296658" y="1953264"/>
                  <a:pt x="6337298" y="1882144"/>
                  <a:pt x="6337298" y="1800864"/>
                </a:cubicBezTo>
                <a:cubicBezTo>
                  <a:pt x="6337298" y="1719584"/>
                  <a:pt x="6296658" y="1648464"/>
                  <a:pt x="6234428" y="1606554"/>
                </a:cubicBezTo>
                <a:cubicBezTo>
                  <a:pt x="6296658" y="1563374"/>
                  <a:pt x="6337298" y="1492254"/>
                  <a:pt x="6337298" y="1412244"/>
                </a:cubicBezTo>
                <a:cubicBezTo>
                  <a:pt x="6337298" y="1330964"/>
                  <a:pt x="6296658" y="1259844"/>
                  <a:pt x="6234428" y="1217934"/>
                </a:cubicBezTo>
                <a:cubicBezTo>
                  <a:pt x="6296658" y="1176024"/>
                  <a:pt x="6337298" y="1104904"/>
                  <a:pt x="6337298" y="1023624"/>
                </a:cubicBezTo>
                <a:cubicBezTo>
                  <a:pt x="6337298" y="942344"/>
                  <a:pt x="6296658" y="871224"/>
                  <a:pt x="6234428" y="829314"/>
                </a:cubicBezTo>
                <a:cubicBezTo>
                  <a:pt x="6309358" y="775974"/>
                  <a:pt x="6349998" y="704854"/>
                  <a:pt x="6349998" y="624844"/>
                </a:cubicBezTo>
                <a:close/>
              </a:path>
            </a:pathLst>
          </a:custGeom>
          <a:solidFill>
            <a:srgbClr val="FACD6B"/>
          </a:solidFill>
        </p:spPr>
        <p:txBody>
          <a:bodyPr/>
          <a:lstStyle/>
          <a:p>
            <a:pPr defTabSz="609630"/>
            <a:endParaRPr lang="en-US" sz="1200">
              <a:solidFill>
                <a:prstClr val="black"/>
              </a:solidFill>
              <a:latin typeface="Calibri"/>
            </a:endParaRPr>
          </a:p>
        </p:txBody>
      </p:sp>
      <p:sp>
        <p:nvSpPr>
          <p:cNvPr id="13" name="Freeform 10">
            <a:extLst>
              <a:ext uri="{FF2B5EF4-FFF2-40B4-BE49-F238E27FC236}">
                <a16:creationId xmlns:a16="http://schemas.microsoft.com/office/drawing/2014/main" id="{51BF9450-A234-4DC9-BA51-FDF16B5ABF0F}"/>
              </a:ext>
            </a:extLst>
          </p:cNvPr>
          <p:cNvSpPr/>
          <p:nvPr/>
        </p:nvSpPr>
        <p:spPr>
          <a:xfrm>
            <a:off x="6547017" y="3057049"/>
            <a:ext cx="5644983" cy="3738092"/>
          </a:xfrm>
          <a:custGeom>
            <a:avLst/>
            <a:gdLst/>
            <a:ahLst/>
            <a:cxnLst/>
            <a:rect l="l" t="t" r="r" b="b"/>
            <a:pathLst>
              <a:path w="6350000" h="8642350">
                <a:moveTo>
                  <a:pt x="6350000" y="624840"/>
                </a:moveTo>
                <a:cubicBezTo>
                  <a:pt x="6350000" y="543560"/>
                  <a:pt x="6309360" y="472440"/>
                  <a:pt x="6247130" y="430530"/>
                </a:cubicBezTo>
                <a:cubicBezTo>
                  <a:pt x="6259830" y="422910"/>
                  <a:pt x="6271260" y="412750"/>
                  <a:pt x="6281420" y="402590"/>
                </a:cubicBezTo>
                <a:cubicBezTo>
                  <a:pt x="6324600" y="358140"/>
                  <a:pt x="6350000" y="298450"/>
                  <a:pt x="6350000" y="236220"/>
                </a:cubicBezTo>
                <a:cubicBezTo>
                  <a:pt x="6350000" y="173990"/>
                  <a:pt x="6324600" y="114300"/>
                  <a:pt x="6281420" y="69850"/>
                </a:cubicBezTo>
                <a:cubicBezTo>
                  <a:pt x="6236970" y="25400"/>
                  <a:pt x="6176010" y="0"/>
                  <a:pt x="6115050" y="0"/>
                </a:cubicBezTo>
                <a:cubicBezTo>
                  <a:pt x="6052820" y="0"/>
                  <a:pt x="5991860" y="25400"/>
                  <a:pt x="5948680" y="68580"/>
                </a:cubicBezTo>
                <a:cubicBezTo>
                  <a:pt x="5937250" y="80010"/>
                  <a:pt x="5927090" y="92710"/>
                  <a:pt x="5919470" y="105410"/>
                </a:cubicBezTo>
                <a:cubicBezTo>
                  <a:pt x="5877560" y="41910"/>
                  <a:pt x="5805170" y="0"/>
                  <a:pt x="5723890" y="0"/>
                </a:cubicBezTo>
                <a:cubicBezTo>
                  <a:pt x="5642610" y="0"/>
                  <a:pt x="5570220" y="41910"/>
                  <a:pt x="5528310" y="105410"/>
                </a:cubicBezTo>
                <a:cubicBezTo>
                  <a:pt x="5486400" y="41910"/>
                  <a:pt x="5414010" y="0"/>
                  <a:pt x="5332730" y="0"/>
                </a:cubicBezTo>
                <a:cubicBezTo>
                  <a:pt x="5250180" y="0"/>
                  <a:pt x="5179060" y="41910"/>
                  <a:pt x="5137150" y="105410"/>
                </a:cubicBezTo>
                <a:cubicBezTo>
                  <a:pt x="5095241" y="41910"/>
                  <a:pt x="5022850" y="0"/>
                  <a:pt x="4941570" y="0"/>
                </a:cubicBezTo>
                <a:cubicBezTo>
                  <a:pt x="4860291" y="0"/>
                  <a:pt x="4787900" y="41910"/>
                  <a:pt x="4745990" y="105410"/>
                </a:cubicBezTo>
                <a:cubicBezTo>
                  <a:pt x="4704080" y="41910"/>
                  <a:pt x="4631690" y="0"/>
                  <a:pt x="4550410" y="0"/>
                </a:cubicBezTo>
                <a:cubicBezTo>
                  <a:pt x="4469130" y="0"/>
                  <a:pt x="4396740" y="41910"/>
                  <a:pt x="4354830" y="105410"/>
                </a:cubicBezTo>
                <a:cubicBezTo>
                  <a:pt x="4312920" y="41910"/>
                  <a:pt x="4240530" y="0"/>
                  <a:pt x="4159250" y="0"/>
                </a:cubicBezTo>
                <a:cubicBezTo>
                  <a:pt x="4077970" y="0"/>
                  <a:pt x="4005580" y="41910"/>
                  <a:pt x="3963670" y="105410"/>
                </a:cubicBezTo>
                <a:cubicBezTo>
                  <a:pt x="3921761" y="41910"/>
                  <a:pt x="3849370" y="0"/>
                  <a:pt x="3768091" y="0"/>
                </a:cubicBezTo>
                <a:cubicBezTo>
                  <a:pt x="3686811" y="0"/>
                  <a:pt x="3614420" y="41910"/>
                  <a:pt x="3572511" y="105410"/>
                </a:cubicBezTo>
                <a:cubicBezTo>
                  <a:pt x="3530601" y="41910"/>
                  <a:pt x="3458211" y="0"/>
                  <a:pt x="3376931" y="0"/>
                </a:cubicBezTo>
                <a:cubicBezTo>
                  <a:pt x="3295651" y="0"/>
                  <a:pt x="3216910" y="41910"/>
                  <a:pt x="3175000" y="105410"/>
                </a:cubicBezTo>
                <a:cubicBezTo>
                  <a:pt x="3133090" y="41910"/>
                  <a:pt x="3060700" y="0"/>
                  <a:pt x="2979420" y="0"/>
                </a:cubicBezTo>
                <a:cubicBezTo>
                  <a:pt x="2898140" y="0"/>
                  <a:pt x="2825750" y="41910"/>
                  <a:pt x="2783840" y="105410"/>
                </a:cubicBezTo>
                <a:cubicBezTo>
                  <a:pt x="2741930" y="41910"/>
                  <a:pt x="2669540" y="0"/>
                  <a:pt x="2588260" y="0"/>
                </a:cubicBezTo>
                <a:cubicBezTo>
                  <a:pt x="2505710" y="0"/>
                  <a:pt x="2434590" y="41910"/>
                  <a:pt x="2392680" y="105410"/>
                </a:cubicBezTo>
                <a:cubicBezTo>
                  <a:pt x="2350770" y="41910"/>
                  <a:pt x="2278380" y="0"/>
                  <a:pt x="2197100" y="0"/>
                </a:cubicBezTo>
                <a:cubicBezTo>
                  <a:pt x="2115820" y="0"/>
                  <a:pt x="2043430" y="41910"/>
                  <a:pt x="2001520" y="105410"/>
                </a:cubicBezTo>
                <a:cubicBezTo>
                  <a:pt x="1959610" y="41910"/>
                  <a:pt x="1887220" y="0"/>
                  <a:pt x="1805941" y="0"/>
                </a:cubicBezTo>
                <a:cubicBezTo>
                  <a:pt x="1723391" y="0"/>
                  <a:pt x="1652270" y="41910"/>
                  <a:pt x="1610361" y="105410"/>
                </a:cubicBezTo>
                <a:cubicBezTo>
                  <a:pt x="1568450" y="41910"/>
                  <a:pt x="1496061" y="0"/>
                  <a:pt x="1414781" y="0"/>
                </a:cubicBezTo>
                <a:cubicBezTo>
                  <a:pt x="1329691" y="0"/>
                  <a:pt x="1257300" y="41910"/>
                  <a:pt x="1215391" y="105410"/>
                </a:cubicBezTo>
                <a:cubicBezTo>
                  <a:pt x="1173481" y="41910"/>
                  <a:pt x="1101091" y="0"/>
                  <a:pt x="1019811" y="0"/>
                </a:cubicBezTo>
                <a:cubicBezTo>
                  <a:pt x="937261" y="0"/>
                  <a:pt x="866141" y="41910"/>
                  <a:pt x="824231" y="105410"/>
                </a:cubicBezTo>
                <a:cubicBezTo>
                  <a:pt x="782321" y="41910"/>
                  <a:pt x="709931" y="0"/>
                  <a:pt x="628650" y="0"/>
                </a:cubicBezTo>
                <a:cubicBezTo>
                  <a:pt x="544830" y="0"/>
                  <a:pt x="473710" y="41910"/>
                  <a:pt x="431800" y="105410"/>
                </a:cubicBezTo>
                <a:cubicBezTo>
                  <a:pt x="422910" y="92710"/>
                  <a:pt x="412750" y="80010"/>
                  <a:pt x="402590" y="68580"/>
                </a:cubicBezTo>
                <a:cubicBezTo>
                  <a:pt x="358140" y="25400"/>
                  <a:pt x="297180" y="0"/>
                  <a:pt x="234950" y="0"/>
                </a:cubicBezTo>
                <a:cubicBezTo>
                  <a:pt x="172720" y="0"/>
                  <a:pt x="113030" y="25400"/>
                  <a:pt x="68580" y="68580"/>
                </a:cubicBezTo>
                <a:cubicBezTo>
                  <a:pt x="25400" y="113030"/>
                  <a:pt x="0" y="172720"/>
                  <a:pt x="0" y="234950"/>
                </a:cubicBezTo>
                <a:cubicBezTo>
                  <a:pt x="0" y="297180"/>
                  <a:pt x="25400" y="356870"/>
                  <a:pt x="68580" y="401320"/>
                </a:cubicBezTo>
                <a:cubicBezTo>
                  <a:pt x="78740" y="411480"/>
                  <a:pt x="90170" y="421640"/>
                  <a:pt x="102870" y="429260"/>
                </a:cubicBezTo>
                <a:cubicBezTo>
                  <a:pt x="40640" y="472440"/>
                  <a:pt x="0" y="543560"/>
                  <a:pt x="0" y="624840"/>
                </a:cubicBezTo>
                <a:cubicBezTo>
                  <a:pt x="0" y="706120"/>
                  <a:pt x="40640" y="777240"/>
                  <a:pt x="102870" y="819150"/>
                </a:cubicBezTo>
                <a:cubicBezTo>
                  <a:pt x="40640" y="861060"/>
                  <a:pt x="0" y="932180"/>
                  <a:pt x="0" y="1013460"/>
                </a:cubicBezTo>
                <a:cubicBezTo>
                  <a:pt x="0" y="1094740"/>
                  <a:pt x="40640" y="1165860"/>
                  <a:pt x="102870" y="1207770"/>
                </a:cubicBezTo>
                <a:cubicBezTo>
                  <a:pt x="40640" y="1249680"/>
                  <a:pt x="0" y="1322070"/>
                  <a:pt x="0" y="1402080"/>
                </a:cubicBezTo>
                <a:cubicBezTo>
                  <a:pt x="0" y="1483360"/>
                  <a:pt x="40640" y="1554480"/>
                  <a:pt x="102870" y="1596390"/>
                </a:cubicBezTo>
                <a:cubicBezTo>
                  <a:pt x="40640" y="1638300"/>
                  <a:pt x="0" y="1709420"/>
                  <a:pt x="0" y="1790700"/>
                </a:cubicBezTo>
                <a:cubicBezTo>
                  <a:pt x="0" y="1871980"/>
                  <a:pt x="40640" y="1943100"/>
                  <a:pt x="102870" y="1985010"/>
                </a:cubicBezTo>
                <a:cubicBezTo>
                  <a:pt x="40640" y="2026920"/>
                  <a:pt x="0" y="2099310"/>
                  <a:pt x="0" y="2179320"/>
                </a:cubicBezTo>
                <a:cubicBezTo>
                  <a:pt x="0" y="2260600"/>
                  <a:pt x="40640" y="2331720"/>
                  <a:pt x="102870" y="2373630"/>
                </a:cubicBezTo>
                <a:cubicBezTo>
                  <a:pt x="40640" y="2418080"/>
                  <a:pt x="0" y="2489200"/>
                  <a:pt x="0" y="2570480"/>
                </a:cubicBezTo>
                <a:cubicBezTo>
                  <a:pt x="0" y="2651760"/>
                  <a:pt x="40640" y="2722880"/>
                  <a:pt x="102870" y="2764790"/>
                </a:cubicBezTo>
                <a:cubicBezTo>
                  <a:pt x="40640" y="2806700"/>
                  <a:pt x="0" y="2879090"/>
                  <a:pt x="0" y="2959100"/>
                </a:cubicBezTo>
                <a:cubicBezTo>
                  <a:pt x="0" y="3040380"/>
                  <a:pt x="40640" y="3111500"/>
                  <a:pt x="102870" y="3153410"/>
                </a:cubicBezTo>
                <a:cubicBezTo>
                  <a:pt x="40640" y="3195320"/>
                  <a:pt x="0" y="3266440"/>
                  <a:pt x="0" y="3347720"/>
                </a:cubicBezTo>
                <a:cubicBezTo>
                  <a:pt x="0" y="3429000"/>
                  <a:pt x="40640" y="3500120"/>
                  <a:pt x="102870" y="3542030"/>
                </a:cubicBezTo>
                <a:cubicBezTo>
                  <a:pt x="40640" y="3583940"/>
                  <a:pt x="0" y="3655060"/>
                  <a:pt x="0" y="3736340"/>
                </a:cubicBezTo>
                <a:cubicBezTo>
                  <a:pt x="0" y="3817620"/>
                  <a:pt x="40640" y="3888740"/>
                  <a:pt x="102870" y="3930650"/>
                </a:cubicBezTo>
                <a:cubicBezTo>
                  <a:pt x="40640" y="3973830"/>
                  <a:pt x="0" y="4044950"/>
                  <a:pt x="0" y="4124959"/>
                </a:cubicBezTo>
                <a:cubicBezTo>
                  <a:pt x="0" y="4206239"/>
                  <a:pt x="40640" y="4277359"/>
                  <a:pt x="102870" y="4319269"/>
                </a:cubicBezTo>
                <a:cubicBezTo>
                  <a:pt x="40640" y="4361180"/>
                  <a:pt x="0" y="4432300"/>
                  <a:pt x="0" y="4513580"/>
                </a:cubicBezTo>
                <a:cubicBezTo>
                  <a:pt x="0" y="4594860"/>
                  <a:pt x="40640" y="4665980"/>
                  <a:pt x="102870" y="4707890"/>
                </a:cubicBezTo>
                <a:cubicBezTo>
                  <a:pt x="40640" y="4749800"/>
                  <a:pt x="0" y="4820920"/>
                  <a:pt x="0" y="4902200"/>
                </a:cubicBezTo>
                <a:cubicBezTo>
                  <a:pt x="0" y="4983480"/>
                  <a:pt x="40640" y="5054600"/>
                  <a:pt x="102870" y="5096510"/>
                </a:cubicBezTo>
                <a:cubicBezTo>
                  <a:pt x="40640" y="5138420"/>
                  <a:pt x="0" y="5210810"/>
                  <a:pt x="0" y="5290820"/>
                </a:cubicBezTo>
                <a:cubicBezTo>
                  <a:pt x="0" y="5372100"/>
                  <a:pt x="40640" y="5443220"/>
                  <a:pt x="102870" y="5485130"/>
                </a:cubicBezTo>
                <a:cubicBezTo>
                  <a:pt x="40640" y="5527039"/>
                  <a:pt x="0" y="5598159"/>
                  <a:pt x="0" y="5679439"/>
                </a:cubicBezTo>
                <a:cubicBezTo>
                  <a:pt x="0" y="5760719"/>
                  <a:pt x="40640" y="5831839"/>
                  <a:pt x="102870" y="5873749"/>
                </a:cubicBezTo>
                <a:cubicBezTo>
                  <a:pt x="40640" y="5915659"/>
                  <a:pt x="0" y="5986779"/>
                  <a:pt x="0" y="6068059"/>
                </a:cubicBezTo>
                <a:cubicBezTo>
                  <a:pt x="0" y="6149339"/>
                  <a:pt x="40640" y="6220459"/>
                  <a:pt x="102870" y="6262369"/>
                </a:cubicBezTo>
                <a:cubicBezTo>
                  <a:pt x="40640" y="6304280"/>
                  <a:pt x="0" y="6375400"/>
                  <a:pt x="0" y="6456680"/>
                </a:cubicBezTo>
                <a:cubicBezTo>
                  <a:pt x="0" y="6537960"/>
                  <a:pt x="40640" y="6609080"/>
                  <a:pt x="102870" y="6650990"/>
                </a:cubicBezTo>
                <a:cubicBezTo>
                  <a:pt x="40640" y="6692900"/>
                  <a:pt x="0" y="6764020"/>
                  <a:pt x="0" y="6845300"/>
                </a:cubicBezTo>
                <a:cubicBezTo>
                  <a:pt x="0" y="6926580"/>
                  <a:pt x="40640" y="6997700"/>
                  <a:pt x="102870" y="7039610"/>
                </a:cubicBezTo>
                <a:cubicBezTo>
                  <a:pt x="40640" y="7082790"/>
                  <a:pt x="0" y="7153910"/>
                  <a:pt x="0" y="7233920"/>
                </a:cubicBezTo>
                <a:cubicBezTo>
                  <a:pt x="0" y="7315200"/>
                  <a:pt x="40640" y="7386320"/>
                  <a:pt x="102870" y="7428230"/>
                </a:cubicBezTo>
                <a:cubicBezTo>
                  <a:pt x="40640" y="7470139"/>
                  <a:pt x="0" y="7541260"/>
                  <a:pt x="0" y="7622539"/>
                </a:cubicBezTo>
                <a:cubicBezTo>
                  <a:pt x="0" y="7703819"/>
                  <a:pt x="40640" y="7774939"/>
                  <a:pt x="102870" y="7816849"/>
                </a:cubicBezTo>
                <a:cubicBezTo>
                  <a:pt x="40640" y="7866380"/>
                  <a:pt x="0" y="7937500"/>
                  <a:pt x="0" y="8018780"/>
                </a:cubicBezTo>
                <a:cubicBezTo>
                  <a:pt x="0" y="8100061"/>
                  <a:pt x="40640" y="8171180"/>
                  <a:pt x="102870" y="8213090"/>
                </a:cubicBezTo>
                <a:cubicBezTo>
                  <a:pt x="90170" y="8220710"/>
                  <a:pt x="78740" y="8230870"/>
                  <a:pt x="68580" y="8241030"/>
                </a:cubicBezTo>
                <a:cubicBezTo>
                  <a:pt x="25400" y="8285480"/>
                  <a:pt x="0" y="8346440"/>
                  <a:pt x="0" y="8407400"/>
                </a:cubicBezTo>
                <a:cubicBezTo>
                  <a:pt x="0" y="8469630"/>
                  <a:pt x="25400" y="8529320"/>
                  <a:pt x="68580" y="8573770"/>
                </a:cubicBezTo>
                <a:cubicBezTo>
                  <a:pt x="111760" y="8616950"/>
                  <a:pt x="172720" y="8642350"/>
                  <a:pt x="234950" y="8642350"/>
                </a:cubicBezTo>
                <a:cubicBezTo>
                  <a:pt x="297180" y="8642350"/>
                  <a:pt x="356870" y="8616950"/>
                  <a:pt x="401320" y="8573770"/>
                </a:cubicBezTo>
                <a:cubicBezTo>
                  <a:pt x="412750" y="8562339"/>
                  <a:pt x="422910" y="8549639"/>
                  <a:pt x="430530" y="8536939"/>
                </a:cubicBezTo>
                <a:cubicBezTo>
                  <a:pt x="472440" y="8600439"/>
                  <a:pt x="544830" y="8642349"/>
                  <a:pt x="626110" y="8642349"/>
                </a:cubicBezTo>
                <a:cubicBezTo>
                  <a:pt x="707390" y="8642349"/>
                  <a:pt x="779780" y="8600439"/>
                  <a:pt x="821690" y="8536939"/>
                </a:cubicBezTo>
                <a:cubicBezTo>
                  <a:pt x="863600" y="8600439"/>
                  <a:pt x="935990" y="8642349"/>
                  <a:pt x="1017270" y="8642349"/>
                </a:cubicBezTo>
                <a:cubicBezTo>
                  <a:pt x="1099820" y="8642349"/>
                  <a:pt x="1172210" y="8600439"/>
                  <a:pt x="1212850" y="8536939"/>
                </a:cubicBezTo>
                <a:cubicBezTo>
                  <a:pt x="1254760" y="8600439"/>
                  <a:pt x="1327150" y="8642349"/>
                  <a:pt x="1408430" y="8642349"/>
                </a:cubicBezTo>
                <a:cubicBezTo>
                  <a:pt x="1489710" y="8642349"/>
                  <a:pt x="1562100" y="8600439"/>
                  <a:pt x="1604010" y="8536939"/>
                </a:cubicBezTo>
                <a:cubicBezTo>
                  <a:pt x="1645920" y="8600439"/>
                  <a:pt x="1718310" y="8642349"/>
                  <a:pt x="1799590" y="8642349"/>
                </a:cubicBezTo>
                <a:cubicBezTo>
                  <a:pt x="1880870" y="8642349"/>
                  <a:pt x="1953260" y="8600439"/>
                  <a:pt x="1995170" y="8536939"/>
                </a:cubicBezTo>
                <a:cubicBezTo>
                  <a:pt x="2037080" y="8600439"/>
                  <a:pt x="2109470" y="8642349"/>
                  <a:pt x="2190750" y="8642349"/>
                </a:cubicBezTo>
                <a:cubicBezTo>
                  <a:pt x="2273300" y="8642349"/>
                  <a:pt x="2344420" y="8600439"/>
                  <a:pt x="2386330" y="8536939"/>
                </a:cubicBezTo>
                <a:cubicBezTo>
                  <a:pt x="2428240" y="8600439"/>
                  <a:pt x="2500630" y="8642349"/>
                  <a:pt x="2581910" y="8642349"/>
                </a:cubicBezTo>
                <a:cubicBezTo>
                  <a:pt x="2663190" y="8642349"/>
                  <a:pt x="2735580" y="8600439"/>
                  <a:pt x="2777490" y="8536939"/>
                </a:cubicBezTo>
                <a:cubicBezTo>
                  <a:pt x="2819400" y="8600439"/>
                  <a:pt x="2891790" y="8642349"/>
                  <a:pt x="2973070" y="8642349"/>
                </a:cubicBezTo>
                <a:cubicBezTo>
                  <a:pt x="3055620" y="8642349"/>
                  <a:pt x="3126740" y="8600439"/>
                  <a:pt x="3168650" y="8536939"/>
                </a:cubicBezTo>
                <a:cubicBezTo>
                  <a:pt x="3210560" y="8600439"/>
                  <a:pt x="3282950" y="8642349"/>
                  <a:pt x="3364230" y="8642349"/>
                </a:cubicBezTo>
                <a:cubicBezTo>
                  <a:pt x="3445509" y="8642349"/>
                  <a:pt x="3517900" y="8600439"/>
                  <a:pt x="3559809" y="8536939"/>
                </a:cubicBezTo>
                <a:cubicBezTo>
                  <a:pt x="3601719" y="8600439"/>
                  <a:pt x="3674109" y="8642349"/>
                  <a:pt x="3755389" y="8642349"/>
                </a:cubicBezTo>
                <a:cubicBezTo>
                  <a:pt x="3837939" y="8642349"/>
                  <a:pt x="3909059" y="8600439"/>
                  <a:pt x="3950969" y="8536939"/>
                </a:cubicBezTo>
                <a:cubicBezTo>
                  <a:pt x="3992879" y="8600439"/>
                  <a:pt x="4065269" y="8642349"/>
                  <a:pt x="4146549" y="8642349"/>
                </a:cubicBezTo>
                <a:cubicBezTo>
                  <a:pt x="4227829" y="8642349"/>
                  <a:pt x="4300219" y="8600439"/>
                  <a:pt x="4342129" y="8536939"/>
                </a:cubicBezTo>
                <a:cubicBezTo>
                  <a:pt x="4384039" y="8600439"/>
                  <a:pt x="4456429" y="8642349"/>
                  <a:pt x="4537709" y="8642349"/>
                </a:cubicBezTo>
                <a:cubicBezTo>
                  <a:pt x="4618989" y="8642349"/>
                  <a:pt x="4691379" y="8600439"/>
                  <a:pt x="4733289" y="8536939"/>
                </a:cubicBezTo>
                <a:cubicBezTo>
                  <a:pt x="4775199" y="8600439"/>
                  <a:pt x="4847589" y="8642349"/>
                  <a:pt x="4928869" y="8642349"/>
                </a:cubicBezTo>
                <a:cubicBezTo>
                  <a:pt x="5010149" y="8642349"/>
                  <a:pt x="5082539" y="8600439"/>
                  <a:pt x="5124449" y="8536939"/>
                </a:cubicBezTo>
                <a:cubicBezTo>
                  <a:pt x="5166359" y="8600439"/>
                  <a:pt x="5238749" y="8642349"/>
                  <a:pt x="5320029" y="8642349"/>
                </a:cubicBezTo>
                <a:cubicBezTo>
                  <a:pt x="5401309" y="8642349"/>
                  <a:pt x="5473699" y="8600439"/>
                  <a:pt x="5515609" y="8536939"/>
                </a:cubicBezTo>
                <a:cubicBezTo>
                  <a:pt x="5557519" y="8600439"/>
                  <a:pt x="5629909" y="8642349"/>
                  <a:pt x="5711189" y="8642349"/>
                </a:cubicBezTo>
                <a:cubicBezTo>
                  <a:pt x="5793739" y="8642349"/>
                  <a:pt x="5864859" y="8600439"/>
                  <a:pt x="5906769" y="8536939"/>
                </a:cubicBezTo>
                <a:cubicBezTo>
                  <a:pt x="5915659" y="8549639"/>
                  <a:pt x="5925819" y="8562339"/>
                  <a:pt x="5935978" y="8573770"/>
                </a:cubicBezTo>
                <a:cubicBezTo>
                  <a:pt x="5979158" y="8616950"/>
                  <a:pt x="6040119" y="8642350"/>
                  <a:pt x="6102348" y="8642350"/>
                </a:cubicBezTo>
                <a:cubicBezTo>
                  <a:pt x="6163308" y="8642350"/>
                  <a:pt x="6224269" y="8616950"/>
                  <a:pt x="6268719" y="8573770"/>
                </a:cubicBezTo>
                <a:cubicBezTo>
                  <a:pt x="6311898" y="8529320"/>
                  <a:pt x="6337298" y="8469630"/>
                  <a:pt x="6337298" y="8407400"/>
                </a:cubicBezTo>
                <a:cubicBezTo>
                  <a:pt x="6337298" y="8345170"/>
                  <a:pt x="6311898" y="8285480"/>
                  <a:pt x="6268719" y="8241030"/>
                </a:cubicBezTo>
                <a:cubicBezTo>
                  <a:pt x="6258559" y="8230870"/>
                  <a:pt x="6247128" y="8220711"/>
                  <a:pt x="6234428" y="8213090"/>
                </a:cubicBezTo>
                <a:cubicBezTo>
                  <a:pt x="6296658" y="8171180"/>
                  <a:pt x="6337298" y="8098790"/>
                  <a:pt x="6337298" y="8018780"/>
                </a:cubicBezTo>
                <a:cubicBezTo>
                  <a:pt x="6337298" y="7937500"/>
                  <a:pt x="6296658" y="7866380"/>
                  <a:pt x="6234428" y="7824470"/>
                </a:cubicBezTo>
                <a:cubicBezTo>
                  <a:pt x="6296658" y="7782561"/>
                  <a:pt x="6337298" y="7711440"/>
                  <a:pt x="6337298" y="7630161"/>
                </a:cubicBezTo>
                <a:cubicBezTo>
                  <a:pt x="6337298" y="7548881"/>
                  <a:pt x="6296658" y="7477761"/>
                  <a:pt x="6234428" y="7435851"/>
                </a:cubicBezTo>
                <a:cubicBezTo>
                  <a:pt x="6296658" y="7393941"/>
                  <a:pt x="6337298" y="7321551"/>
                  <a:pt x="6337298" y="7241541"/>
                </a:cubicBezTo>
                <a:cubicBezTo>
                  <a:pt x="6337298" y="7160261"/>
                  <a:pt x="6296658" y="7089141"/>
                  <a:pt x="6234428" y="7047231"/>
                </a:cubicBezTo>
                <a:cubicBezTo>
                  <a:pt x="6296658" y="7005321"/>
                  <a:pt x="6337298" y="6934201"/>
                  <a:pt x="6337298" y="6852921"/>
                </a:cubicBezTo>
                <a:cubicBezTo>
                  <a:pt x="6337298" y="6771642"/>
                  <a:pt x="6296658" y="6700521"/>
                  <a:pt x="6234428" y="6658611"/>
                </a:cubicBezTo>
                <a:cubicBezTo>
                  <a:pt x="6296658" y="6615431"/>
                  <a:pt x="6337298" y="6544311"/>
                  <a:pt x="6337298" y="6464302"/>
                </a:cubicBezTo>
                <a:cubicBezTo>
                  <a:pt x="6337298" y="6383022"/>
                  <a:pt x="6296658" y="6311902"/>
                  <a:pt x="6234428" y="6269992"/>
                </a:cubicBezTo>
                <a:cubicBezTo>
                  <a:pt x="6296658" y="6228082"/>
                  <a:pt x="6337298" y="6156962"/>
                  <a:pt x="6337298" y="6075682"/>
                </a:cubicBezTo>
                <a:cubicBezTo>
                  <a:pt x="6337298" y="5994402"/>
                  <a:pt x="6296658" y="5923282"/>
                  <a:pt x="6234428" y="5881372"/>
                </a:cubicBezTo>
                <a:cubicBezTo>
                  <a:pt x="6296658" y="5839462"/>
                  <a:pt x="6337298" y="5768342"/>
                  <a:pt x="6337298" y="5687062"/>
                </a:cubicBezTo>
                <a:cubicBezTo>
                  <a:pt x="6337298" y="5605782"/>
                  <a:pt x="6296658" y="5534662"/>
                  <a:pt x="6234428" y="5492752"/>
                </a:cubicBezTo>
                <a:cubicBezTo>
                  <a:pt x="6296658" y="5449572"/>
                  <a:pt x="6337298" y="5378452"/>
                  <a:pt x="6337298" y="5298442"/>
                </a:cubicBezTo>
                <a:cubicBezTo>
                  <a:pt x="6337298" y="5217163"/>
                  <a:pt x="6296658" y="5146042"/>
                  <a:pt x="6234428" y="5104133"/>
                </a:cubicBezTo>
                <a:cubicBezTo>
                  <a:pt x="6296658" y="5062223"/>
                  <a:pt x="6337298" y="4991103"/>
                  <a:pt x="6337298" y="4909823"/>
                </a:cubicBezTo>
                <a:cubicBezTo>
                  <a:pt x="6337298" y="4828543"/>
                  <a:pt x="6296658" y="4757423"/>
                  <a:pt x="6234428" y="4715513"/>
                </a:cubicBezTo>
                <a:cubicBezTo>
                  <a:pt x="6296658" y="4672333"/>
                  <a:pt x="6337298" y="4601213"/>
                  <a:pt x="6337298" y="4521203"/>
                </a:cubicBezTo>
                <a:cubicBezTo>
                  <a:pt x="6337298" y="4439923"/>
                  <a:pt x="6296658" y="4368803"/>
                  <a:pt x="6234428" y="4326893"/>
                </a:cubicBezTo>
                <a:cubicBezTo>
                  <a:pt x="6296658" y="4284983"/>
                  <a:pt x="6337298" y="4213863"/>
                  <a:pt x="6337298" y="4132583"/>
                </a:cubicBezTo>
                <a:cubicBezTo>
                  <a:pt x="6337298" y="4051303"/>
                  <a:pt x="6296658" y="3980183"/>
                  <a:pt x="6234428" y="3938274"/>
                </a:cubicBezTo>
                <a:cubicBezTo>
                  <a:pt x="6296658" y="3896364"/>
                  <a:pt x="6337298" y="3825244"/>
                  <a:pt x="6337298" y="3743964"/>
                </a:cubicBezTo>
                <a:cubicBezTo>
                  <a:pt x="6337298" y="3662684"/>
                  <a:pt x="6296658" y="3591564"/>
                  <a:pt x="6234428" y="3549654"/>
                </a:cubicBezTo>
                <a:cubicBezTo>
                  <a:pt x="6296658" y="3506474"/>
                  <a:pt x="6337298" y="3435354"/>
                  <a:pt x="6337298" y="3355344"/>
                </a:cubicBezTo>
                <a:cubicBezTo>
                  <a:pt x="6337298" y="3274064"/>
                  <a:pt x="6296658" y="3202944"/>
                  <a:pt x="6234428" y="3161034"/>
                </a:cubicBezTo>
                <a:cubicBezTo>
                  <a:pt x="6296658" y="3119124"/>
                  <a:pt x="6337298" y="3048004"/>
                  <a:pt x="6337298" y="2966724"/>
                </a:cubicBezTo>
                <a:cubicBezTo>
                  <a:pt x="6337298" y="2885444"/>
                  <a:pt x="6296658" y="2814324"/>
                  <a:pt x="6234428" y="2772414"/>
                </a:cubicBezTo>
                <a:cubicBezTo>
                  <a:pt x="6296658" y="2730504"/>
                  <a:pt x="6337298" y="2659384"/>
                  <a:pt x="6337298" y="2578104"/>
                </a:cubicBezTo>
                <a:cubicBezTo>
                  <a:pt x="6337298" y="2496824"/>
                  <a:pt x="6296658" y="2425704"/>
                  <a:pt x="6234428" y="2383794"/>
                </a:cubicBezTo>
                <a:cubicBezTo>
                  <a:pt x="6296658" y="2341884"/>
                  <a:pt x="6337298" y="2270764"/>
                  <a:pt x="6337298" y="2189484"/>
                </a:cubicBezTo>
                <a:cubicBezTo>
                  <a:pt x="6337298" y="2108204"/>
                  <a:pt x="6296658" y="2037084"/>
                  <a:pt x="6234428" y="1995174"/>
                </a:cubicBezTo>
                <a:cubicBezTo>
                  <a:pt x="6296658" y="1953264"/>
                  <a:pt x="6337298" y="1882144"/>
                  <a:pt x="6337298" y="1800864"/>
                </a:cubicBezTo>
                <a:cubicBezTo>
                  <a:pt x="6337298" y="1719584"/>
                  <a:pt x="6296658" y="1648464"/>
                  <a:pt x="6234428" y="1606554"/>
                </a:cubicBezTo>
                <a:cubicBezTo>
                  <a:pt x="6296658" y="1563374"/>
                  <a:pt x="6337298" y="1492254"/>
                  <a:pt x="6337298" y="1412244"/>
                </a:cubicBezTo>
                <a:cubicBezTo>
                  <a:pt x="6337298" y="1330964"/>
                  <a:pt x="6296658" y="1259844"/>
                  <a:pt x="6234428" y="1217934"/>
                </a:cubicBezTo>
                <a:cubicBezTo>
                  <a:pt x="6296658" y="1176024"/>
                  <a:pt x="6337298" y="1104904"/>
                  <a:pt x="6337298" y="1023624"/>
                </a:cubicBezTo>
                <a:cubicBezTo>
                  <a:pt x="6337298" y="942344"/>
                  <a:pt x="6296658" y="871224"/>
                  <a:pt x="6234428" y="829314"/>
                </a:cubicBezTo>
                <a:cubicBezTo>
                  <a:pt x="6309358" y="775974"/>
                  <a:pt x="6349998" y="704854"/>
                  <a:pt x="6349998" y="624844"/>
                </a:cubicBezTo>
                <a:close/>
              </a:path>
            </a:pathLst>
          </a:custGeom>
          <a:solidFill>
            <a:srgbClr val="FACD6B"/>
          </a:solidFill>
          <a:ln>
            <a:solidFill>
              <a:srgbClr val="FACD6B"/>
            </a:solidFill>
          </a:ln>
        </p:spPr>
        <p:txBody>
          <a:bodyPr/>
          <a:lstStyle/>
          <a:p>
            <a:pPr defTabSz="609630"/>
            <a:endParaRPr lang="en-US" sz="1200">
              <a:solidFill>
                <a:prstClr val="black"/>
              </a:solidFill>
              <a:latin typeface="Calibri"/>
            </a:endParaRPr>
          </a:p>
        </p:txBody>
      </p:sp>
      <p:pic>
        <p:nvPicPr>
          <p:cNvPr id="18" name="Picture 17">
            <a:extLst>
              <a:ext uri="{FF2B5EF4-FFF2-40B4-BE49-F238E27FC236}">
                <a16:creationId xmlns:a16="http://schemas.microsoft.com/office/drawing/2014/main" id="{8865EE91-E89C-4E9C-8B17-F5237D840B06}"/>
              </a:ext>
            </a:extLst>
          </p:cNvPr>
          <p:cNvPicPr>
            <a:picLocks noChangeAspect="1"/>
          </p:cNvPicPr>
          <p:nvPr/>
        </p:nvPicPr>
        <p:blipFill>
          <a:blip r:embed="rId2"/>
          <a:stretch>
            <a:fillRect/>
          </a:stretch>
        </p:blipFill>
        <p:spPr>
          <a:xfrm>
            <a:off x="5111984" y="635067"/>
            <a:ext cx="4723736" cy="783155"/>
          </a:xfrm>
          <a:prstGeom prst="rect">
            <a:avLst/>
          </a:prstGeom>
        </p:spPr>
      </p:pic>
      <p:pic>
        <p:nvPicPr>
          <p:cNvPr id="20" name="Picture 19">
            <a:extLst>
              <a:ext uri="{FF2B5EF4-FFF2-40B4-BE49-F238E27FC236}">
                <a16:creationId xmlns:a16="http://schemas.microsoft.com/office/drawing/2014/main" id="{E8CF943F-5699-4F25-8F1D-D0CB6E77D593}"/>
              </a:ext>
            </a:extLst>
          </p:cNvPr>
          <p:cNvPicPr>
            <a:picLocks noChangeAspect="1"/>
          </p:cNvPicPr>
          <p:nvPr/>
        </p:nvPicPr>
        <p:blipFill>
          <a:blip r:embed="rId3"/>
          <a:stretch>
            <a:fillRect/>
          </a:stretch>
        </p:blipFill>
        <p:spPr>
          <a:xfrm>
            <a:off x="6414563" y="1678269"/>
            <a:ext cx="5461647" cy="1347333"/>
          </a:xfrm>
          <a:prstGeom prst="rect">
            <a:avLst/>
          </a:prstGeom>
        </p:spPr>
      </p:pic>
      <p:pic>
        <p:nvPicPr>
          <p:cNvPr id="21" name="Picture 12">
            <a:extLst>
              <a:ext uri="{FF2B5EF4-FFF2-40B4-BE49-F238E27FC236}">
                <a16:creationId xmlns:a16="http://schemas.microsoft.com/office/drawing/2014/main" id="{CBA7F1C5-B448-48E6-9218-0BF832F5DFD6}"/>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1034381">
            <a:off x="11435751" y="181460"/>
            <a:ext cx="518483" cy="1411713"/>
          </a:xfrm>
          <a:prstGeom prst="rect">
            <a:avLst/>
          </a:prstGeom>
        </p:spPr>
      </p:pic>
      <p:pic>
        <p:nvPicPr>
          <p:cNvPr id="22" name="Content Placeholder 2">
            <a:extLst>
              <a:ext uri="{FF2B5EF4-FFF2-40B4-BE49-F238E27FC236}">
                <a16:creationId xmlns:a16="http://schemas.microsoft.com/office/drawing/2014/main" id="{BAFFEDCD-28EC-40EA-AD4A-8B358D55694A}"/>
              </a:ext>
            </a:extLst>
          </p:cNvPr>
          <p:cNvPicPr>
            <a:picLocks noChangeAspect="1"/>
          </p:cNvPicPr>
          <p:nvPr/>
        </p:nvPicPr>
        <p:blipFill rotWithShape="1">
          <a:blip r:embed="rId6">
            <a:extLst>
              <a:ext uri="{28A0092B-C50C-407E-A947-70E740481C1C}">
                <a14:useLocalDpi xmlns:a14="http://schemas.microsoft.com/office/drawing/2010/main" val="0"/>
              </a:ext>
            </a:extLst>
          </a:blip>
          <a:srcRect t="21923" b="12095"/>
          <a:stretch/>
        </p:blipFill>
        <p:spPr>
          <a:xfrm>
            <a:off x="313440" y="1770100"/>
            <a:ext cx="5851512" cy="3834943"/>
          </a:xfrm>
          <a:prstGeom prst="rect">
            <a:avLst/>
          </a:prstGeom>
          <a:noFill/>
          <a:ln>
            <a:noFill/>
          </a:ln>
        </p:spPr>
      </p:pic>
      <p:pic>
        <p:nvPicPr>
          <p:cNvPr id="23" name="Picture 2" descr="h2+">
            <a:extLst>
              <a:ext uri="{FF2B5EF4-FFF2-40B4-BE49-F238E27FC236}">
                <a16:creationId xmlns:a16="http://schemas.microsoft.com/office/drawing/2014/main" id="{BFAD376F-8995-4A62-A075-ACB3A78ABFED}"/>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1105"/>
          <a:stretch/>
        </p:blipFill>
        <p:spPr bwMode="auto">
          <a:xfrm>
            <a:off x="6769100" y="3263899"/>
            <a:ext cx="5203683" cy="3360737"/>
          </a:xfrm>
          <a:prstGeom prst="rect">
            <a:avLst/>
          </a:prstGeom>
          <a:solidFill>
            <a:srgbClr val="FF0000"/>
          </a:solidFill>
          <a:ln w="38100">
            <a:solidFill>
              <a:schemeClr val="bg1"/>
            </a:solidFill>
            <a:miter lim="800000"/>
            <a:headEnd/>
            <a:tailEnd/>
          </a:ln>
        </p:spPr>
      </p:pic>
      <p:pic>
        <p:nvPicPr>
          <p:cNvPr id="16" name="Picture 12">
            <a:extLst>
              <a:ext uri="{FF2B5EF4-FFF2-40B4-BE49-F238E27FC236}">
                <a16:creationId xmlns:a16="http://schemas.microsoft.com/office/drawing/2014/main" id="{210DF762-4F37-4411-A069-007B9ACD0449}"/>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1024001">
            <a:off x="764353" y="957932"/>
            <a:ext cx="518483" cy="1411713"/>
          </a:xfrm>
          <a:prstGeom prst="rect">
            <a:avLst/>
          </a:prstGeom>
        </p:spPr>
      </p:pic>
    </p:spTree>
    <p:extLst>
      <p:ext uri="{BB962C8B-B14F-4D97-AF65-F5344CB8AC3E}">
        <p14:creationId xmlns:p14="http://schemas.microsoft.com/office/powerpoint/2010/main" val="2575978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barn(inVertical)">
                                      <p:cBhvr>
                                        <p:cTn id="10" dur="500"/>
                                        <p:tgtEl>
                                          <p:spTgt spid="13"/>
                                        </p:tgtEl>
                                      </p:cBhvr>
                                    </p:animEffect>
                                  </p:childTnLst>
                                </p:cTn>
                              </p:par>
                              <p:par>
                                <p:cTn id="11" presetID="16" presetClass="entr" presetSubtype="21"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barn(inVertical)">
                                      <p:cBhvr>
                                        <p:cTn id="13" dur="500"/>
                                        <p:tgtEl>
                                          <p:spTgt spid="16"/>
                                        </p:tgtEl>
                                      </p:cBhvr>
                                    </p:animEffect>
                                  </p:childTnLst>
                                </p:cTn>
                              </p:par>
                              <p:par>
                                <p:cTn id="14" presetID="16" presetClass="entr" presetSubtype="21" fill="hold"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500"/>
                                        <p:tgtEl>
                                          <p:spTgt spid="21"/>
                                        </p:tgtEl>
                                      </p:cBhvr>
                                    </p:animEffect>
                                  </p:childTnLst>
                                </p:cTn>
                              </p:par>
                            </p:childTnLst>
                          </p:cTn>
                        </p:par>
                        <p:par>
                          <p:cTn id="17" fill="hold">
                            <p:stCondLst>
                              <p:cond delay="500"/>
                            </p:stCondLst>
                            <p:childTnLst>
                              <p:par>
                                <p:cTn id="18" presetID="16" presetClass="entr" presetSubtype="21" fill="hold"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barn(inVertical)">
                                      <p:cBhvr>
                                        <p:cTn id="20" dur="500"/>
                                        <p:tgtEl>
                                          <p:spTgt spid="22"/>
                                        </p:tgtEl>
                                      </p:cBhvr>
                                    </p:animEffect>
                                  </p:childTnLst>
                                </p:cTn>
                              </p:par>
                            </p:childTnLst>
                          </p:cTn>
                        </p:par>
                        <p:par>
                          <p:cTn id="21" fill="hold">
                            <p:stCondLst>
                              <p:cond delay="1000"/>
                            </p:stCondLst>
                            <p:childTnLst>
                              <p:par>
                                <p:cTn id="22" presetID="16" presetClass="entr" presetSubtype="21" fill="hold"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barn(inVertical)">
                                      <p:cBhvr>
                                        <p:cTn id="2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Lst>
  </p:timing>
</p:sld>
</file>

<file path=ppt/theme/theme1.xml><?xml version="1.0" encoding="utf-8"?>
<a:theme xmlns:a="http://schemas.openxmlformats.org/drawingml/2006/main" name="DashVTI">
  <a:themeElements>
    <a:clrScheme name="Custom 6">
      <a:dk1>
        <a:sysClr val="windowText" lastClr="000000"/>
      </a:dk1>
      <a:lt1>
        <a:sysClr val="window" lastClr="FFFFFF"/>
      </a:lt1>
      <a:dk2>
        <a:srgbClr val="0D1C3B"/>
      </a:dk2>
      <a:lt2>
        <a:srgbClr val="F5F2F9"/>
      </a:lt2>
      <a:accent1>
        <a:srgbClr val="1973EB"/>
      </a:accent1>
      <a:accent2>
        <a:srgbClr val="25C8A2"/>
      </a:accent2>
      <a:accent3>
        <a:srgbClr val="BF8ED1"/>
      </a:accent3>
      <a:accent4>
        <a:srgbClr val="FE733C"/>
      </a:accent4>
      <a:accent5>
        <a:srgbClr val="FE5A5A"/>
      </a:accent5>
      <a:accent6>
        <a:srgbClr val="1AC16E"/>
      </a:accent6>
      <a:hlink>
        <a:srgbClr val="1AC16E"/>
      </a:hlink>
      <a:folHlink>
        <a:srgbClr val="00B0F0"/>
      </a:folHlink>
    </a:clrScheme>
    <a:fontScheme name="grandview display">
      <a:majorFont>
        <a:latin typeface="Grandview Display"/>
        <a:ea typeface=""/>
        <a:cs typeface=""/>
      </a:majorFont>
      <a:minorFont>
        <a:latin typeface="Grandview Display"/>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DashVTI" id="{42B0E7C6-1071-483F-A575-9AF7EE1B96AC}" vid="{E18014FF-B132-4F63-9D72-5B85E99D6417}"/>
    </a:ext>
  </a:extLst>
</a:theme>
</file>

<file path=ppt/theme/theme2.xml><?xml version="1.0" encoding="utf-8"?>
<a:theme xmlns:a="http://schemas.openxmlformats.org/drawingml/2006/main" name="Farm Animals Day by Slidesgo">
  <a:themeElements>
    <a:clrScheme name="Simple Light">
      <a:dk1>
        <a:srgbClr val="000000"/>
      </a:dk1>
      <a:lt1>
        <a:srgbClr val="F0F1DF"/>
      </a:lt1>
      <a:dk2>
        <a:srgbClr val="8D9D43"/>
      </a:dk2>
      <a:lt2>
        <a:srgbClr val="FFFFFF"/>
      </a:lt2>
      <a:accent1>
        <a:srgbClr val="6497B8"/>
      </a:accent1>
      <a:accent2>
        <a:srgbClr val="F7AC08"/>
      </a:accent2>
      <a:accent3>
        <a:srgbClr val="FFCCC9"/>
      </a:accent3>
      <a:accent4>
        <a:srgbClr val="EE532A"/>
      </a:accent4>
      <a:accent5>
        <a:srgbClr val="CC7F39"/>
      </a:accent5>
      <a:accent6>
        <a:srgbClr val="A25A29"/>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Farm Animals Day by Slidesgo">
  <a:themeElements>
    <a:clrScheme name="Simple Light">
      <a:dk1>
        <a:srgbClr val="000000"/>
      </a:dk1>
      <a:lt1>
        <a:srgbClr val="F0F1DF"/>
      </a:lt1>
      <a:dk2>
        <a:srgbClr val="8D9D43"/>
      </a:dk2>
      <a:lt2>
        <a:srgbClr val="FFFFFF"/>
      </a:lt2>
      <a:accent1>
        <a:srgbClr val="6497B8"/>
      </a:accent1>
      <a:accent2>
        <a:srgbClr val="F7AC08"/>
      </a:accent2>
      <a:accent3>
        <a:srgbClr val="FFCCC9"/>
      </a:accent3>
      <a:accent4>
        <a:srgbClr val="EE532A"/>
      </a:accent4>
      <a:accent5>
        <a:srgbClr val="CC7F39"/>
      </a:accent5>
      <a:accent6>
        <a:srgbClr val="A25A29"/>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Cottagecore Style Horticulture College Major by Slidesgo">
  <a:themeElements>
    <a:clrScheme name="Simple Light">
      <a:dk1>
        <a:srgbClr val="2A4849"/>
      </a:dk1>
      <a:lt1>
        <a:srgbClr val="F1FCE0"/>
      </a:lt1>
      <a:dk2>
        <a:srgbClr val="426B69"/>
      </a:dk2>
      <a:lt2>
        <a:srgbClr val="D4E6B5"/>
      </a:lt2>
      <a:accent1>
        <a:srgbClr val="8BB174"/>
      </a:accent1>
      <a:accent2>
        <a:srgbClr val="D37300"/>
      </a:accent2>
      <a:accent3>
        <a:srgbClr val="2F6E68"/>
      </a:accent3>
      <a:accent4>
        <a:srgbClr val="EF920F"/>
      </a:accent4>
      <a:accent5>
        <a:srgbClr val="FF5F46"/>
      </a:accent5>
      <a:accent6>
        <a:srgbClr val="FB9848"/>
      </a:accent6>
      <a:hlink>
        <a:srgbClr val="2A484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776</TotalTime>
  <Words>611</Words>
  <Application>Microsoft Office PowerPoint</Application>
  <PresentationFormat>Widescreen</PresentationFormat>
  <Paragraphs>58</Paragraphs>
  <Slides>29</Slides>
  <Notes>11</Notes>
  <HiddenSlides>0</HiddenSlides>
  <MMClips>0</MMClips>
  <ScaleCrop>false</ScaleCrop>
  <HeadingPairs>
    <vt:vector size="6" baseType="variant">
      <vt:variant>
        <vt:lpstr>Fonts Used</vt:lpstr>
      </vt:variant>
      <vt:variant>
        <vt:i4>13</vt:i4>
      </vt:variant>
      <vt:variant>
        <vt:lpstr>Theme</vt:lpstr>
      </vt:variant>
      <vt:variant>
        <vt:i4>4</vt:i4>
      </vt:variant>
      <vt:variant>
        <vt:lpstr>Slide Titles</vt:lpstr>
      </vt:variant>
      <vt:variant>
        <vt:i4>29</vt:i4>
      </vt:variant>
    </vt:vector>
  </HeadingPairs>
  <TitlesOfParts>
    <vt:vector size="46" baseType="lpstr">
      <vt:lpstr>Arial</vt:lpstr>
      <vt:lpstr>Bebas Neue</vt:lpstr>
      <vt:lpstr>Calibri</vt:lpstr>
      <vt:lpstr>Cookie</vt:lpstr>
      <vt:lpstr>Gochi Hand</vt:lpstr>
      <vt:lpstr>Grandview Display</vt:lpstr>
      <vt:lpstr>Great Vibes</vt:lpstr>
      <vt:lpstr>HP001 4 hàng</vt:lpstr>
      <vt:lpstr>Nunito</vt:lpstr>
      <vt:lpstr>Nunito SemiBold</vt:lpstr>
      <vt:lpstr>Open Sans</vt:lpstr>
      <vt:lpstr>Roboto Condensed Light</vt:lpstr>
      <vt:lpstr>Times New Roman</vt:lpstr>
      <vt:lpstr>DashVTI</vt:lpstr>
      <vt:lpstr>Farm Animals Day by Slidesgo</vt:lpstr>
      <vt:lpstr>1_Farm Animals Day by Slidesgo</vt:lpstr>
      <vt:lpstr>Cottagecore Style Horticulture College Major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Windows User</dc:creator>
  <cp:lastModifiedBy>ACER</cp:lastModifiedBy>
  <cp:revision>29</cp:revision>
  <dcterms:created xsi:type="dcterms:W3CDTF">2021-11-29T14:37:43Z</dcterms:created>
  <dcterms:modified xsi:type="dcterms:W3CDTF">2023-12-04T04:55:34Z</dcterms:modified>
</cp:coreProperties>
</file>