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451" r:id="rId3"/>
    <p:sldId id="430" r:id="rId4"/>
    <p:sldId id="432" r:id="rId5"/>
    <p:sldId id="448" r:id="rId6"/>
    <p:sldId id="449" r:id="rId7"/>
    <p:sldId id="441" r:id="rId8"/>
    <p:sldId id="442" r:id="rId9"/>
    <p:sldId id="443" r:id="rId10"/>
    <p:sldId id="444" r:id="rId11"/>
    <p:sldId id="445" r:id="rId12"/>
    <p:sldId id="43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3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2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5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7.jp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3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93979" y="3001468"/>
            <a:ext cx="13171390" cy="288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32–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</a:t>
            </a:r>
            <a:endParaRPr lang="en-US" sz="3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39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3A3</a:t>
            </a:r>
            <a:endParaRPr lang="en-US" sz="539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46" y="6248171"/>
            <a:ext cx="5608965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6339" y="5103967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959" y="501616"/>
            <a:ext cx="825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14" name="Group 13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1146" y="2286000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cặp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28049" y="3066871"/>
            <a:ext cx="13420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7519" y="7258050"/>
            <a:ext cx="4071674" cy="685800"/>
            <a:chOff x="2060957" y="5943600"/>
            <a:chExt cx="4071674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37519" y="8229600"/>
            <a:ext cx="40716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7519" y="6286500"/>
            <a:ext cx="4071674" cy="685800"/>
            <a:chOff x="2060957" y="5943600"/>
            <a:chExt cx="4071674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7519" y="5314950"/>
            <a:ext cx="40716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37519" y="4343400"/>
            <a:ext cx="40716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097" y="8229600"/>
            <a:ext cx="7086600" cy="685800"/>
            <a:chOff x="2060957" y="5943600"/>
            <a:chExt cx="6538118" cy="685800"/>
          </a:xfrm>
        </p:grpSpPr>
        <p:sp>
          <p:nvSpPr>
            <p:cNvPr id="43" name="Rounded Rectangle 42"/>
            <p:cNvSpPr/>
            <p:nvPr/>
          </p:nvSpPr>
          <p:spPr>
            <a:xfrm>
              <a:off x="2423318" y="5943600"/>
              <a:ext cx="61757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xói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mòn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7258050"/>
            <a:ext cx="5586646" cy="685800"/>
            <a:chOff x="2060957" y="5943600"/>
            <a:chExt cx="5154256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4791895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6286500"/>
            <a:ext cx="4932223" cy="685800"/>
            <a:chOff x="2060957" y="5943600"/>
            <a:chExt cx="4550483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5314950"/>
            <a:ext cx="4114801" cy="685800"/>
            <a:chOff x="2060957" y="5943600"/>
            <a:chExt cx="3796327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343396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4343400"/>
            <a:ext cx="4932223" cy="685800"/>
            <a:chOff x="2060957" y="5943600"/>
            <a:chExt cx="4550483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46863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56578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3" y="6629400"/>
            <a:ext cx="2305080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" idx="3"/>
            <a:endCxn id="50" idx="2"/>
          </p:cNvCxnSpPr>
          <p:nvPr/>
        </p:nvCxnSpPr>
        <p:spPr>
          <a:xfrm flipV="1">
            <a:off x="5809193" y="66294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46863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3528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33528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33528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33528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61808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61808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573149" y="16002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61057"/>
              </p:ext>
            </p:extLst>
          </p:nvPr>
        </p:nvGraphicFramePr>
        <p:xfrm>
          <a:off x="1127919" y="3344117"/>
          <a:ext cx="141731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27919" y="3926823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919" y="3926823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8919" y="392682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30347" y="455736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73347" y="455736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21347" y="455736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1973" y="82236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4973" y="82236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2973" y="82236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7919" y="5163882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919" y="5163882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8919" y="5163882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27919" y="576143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70919" y="576143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18919" y="576143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7919" y="637698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70919" y="637698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18919" y="637698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27919" y="699254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70919" y="699254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18919" y="699254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27919" y="760809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70919" y="760809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18919" y="760809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62" name="Rectangle 61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3575648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3575648"/>
            <a:ext cx="3980388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42894" y="2209800"/>
            <a:ext cx="12805991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3681232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9" y="5562600"/>
            <a:ext cx="3537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5562600"/>
            <a:ext cx="3537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5562600"/>
            <a:ext cx="353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14" name="Group 13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319" y="2133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889919" y="3505200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trâu để cung cấp sức kéo và thịt.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73149" y="18288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1478" y="2993250"/>
            <a:ext cx="13469881" cy="3841629"/>
            <a:chOff x="1602638" y="2863971"/>
            <a:chExt cx="13469881" cy="3841629"/>
          </a:xfrm>
        </p:grpSpPr>
        <p:sp>
          <p:nvSpPr>
            <p:cNvPr id="2" name="Rounded Rectangle 1"/>
            <p:cNvSpPr/>
            <p:nvPr/>
          </p:nvSpPr>
          <p:spPr>
            <a:xfrm>
              <a:off x="1889919" y="3129055"/>
              <a:ext cx="13182600" cy="3576545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2421" y="3375085"/>
              <a:ext cx="12485298" cy="2973122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1602638" y="28639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519" y="6952129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13" name="Group 12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9" y="3798239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40" y="3798239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881519" y="3886200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73149" y="2499593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882940" y="6952129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1519" y="6908722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185" y="4419600"/>
            <a:ext cx="1342054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cà phê, ca cao,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575463"/>
            <a:ext cx="9067800" cy="1097795"/>
            <a:chOff x="3604419" y="575463"/>
            <a:chExt cx="9067800" cy="1097795"/>
          </a:xfrm>
        </p:grpSpPr>
        <p:grpSp>
          <p:nvGrpSpPr>
            <p:cNvPr id="13" name="Group 12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52785" y="2743200"/>
            <a:ext cx="13572940" cy="1200329"/>
            <a:chOff x="1804379" y="2133600"/>
            <a:chExt cx="13572940" cy="120032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9975</TotalTime>
  <Words>841</Words>
  <Application>Microsoft Office PowerPoint</Application>
  <PresentationFormat>Custom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1155</cp:revision>
  <dcterms:created xsi:type="dcterms:W3CDTF">2008-09-09T22:52:10Z</dcterms:created>
  <dcterms:modified xsi:type="dcterms:W3CDTF">2023-12-04T03:36:07Z</dcterms:modified>
</cp:coreProperties>
</file>