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0"/>
  </p:notesMasterIdLst>
  <p:sldIdLst>
    <p:sldId id="306" r:id="rId2"/>
    <p:sldId id="308" r:id="rId3"/>
    <p:sldId id="278" r:id="rId4"/>
    <p:sldId id="310" r:id="rId5"/>
    <p:sldId id="311" r:id="rId6"/>
    <p:sldId id="303" r:id="rId7"/>
    <p:sldId id="280" r:id="rId8"/>
    <p:sldId id="319" r:id="rId9"/>
    <p:sldId id="321" r:id="rId10"/>
    <p:sldId id="317" r:id="rId11"/>
    <p:sldId id="318" r:id="rId12"/>
    <p:sldId id="312" r:id="rId13"/>
    <p:sldId id="314" r:id="rId14"/>
    <p:sldId id="315" r:id="rId15"/>
    <p:sldId id="316" r:id="rId16"/>
    <p:sldId id="257" r:id="rId17"/>
    <p:sldId id="320" r:id="rId18"/>
    <p:sldId id="271" r:id="rId19"/>
    <p:sldId id="272" r:id="rId20"/>
    <p:sldId id="274" r:id="rId21"/>
    <p:sldId id="275" r:id="rId22"/>
    <p:sldId id="273" r:id="rId23"/>
    <p:sldId id="313" r:id="rId24"/>
    <p:sldId id="258" r:id="rId25"/>
    <p:sldId id="298" r:id="rId26"/>
    <p:sldId id="299" r:id="rId27"/>
    <p:sldId id="286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2909" autoAdjust="0"/>
  </p:normalViewPr>
  <p:slideViewPr>
    <p:cSldViewPr snapToGrid="0">
      <p:cViewPr varScale="1">
        <p:scale>
          <a:sx n="68" d="100"/>
          <a:sy n="68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8EC93-4BEE-4CE4-A255-AA38F255523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F8C7F-2082-4FDD-847F-CD85750901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226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714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32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820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659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14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84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21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75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345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246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803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24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353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675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79C0C-2939-48E5-82E4-2134A874626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07C93-5E8C-442E-A371-B67BE3E84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03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microsoft.com/office/2007/relationships/media" Target="../media/media1.mp3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824170" y="3438851"/>
            <a:ext cx="6497068" cy="1887448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8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8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74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1" y="484909"/>
            <a:ext cx="10716490" cy="5846618"/>
          </a:xfrm>
        </p:spPr>
      </p:pic>
    </p:spTree>
    <p:extLst>
      <p:ext uri="{BB962C8B-B14F-4D97-AF65-F5344CB8AC3E}">
        <p14:creationId xmlns:p14="http://schemas.microsoft.com/office/powerpoint/2010/main" xmlns="" val="331181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853" y="365125"/>
            <a:ext cx="10118293" cy="6257348"/>
          </a:xfrm>
        </p:spPr>
      </p:pic>
    </p:spTree>
    <p:extLst>
      <p:ext uri="{BB962C8B-B14F-4D97-AF65-F5344CB8AC3E}">
        <p14:creationId xmlns:p14="http://schemas.microsoft.com/office/powerpoint/2010/main" xmlns="" val="16167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145" y="124692"/>
            <a:ext cx="10903528" cy="5957454"/>
          </a:xfrm>
        </p:spPr>
      </p:pic>
    </p:spTree>
    <p:extLst>
      <p:ext uri="{BB962C8B-B14F-4D97-AF65-F5344CB8AC3E}">
        <p14:creationId xmlns:p14="http://schemas.microsoft.com/office/powerpoint/2010/main" xmlns="" val="10234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65125"/>
            <a:ext cx="11007436" cy="59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328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583" y="365124"/>
            <a:ext cx="10917382" cy="6395893"/>
          </a:xfrm>
        </p:spPr>
      </p:pic>
    </p:spTree>
    <p:extLst>
      <p:ext uri="{BB962C8B-B14F-4D97-AF65-F5344CB8AC3E}">
        <p14:creationId xmlns:p14="http://schemas.microsoft.com/office/powerpoint/2010/main" xmlns="" val="2458387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65125"/>
            <a:ext cx="10702636" cy="5811838"/>
          </a:xfrm>
        </p:spPr>
      </p:pic>
    </p:spTree>
    <p:extLst>
      <p:ext uri="{BB962C8B-B14F-4D97-AF65-F5344CB8AC3E}">
        <p14:creationId xmlns:p14="http://schemas.microsoft.com/office/powerpoint/2010/main" xmlns="" val="17477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" y="862152"/>
            <a:ext cx="11730446" cy="56692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60959" y="195945"/>
            <a:ext cx="1193074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45429" y="744583"/>
            <a:ext cx="16981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283234" y="705394"/>
            <a:ext cx="1018903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431383" y="744583"/>
            <a:ext cx="171123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67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0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9" y="431074"/>
            <a:ext cx="8830491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9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54" y="104503"/>
            <a:ext cx="8660675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768049" y="905343"/>
            <a:ext cx="5823545" cy="4483678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83320" y="-458655"/>
            <a:ext cx="9226766" cy="654133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488028" y="2547123"/>
            <a:ext cx="47845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 THẦY GIÁO,  CÔ GIÁO VÀ YÊU QUÝ BẠN BÈ</a:t>
            </a:r>
            <a:endParaRPr lang="en-US" alt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107250" y="1553835"/>
            <a:ext cx="36520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333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5333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5333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</a:t>
            </a:r>
            <a:endParaRPr lang="zh-CN" altLang="en-US" sz="5333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20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470262"/>
            <a:ext cx="9287691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7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326571"/>
            <a:ext cx="8373291" cy="52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9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339632"/>
            <a:ext cx="8477795" cy="59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529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0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211822" y="740624"/>
            <a:ext cx="1178269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91" y="4182035"/>
            <a:ext cx="4975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58573" y="1254281"/>
            <a:ext cx="19977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41479" y="1267728"/>
            <a:ext cx="48440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91" y="1618268"/>
            <a:ext cx="11179758" cy="24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6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1225067"/>
            <a:ext cx="4012470" cy="3319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2442" y="728679"/>
            <a:ext cx="67665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062548" y="2834639"/>
            <a:ext cx="666206" cy="378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42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0" y="1518227"/>
            <a:ext cx="3663308" cy="3137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6320" y="2117378"/>
            <a:ext cx="6910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62548" y="2834639"/>
            <a:ext cx="666206" cy="378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0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863" y="1535655"/>
            <a:ext cx="78681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1012530"/>
            <a:ext cx="3372124" cy="316950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420932" y="2207806"/>
            <a:ext cx="666206" cy="378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66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509450"/>
            <a:ext cx="10241280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22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896950" y="0"/>
            <a:ext cx="3708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</a:rPr>
              <a:t>KHỞI </a:t>
            </a:r>
            <a:r>
              <a:rPr lang="en-US" altLang="vi-VN" sz="4400" b="1" dirty="0" smtClean="0">
                <a:solidFill>
                  <a:srgbClr val="FF0000"/>
                </a:solidFill>
              </a:rPr>
              <a:t>ĐỘNG</a:t>
            </a:r>
            <a:endParaRPr lang="vi-VN" altLang="vi-VN" sz="4400" b="1" dirty="0">
              <a:solidFill>
                <a:srgbClr val="FF0000"/>
              </a:solidFill>
            </a:endParaRPr>
          </a:p>
        </p:txBody>
      </p:sp>
      <p:pic>
        <p:nvPicPr>
          <p:cNvPr id="3" name="Cô Giáo (Karaoke Beat) đã cắ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30" y="830997"/>
            <a:ext cx="11965576" cy="58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86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animated-nature-flower-backgrounds-for-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CFC127-CE2C-406D-B2ED-8EB1117C6C1B}"/>
              </a:ext>
            </a:extLst>
          </p:cNvPr>
          <p:cNvSpPr txBox="1"/>
          <p:nvPr/>
        </p:nvSpPr>
        <p:spPr>
          <a:xfrm>
            <a:off x="698034" y="1477896"/>
            <a:ext cx="10910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KÍNH TRỌNG THẦY CÔ GIÁO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95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89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4212470" y="1149805"/>
            <a:ext cx="40511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 smtClean="0">
                <a:solidFill>
                  <a:srgbClr val="FF0000"/>
                </a:solidFill>
              </a:rPr>
              <a:t>KHÁM PHÁ</a:t>
            </a:r>
            <a:endParaRPr lang="vi-VN" alt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16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272310" y="0"/>
            <a:ext cx="78630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99" y="646332"/>
            <a:ext cx="10791931" cy="612023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xmlns="" val="12245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0347" y="1255127"/>
            <a:ext cx="10332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fr-FR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5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7436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745" y="1518274"/>
            <a:ext cx="8714509" cy="4823817"/>
          </a:xfrm>
        </p:spPr>
      </p:pic>
    </p:spTree>
    <p:extLst>
      <p:ext uri="{BB962C8B-B14F-4D97-AF65-F5344CB8AC3E}">
        <p14:creationId xmlns:p14="http://schemas.microsoft.com/office/powerpoint/2010/main" xmlns="" val="18036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382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291</Words>
  <Application>Microsoft Office PowerPoint</Application>
  <PresentationFormat>Custom</PresentationFormat>
  <Paragraphs>30</Paragraphs>
  <Slides>28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Phóng viên nhí đài phát thanh thiếu nhi Đằng Lâm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39</cp:revision>
  <dcterms:created xsi:type="dcterms:W3CDTF">2021-07-03T02:53:54Z</dcterms:created>
  <dcterms:modified xsi:type="dcterms:W3CDTF">2023-09-15T08:11:46Z</dcterms:modified>
</cp:coreProperties>
</file>