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9" r:id="rId3"/>
    <p:sldId id="260" r:id="rId4"/>
    <p:sldId id="282" r:id="rId5"/>
    <p:sldId id="285" r:id="rId6"/>
    <p:sldId id="264" r:id="rId7"/>
    <p:sldId id="266" r:id="rId8"/>
    <p:sldId id="262" r:id="rId9"/>
    <p:sldId id="267" r:id="rId10"/>
    <p:sldId id="268" r:id="rId11"/>
    <p:sldId id="280" r:id="rId12"/>
    <p:sldId id="269"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08A2E-5E81-7D71-CDD6-79804D6463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90CA4C-BC56-4C42-8F13-6FD4F6DEE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EA60FF-BD5F-A150-B897-477DF3A2E1E6}"/>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11324379-476E-006E-70EE-70F6F1990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B88C-1003-7750-1D53-2C050F227B43}"/>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403937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E28B-2097-335E-85AC-4DD90ECCD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8CD52-4A46-8035-3CD1-5317B1DD0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12CC3-6917-0B9C-2F24-469A8F156D97}"/>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3A314289-4A27-A757-200F-D3F5F6A7F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C7BE1-C3A2-1E0A-31E4-EF154CE172DA}"/>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255973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25F87-1969-14D6-88C4-53D0298F66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955B6F-7346-7441-3189-A9D3892E6C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74BEF-6216-56F2-172E-7844A4477F1F}"/>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553E013B-DC7A-A645-EE8A-6559927E3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D63BD-4B4E-D62A-CB99-FC4359F5804A}"/>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277582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3" y="2004"/>
            <a:ext cx="12165839" cy="6853994"/>
          </a:xfrm>
          <a:prstGeom prst="rect">
            <a:avLst/>
          </a:prstGeom>
          <a:noFill/>
          <a:ln>
            <a:noFill/>
          </a:ln>
        </p:spPr>
      </p:pic>
    </p:spTree>
    <p:extLst>
      <p:ext uri="{BB962C8B-B14F-4D97-AF65-F5344CB8AC3E}">
        <p14:creationId xmlns:p14="http://schemas.microsoft.com/office/powerpoint/2010/main" val="12089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338F-0452-9803-CFF6-C448332F9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F3A8B-012D-1769-1A6E-9990D7F319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CCBE7-49F4-1A02-44D5-D335D3FC3EFD}"/>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55151AC4-DDCB-A40D-4911-AE4C36223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DA72F-18BE-9142-ABA0-75FCAA7F9879}"/>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3680590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7F17-0529-7624-8742-0F6E98B39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721206-9D9E-2D9B-D434-2955C424E9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C4F16-926A-F958-9982-1E6637FCFA0D}"/>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AA868B3B-F5A1-D35D-8F07-4BD79E75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2AF8B-6F92-7859-C360-7363B6F8D578}"/>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58529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194E-A1EA-D0E0-3A86-CEA96E2280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6C35B3-8E68-7348-7D78-5D0D3BDAF7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D46DA7-D429-11F0-72B2-D8754B98CB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928ABE-A130-4125-286B-4E8A85CB2248}"/>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6" name="Footer Placeholder 5">
            <a:extLst>
              <a:ext uri="{FF2B5EF4-FFF2-40B4-BE49-F238E27FC236}">
                <a16:creationId xmlns:a16="http://schemas.microsoft.com/office/drawing/2014/main" id="{0FC11398-E976-1E7F-56F2-AC01339F7F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6387F-66A1-1894-4729-BD45D61D447D}"/>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297705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AFEB-3E34-9C31-5CFE-D4C34E102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B4901D-563B-9C38-F3FC-459171BB3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BC9F2D-06B9-2F6C-6AD7-D98C28595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2E2299-4631-FF24-DA47-DE14766F3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165C30-C546-27A5-89BD-C29A4384C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50207-D4CE-B09B-66A5-4EEC90208092}"/>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8" name="Footer Placeholder 7">
            <a:extLst>
              <a:ext uri="{FF2B5EF4-FFF2-40B4-BE49-F238E27FC236}">
                <a16:creationId xmlns:a16="http://schemas.microsoft.com/office/drawing/2014/main" id="{1907D27C-3187-00EC-ECC0-BB651D69CA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28D8BC-E286-1DDC-C42C-6E05833EBEAD}"/>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147653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0D54-6345-32A1-4CAF-31C28C6F6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A5B983-8280-52DD-3A10-5A58BB9B711F}"/>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4" name="Footer Placeholder 3">
            <a:extLst>
              <a:ext uri="{FF2B5EF4-FFF2-40B4-BE49-F238E27FC236}">
                <a16:creationId xmlns:a16="http://schemas.microsoft.com/office/drawing/2014/main" id="{C75BD32A-ECA2-73B3-8BC0-DAEE4C4A3E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E3CA73-586A-B582-0166-FAF844251C24}"/>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119891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CF2EE-A341-951F-A366-DE3FDA95B9A9}"/>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3" name="Footer Placeholder 2">
            <a:extLst>
              <a:ext uri="{FF2B5EF4-FFF2-40B4-BE49-F238E27FC236}">
                <a16:creationId xmlns:a16="http://schemas.microsoft.com/office/drawing/2014/main" id="{25A6000A-1BC9-9071-E592-4171BCD8C0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20D700-0026-7066-652D-538CE4FF1F2C}"/>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3373610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268D-7EF7-B80B-3EC2-A68A10F061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1C1896-8F9A-9A1C-E6BD-7C05BAFFCD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29FCAC-343A-0214-E5F5-1C69ECF1D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C4515A-FE92-2EAB-C2D6-3DC4974FDE3E}"/>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6" name="Footer Placeholder 5">
            <a:extLst>
              <a:ext uri="{FF2B5EF4-FFF2-40B4-BE49-F238E27FC236}">
                <a16:creationId xmlns:a16="http://schemas.microsoft.com/office/drawing/2014/main" id="{6900D10A-46E3-6920-FEBD-B15780E3F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40C7F-D35E-07F8-94D1-87D27855C4F9}"/>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319509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6241-5DE8-C909-A410-8F86398C8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A0F0C-FD90-AD69-6260-F685E3C690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14C99F-9D94-4611-109D-F81B56F87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2B5FBB-F879-EEE7-3242-895D4016152B}"/>
              </a:ext>
            </a:extLst>
          </p:cNvPr>
          <p:cNvSpPr>
            <a:spLocks noGrp="1"/>
          </p:cNvSpPr>
          <p:nvPr>
            <p:ph type="dt" sz="half" idx="10"/>
          </p:nvPr>
        </p:nvSpPr>
        <p:spPr/>
        <p:txBody>
          <a:bodyPr/>
          <a:lstStyle/>
          <a:p>
            <a:fld id="{4F81D2DA-9932-4547-9ABA-475D8D386BE9}" type="datetimeFigureOut">
              <a:rPr lang="en-US" smtClean="0"/>
              <a:t>12/13/2023</a:t>
            </a:fld>
            <a:endParaRPr lang="en-US"/>
          </a:p>
        </p:txBody>
      </p:sp>
      <p:sp>
        <p:nvSpPr>
          <p:cNvPr id="6" name="Footer Placeholder 5">
            <a:extLst>
              <a:ext uri="{FF2B5EF4-FFF2-40B4-BE49-F238E27FC236}">
                <a16:creationId xmlns:a16="http://schemas.microsoft.com/office/drawing/2014/main" id="{C694B62B-4FB3-81D3-8020-A3DAE9996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C5853-2CF9-70E6-1EE2-A2FEBC1A5AA4}"/>
              </a:ext>
            </a:extLst>
          </p:cNvPr>
          <p:cNvSpPr>
            <a:spLocks noGrp="1"/>
          </p:cNvSpPr>
          <p:nvPr>
            <p:ph type="sldNum" sz="quarter" idx="12"/>
          </p:nvPr>
        </p:nvSpPr>
        <p:spPr/>
        <p:txBody>
          <a:bodyPr/>
          <a:lstStyle/>
          <a:p>
            <a:fld id="{E36B347F-EF8D-4390-BAE4-0C9DC5D55D78}" type="slidenum">
              <a:rPr lang="en-US" smtClean="0"/>
              <a:t>‹#›</a:t>
            </a:fld>
            <a:endParaRPr lang="en-US"/>
          </a:p>
        </p:txBody>
      </p:sp>
    </p:spTree>
    <p:extLst>
      <p:ext uri="{BB962C8B-B14F-4D97-AF65-F5344CB8AC3E}">
        <p14:creationId xmlns:p14="http://schemas.microsoft.com/office/powerpoint/2010/main" val="420023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E4C5E-33DA-01D1-52D9-7EDDC56925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B6DD70-B296-29D1-110D-BA580B18F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7DA53-54E4-D702-933A-2FB30AF80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D2DA-9932-4547-9ABA-475D8D386BE9}" type="datetimeFigureOut">
              <a:rPr lang="en-US" smtClean="0"/>
              <a:t>12/13/2023</a:t>
            </a:fld>
            <a:endParaRPr lang="en-US"/>
          </a:p>
        </p:txBody>
      </p:sp>
      <p:sp>
        <p:nvSpPr>
          <p:cNvPr id="5" name="Footer Placeholder 4">
            <a:extLst>
              <a:ext uri="{FF2B5EF4-FFF2-40B4-BE49-F238E27FC236}">
                <a16:creationId xmlns:a16="http://schemas.microsoft.com/office/drawing/2014/main" id="{261E8CA1-F276-14B0-EDED-9DE26903FE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F9208-9156-4EA3-518B-D6E0BBD7AD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B347F-EF8D-4390-BAE4-0C9DC5D55D78}" type="slidenum">
              <a:rPr lang="en-US" smtClean="0"/>
              <a:t>‹#›</a:t>
            </a:fld>
            <a:endParaRPr lang="en-US"/>
          </a:p>
        </p:txBody>
      </p:sp>
    </p:spTree>
    <p:extLst>
      <p:ext uri="{BB962C8B-B14F-4D97-AF65-F5344CB8AC3E}">
        <p14:creationId xmlns:p14="http://schemas.microsoft.com/office/powerpoint/2010/main" val="1153904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874E0E-4EA5-4539-AE63-531CEF7166D7}"/>
              </a:ext>
            </a:extLst>
          </p:cNvPr>
          <p:cNvPicPr>
            <a:picLocks noChangeAspect="1"/>
          </p:cNvPicPr>
          <p:nvPr/>
        </p:nvPicPr>
        <p:blipFill rotWithShape="1">
          <a:blip r:embed="rId2">
            <a:extLst>
              <a:ext uri="{28A0092B-C50C-407E-A947-70E740481C1C}">
                <a14:useLocalDpi xmlns:a14="http://schemas.microsoft.com/office/drawing/2010/main" val="0"/>
              </a:ext>
            </a:extLst>
          </a:blip>
          <a:srcRect l="25385" r="15400" b="6796"/>
          <a:stretch/>
        </p:blipFill>
        <p:spPr>
          <a:xfrm>
            <a:off x="-355843" y="744094"/>
            <a:ext cx="3045366" cy="4793328"/>
          </a:xfrm>
          <a:prstGeom prst="rect">
            <a:avLst/>
          </a:prstGeom>
        </p:spPr>
      </p:pic>
      <p:pic>
        <p:nvPicPr>
          <p:cNvPr id="5" name="Picture 4">
            <a:extLst>
              <a:ext uri="{FF2B5EF4-FFF2-40B4-BE49-F238E27FC236}">
                <a16:creationId xmlns:a16="http://schemas.microsoft.com/office/drawing/2014/main" id="{56CFF24D-FF15-4C68-80C2-120CDC9F7B63}"/>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981737" y="-184367"/>
            <a:ext cx="7634246" cy="7270491"/>
          </a:xfrm>
          <a:prstGeom prst="rect">
            <a:avLst/>
          </a:prstGeom>
        </p:spPr>
      </p:pic>
      <p:pic>
        <p:nvPicPr>
          <p:cNvPr id="6" name="Picture 5">
            <a:extLst>
              <a:ext uri="{FF2B5EF4-FFF2-40B4-BE49-F238E27FC236}">
                <a16:creationId xmlns:a16="http://schemas.microsoft.com/office/drawing/2014/main" id="{DF71A913-3563-491C-A410-4A5C7B19CD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703" b="11698"/>
          <a:stretch/>
        </p:blipFill>
        <p:spPr>
          <a:xfrm>
            <a:off x="8690833" y="4404233"/>
            <a:ext cx="2609849" cy="2344562"/>
          </a:xfrm>
          <a:prstGeom prst="rect">
            <a:avLst/>
          </a:prstGeom>
        </p:spPr>
      </p:pic>
      <p:sp>
        <p:nvSpPr>
          <p:cNvPr id="7" name="TextBox 6">
            <a:extLst>
              <a:ext uri="{FF2B5EF4-FFF2-40B4-BE49-F238E27FC236}">
                <a16:creationId xmlns:a16="http://schemas.microsoft.com/office/drawing/2014/main" id="{18C1B58B-484A-4C3F-9600-FD803F0861FF}"/>
              </a:ext>
            </a:extLst>
          </p:cNvPr>
          <p:cNvSpPr txBox="1"/>
          <p:nvPr/>
        </p:nvSpPr>
        <p:spPr>
          <a:xfrm>
            <a:off x="3277877" y="3450879"/>
            <a:ext cx="5137945" cy="1107867"/>
          </a:xfrm>
          <a:prstGeom prst="rect">
            <a:avLst/>
          </a:prstGeom>
          <a:noFill/>
        </p:spPr>
        <p:txBody>
          <a:bodyPr wrap="none" rtlCol="0">
            <a:spAutoFit/>
          </a:bodyPr>
          <a:lstStyle/>
          <a:p>
            <a:pPr defTabSz="914309">
              <a:defRPr/>
            </a:pPr>
            <a:r>
              <a:rPr lang="en-US" sz="6599"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KHỞI ĐỘNG</a:t>
            </a:r>
          </a:p>
        </p:txBody>
      </p:sp>
    </p:spTree>
    <p:extLst>
      <p:ext uri="{BB962C8B-B14F-4D97-AF65-F5344CB8AC3E}">
        <p14:creationId xmlns:p14="http://schemas.microsoft.com/office/powerpoint/2010/main" val="3060305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p:cTn id="2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A83D08-3EFC-F9A6-0126-C986254B9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1804" cy="6858000"/>
          </a:xfrm>
          <a:prstGeom prst="rect">
            <a:avLst/>
          </a:prstGeom>
        </p:spPr>
      </p:pic>
      <p:sp>
        <p:nvSpPr>
          <p:cNvPr id="8" name="TextBox 7">
            <a:extLst>
              <a:ext uri="{FF2B5EF4-FFF2-40B4-BE49-F238E27FC236}">
                <a16:creationId xmlns:a16="http://schemas.microsoft.com/office/drawing/2014/main" id="{782E300E-AB88-A946-1F01-624540A7B228}"/>
              </a:ext>
            </a:extLst>
          </p:cNvPr>
          <p:cNvSpPr txBox="1"/>
          <p:nvPr/>
        </p:nvSpPr>
        <p:spPr>
          <a:xfrm>
            <a:off x="2433711" y="2053883"/>
            <a:ext cx="8060787" cy="1569660"/>
          </a:xfrm>
          <a:prstGeom prst="rect">
            <a:avLst/>
          </a:prstGeom>
          <a:noFill/>
        </p:spPr>
        <p:txBody>
          <a:bodyPr wrap="square" rtlCol="0">
            <a:spAutoFit/>
          </a:bodyPr>
          <a:lstStyle/>
          <a:p>
            <a:r>
              <a:rPr lang="en-US" sz="9600" dirty="0" err="1">
                <a:latin typeface="Times New Roman" panose="02020603050405020304" pitchFamily="18" charset="0"/>
                <a:cs typeface="Times New Roman" panose="02020603050405020304" pitchFamily="18" charset="0"/>
              </a:rPr>
              <a:t>Thi</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kể</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chuyện</a:t>
            </a:r>
            <a:endParaRPr lang="en-U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4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2"/>
          <a:stretch>
            <a:fillRect/>
          </a:stretch>
        </p:blipFill>
        <p:spPr>
          <a:xfrm>
            <a:off x="-110871" y="2081944"/>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866098" y="3685141"/>
            <a:ext cx="4051118" cy="1569660"/>
          </a:xfrm>
          <a:prstGeom prst="rect">
            <a:avLst/>
          </a:prstGeom>
          <a:noFill/>
        </p:spPr>
        <p:txBody>
          <a:bodyPr wrap="square" lIns="91440" tIns="45720" rIns="91440" bIns="45720">
            <a:spAutoFit/>
          </a:bodyPr>
          <a:lstStyle/>
          <a:p>
            <a:pPr algn="ctr"/>
            <a:r>
              <a:rPr lang="vi-V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TIÊU CHÍ NHẬN XÉT</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0912" y="4435020"/>
            <a:ext cx="3150580" cy="2864164"/>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4"/>
          <a:stretch>
            <a:fillRect/>
          </a:stretch>
        </p:blipFill>
        <p:spPr>
          <a:xfrm>
            <a:off x="181771" y="0"/>
            <a:ext cx="2177862" cy="3291654"/>
          </a:xfrm>
          <a:prstGeom prst="rect">
            <a:avLst/>
          </a:prstGeom>
        </p:spPr>
      </p:pic>
      <p:sp>
        <p:nvSpPr>
          <p:cNvPr id="8" name="TextBox 7">
            <a:extLst>
              <a:ext uri="{FF2B5EF4-FFF2-40B4-BE49-F238E27FC236}">
                <a16:creationId xmlns:a16="http://schemas.microsoft.com/office/drawing/2014/main" id="{335FEBBA-27C1-457F-A11B-C551EA72B29E}"/>
              </a:ext>
            </a:extLst>
          </p:cNvPr>
          <p:cNvSpPr txBox="1"/>
          <p:nvPr/>
        </p:nvSpPr>
        <p:spPr>
          <a:xfrm>
            <a:off x="5360195" y="1264922"/>
            <a:ext cx="6831012" cy="3170099"/>
          </a:xfrm>
          <a:prstGeom prst="rect">
            <a:avLst/>
          </a:prstGeom>
          <a:noFill/>
        </p:spPr>
        <p:txBody>
          <a:bodyPr wrap="square">
            <a:spAutoFit/>
          </a:bodyPr>
          <a:lstStyle/>
          <a:p>
            <a:r>
              <a:rPr lang="pt-BR"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1.Bạn kể đúng nội dung chưa?</a:t>
            </a:r>
            <a:endParaRPr lang="vi-VN"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pt-BR"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2. Giọng kể của bạn thế nào?</a:t>
            </a:r>
            <a:endParaRPr lang="vi-VN"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pt-BR"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3. Cử chỉ, động tác minh hoạ từng nội dung có sáng tạo không?có tự tin không?</a:t>
            </a:r>
            <a:endParaRPr lang="vi-VN" sz="4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908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755590-56EB-CBF1-7A63-CEE2EE19CE93}"/>
              </a:ext>
            </a:extLst>
          </p:cNvPr>
          <p:cNvPicPr>
            <a:picLocks noChangeAspect="1"/>
          </p:cNvPicPr>
          <p:nvPr/>
        </p:nvPicPr>
        <p:blipFill rotWithShape="1">
          <a:blip r:embed="rId2">
            <a:extLst>
              <a:ext uri="{28A0092B-C50C-407E-A947-70E740481C1C}">
                <a14:useLocalDpi xmlns:a14="http://schemas.microsoft.com/office/drawing/2010/main" val="0"/>
              </a:ext>
            </a:extLst>
          </a:blip>
          <a:srcRect r="1692" b="10154"/>
          <a:stretch/>
        </p:blipFill>
        <p:spPr>
          <a:xfrm>
            <a:off x="-1" y="0"/>
            <a:ext cx="12204591" cy="6858000"/>
          </a:xfrm>
          <a:prstGeom prst="rect">
            <a:avLst/>
          </a:prstGeom>
        </p:spPr>
      </p:pic>
      <p:sp>
        <p:nvSpPr>
          <p:cNvPr id="6" name="TextBox 5">
            <a:extLst>
              <a:ext uri="{FF2B5EF4-FFF2-40B4-BE49-F238E27FC236}">
                <a16:creationId xmlns:a16="http://schemas.microsoft.com/office/drawing/2014/main" id="{26F3CBC3-8B4B-2653-3007-DB79C43AC7E5}"/>
              </a:ext>
            </a:extLst>
          </p:cNvPr>
          <p:cNvSpPr txBox="1"/>
          <p:nvPr/>
        </p:nvSpPr>
        <p:spPr>
          <a:xfrm>
            <a:off x="2250830" y="1674056"/>
            <a:ext cx="8454683" cy="1938992"/>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Chia </a:t>
            </a:r>
            <a:r>
              <a:rPr lang="en-US" sz="6000" dirty="0" err="1">
                <a:latin typeface="Times New Roman" panose="02020603050405020304" pitchFamily="18" charset="0"/>
                <a:cs typeface="Times New Roman" panose="02020603050405020304" pitchFamily="18" charset="0"/>
              </a:rPr>
              <a:t>sẻ</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về</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cách</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chăm</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sóc</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bảo</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vệ</a:t>
            </a:r>
            <a:r>
              <a:rPr lang="en-US" sz="6000" dirty="0">
                <a:latin typeface="Times New Roman" panose="02020603050405020304" pitchFamily="18" charset="0"/>
                <a:cs typeface="Times New Roman" panose="02020603050405020304" pitchFamily="18" charset="0"/>
              </a:rPr>
              <a:t> </a:t>
            </a:r>
            <a:r>
              <a:rPr lang="en-US" sz="6000">
                <a:latin typeface="Times New Roman" panose="02020603050405020304" pitchFamily="18" charset="0"/>
                <a:cs typeface="Times New Roman" panose="02020603050405020304" pitchFamily="18" charset="0"/>
              </a:rPr>
              <a:t>răng</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miệng</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816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D61141-7398-F799-5EF5-CBC46D02A4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22557D5-F8D5-A20D-F8BA-49D3567F80AD}"/>
              </a:ext>
            </a:extLst>
          </p:cNvPr>
          <p:cNvSpPr txBox="1"/>
          <p:nvPr/>
        </p:nvSpPr>
        <p:spPr>
          <a:xfrm>
            <a:off x="2799471" y="3024554"/>
            <a:ext cx="7554351" cy="2123658"/>
          </a:xfrm>
          <a:prstGeom prst="rect">
            <a:avLst/>
          </a:prstGeom>
          <a:noFill/>
        </p:spPr>
        <p:txBody>
          <a:bodyPr wrap="square" rtlCol="0">
            <a:spAutoFit/>
          </a:bodyPr>
          <a:lstStyle/>
          <a:p>
            <a:pPr algn="ctr"/>
            <a:r>
              <a:rPr lang="en-US" sz="6600" dirty="0" err="1">
                <a:latin typeface="Times New Roman" panose="02020603050405020304" pitchFamily="18" charset="0"/>
                <a:cs typeface="Times New Roman" panose="02020603050405020304" pitchFamily="18" charset="0"/>
              </a:rPr>
              <a:t>Cảm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ơn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các</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em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đã</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tham</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gia</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tiết</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học</a:t>
            </a:r>
            <a:r>
              <a:rPr lang="en-US" sz="6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7731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5E96F283-9AB8-239E-0C5B-C82779D1E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6" b="18188"/>
          <a:stretch/>
        </p:blipFill>
        <p:spPr>
          <a:xfrm>
            <a:off x="-156051" y="-296214"/>
            <a:ext cx="12191980" cy="6856718"/>
          </a:xfrm>
          <a:prstGeom prst="rect">
            <a:avLst/>
          </a:prstGeom>
        </p:spPr>
      </p:pic>
      <p:sp>
        <p:nvSpPr>
          <p:cNvPr id="6" name="TextBox 5">
            <a:extLst>
              <a:ext uri="{FF2B5EF4-FFF2-40B4-BE49-F238E27FC236}">
                <a16:creationId xmlns:a16="http://schemas.microsoft.com/office/drawing/2014/main" id="{0D0CAFE2-9E12-9BFF-CF0F-54EC435CA233}"/>
              </a:ext>
            </a:extLst>
          </p:cNvPr>
          <p:cNvSpPr txBox="1"/>
          <p:nvPr/>
        </p:nvSpPr>
        <p:spPr>
          <a:xfrm>
            <a:off x="920886" y="1648496"/>
            <a:ext cx="10103430" cy="1938992"/>
          </a:xfrm>
          <a:prstGeom prst="rect">
            <a:avLst/>
          </a:prstGeom>
          <a:noFill/>
        </p:spPr>
        <p:txBody>
          <a:bodyPr wrap="square" rtlCol="0">
            <a:spAutoFit/>
          </a:bodyPr>
          <a:lstStyle/>
          <a:p>
            <a:pPr algn="ctr" defTabSz="914286">
              <a:defRPr/>
            </a:pPr>
            <a:r>
              <a:rPr lang="en-US" sz="6000" b="1" dirty="0" err="1" smtClean="0">
                <a:solidFill>
                  <a:srgbClr val="002060"/>
                </a:solidFill>
                <a:latin typeface="UTM Avo" panose="02040603050506020204" pitchFamily="18" charset="0"/>
                <a:cs typeface="Arial" panose="020B0604020202020204" pitchFamily="34" charset="0"/>
              </a:rPr>
              <a:t>Tiếng</a:t>
            </a:r>
            <a:r>
              <a:rPr lang="en-US" sz="6000" b="1" dirty="0" smtClean="0">
                <a:solidFill>
                  <a:srgbClr val="002060"/>
                </a:solidFill>
                <a:latin typeface="UTM Avo" panose="02040603050506020204" pitchFamily="18" charset="0"/>
                <a:cs typeface="Arial" panose="020B0604020202020204" pitchFamily="34" charset="0"/>
              </a:rPr>
              <a:t> </a:t>
            </a:r>
            <a:r>
              <a:rPr lang="en-US" sz="6000" b="1" dirty="0" err="1" smtClean="0">
                <a:solidFill>
                  <a:srgbClr val="002060"/>
                </a:solidFill>
                <a:latin typeface="UTM Avo" panose="02040603050506020204" pitchFamily="18" charset="0"/>
                <a:cs typeface="Arial" panose="020B0604020202020204" pitchFamily="34" charset="0"/>
              </a:rPr>
              <a:t>Việt</a:t>
            </a:r>
            <a:endParaRPr lang="en-US" sz="6000" dirty="0" smtClean="0">
              <a:solidFill>
                <a:srgbClr val="002060"/>
              </a:solidFill>
              <a:latin typeface="UTM Avo" panose="02040603050506020204" pitchFamily="18" charset="0"/>
              <a:cs typeface="Arial" panose="020B0604020202020204" pitchFamily="34" charset="0"/>
            </a:endParaRPr>
          </a:p>
          <a:p>
            <a:pPr algn="ctr" defTabSz="914286">
              <a:defRPr/>
            </a:pPr>
            <a:r>
              <a:rPr lang="en-US" sz="6000" b="1" dirty="0" err="1" smtClean="0">
                <a:solidFill>
                  <a:srgbClr val="FF0000"/>
                </a:solidFill>
                <a:latin typeface="UTM Avo" panose="02040603050506020204" pitchFamily="18" charset="0"/>
                <a:cs typeface="Arial" panose="020B0604020202020204" pitchFamily="34" charset="0"/>
              </a:rPr>
              <a:t>Nghe</a:t>
            </a:r>
            <a:r>
              <a:rPr lang="en-US" sz="6000" b="1" dirty="0" smtClean="0">
                <a:solidFill>
                  <a:srgbClr val="FF0000"/>
                </a:solidFill>
                <a:latin typeface="UTM Avo" panose="02040603050506020204" pitchFamily="18" charset="0"/>
                <a:cs typeface="Arial" panose="020B0604020202020204" pitchFamily="34" charset="0"/>
              </a:rPr>
              <a:t> – </a:t>
            </a:r>
            <a:r>
              <a:rPr lang="en-US" sz="6000" b="1" dirty="0" err="1" smtClean="0">
                <a:solidFill>
                  <a:srgbClr val="FF0000"/>
                </a:solidFill>
                <a:latin typeface="UTM Avo" panose="02040603050506020204" pitchFamily="18" charset="0"/>
                <a:cs typeface="Arial" panose="020B0604020202020204" pitchFamily="34" charset="0"/>
              </a:rPr>
              <a:t>kể</a:t>
            </a:r>
            <a:r>
              <a:rPr lang="en-US" sz="6000" b="1" dirty="0" smtClean="0">
                <a:solidFill>
                  <a:srgbClr val="FF0000"/>
                </a:solidFill>
                <a:latin typeface="UTM Avo" panose="02040603050506020204" pitchFamily="18" charset="0"/>
                <a:cs typeface="Arial" panose="020B0604020202020204" pitchFamily="34" charset="0"/>
              </a:rPr>
              <a:t>: </a:t>
            </a:r>
            <a:r>
              <a:rPr lang="en-US" sz="6000" b="1" dirty="0" err="1" smtClean="0">
                <a:solidFill>
                  <a:srgbClr val="FF0000"/>
                </a:solidFill>
                <a:latin typeface="UTM Avo" panose="02040603050506020204" pitchFamily="18" charset="0"/>
                <a:cs typeface="Arial" panose="020B0604020202020204" pitchFamily="34" charset="0"/>
              </a:rPr>
              <a:t>Chếc</a:t>
            </a:r>
            <a:r>
              <a:rPr lang="en-US" sz="6000" b="1" dirty="0" smtClean="0">
                <a:solidFill>
                  <a:srgbClr val="FF0000"/>
                </a:solidFill>
                <a:latin typeface="UTM Avo" panose="02040603050506020204" pitchFamily="18" charset="0"/>
                <a:cs typeface="Arial" panose="020B0604020202020204" pitchFamily="34" charset="0"/>
              </a:rPr>
              <a:t> </a:t>
            </a:r>
            <a:r>
              <a:rPr lang="en-US" sz="6000" b="1" dirty="0" err="1" smtClean="0">
                <a:solidFill>
                  <a:srgbClr val="FF0000"/>
                </a:solidFill>
                <a:latin typeface="UTM Avo" panose="02040603050506020204" pitchFamily="18" charset="0"/>
                <a:cs typeface="Arial" panose="020B0604020202020204" pitchFamily="34" charset="0"/>
              </a:rPr>
              <a:t>răng</a:t>
            </a:r>
            <a:r>
              <a:rPr lang="en-US" sz="6000" b="1" dirty="0" smtClean="0">
                <a:solidFill>
                  <a:srgbClr val="FF0000"/>
                </a:solidFill>
                <a:latin typeface="UTM Avo" panose="02040603050506020204" pitchFamily="18" charset="0"/>
                <a:cs typeface="Arial" panose="020B0604020202020204" pitchFamily="34" charset="0"/>
              </a:rPr>
              <a:t> </a:t>
            </a:r>
            <a:r>
              <a:rPr lang="en-US" sz="6000" b="1" dirty="0" err="1" smtClean="0">
                <a:solidFill>
                  <a:srgbClr val="FF0000"/>
                </a:solidFill>
                <a:latin typeface="UTM Avo" panose="02040603050506020204" pitchFamily="18" charset="0"/>
                <a:cs typeface="Arial" panose="020B0604020202020204" pitchFamily="34" charset="0"/>
              </a:rPr>
              <a:t>rụng</a:t>
            </a:r>
            <a:endParaRPr lang="en-US" sz="60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3752881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3470AB-70B3-5B13-9896-E37BDC079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57" y="0"/>
            <a:ext cx="9376229" cy="6858000"/>
          </a:xfrm>
          <a:prstGeom prst="rect">
            <a:avLst/>
          </a:prstGeom>
        </p:spPr>
      </p:pic>
    </p:spTree>
    <p:extLst>
      <p:ext uri="{BB962C8B-B14F-4D97-AF65-F5344CB8AC3E}">
        <p14:creationId xmlns:p14="http://schemas.microsoft.com/office/powerpoint/2010/main" val="209669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5E96F283-9AB8-239E-0C5B-C82779D1E0E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26" b="18188"/>
          <a:stretch/>
        </p:blipFill>
        <p:spPr>
          <a:xfrm>
            <a:off x="-156051" y="-296214"/>
            <a:ext cx="12191980" cy="6856718"/>
          </a:xfrm>
          <a:prstGeom prst="rect">
            <a:avLst/>
          </a:prstGeom>
        </p:spPr>
      </p:pic>
      <p:sp>
        <p:nvSpPr>
          <p:cNvPr id="6" name="TextBox 5">
            <a:extLst>
              <a:ext uri="{FF2B5EF4-FFF2-40B4-BE49-F238E27FC236}">
                <a16:creationId xmlns:a16="http://schemas.microsoft.com/office/drawing/2014/main" id="{0D0CAFE2-9E12-9BFF-CF0F-54EC435CA233}"/>
              </a:ext>
            </a:extLst>
          </p:cNvPr>
          <p:cNvSpPr txBox="1"/>
          <p:nvPr/>
        </p:nvSpPr>
        <p:spPr>
          <a:xfrm>
            <a:off x="920886" y="1648496"/>
            <a:ext cx="10103430" cy="1938992"/>
          </a:xfrm>
          <a:prstGeom prst="rect">
            <a:avLst/>
          </a:prstGeom>
          <a:noFill/>
        </p:spPr>
        <p:txBody>
          <a:bodyPr wrap="square" rtlCol="0">
            <a:spAutoFit/>
          </a:bodyPr>
          <a:lstStyle/>
          <a:p>
            <a:pPr algn="ctr" defTabSz="914286">
              <a:defRPr/>
            </a:pPr>
            <a:r>
              <a:rPr lang="en-US" sz="6000" b="1" dirty="0" err="1" smtClean="0">
                <a:solidFill>
                  <a:srgbClr val="002060"/>
                </a:solidFill>
                <a:latin typeface="UTM Avo" panose="02040603050506020204" pitchFamily="18" charset="0"/>
                <a:cs typeface="Arial" panose="020B0604020202020204" pitchFamily="34" charset="0"/>
              </a:rPr>
              <a:t>Tên</a:t>
            </a:r>
            <a:r>
              <a:rPr lang="en-US" sz="6000" b="1" dirty="0" smtClean="0">
                <a:solidFill>
                  <a:srgbClr val="002060"/>
                </a:solidFill>
                <a:latin typeface="UTM Avo" panose="02040603050506020204" pitchFamily="18" charset="0"/>
                <a:cs typeface="Arial" panose="020B0604020202020204" pitchFamily="34" charset="0"/>
              </a:rPr>
              <a:t> </a:t>
            </a:r>
            <a:r>
              <a:rPr lang="en-US" sz="6000" b="1" dirty="0" err="1" smtClean="0">
                <a:solidFill>
                  <a:srgbClr val="002060"/>
                </a:solidFill>
                <a:latin typeface="UTM Avo" panose="02040603050506020204" pitchFamily="18" charset="0"/>
                <a:cs typeface="Arial" panose="020B0604020202020204" pitchFamily="34" charset="0"/>
              </a:rPr>
              <a:t>nước</a:t>
            </a:r>
            <a:r>
              <a:rPr lang="en-US" sz="6000" b="1" dirty="0" smtClean="0">
                <a:solidFill>
                  <a:srgbClr val="002060"/>
                </a:solidFill>
                <a:latin typeface="UTM Avo" panose="02040603050506020204" pitchFamily="18" charset="0"/>
                <a:cs typeface="Arial" panose="020B0604020202020204" pitchFamily="34" charset="0"/>
              </a:rPr>
              <a:t>:</a:t>
            </a:r>
            <a:endParaRPr lang="en-US" sz="6000" dirty="0" smtClean="0">
              <a:solidFill>
                <a:srgbClr val="002060"/>
              </a:solidFill>
              <a:latin typeface="UTM Avo" panose="02040603050506020204" pitchFamily="18" charset="0"/>
              <a:cs typeface="Arial" panose="020B0604020202020204" pitchFamily="34" charset="0"/>
            </a:endParaRPr>
          </a:p>
          <a:p>
            <a:pPr algn="ctr" defTabSz="914286">
              <a:defRPr/>
            </a:pPr>
            <a:r>
              <a:rPr lang="en-US" sz="6000" b="1" dirty="0" err="1" smtClean="0">
                <a:solidFill>
                  <a:srgbClr val="FF0000"/>
                </a:solidFill>
                <a:latin typeface="UTM Avo" panose="02040603050506020204" pitchFamily="18" charset="0"/>
                <a:cs typeface="Arial" panose="020B0604020202020204" pitchFamily="34" charset="0"/>
              </a:rPr>
              <a:t>Mỹ</a:t>
            </a:r>
            <a:r>
              <a:rPr lang="en-US" sz="6000" b="1" dirty="0" smtClean="0">
                <a:solidFill>
                  <a:srgbClr val="FF0000"/>
                </a:solidFill>
                <a:latin typeface="UTM Avo" panose="02040603050506020204" pitchFamily="18" charset="0"/>
                <a:cs typeface="Arial" panose="020B0604020202020204" pitchFamily="34" charset="0"/>
              </a:rPr>
              <a:t>; </a:t>
            </a:r>
            <a:r>
              <a:rPr lang="en-US" sz="6000" b="1" dirty="0" err="1" smtClean="0">
                <a:solidFill>
                  <a:srgbClr val="FF0000"/>
                </a:solidFill>
                <a:latin typeface="UTM Avo" panose="02040603050506020204" pitchFamily="18" charset="0"/>
                <a:cs typeface="Arial" panose="020B0604020202020204" pitchFamily="34" charset="0"/>
              </a:rPr>
              <a:t>Pháp</a:t>
            </a:r>
            <a:r>
              <a:rPr lang="en-US" sz="6000" b="1" dirty="0" smtClean="0">
                <a:solidFill>
                  <a:srgbClr val="FF0000"/>
                </a:solidFill>
                <a:latin typeface="UTM Avo" panose="02040603050506020204" pitchFamily="18" charset="0"/>
                <a:cs typeface="Arial" panose="020B0604020202020204" pitchFamily="34" charset="0"/>
              </a:rPr>
              <a:t>; </a:t>
            </a:r>
            <a:r>
              <a:rPr lang="en-US" sz="6000" b="1" dirty="0" err="1" smtClean="0">
                <a:solidFill>
                  <a:srgbClr val="FF0000"/>
                </a:solidFill>
                <a:latin typeface="UTM Avo" panose="02040603050506020204" pitchFamily="18" charset="0"/>
                <a:cs typeface="Arial" panose="020B0604020202020204" pitchFamily="34" charset="0"/>
              </a:rPr>
              <a:t>Tây</a:t>
            </a:r>
            <a:r>
              <a:rPr lang="en-US" sz="6000" b="1" dirty="0" smtClean="0">
                <a:solidFill>
                  <a:srgbClr val="FF0000"/>
                </a:solidFill>
                <a:latin typeface="UTM Avo" panose="02040603050506020204" pitchFamily="18" charset="0"/>
                <a:cs typeface="Arial" panose="020B0604020202020204" pitchFamily="34" charset="0"/>
              </a:rPr>
              <a:t> Ban </a:t>
            </a:r>
            <a:r>
              <a:rPr lang="en-US" sz="6000" b="1" dirty="0" err="1" smtClean="0">
                <a:solidFill>
                  <a:srgbClr val="FF0000"/>
                </a:solidFill>
                <a:latin typeface="UTM Avo" panose="02040603050506020204" pitchFamily="18" charset="0"/>
                <a:cs typeface="Arial" panose="020B0604020202020204" pitchFamily="34" charset="0"/>
              </a:rPr>
              <a:t>Nha</a:t>
            </a:r>
            <a:endParaRPr lang="en-US" sz="60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653340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3470AB-70B3-5B13-9896-E37BDC079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57" y="0"/>
            <a:ext cx="9376229" cy="6858000"/>
          </a:xfrm>
          <a:prstGeom prst="rect">
            <a:avLst/>
          </a:prstGeom>
        </p:spPr>
      </p:pic>
    </p:spTree>
    <p:extLst>
      <p:ext uri="{BB962C8B-B14F-4D97-AF65-F5344CB8AC3E}">
        <p14:creationId xmlns:p14="http://schemas.microsoft.com/office/powerpoint/2010/main" val="57924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AB4C1801-6298-1D19-3D9D-F4FB83F82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814733"/>
            <a:ext cx="4962296" cy="490026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Square&#10;&#10;Description automatically generated with low confidence">
            <a:extLst>
              <a:ext uri="{FF2B5EF4-FFF2-40B4-BE49-F238E27FC236}">
                <a16:creationId xmlns:a16="http://schemas.microsoft.com/office/drawing/2014/main" id="{F69243A1-7C0A-DB40-5DB8-B02FA5F9D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218" y="480060"/>
            <a:ext cx="5942770" cy="5897880"/>
          </a:xfrm>
          <a:prstGeom prst="rect">
            <a:avLst/>
          </a:prstGeom>
        </p:spPr>
      </p:pic>
      <p:sp>
        <p:nvSpPr>
          <p:cNvPr id="4" name="TextBox 3">
            <a:extLst>
              <a:ext uri="{FF2B5EF4-FFF2-40B4-BE49-F238E27FC236}">
                <a16:creationId xmlns:a16="http://schemas.microsoft.com/office/drawing/2014/main" id="{E881BFC1-24B7-D7AE-A188-1EAE7753C941}"/>
              </a:ext>
            </a:extLst>
          </p:cNvPr>
          <p:cNvSpPr txBox="1"/>
          <p:nvPr/>
        </p:nvSpPr>
        <p:spPr>
          <a:xfrm>
            <a:off x="7118252" y="2299903"/>
            <a:ext cx="4023359" cy="2677656"/>
          </a:xfrm>
          <a:prstGeom prst="rect">
            <a:avLst/>
          </a:prstGeom>
          <a:noFill/>
        </p:spPr>
        <p:txBody>
          <a:bodyPr wrap="square" rtlCol="0">
            <a:spAutoFit/>
          </a:bodyPr>
          <a:lstStyle/>
          <a:p>
            <a:pPr marL="0" marR="0">
              <a:spcBef>
                <a:spcPts val="0"/>
              </a:spcBef>
              <a:spcAft>
                <a:spcPts val="0"/>
              </a:spcAft>
            </a:pPr>
            <a:r>
              <a:rPr lang="vi-VN" sz="2400" dirty="0">
                <a:effectLst/>
                <a:latin typeface="Times New Roman" panose="02020603050405020304" pitchFamily="18" charset="0"/>
                <a:ea typeface="Times New Roman" panose="02020603050405020304" pitchFamily="18" charset="0"/>
              </a:rPr>
              <a:t>Ở Mỹ, các em tin rằng Thần Răng sẽ ghé thăm, mang cái răng đó đi và đặt dưới gối cho các em mấy đồng tiền. Còn ở Pháp, Thần Răng cũng ghé thăm và cho các em một món đồ chơi nho nhỏ.</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43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EB4AFAF6-B3AB-4366-B67F-9947A5F91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48" y="1168483"/>
            <a:ext cx="5291666" cy="4868332"/>
          </a:xfrm>
          <a:prstGeom prst="rect">
            <a:avLst/>
          </a:prstGeom>
        </p:spPr>
      </p:pic>
      <p:pic>
        <p:nvPicPr>
          <p:cNvPr id="3" name="Picture 2" descr="Shape&#10;&#10;Description automatically generated">
            <a:extLst>
              <a:ext uri="{FF2B5EF4-FFF2-40B4-BE49-F238E27FC236}">
                <a16:creationId xmlns:a16="http://schemas.microsoft.com/office/drawing/2014/main" id="{1164A40D-CAA7-7648-F5A0-B4BAD4796B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880" y="1078331"/>
            <a:ext cx="6390120" cy="5271849"/>
          </a:xfrm>
          <a:prstGeom prst="rect">
            <a:avLst/>
          </a:prstGeom>
        </p:spPr>
      </p:pic>
      <p:sp>
        <p:nvSpPr>
          <p:cNvPr id="4" name="TextBox 3">
            <a:extLst>
              <a:ext uri="{FF2B5EF4-FFF2-40B4-BE49-F238E27FC236}">
                <a16:creationId xmlns:a16="http://schemas.microsoft.com/office/drawing/2014/main" id="{33F76C74-91D4-DD53-EA74-29231CD0550E}"/>
              </a:ext>
            </a:extLst>
          </p:cNvPr>
          <p:cNvSpPr txBox="1"/>
          <p:nvPr/>
        </p:nvSpPr>
        <p:spPr>
          <a:xfrm>
            <a:off x="6569613" y="1838818"/>
            <a:ext cx="5130567" cy="2677656"/>
          </a:xfrm>
          <a:prstGeom prst="rect">
            <a:avLst/>
          </a:prstGeom>
          <a:noFill/>
        </p:spPr>
        <p:txBody>
          <a:bodyPr wrap="square" rtlCol="0">
            <a:spAutoFit/>
          </a:bodyPr>
          <a:lstStyle/>
          <a:p>
            <a:pPr marL="0" marR="0">
              <a:spcBef>
                <a:spcPts val="0"/>
              </a:spcBef>
              <a:spcAft>
                <a:spcPts val="0"/>
              </a:spcAft>
            </a:pPr>
            <a:r>
              <a:rPr lang="en-US" dirty="0">
                <a:solidFill>
                  <a:srgbClr val="000000"/>
                </a:solidFill>
                <a:latin typeface="Times New Roman" panose="02020603050405020304" pitchFamily="18" charset="0"/>
                <a:ea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rPr>
              <a:t>Trẻ em sẽ ném chiếc răng rụng lên mái nhà, nếu đó là răng của hàm dưới. Còn nếu chiếc răng rụng là của hàm trên thì ném xuống gầm giường. Vừa ném chiếc răng, các em vừa nói: “Chuột chuột chí chí! Mày lấy răng tao, tao lấy răng mày.”</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86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BE3FA7-0D70-4431-814F-D8C40576E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Teams&#10;&#10;Description automatically generated">
            <a:extLst>
              <a:ext uri="{FF2B5EF4-FFF2-40B4-BE49-F238E27FC236}">
                <a16:creationId xmlns:a16="http://schemas.microsoft.com/office/drawing/2014/main" id="{0D60A862-9F8C-D51C-9632-D3F9BDAC4901}"/>
              </a:ext>
            </a:extLst>
          </p:cNvPr>
          <p:cNvPicPr>
            <a:picLocks noChangeAspect="1"/>
          </p:cNvPicPr>
          <p:nvPr/>
        </p:nvPicPr>
        <p:blipFill rotWithShape="1">
          <a:blip r:embed="rId2">
            <a:extLst>
              <a:ext uri="{28A0092B-C50C-407E-A947-70E740481C1C}">
                <a14:useLocalDpi xmlns:a14="http://schemas.microsoft.com/office/drawing/2010/main" val="0"/>
              </a:ext>
            </a:extLst>
          </a:blip>
          <a:srcRect r="307"/>
          <a:stretch/>
        </p:blipFill>
        <p:spPr>
          <a:xfrm>
            <a:off x="321731" y="557189"/>
            <a:ext cx="5668684" cy="5743618"/>
          </a:xfrm>
          <a:prstGeom prst="rect">
            <a:avLst/>
          </a:prstGeom>
        </p:spPr>
      </p:pic>
      <p:pic>
        <p:nvPicPr>
          <p:cNvPr id="3" name="Picture 2" descr="Diagram&#10;&#10;Description automatically generated">
            <a:extLst>
              <a:ext uri="{FF2B5EF4-FFF2-40B4-BE49-F238E27FC236}">
                <a16:creationId xmlns:a16="http://schemas.microsoft.com/office/drawing/2014/main" id="{7511ACE8-762D-5852-5A96-1E49578907B1}"/>
              </a:ext>
            </a:extLst>
          </p:cNvPr>
          <p:cNvPicPr>
            <a:picLocks noChangeAspect="1"/>
          </p:cNvPicPr>
          <p:nvPr/>
        </p:nvPicPr>
        <p:blipFill rotWithShape="1">
          <a:blip r:embed="rId3">
            <a:extLst>
              <a:ext uri="{28A0092B-C50C-407E-A947-70E740481C1C}">
                <a14:useLocalDpi xmlns:a14="http://schemas.microsoft.com/office/drawing/2010/main" val="0"/>
              </a:ext>
            </a:extLst>
          </a:blip>
          <a:srcRect l="7808" r="4999" b="1"/>
          <a:stretch/>
        </p:blipFill>
        <p:spPr>
          <a:xfrm>
            <a:off x="6195375" y="188686"/>
            <a:ext cx="5995101" cy="6112121"/>
          </a:xfrm>
          <a:prstGeom prst="rect">
            <a:avLst/>
          </a:prstGeom>
        </p:spPr>
      </p:pic>
      <p:sp>
        <p:nvSpPr>
          <p:cNvPr id="7" name="TextBox 6">
            <a:extLst>
              <a:ext uri="{FF2B5EF4-FFF2-40B4-BE49-F238E27FC236}">
                <a16:creationId xmlns:a16="http://schemas.microsoft.com/office/drawing/2014/main" id="{C269BA7B-561B-ECF3-383B-8E247C393F40}"/>
              </a:ext>
            </a:extLst>
          </p:cNvPr>
          <p:cNvSpPr txBox="1"/>
          <p:nvPr/>
        </p:nvSpPr>
        <p:spPr>
          <a:xfrm>
            <a:off x="7096761" y="2836783"/>
            <a:ext cx="4452815" cy="1569660"/>
          </a:xfrm>
          <a:prstGeom prst="rect">
            <a:avLst/>
          </a:prstGeom>
          <a:noFill/>
        </p:spPr>
        <p:txBody>
          <a:bodyPr wrap="square">
            <a:spAutoFit/>
          </a:bodyPr>
          <a:lstStyle/>
          <a:p>
            <a:pPr marL="0" marR="0">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Trẻ em nước nào cũng ao ước có những chiếc răng mới thật chắc, thật đẹp.</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53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1F60BC9F-254C-B64E-D882-E2EB1CBA2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66" y="0"/>
            <a:ext cx="4153320" cy="2685143"/>
          </a:xfrm>
          <a:prstGeom prst="rect">
            <a:avLst/>
          </a:prstGeom>
        </p:spPr>
      </p:pic>
      <p:pic>
        <p:nvPicPr>
          <p:cNvPr id="8" name="Picture 7" descr="Square&#10;&#10;Description automatically generated with low confidence">
            <a:extLst>
              <a:ext uri="{FF2B5EF4-FFF2-40B4-BE49-F238E27FC236}">
                <a16:creationId xmlns:a16="http://schemas.microsoft.com/office/drawing/2014/main" id="{B8806E12-D8E5-879F-D1D9-FAFA07FB1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457" y="0"/>
            <a:ext cx="7663543" cy="6858000"/>
          </a:xfrm>
          <a:prstGeom prst="rect">
            <a:avLst/>
          </a:prstGeom>
        </p:spPr>
      </p:pic>
      <p:sp>
        <p:nvSpPr>
          <p:cNvPr id="9" name="TextBox 8">
            <a:extLst>
              <a:ext uri="{FF2B5EF4-FFF2-40B4-BE49-F238E27FC236}">
                <a16:creationId xmlns:a16="http://schemas.microsoft.com/office/drawing/2014/main" id="{2373F05D-8B22-5282-E22E-84D4910ACDF8}"/>
              </a:ext>
            </a:extLst>
          </p:cNvPr>
          <p:cNvSpPr txBox="1"/>
          <p:nvPr/>
        </p:nvSpPr>
        <p:spPr>
          <a:xfrm>
            <a:off x="519164" y="665462"/>
            <a:ext cx="3729279" cy="1354217"/>
          </a:xfrm>
          <a:prstGeom prst="rect">
            <a:avLst/>
          </a:prstGeom>
          <a:noFill/>
        </p:spPr>
        <p:txBody>
          <a:bodyPr wrap="square" rtlCol="0">
            <a:spAutoFit/>
          </a:bodyPr>
          <a:lstStyle/>
          <a:p>
            <a:pPr algn="ctr"/>
            <a:r>
              <a:rPr lang="vi-VN" sz="18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Qua bài trên, </a:t>
            </a:r>
            <a:endParaRPr lang="en-US" sz="3200" dirty="0">
              <a:effectLst/>
              <a:latin typeface="Times New Roman" panose="02020603050405020304" pitchFamily="18" charset="0"/>
              <a:ea typeface="Times New Roman" panose="02020603050405020304" pitchFamily="18" charset="0"/>
            </a:endParaRPr>
          </a:p>
          <a:p>
            <a:pPr algn="ctr"/>
            <a:r>
              <a:rPr lang="vi-VN" sz="3200" dirty="0">
                <a:effectLst/>
                <a:latin typeface="Times New Roman" panose="02020603050405020304" pitchFamily="18" charset="0"/>
                <a:ea typeface="Times New Roman" panose="02020603050405020304" pitchFamily="18" charset="0"/>
              </a:rPr>
              <a:t>các em hiểu điều gì?</a:t>
            </a:r>
            <a:endParaRPr lang="en-US" sz="3200" dirty="0">
              <a:effectLst/>
              <a:latin typeface="Times New Roman" panose="02020603050405020304" pitchFamily="18" charset="0"/>
              <a:ea typeface="Times New Roman" panose="02020603050405020304" pitchFamily="18" charset="0"/>
            </a:endParaRPr>
          </a:p>
          <a:p>
            <a:endParaRPr lang="en-US" dirty="0"/>
          </a:p>
        </p:txBody>
      </p:sp>
      <p:sp>
        <p:nvSpPr>
          <p:cNvPr id="11" name="TextBox 10">
            <a:extLst>
              <a:ext uri="{FF2B5EF4-FFF2-40B4-BE49-F238E27FC236}">
                <a16:creationId xmlns:a16="http://schemas.microsoft.com/office/drawing/2014/main" id="{E3FCE7EE-8AE9-FE79-D21C-37A74BBD597A}"/>
              </a:ext>
            </a:extLst>
          </p:cNvPr>
          <p:cNvSpPr txBox="1"/>
          <p:nvPr/>
        </p:nvSpPr>
        <p:spPr>
          <a:xfrm>
            <a:off x="6214234" y="2309037"/>
            <a:ext cx="5208732" cy="2831544"/>
          </a:xfrm>
          <a:prstGeom prst="rect">
            <a:avLst/>
          </a:prstGeom>
          <a:noFill/>
        </p:spPr>
        <p:txBody>
          <a:bodyPr wrap="square" rtlCol="0">
            <a:spAutoFit/>
          </a:bodyPr>
          <a:lstStyle/>
          <a:p>
            <a:pPr marL="0" marR="0">
              <a:spcBef>
                <a:spcPts val="0"/>
              </a:spcBef>
              <a:spcAft>
                <a:spcPts val="0"/>
              </a:spcAft>
            </a:pPr>
            <a:r>
              <a:rPr lang="vi-VN" sz="18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Mỗi nước có phong tục khác nhau về chiếc răng rụng. Nhưng trẻ em nước nào cũng ao ước có những chiếc răng mới thật chắc, thật đẹp.</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57607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257</Words>
  <Application>Microsoft Office PowerPoint</Application>
  <PresentationFormat>Widescreen</PresentationFormat>
  <Paragraphs>18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Teams Pro09</dc:creator>
  <cp:lastModifiedBy>Admin</cp:lastModifiedBy>
  <cp:revision>17</cp:revision>
  <dcterms:created xsi:type="dcterms:W3CDTF">2022-09-06T18:47:40Z</dcterms:created>
  <dcterms:modified xsi:type="dcterms:W3CDTF">2023-12-13T06:02:12Z</dcterms:modified>
</cp:coreProperties>
</file>