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761" r:id="rId2"/>
    <p:sldMasterId id="2147483774" r:id="rId3"/>
    <p:sldMasterId id="2147483787" r:id="rId4"/>
  </p:sldMasterIdLst>
  <p:notesMasterIdLst>
    <p:notesMasterId r:id="rId29"/>
  </p:notesMasterIdLst>
  <p:sldIdLst>
    <p:sldId id="355" r:id="rId5"/>
    <p:sldId id="297" r:id="rId6"/>
    <p:sldId id="357" r:id="rId7"/>
    <p:sldId id="337" r:id="rId8"/>
    <p:sldId id="374" r:id="rId9"/>
    <p:sldId id="358" r:id="rId10"/>
    <p:sldId id="359" r:id="rId11"/>
    <p:sldId id="360" r:id="rId12"/>
    <p:sldId id="361" r:id="rId13"/>
    <p:sldId id="306" r:id="rId14"/>
    <p:sldId id="363" r:id="rId15"/>
    <p:sldId id="362" r:id="rId16"/>
    <p:sldId id="372" r:id="rId17"/>
    <p:sldId id="365" r:id="rId18"/>
    <p:sldId id="373" r:id="rId19"/>
    <p:sldId id="364" r:id="rId20"/>
    <p:sldId id="366" r:id="rId21"/>
    <p:sldId id="367" r:id="rId22"/>
    <p:sldId id="351" r:id="rId23"/>
    <p:sldId id="352" r:id="rId24"/>
    <p:sldId id="353" r:id="rId25"/>
    <p:sldId id="370" r:id="rId26"/>
    <p:sldId id="344" r:id="rId27"/>
    <p:sldId id="32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0000FF"/>
    <a:srgbClr val="990000"/>
    <a:srgbClr val="FFFF00"/>
    <a:srgbClr val="00FF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2540" autoAdjust="0"/>
  </p:normalViewPr>
  <p:slideViewPr>
    <p:cSldViewPr>
      <p:cViewPr varScale="1">
        <p:scale>
          <a:sx n="73" d="100"/>
          <a:sy n="73" d="100"/>
        </p:scale>
        <p:origin x="1290" y="7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9851ED-1BE5-45CC-B47C-8E79AC87F0B3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599AD5-2B39-40F4-BBD2-A741B89E9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>
                  <a:gd name="T0" fmla="*/ 22665 w 596"/>
                  <a:gd name="T1" fmla="*/ 504233 h 666"/>
                  <a:gd name="T2" fmla="*/ 8114 w 596"/>
                  <a:gd name="T3" fmla="*/ 464397 h 666"/>
                  <a:gd name="T4" fmla="*/ 0 w 596"/>
                  <a:gd name="T5" fmla="*/ 393505 h 666"/>
                  <a:gd name="T6" fmla="*/ 5647 w 596"/>
                  <a:gd name="T7" fmla="*/ 302568 h 666"/>
                  <a:gd name="T8" fmla="*/ 35032 w 596"/>
                  <a:gd name="T9" fmla="*/ 205849 h 666"/>
                  <a:gd name="T10" fmla="*/ 96265 w 596"/>
                  <a:gd name="T11" fmla="*/ 114294 h 666"/>
                  <a:gd name="T12" fmla="*/ 199002 w 596"/>
                  <a:gd name="T13" fmla="*/ 42171 h 666"/>
                  <a:gd name="T14" fmla="*/ 345688 w 596"/>
                  <a:gd name="T15" fmla="*/ 2471 h 666"/>
                  <a:gd name="T16" fmla="*/ 532232 w 596"/>
                  <a:gd name="T17" fmla="*/ 12286 h 666"/>
                  <a:gd name="T18" fmla="*/ 678070 w 596"/>
                  <a:gd name="T19" fmla="*/ 92922 h 666"/>
                  <a:gd name="T20" fmla="*/ 775784 w 596"/>
                  <a:gd name="T21" fmla="*/ 225024 h 666"/>
                  <a:gd name="T22" fmla="*/ 827896 w 596"/>
                  <a:gd name="T23" fmla="*/ 386628 h 666"/>
                  <a:gd name="T24" fmla="*/ 833380 w 596"/>
                  <a:gd name="T25" fmla="*/ 557312 h 666"/>
                  <a:gd name="T26" fmla="*/ 792791 w 596"/>
                  <a:gd name="T27" fmla="*/ 715427 h 666"/>
                  <a:gd name="T28" fmla="*/ 709968 w 596"/>
                  <a:gd name="T29" fmla="*/ 837611 h 666"/>
                  <a:gd name="T30" fmla="*/ 584281 w 596"/>
                  <a:gd name="T31" fmla="*/ 903083 h 666"/>
                  <a:gd name="T32" fmla="*/ 544779 w 596"/>
                  <a:gd name="T33" fmla="*/ 897306 h 666"/>
                  <a:gd name="T34" fmla="*/ 617367 w 596"/>
                  <a:gd name="T35" fmla="*/ 840704 h 666"/>
                  <a:gd name="T36" fmla="*/ 674936 w 596"/>
                  <a:gd name="T37" fmla="*/ 741155 h 666"/>
                  <a:gd name="T38" fmla="*/ 712495 w 596"/>
                  <a:gd name="T39" fmla="*/ 618161 h 666"/>
                  <a:gd name="T40" fmla="*/ 728111 w 596"/>
                  <a:gd name="T41" fmla="*/ 483949 h 666"/>
                  <a:gd name="T42" fmla="*/ 720003 w 596"/>
                  <a:gd name="T43" fmla="*/ 351370 h 666"/>
                  <a:gd name="T44" fmla="*/ 679425 w 596"/>
                  <a:gd name="T45" fmla="*/ 237040 h 666"/>
                  <a:gd name="T46" fmla="*/ 606097 w 596"/>
                  <a:gd name="T47" fmla="*/ 152600 h 666"/>
                  <a:gd name="T48" fmla="*/ 477883 w 596"/>
                  <a:gd name="T49" fmla="*/ 101865 h 666"/>
                  <a:gd name="T50" fmla="*/ 344366 w 596"/>
                  <a:gd name="T51" fmla="*/ 83053 h 666"/>
                  <a:gd name="T52" fmla="*/ 243577 w 596"/>
                  <a:gd name="T53" fmla="*/ 96447 h 666"/>
                  <a:gd name="T54" fmla="*/ 169633 w 596"/>
                  <a:gd name="T55" fmla="*/ 137507 h 666"/>
                  <a:gd name="T56" fmla="*/ 117528 w 596"/>
                  <a:gd name="T57" fmla="*/ 202756 h 666"/>
                  <a:gd name="T58" fmla="*/ 79466 w 596"/>
                  <a:gd name="T59" fmla="*/ 280299 h 666"/>
                  <a:gd name="T60" fmla="*/ 55671 w 596"/>
                  <a:gd name="T61" fmla="*/ 370149 h 666"/>
                  <a:gd name="T62" fmla="*/ 39458 w 596"/>
                  <a:gd name="T63" fmla="*/ 46198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5404 h 237"/>
                  <a:gd name="T4" fmla="*/ 4335 w 257"/>
                  <a:gd name="T5" fmla="*/ 71082 h 237"/>
                  <a:gd name="T6" fmla="*/ 7676 w 257"/>
                  <a:gd name="T7" fmla="*/ 106543 h 237"/>
                  <a:gd name="T8" fmla="*/ 14182 w 257"/>
                  <a:gd name="T9" fmla="*/ 139778 h 237"/>
                  <a:gd name="T10" fmla="*/ 23833 w 257"/>
                  <a:gd name="T11" fmla="*/ 169490 h 237"/>
                  <a:gd name="T12" fmla="*/ 35458 w 257"/>
                  <a:gd name="T13" fmla="*/ 200615 h 237"/>
                  <a:gd name="T14" fmla="*/ 49901 w 257"/>
                  <a:gd name="T15" fmla="*/ 229338 h 237"/>
                  <a:gd name="T16" fmla="*/ 67134 w 257"/>
                  <a:gd name="T17" fmla="*/ 253372 h 237"/>
                  <a:gd name="T18" fmla="*/ 88409 w 257"/>
                  <a:gd name="T19" fmla="*/ 276263 h 237"/>
                  <a:gd name="T20" fmla="*/ 113305 w 257"/>
                  <a:gd name="T21" fmla="*/ 295886 h 237"/>
                  <a:gd name="T22" fmla="*/ 140011 w 257"/>
                  <a:gd name="T23" fmla="*/ 311814 h 237"/>
                  <a:gd name="T24" fmla="*/ 172862 w 257"/>
                  <a:gd name="T25" fmla="*/ 324463 h 237"/>
                  <a:gd name="T26" fmla="*/ 208437 w 257"/>
                  <a:gd name="T27" fmla="*/ 332697 h 237"/>
                  <a:gd name="T28" fmla="*/ 248283 w 257"/>
                  <a:gd name="T29" fmla="*/ 337245 h 237"/>
                  <a:gd name="T30" fmla="*/ 290244 w 257"/>
                  <a:gd name="T31" fmla="*/ 335879 h 237"/>
                  <a:gd name="T32" fmla="*/ 339074 w 257"/>
                  <a:gd name="T33" fmla="*/ 330157 h 237"/>
                  <a:gd name="T34" fmla="*/ 295554 w 257"/>
                  <a:gd name="T35" fmla="*/ 323050 h 237"/>
                  <a:gd name="T36" fmla="*/ 257054 w 257"/>
                  <a:gd name="T37" fmla="*/ 313173 h 237"/>
                  <a:gd name="T38" fmla="*/ 224470 w 257"/>
                  <a:gd name="T39" fmla="*/ 301554 h 237"/>
                  <a:gd name="T40" fmla="*/ 195331 w 257"/>
                  <a:gd name="T41" fmla="*/ 290199 h 237"/>
                  <a:gd name="T42" fmla="*/ 168645 w 257"/>
                  <a:gd name="T43" fmla="*/ 274397 h 237"/>
                  <a:gd name="T44" fmla="*/ 147862 w 257"/>
                  <a:gd name="T45" fmla="*/ 259101 h 237"/>
                  <a:gd name="T46" fmla="*/ 128202 w 257"/>
                  <a:gd name="T47" fmla="*/ 240572 h 237"/>
                  <a:gd name="T48" fmla="*/ 110870 w 257"/>
                  <a:gd name="T49" fmla="*/ 220242 h 237"/>
                  <a:gd name="T50" fmla="*/ 94910 w 257"/>
                  <a:gd name="T51" fmla="*/ 200615 h 237"/>
                  <a:gd name="T52" fmla="*/ 80733 w 257"/>
                  <a:gd name="T53" fmla="*/ 177724 h 237"/>
                  <a:gd name="T54" fmla="*/ 68911 w 257"/>
                  <a:gd name="T55" fmla="*/ 152433 h 237"/>
                  <a:gd name="T56" fmla="*/ 56902 w 257"/>
                  <a:gd name="T57" fmla="*/ 124989 h 237"/>
                  <a:gd name="T58" fmla="*/ 43303 w 257"/>
                  <a:gd name="T59" fmla="*/ 98300 h 237"/>
                  <a:gd name="T60" fmla="*/ 30216 w 257"/>
                  <a:gd name="T61" fmla="*/ 66673 h 237"/>
                  <a:gd name="T62" fmla="*/ 15959 w 257"/>
                  <a:gd name="T63" fmla="*/ 34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>
                  <a:gd name="T0" fmla="*/ 106625 w 124"/>
                  <a:gd name="T1" fmla="*/ 0 h 110"/>
                  <a:gd name="T2" fmla="*/ 171827 w 124"/>
                  <a:gd name="T3" fmla="*/ 168197 h 110"/>
                  <a:gd name="T4" fmla="*/ 166274 w 124"/>
                  <a:gd name="T5" fmla="*/ 166828 h 110"/>
                  <a:gd name="T6" fmla="*/ 148237 w 124"/>
                  <a:gd name="T7" fmla="*/ 164150 h 110"/>
                  <a:gd name="T8" fmla="*/ 123493 w 124"/>
                  <a:gd name="T9" fmla="*/ 157796 h 110"/>
                  <a:gd name="T10" fmla="*/ 94455 w 124"/>
                  <a:gd name="T11" fmla="*/ 154464 h 110"/>
                  <a:gd name="T12" fmla="*/ 62747 w 124"/>
                  <a:gd name="T13" fmla="*/ 151636 h 110"/>
                  <a:gd name="T14" fmla="*/ 34667 w 124"/>
                  <a:gd name="T15" fmla="*/ 153235 h 110"/>
                  <a:gd name="T16" fmla="*/ 12574 w 124"/>
                  <a:gd name="T17" fmla="*/ 159292 h 110"/>
                  <a:gd name="T18" fmla="*/ 0 w 124"/>
                  <a:gd name="T19" fmla="*/ 171815 h 110"/>
                  <a:gd name="T20" fmla="*/ 5629 w 124"/>
                  <a:gd name="T21" fmla="*/ 153235 h 110"/>
                  <a:gd name="T22" fmla="*/ 11078 w 124"/>
                  <a:gd name="T23" fmla="*/ 138605 h 110"/>
                  <a:gd name="T24" fmla="*/ 22261 w 124"/>
                  <a:gd name="T25" fmla="*/ 128203 h 110"/>
                  <a:gd name="T26" fmla="*/ 34667 w 124"/>
                  <a:gd name="T27" fmla="*/ 118519 h 110"/>
                  <a:gd name="T28" fmla="*/ 49728 w 124"/>
                  <a:gd name="T29" fmla="*/ 112324 h 110"/>
                  <a:gd name="T30" fmla="*/ 65247 w 124"/>
                  <a:gd name="T31" fmla="*/ 110855 h 110"/>
                  <a:gd name="T32" fmla="*/ 81878 w 124"/>
                  <a:gd name="T33" fmla="*/ 110855 h 110"/>
                  <a:gd name="T34" fmla="*/ 99903 w 124"/>
                  <a:gd name="T35" fmla="*/ 115710 h 110"/>
                  <a:gd name="T36" fmla="*/ 101031 w 124"/>
                  <a:gd name="T37" fmla="*/ 110855 h 110"/>
                  <a:gd name="T38" fmla="*/ 96570 w 124"/>
                  <a:gd name="T39" fmla="*/ 87431 h 110"/>
                  <a:gd name="T40" fmla="*/ 92958 w 124"/>
                  <a:gd name="T41" fmla="*/ 59316 h 110"/>
                  <a:gd name="T42" fmla="*/ 89949 w 124"/>
                  <a:gd name="T43" fmla="*/ 46941 h 110"/>
                  <a:gd name="T44" fmla="*/ 87507 w 124"/>
                  <a:gd name="T45" fmla="*/ 46941 h 110"/>
                  <a:gd name="T46" fmla="*/ 84398 w 124"/>
                  <a:gd name="T47" fmla="*/ 45343 h 110"/>
                  <a:gd name="T48" fmla="*/ 81878 w 124"/>
                  <a:gd name="T49" fmla="*/ 40773 h 110"/>
                  <a:gd name="T50" fmla="*/ 78771 w 124"/>
                  <a:gd name="T51" fmla="*/ 35890 h 110"/>
                  <a:gd name="T52" fmla="*/ 78771 w 124"/>
                  <a:gd name="T53" fmla="*/ 29593 h 110"/>
                  <a:gd name="T54" fmla="*/ 81878 w 124"/>
                  <a:gd name="T55" fmla="*/ 21921 h 110"/>
                  <a:gd name="T56" fmla="*/ 91062 w 124"/>
                  <a:gd name="T57" fmla="*/ 12550 h 110"/>
                  <a:gd name="T58" fmla="*/ 10662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7224 w 109"/>
                  <a:gd name="T3" fmla="*/ 1079 h 156"/>
                  <a:gd name="T4" fmla="*/ 26040 w 109"/>
                  <a:gd name="T5" fmla="*/ 6417 h 156"/>
                  <a:gd name="T6" fmla="*/ 54170 w 109"/>
                  <a:gd name="T7" fmla="*/ 16111 h 156"/>
                  <a:gd name="T8" fmla="*/ 84568 w 109"/>
                  <a:gd name="T9" fmla="*/ 31751 h 156"/>
                  <a:gd name="T10" fmla="*/ 113887 w 109"/>
                  <a:gd name="T11" fmla="*/ 58750 h 156"/>
                  <a:gd name="T12" fmla="*/ 140790 w 109"/>
                  <a:gd name="T13" fmla="*/ 94591 h 156"/>
                  <a:gd name="T14" fmla="*/ 157072 w 109"/>
                  <a:gd name="T15" fmla="*/ 143920 h 156"/>
                  <a:gd name="T16" fmla="*/ 159655 w 109"/>
                  <a:gd name="T17" fmla="*/ 207960 h 156"/>
                  <a:gd name="T18" fmla="*/ 153577 w 109"/>
                  <a:gd name="T19" fmla="*/ 207960 h 156"/>
                  <a:gd name="T20" fmla="*/ 145204 w 109"/>
                  <a:gd name="T21" fmla="*/ 207960 h 156"/>
                  <a:gd name="T22" fmla="*/ 136202 w 109"/>
                  <a:gd name="T23" fmla="*/ 207960 h 156"/>
                  <a:gd name="T24" fmla="*/ 127775 w 109"/>
                  <a:gd name="T25" fmla="*/ 205564 h 156"/>
                  <a:gd name="T26" fmla="*/ 118535 w 109"/>
                  <a:gd name="T27" fmla="*/ 203705 h 156"/>
                  <a:gd name="T28" fmla="*/ 108097 w 109"/>
                  <a:gd name="T29" fmla="*/ 200226 h 156"/>
                  <a:gd name="T30" fmla="*/ 96436 w 109"/>
                  <a:gd name="T31" fmla="*/ 193424 h 156"/>
                  <a:gd name="T32" fmla="*/ 84568 w 109"/>
                  <a:gd name="T33" fmla="*/ 185091 h 156"/>
                  <a:gd name="T34" fmla="*/ 77389 w 109"/>
                  <a:gd name="T35" fmla="*/ 167892 h 156"/>
                  <a:gd name="T36" fmla="*/ 77389 w 109"/>
                  <a:gd name="T37" fmla="*/ 147884 h 156"/>
                  <a:gd name="T38" fmla="*/ 82032 w 109"/>
                  <a:gd name="T39" fmla="*/ 128305 h 156"/>
                  <a:gd name="T40" fmla="*/ 86636 w 109"/>
                  <a:gd name="T41" fmla="*/ 106734 h 156"/>
                  <a:gd name="T42" fmla="*/ 82032 w 109"/>
                  <a:gd name="T43" fmla="*/ 82717 h 156"/>
                  <a:gd name="T44" fmla="*/ 70398 w 109"/>
                  <a:gd name="T45" fmla="*/ 57682 h 156"/>
                  <a:gd name="T46" fmla="*/ 45480 w 109"/>
                  <a:gd name="T47" fmla="*/ 30374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7"/>
                <a:ext cx="103" cy="209"/>
              </a:xfrm>
              <a:custGeom>
                <a:avLst/>
                <a:gdLst>
                  <a:gd name="T0" fmla="*/ 43739 w 46"/>
                  <a:gd name="T1" fmla="*/ 0 h 94"/>
                  <a:gd name="T2" fmla="*/ 28484 w 46"/>
                  <a:gd name="T3" fmla="*/ 50276 h 94"/>
                  <a:gd name="T4" fmla="*/ 21444 w 46"/>
                  <a:gd name="T5" fmla="*/ 82522 h 94"/>
                  <a:gd name="T6" fmla="*/ 15763 w 46"/>
                  <a:gd name="T7" fmla="*/ 104991 h 94"/>
                  <a:gd name="T8" fmla="*/ 0 w 46"/>
                  <a:gd name="T9" fmla="*/ 124929 h 94"/>
                  <a:gd name="T10" fmla="*/ 16896 w 46"/>
                  <a:gd name="T11" fmla="*/ 117038 h 94"/>
                  <a:gd name="T12" fmla="*/ 32758 w 46"/>
                  <a:gd name="T13" fmla="*/ 106330 h 94"/>
                  <a:gd name="T14" fmla="*/ 45479 w 46"/>
                  <a:gd name="T15" fmla="*/ 91351 h 94"/>
                  <a:gd name="T16" fmla="*/ 56961 w 46"/>
                  <a:gd name="T17" fmla="*/ 75729 h 94"/>
                  <a:gd name="T18" fmla="*/ 63779 w 46"/>
                  <a:gd name="T19" fmla="*/ 58587 h 94"/>
                  <a:gd name="T20" fmla="*/ 65179 w 46"/>
                  <a:gd name="T21" fmla="*/ 39979 h 94"/>
                  <a:gd name="T22" fmla="*/ 59216 w 46"/>
                  <a:gd name="T23" fmla="*/ 19553 h 94"/>
                  <a:gd name="T24" fmla="*/ 4373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076 w 54"/>
                  <a:gd name="T3" fmla="*/ 1438 h 40"/>
                  <a:gd name="T4" fmla="*/ 7704 w 54"/>
                  <a:gd name="T5" fmla="*/ 4673 h 40"/>
                  <a:gd name="T6" fmla="*/ 17120 w 54"/>
                  <a:gd name="T7" fmla="*/ 11948 h 40"/>
                  <a:gd name="T8" fmla="*/ 27798 w 54"/>
                  <a:gd name="T9" fmla="*/ 17759 h 40"/>
                  <a:gd name="T10" fmla="*/ 38044 w 54"/>
                  <a:gd name="T11" fmla="*/ 22428 h 40"/>
                  <a:gd name="T12" fmla="*/ 50064 w 54"/>
                  <a:gd name="T13" fmla="*/ 25196 h 40"/>
                  <a:gd name="T14" fmla="*/ 60696 w 54"/>
                  <a:gd name="T15" fmla="*/ 26883 h 40"/>
                  <a:gd name="T16" fmla="*/ 71427 w 54"/>
                  <a:gd name="T17" fmla="*/ 23657 h 40"/>
                  <a:gd name="T18" fmla="*/ 70060 w 54"/>
                  <a:gd name="T19" fmla="*/ 36860 h 40"/>
                  <a:gd name="T20" fmla="*/ 66109 w 54"/>
                  <a:gd name="T21" fmla="*/ 48798 h 40"/>
                  <a:gd name="T22" fmla="*/ 58307 w 54"/>
                  <a:gd name="T23" fmla="*/ 56691 h 40"/>
                  <a:gd name="T24" fmla="*/ 48682 w 54"/>
                  <a:gd name="T25" fmla="*/ 59276 h 40"/>
                  <a:gd name="T26" fmla="*/ 36973 w 54"/>
                  <a:gd name="T27" fmla="*/ 57899 h 40"/>
                  <a:gd name="T28" fmla="*/ 24924 w 54"/>
                  <a:gd name="T29" fmla="*/ 47340 h 40"/>
                  <a:gd name="T30" fmla="*/ 13127 w 54"/>
                  <a:gd name="T31" fmla="*/ 2948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7550 w 149"/>
                  <a:gd name="T3" fmla="*/ 96943 h 704"/>
                  <a:gd name="T4" fmla="*/ 20400 w 149"/>
                  <a:gd name="T5" fmla="*/ 219810 h 704"/>
                  <a:gd name="T6" fmla="*/ 35753 w 149"/>
                  <a:gd name="T7" fmla="*/ 375595 h 704"/>
                  <a:gd name="T8" fmla="*/ 52765 w 149"/>
                  <a:gd name="T9" fmla="*/ 578266 h 704"/>
                  <a:gd name="T10" fmla="*/ 74015 w 149"/>
                  <a:gd name="T11" fmla="*/ 829248 h 704"/>
                  <a:gd name="T12" fmla="*/ 93842 w 149"/>
                  <a:gd name="T13" fmla="*/ 1098509 h 704"/>
                  <a:gd name="T14" fmla="*/ 112962 w 149"/>
                  <a:gd name="T15" fmla="*/ 1407733 h 704"/>
                  <a:gd name="T16" fmla="*/ 127834 w 149"/>
                  <a:gd name="T17" fmla="*/ 1766411 h 704"/>
                  <a:gd name="T18" fmla="*/ 143501 w 149"/>
                  <a:gd name="T19" fmla="*/ 2147540 h 704"/>
                  <a:gd name="T20" fmla="*/ 153895 w 149"/>
                  <a:gd name="T21" fmla="*/ 2586856 h 704"/>
                  <a:gd name="T22" fmla="*/ 159233 w 149"/>
                  <a:gd name="T23" fmla="*/ 3068170 h 704"/>
                  <a:gd name="T24" fmla="*/ 161567 w 149"/>
                  <a:gd name="T25" fmla="*/ 3571306 h 704"/>
                  <a:gd name="T26" fmla="*/ 153895 w 149"/>
                  <a:gd name="T27" fmla="*/ 4133463 h 704"/>
                  <a:gd name="T28" fmla="*/ 139621 w 149"/>
                  <a:gd name="T29" fmla="*/ 4728640 h 704"/>
                  <a:gd name="T30" fmla="*/ 118131 w 149"/>
                  <a:gd name="T31" fmla="*/ 5354532 h 704"/>
                  <a:gd name="T32" fmla="*/ 85685 w 149"/>
                  <a:gd name="T33" fmla="*/ 6044300 h 704"/>
                  <a:gd name="T34" fmla="*/ 49659 w 149"/>
                  <a:gd name="T35" fmla="*/ 6826062 h 704"/>
                  <a:gd name="T36" fmla="*/ 27115 w 149"/>
                  <a:gd name="T37" fmla="*/ 7549557 h 704"/>
                  <a:gd name="T38" fmla="*/ 12852 w 149"/>
                  <a:gd name="T39" fmla="*/ 8217460 h 704"/>
                  <a:gd name="T40" fmla="*/ 7550 w 149"/>
                  <a:gd name="T41" fmla="*/ 8860117 h 704"/>
                  <a:gd name="T42" fmla="*/ 7550 w 149"/>
                  <a:gd name="T43" fmla="*/ 9471084 h 704"/>
                  <a:gd name="T44" fmla="*/ 10491 w 149"/>
                  <a:gd name="T45" fmla="*/ 10038812 h 704"/>
                  <a:gd name="T46" fmla="*/ 15712 w 149"/>
                  <a:gd name="T47" fmla="*/ 10537047 h 704"/>
                  <a:gd name="T48" fmla="*/ 18066 w 149"/>
                  <a:gd name="T49" fmla="*/ 11023921 h 704"/>
                  <a:gd name="T50" fmla="*/ 52765 w 149"/>
                  <a:gd name="T51" fmla="*/ 10772861 h 704"/>
                  <a:gd name="T52" fmla="*/ 49659 w 149"/>
                  <a:gd name="T53" fmla="*/ 10648323 h 704"/>
                  <a:gd name="T54" fmla="*/ 46247 w 149"/>
                  <a:gd name="T55" fmla="*/ 10289639 h 704"/>
                  <a:gd name="T56" fmla="*/ 42371 w 149"/>
                  <a:gd name="T57" fmla="*/ 9738371 h 704"/>
                  <a:gd name="T58" fmla="*/ 45181 w 149"/>
                  <a:gd name="T59" fmla="*/ 9004773 h 704"/>
                  <a:gd name="T60" fmla="*/ 52765 w 149"/>
                  <a:gd name="T61" fmla="*/ 8127821 h 704"/>
                  <a:gd name="T62" fmla="*/ 74015 w 149"/>
                  <a:gd name="T63" fmla="*/ 7126503 h 704"/>
                  <a:gd name="T64" fmla="*/ 109983 w 149"/>
                  <a:gd name="T65" fmla="*/ 6044300 h 704"/>
                  <a:gd name="T66" fmla="*/ 165467 w 149"/>
                  <a:gd name="T67" fmla="*/ 4898984 h 704"/>
                  <a:gd name="T68" fmla="*/ 183533 w 149"/>
                  <a:gd name="T69" fmla="*/ 4369280 h 704"/>
                  <a:gd name="T70" fmla="*/ 191097 w 149"/>
                  <a:gd name="T71" fmla="*/ 3677836 h 704"/>
                  <a:gd name="T72" fmla="*/ 184818 w 149"/>
                  <a:gd name="T73" fmla="*/ 2879836 h 704"/>
                  <a:gd name="T74" fmla="*/ 167802 w 149"/>
                  <a:gd name="T75" fmla="*/ 2098074 h 704"/>
                  <a:gd name="T76" fmla="*/ 139621 w 149"/>
                  <a:gd name="T77" fmla="*/ 1332580 h 704"/>
                  <a:gd name="T78" fmla="*/ 103489 w 149"/>
                  <a:gd name="T79" fmla="*/ 690373 h 704"/>
                  <a:gd name="T80" fmla="*/ 56155 w 149"/>
                  <a:gd name="T81" fmla="*/ 21981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9629 w 128"/>
                <a:gd name="T1" fmla="*/ 0 h 217"/>
                <a:gd name="T2" fmla="*/ 435891 w 128"/>
                <a:gd name="T3" fmla="*/ 173217 h 217"/>
                <a:gd name="T4" fmla="*/ 476930 w 128"/>
                <a:gd name="T5" fmla="*/ 518055 h 217"/>
                <a:gd name="T6" fmla="*/ 509439 w 128"/>
                <a:gd name="T7" fmla="*/ 961226 h 217"/>
                <a:gd name="T8" fmla="*/ 531146 w 128"/>
                <a:gd name="T9" fmla="*/ 1492248 h 217"/>
                <a:gd name="T10" fmla="*/ 526440 w 128"/>
                <a:gd name="T11" fmla="*/ 2125604 h 217"/>
                <a:gd name="T12" fmla="*/ 481510 w 128"/>
                <a:gd name="T13" fmla="*/ 2778160 h 217"/>
                <a:gd name="T14" fmla="*/ 389629 w 128"/>
                <a:gd name="T15" fmla="*/ 3463037 h 217"/>
                <a:gd name="T16" fmla="*/ 248112 w 128"/>
                <a:gd name="T17" fmla="*/ 4154306 h 217"/>
                <a:gd name="T18" fmla="*/ 204043 w 128"/>
                <a:gd name="T19" fmla="*/ 4077015 h 217"/>
                <a:gd name="T20" fmla="*/ 157780 w 128"/>
                <a:gd name="T21" fmla="*/ 4019822 h 217"/>
                <a:gd name="T22" fmla="*/ 108672 w 128"/>
                <a:gd name="T23" fmla="*/ 3923166 h 217"/>
                <a:gd name="T24" fmla="*/ 65816 w 128"/>
                <a:gd name="T25" fmla="*/ 3845881 h 217"/>
                <a:gd name="T26" fmla="*/ 32520 w 128"/>
                <a:gd name="T27" fmla="*/ 3752276 h 217"/>
                <a:gd name="T28" fmla="*/ 8469 w 128"/>
                <a:gd name="T29" fmla="*/ 3636251 h 217"/>
                <a:gd name="T30" fmla="*/ 0 w 128"/>
                <a:gd name="T31" fmla="*/ 3501777 h 217"/>
                <a:gd name="T32" fmla="*/ 5107 w 128"/>
                <a:gd name="T33" fmla="*/ 3405118 h 217"/>
                <a:gd name="T34" fmla="*/ 53928 w 128"/>
                <a:gd name="T35" fmla="*/ 3270607 h 217"/>
                <a:gd name="T36" fmla="*/ 119823 w 128"/>
                <a:gd name="T37" fmla="*/ 3086587 h 217"/>
                <a:gd name="T38" fmla="*/ 190815 w 128"/>
                <a:gd name="T39" fmla="*/ 2874819 h 217"/>
                <a:gd name="T40" fmla="*/ 261337 w 128"/>
                <a:gd name="T41" fmla="*/ 2566367 h 217"/>
                <a:gd name="T42" fmla="*/ 327111 w 128"/>
                <a:gd name="T43" fmla="*/ 2144727 h 217"/>
                <a:gd name="T44" fmla="*/ 377983 w 128"/>
                <a:gd name="T45" fmla="*/ 1588184 h 217"/>
                <a:gd name="T46" fmla="*/ 402519 w 128"/>
                <a:gd name="T47" fmla="*/ 883932 h 217"/>
                <a:gd name="T48" fmla="*/ 38962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594888 w 117"/>
                <a:gd name="T1" fmla="*/ 0 h 132"/>
                <a:gd name="T2" fmla="*/ 0 w 117"/>
                <a:gd name="T3" fmla="*/ 2048486 h 132"/>
                <a:gd name="T4" fmla="*/ 62846 w 117"/>
                <a:gd name="T5" fmla="*/ 2122540 h 132"/>
                <a:gd name="T6" fmla="*/ 294655 w 117"/>
                <a:gd name="T7" fmla="*/ 2380710 h 132"/>
                <a:gd name="T8" fmla="*/ 617645 w 117"/>
                <a:gd name="T9" fmla="*/ 2958306 h 132"/>
                <a:gd name="T10" fmla="*/ 977500 w 117"/>
                <a:gd name="T11" fmla="*/ 3846402 h 132"/>
                <a:gd name="T12" fmla="*/ 1404742 w 117"/>
                <a:gd name="T13" fmla="*/ 5080202 h 132"/>
                <a:gd name="T14" fmla="*/ 1785376 w 117"/>
                <a:gd name="T15" fmla="*/ 6551887 h 132"/>
                <a:gd name="T16" fmla="*/ 2170459 w 117"/>
                <a:gd name="T17" fmla="*/ 8434539 h 132"/>
                <a:gd name="T18" fmla="*/ 2464869 w 117"/>
                <a:gd name="T19" fmla="*/ 10815249 h 132"/>
                <a:gd name="T20" fmla="*/ 2485667 w 117"/>
                <a:gd name="T21" fmla="*/ 9834297 h 132"/>
                <a:gd name="T22" fmla="*/ 2444343 w 117"/>
                <a:gd name="T23" fmla="*/ 8766763 h 132"/>
                <a:gd name="T24" fmla="*/ 2295490 w 117"/>
                <a:gd name="T25" fmla="*/ 7367005 h 132"/>
                <a:gd name="T26" fmla="*/ 2107368 w 117"/>
                <a:gd name="T27" fmla="*/ 6061330 h 132"/>
                <a:gd name="T28" fmla="*/ 1889543 w 117"/>
                <a:gd name="T29" fmla="*/ 4753923 h 132"/>
                <a:gd name="T30" fmla="*/ 1657074 w 117"/>
                <a:gd name="T31" fmla="*/ 3680617 h 132"/>
                <a:gd name="T32" fmla="*/ 1425522 w 117"/>
                <a:gd name="T33" fmla="*/ 2958306 h 132"/>
                <a:gd name="T34" fmla="*/ 1228250 w 117"/>
                <a:gd name="T35" fmla="*/ 2612615 h 132"/>
                <a:gd name="T36" fmla="*/ 1466846 w 117"/>
                <a:gd name="T37" fmla="*/ 2380710 h 132"/>
                <a:gd name="T38" fmla="*/ 1678626 w 117"/>
                <a:gd name="T39" fmla="*/ 2280859 h 132"/>
                <a:gd name="T40" fmla="*/ 1889543 w 117"/>
                <a:gd name="T41" fmla="*/ 2122540 h 132"/>
                <a:gd name="T42" fmla="*/ 2086815 w 117"/>
                <a:gd name="T43" fmla="*/ 2048486 h 132"/>
                <a:gd name="T44" fmla="*/ 2233398 w 117"/>
                <a:gd name="T45" fmla="*/ 1956273 h 132"/>
                <a:gd name="T46" fmla="*/ 2316794 w 117"/>
                <a:gd name="T47" fmla="*/ 1797916 h 132"/>
                <a:gd name="T48" fmla="*/ 2402764 w 117"/>
                <a:gd name="T49" fmla="*/ 1724344 h 132"/>
                <a:gd name="T50" fmla="*/ 2423572 w 117"/>
                <a:gd name="T51" fmla="*/ 1724344 h 132"/>
                <a:gd name="T52" fmla="*/ 1594888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570807 w 29"/>
                <a:gd name="T1" fmla="*/ 0 h 77"/>
                <a:gd name="T2" fmla="*/ 452709 w 29"/>
                <a:gd name="T3" fmla="*/ 0 h 77"/>
                <a:gd name="T4" fmla="*/ 314928 w 29"/>
                <a:gd name="T5" fmla="*/ 361096 h 77"/>
                <a:gd name="T6" fmla="*/ 177147 w 29"/>
                <a:gd name="T7" fmla="*/ 824480 h 77"/>
                <a:gd name="T8" fmla="*/ 78732 w 29"/>
                <a:gd name="T9" fmla="*/ 1748184 h 77"/>
                <a:gd name="T10" fmla="*/ 19683 w 29"/>
                <a:gd name="T11" fmla="*/ 2752867 h 77"/>
                <a:gd name="T12" fmla="*/ 0 w 29"/>
                <a:gd name="T13" fmla="*/ 4038440 h 77"/>
                <a:gd name="T14" fmla="*/ 59049 w 29"/>
                <a:gd name="T15" fmla="*/ 5505873 h 77"/>
                <a:gd name="T16" fmla="*/ 216513 w 29"/>
                <a:gd name="T17" fmla="*/ 7042910 h 77"/>
                <a:gd name="T18" fmla="*/ 295245 w 29"/>
                <a:gd name="T19" fmla="*/ 4862290 h 77"/>
                <a:gd name="T20" fmla="*/ 373977 w 29"/>
                <a:gd name="T21" fmla="*/ 3394867 h 77"/>
                <a:gd name="T22" fmla="*/ 452709 w 29"/>
                <a:gd name="T23" fmla="*/ 2007779 h 77"/>
                <a:gd name="T24" fmla="*/ 57080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6889 h 237"/>
                <a:gd name="T4" fmla="*/ 19330 w 257"/>
                <a:gd name="T5" fmla="*/ 192124 h 237"/>
                <a:gd name="T6" fmla="*/ 38401 w 257"/>
                <a:gd name="T7" fmla="*/ 288511 h 237"/>
                <a:gd name="T8" fmla="*/ 70699 w 257"/>
                <a:gd name="T9" fmla="*/ 376390 h 237"/>
                <a:gd name="T10" fmla="*/ 116642 w 257"/>
                <a:gd name="T11" fmla="*/ 458066 h 237"/>
                <a:gd name="T12" fmla="*/ 175171 w 257"/>
                <a:gd name="T13" fmla="*/ 542027 h 237"/>
                <a:gd name="T14" fmla="*/ 245724 w 257"/>
                <a:gd name="T15" fmla="*/ 618799 h 237"/>
                <a:gd name="T16" fmla="*/ 328533 w 257"/>
                <a:gd name="T17" fmla="*/ 683351 h 237"/>
                <a:gd name="T18" fmla="*/ 433063 w 257"/>
                <a:gd name="T19" fmla="*/ 745444 h 237"/>
                <a:gd name="T20" fmla="*/ 553902 w 257"/>
                <a:gd name="T21" fmla="*/ 798658 h 237"/>
                <a:gd name="T22" fmla="*/ 683364 w 257"/>
                <a:gd name="T23" fmla="*/ 841625 h 237"/>
                <a:gd name="T24" fmla="*/ 842906 w 257"/>
                <a:gd name="T25" fmla="*/ 875571 h 237"/>
                <a:gd name="T26" fmla="*/ 1018058 w 257"/>
                <a:gd name="T27" fmla="*/ 898803 h 237"/>
                <a:gd name="T28" fmla="*/ 1210887 w 257"/>
                <a:gd name="T29" fmla="*/ 911086 h 237"/>
                <a:gd name="T30" fmla="*/ 1417164 w 257"/>
                <a:gd name="T31" fmla="*/ 906134 h 237"/>
                <a:gd name="T32" fmla="*/ 1655726 w 257"/>
                <a:gd name="T33" fmla="*/ 890971 h 237"/>
                <a:gd name="T34" fmla="*/ 1443823 w 257"/>
                <a:gd name="T35" fmla="*/ 872313 h 237"/>
                <a:gd name="T36" fmla="*/ 1256583 w 257"/>
                <a:gd name="T37" fmla="*/ 844867 h 237"/>
                <a:gd name="T38" fmla="*/ 1093593 w 257"/>
                <a:gd name="T39" fmla="*/ 814184 h 237"/>
                <a:gd name="T40" fmla="*/ 952995 w 257"/>
                <a:gd name="T41" fmla="*/ 783466 h 237"/>
                <a:gd name="T42" fmla="*/ 823928 w 257"/>
                <a:gd name="T43" fmla="*/ 742263 h 237"/>
                <a:gd name="T44" fmla="*/ 721765 w 257"/>
                <a:gd name="T45" fmla="*/ 698639 h 237"/>
                <a:gd name="T46" fmla="*/ 624848 w 257"/>
                <a:gd name="T47" fmla="*/ 649483 h 237"/>
                <a:gd name="T48" fmla="*/ 542163 w 257"/>
                <a:gd name="T49" fmla="*/ 596273 h 237"/>
                <a:gd name="T50" fmla="*/ 464169 w 257"/>
                <a:gd name="T51" fmla="*/ 542027 h 237"/>
                <a:gd name="T52" fmla="*/ 393615 w 257"/>
                <a:gd name="T53" fmla="*/ 480715 h 237"/>
                <a:gd name="T54" fmla="*/ 335738 w 257"/>
                <a:gd name="T55" fmla="*/ 411975 h 237"/>
                <a:gd name="T56" fmla="*/ 276984 w 257"/>
                <a:gd name="T57" fmla="*/ 337662 h 237"/>
                <a:gd name="T58" fmla="*/ 211900 w 257"/>
                <a:gd name="T59" fmla="*/ 265779 h 237"/>
                <a:gd name="T60" fmla="*/ 148545 w 257"/>
                <a:gd name="T61" fmla="*/ 181113 h 237"/>
                <a:gd name="T62" fmla="*/ 77846 w 257"/>
                <a:gd name="T63" fmla="*/ 9198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16205 w 124"/>
                <a:gd name="T1" fmla="*/ 0 h 110"/>
                <a:gd name="T2" fmla="*/ 830221 w 124"/>
                <a:gd name="T3" fmla="*/ 454462 h 110"/>
                <a:gd name="T4" fmla="*/ 802584 w 124"/>
                <a:gd name="T5" fmla="*/ 449200 h 110"/>
                <a:gd name="T6" fmla="*/ 716603 w 124"/>
                <a:gd name="T7" fmla="*/ 441158 h 110"/>
                <a:gd name="T8" fmla="*/ 596464 w 124"/>
                <a:gd name="T9" fmla="*/ 424150 h 110"/>
                <a:gd name="T10" fmla="*/ 455757 w 124"/>
                <a:gd name="T11" fmla="*/ 416108 h 110"/>
                <a:gd name="T12" fmla="*/ 301577 w 124"/>
                <a:gd name="T13" fmla="*/ 407535 h 110"/>
                <a:gd name="T14" fmla="*/ 168337 w 124"/>
                <a:gd name="T15" fmla="*/ 413009 h 110"/>
                <a:gd name="T16" fmla="*/ 60350 w 124"/>
                <a:gd name="T17" fmla="*/ 429411 h 110"/>
                <a:gd name="T18" fmla="*/ 0 w 124"/>
                <a:gd name="T19" fmla="*/ 463034 h 110"/>
                <a:gd name="T20" fmla="*/ 27387 w 124"/>
                <a:gd name="T21" fmla="*/ 413009 h 110"/>
                <a:gd name="T22" fmla="*/ 53018 w 124"/>
                <a:gd name="T23" fmla="*/ 374656 h 110"/>
                <a:gd name="T24" fmla="*/ 107591 w 124"/>
                <a:gd name="T25" fmla="*/ 344470 h 110"/>
                <a:gd name="T26" fmla="*/ 168337 w 124"/>
                <a:gd name="T27" fmla="*/ 319387 h 110"/>
                <a:gd name="T28" fmla="*/ 241222 w 124"/>
                <a:gd name="T29" fmla="*/ 303030 h 110"/>
                <a:gd name="T30" fmla="*/ 314772 w 124"/>
                <a:gd name="T31" fmla="*/ 297564 h 110"/>
                <a:gd name="T32" fmla="*/ 395023 w 124"/>
                <a:gd name="T33" fmla="*/ 297564 h 110"/>
                <a:gd name="T34" fmla="*/ 483109 w 124"/>
                <a:gd name="T35" fmla="*/ 311345 h 110"/>
                <a:gd name="T36" fmla="*/ 487761 w 124"/>
                <a:gd name="T37" fmla="*/ 297564 h 110"/>
                <a:gd name="T38" fmla="*/ 467916 w 124"/>
                <a:gd name="T39" fmla="*/ 236318 h 110"/>
                <a:gd name="T40" fmla="*/ 447994 w 124"/>
                <a:gd name="T41" fmla="*/ 159997 h 110"/>
                <a:gd name="T42" fmla="*/ 434799 w 124"/>
                <a:gd name="T43" fmla="*/ 126376 h 110"/>
                <a:gd name="T44" fmla="*/ 422751 w 124"/>
                <a:gd name="T45" fmla="*/ 126376 h 110"/>
                <a:gd name="T46" fmla="*/ 407561 w 124"/>
                <a:gd name="T47" fmla="*/ 121163 h 110"/>
                <a:gd name="T48" fmla="*/ 395023 w 124"/>
                <a:gd name="T49" fmla="*/ 110025 h 110"/>
                <a:gd name="T50" fmla="*/ 382984 w 124"/>
                <a:gd name="T51" fmla="*/ 96931 h 110"/>
                <a:gd name="T52" fmla="*/ 382984 w 124"/>
                <a:gd name="T53" fmla="*/ 79710 h 110"/>
                <a:gd name="T54" fmla="*/ 395023 w 124"/>
                <a:gd name="T55" fmla="*/ 57854 h 110"/>
                <a:gd name="T56" fmla="*/ 442280 w 124"/>
                <a:gd name="T57" fmla="*/ 33610 h 110"/>
                <a:gd name="T58" fmla="*/ 516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7047 w 46"/>
                <a:gd name="T1" fmla="*/ 0 h 94"/>
                <a:gd name="T2" fmla="*/ 138891 w 46"/>
                <a:gd name="T3" fmla="*/ 134082 h 94"/>
                <a:gd name="T4" fmla="*/ 104595 w 46"/>
                <a:gd name="T5" fmla="*/ 219625 h 94"/>
                <a:gd name="T6" fmla="*/ 76431 w 46"/>
                <a:gd name="T7" fmla="*/ 279493 h 94"/>
                <a:gd name="T8" fmla="*/ 0 w 46"/>
                <a:gd name="T9" fmla="*/ 332352 h 94"/>
                <a:gd name="T10" fmla="*/ 84046 w 46"/>
                <a:gd name="T11" fmla="*/ 310559 h 94"/>
                <a:gd name="T12" fmla="*/ 162258 w 46"/>
                <a:gd name="T13" fmla="*/ 282294 h 94"/>
                <a:gd name="T14" fmla="*/ 224732 w 46"/>
                <a:gd name="T15" fmla="*/ 243748 h 94"/>
                <a:gd name="T16" fmla="*/ 279678 w 46"/>
                <a:gd name="T17" fmla="*/ 201367 h 94"/>
                <a:gd name="T18" fmla="*/ 313575 w 46"/>
                <a:gd name="T19" fmla="*/ 155156 h 94"/>
                <a:gd name="T20" fmla="*/ 321642 w 46"/>
                <a:gd name="T21" fmla="*/ 105279 h 94"/>
                <a:gd name="T22" fmla="*/ 292414 w 46"/>
                <a:gd name="T23" fmla="*/ 52846 h 94"/>
                <a:gd name="T24" fmla="*/ 2170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37414 w 149"/>
                <a:gd name="T3" fmla="*/ 257937 h 704"/>
                <a:gd name="T4" fmla="*/ 98683 w 149"/>
                <a:gd name="T5" fmla="*/ 595948 h 704"/>
                <a:gd name="T6" fmla="*/ 173128 w 149"/>
                <a:gd name="T7" fmla="*/ 1012794 h 704"/>
                <a:gd name="T8" fmla="*/ 253124 w 149"/>
                <a:gd name="T9" fmla="*/ 1568397 h 704"/>
                <a:gd name="T10" fmla="*/ 358967 w 149"/>
                <a:gd name="T11" fmla="*/ 2244793 h 704"/>
                <a:gd name="T12" fmla="*/ 452127 w 149"/>
                <a:gd name="T13" fmla="*/ 2971953 h 704"/>
                <a:gd name="T14" fmla="*/ 543413 w 149"/>
                <a:gd name="T15" fmla="*/ 3818454 h 704"/>
                <a:gd name="T16" fmla="*/ 618221 w 149"/>
                <a:gd name="T17" fmla="*/ 4790903 h 704"/>
                <a:gd name="T18" fmla="*/ 690883 w 149"/>
                <a:gd name="T19" fmla="*/ 5816004 h 704"/>
                <a:gd name="T20" fmla="*/ 742427 w 149"/>
                <a:gd name="T21" fmla="*/ 6995489 h 704"/>
                <a:gd name="T22" fmla="*/ 765656 w 149"/>
                <a:gd name="T23" fmla="*/ 8306430 h 704"/>
                <a:gd name="T24" fmla="*/ 778048 w 149"/>
                <a:gd name="T25" fmla="*/ 9669755 h 704"/>
                <a:gd name="T26" fmla="*/ 742427 w 149"/>
                <a:gd name="T27" fmla="*/ 11199099 h 704"/>
                <a:gd name="T28" fmla="*/ 672339 w 149"/>
                <a:gd name="T29" fmla="*/ 12811813 h 704"/>
                <a:gd name="T30" fmla="*/ 569362 w 149"/>
                <a:gd name="T31" fmla="*/ 14495636 h 704"/>
                <a:gd name="T32" fmla="*/ 414858 w 149"/>
                <a:gd name="T33" fmla="*/ 16367091 h 704"/>
                <a:gd name="T34" fmla="*/ 241402 w 149"/>
                <a:gd name="T35" fmla="*/ 18480876 h 704"/>
                <a:gd name="T36" fmla="*/ 128680 w 149"/>
                <a:gd name="T37" fmla="*/ 20443462 h 704"/>
                <a:gd name="T38" fmla="*/ 61268 w 149"/>
                <a:gd name="T39" fmla="*/ 22258632 h 704"/>
                <a:gd name="T40" fmla="*/ 37414 w 149"/>
                <a:gd name="T41" fmla="*/ 23998736 h 704"/>
                <a:gd name="T42" fmla="*/ 37414 w 149"/>
                <a:gd name="T43" fmla="*/ 25659747 h 704"/>
                <a:gd name="T44" fmla="*/ 48787 w 149"/>
                <a:gd name="T45" fmla="*/ 27177235 h 704"/>
                <a:gd name="T46" fmla="*/ 74828 w 149"/>
                <a:gd name="T47" fmla="*/ 28539579 h 704"/>
                <a:gd name="T48" fmla="*/ 86829 w 149"/>
                <a:gd name="T49" fmla="*/ 29851533 h 704"/>
                <a:gd name="T50" fmla="*/ 253124 w 149"/>
                <a:gd name="T51" fmla="*/ 29175288 h 704"/>
                <a:gd name="T52" fmla="*/ 241402 w 149"/>
                <a:gd name="T53" fmla="*/ 28837276 h 704"/>
                <a:gd name="T54" fmla="*/ 222871 w 149"/>
                <a:gd name="T55" fmla="*/ 27852477 h 704"/>
                <a:gd name="T56" fmla="*/ 203363 w 149"/>
                <a:gd name="T57" fmla="*/ 26374750 h 704"/>
                <a:gd name="T58" fmla="*/ 215865 w 149"/>
                <a:gd name="T59" fmla="*/ 24388001 h 704"/>
                <a:gd name="T60" fmla="*/ 253124 w 149"/>
                <a:gd name="T61" fmla="*/ 22012999 h 704"/>
                <a:gd name="T62" fmla="*/ 358967 w 149"/>
                <a:gd name="T63" fmla="*/ 19298986 h 704"/>
                <a:gd name="T64" fmla="*/ 531948 w 149"/>
                <a:gd name="T65" fmla="*/ 16367091 h 704"/>
                <a:gd name="T66" fmla="*/ 796672 w 149"/>
                <a:gd name="T67" fmla="*/ 13276404 h 704"/>
                <a:gd name="T68" fmla="*/ 882873 w 149"/>
                <a:gd name="T69" fmla="*/ 11838907 h 704"/>
                <a:gd name="T70" fmla="*/ 920912 w 149"/>
                <a:gd name="T71" fmla="*/ 9967442 h 704"/>
                <a:gd name="T72" fmla="*/ 889887 w 149"/>
                <a:gd name="T73" fmla="*/ 7798323 h 704"/>
                <a:gd name="T74" fmla="*/ 810709 w 149"/>
                <a:gd name="T75" fmla="*/ 5684646 h 704"/>
                <a:gd name="T76" fmla="*/ 672339 w 149"/>
                <a:gd name="T77" fmla="*/ 3606648 h 704"/>
                <a:gd name="T78" fmla="*/ 501067 w 149"/>
                <a:gd name="T79" fmla="*/ 1867695 h 704"/>
                <a:gd name="T80" fmla="*/ 271756 w 149"/>
                <a:gd name="T81" fmla="*/ 595948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0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48DB-BA4E-4D49-82D8-470719129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60C95-2A04-4C72-A012-E75A5A0D2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181ED-BFB7-4E5F-9801-894084E9F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6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B88DF-9280-4384-80F0-A9FE4970C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4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C801-66E7-437A-B023-ED8CFEE5F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9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52B619D-4140-494F-8AF1-AA205E3B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33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B1AA4D8-BF6F-4B87-B82F-14065138A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6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5B9A1A1-2FF6-42CC-9E19-54CCDA6EB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8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CB4741F-8524-4FCB-BD25-F3A89F7E5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8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C75EC8D-E798-4E51-952E-1A101BE31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08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527F68A-C338-48B8-9B86-580C568EB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9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027B9-425E-4C0E-92F8-55ED7A0F1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7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E4FA868-6E8C-40E3-B75C-F3EEA9C3B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49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7552BAD-A147-49E3-B089-0BDCC1816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2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F4412B5-8A88-486F-8926-A62E6631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58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3DE9C57-4A81-43A8-8DB3-C651B1190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2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EFFA7FF-199F-459A-A5D7-B59E6FDE7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689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A296C6D-A9CE-4A2C-87F6-F41981EB3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50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2CFD29B-99AA-4525-BD75-6BD497498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17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D2BADE5-EC30-4D0D-BF21-57BA193C2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86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B135CB8-0AA9-4F3B-9A0A-73A23786D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83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B3A0DA6-6C43-4CE1-86A8-78317B515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6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9F921-E75D-42DB-91AD-F45BA4B23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5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5548080-4D36-4F16-8F50-A9D664256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0661E58-D1E7-4124-AC91-9178C5EEC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05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7ABBDE6-3E6F-442A-914C-7898EA4E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13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9F56535-249B-4E0E-AC47-81CDFAC2A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87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8D89434-4744-4809-BD91-B78903FC9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15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3C8372F-3061-44B0-B9FF-7715661CE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58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22F232B-A7C3-4A6B-9946-4D7302BFB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47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AE8BE9C-F7EC-4CAB-B938-A7EA8AC61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278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5521844-EEEE-425A-A47B-A23C2CAE7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27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8024CE2-6B9C-4823-B378-FE3370F9C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27FD6-FCCD-4329-9F16-887C6A108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45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F190F17-81DE-496E-AB9A-7F0CD8E6B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761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574E7C1-C64B-4AD3-90C8-4F5070567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18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E3AA6EF-B2DF-4EA0-B8FB-B52717D4B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498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B85E7A5-CF81-4FA3-A8C9-DDF790D80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229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E539BDC-1C60-4D28-A325-F3AA4184F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224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053648C-DE38-4EBA-9F1C-9F8BDB501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71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F65C05C-C37A-493A-8684-7F790E6C7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51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E256475-D19F-4952-815A-0FB1A7696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58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6758BFD-B055-40B3-A9BB-F2C26B0DB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2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F5DA455-46AB-4CA0-8555-4C5BE6125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3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BB84-5423-48FD-A1B6-C50B6667B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8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B3A57-0635-461A-8724-BBCA13904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5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958A7-E856-433B-8272-39BFB604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19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0C519-D4B6-4017-9D59-1BCA0090A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0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7BA0-A8D8-4C61-9715-EEEB42703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1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240 w 217"/>
                  <a:gd name="T1" fmla="*/ 5689 h 210"/>
                  <a:gd name="T2" fmla="*/ 991 w 217"/>
                  <a:gd name="T3" fmla="*/ 5379 h 210"/>
                  <a:gd name="T4" fmla="*/ 711 w 217"/>
                  <a:gd name="T5" fmla="*/ 4911 h 210"/>
                  <a:gd name="T6" fmla="*/ 413 w 217"/>
                  <a:gd name="T7" fmla="*/ 4295 h 210"/>
                  <a:gd name="T8" fmla="*/ 127 w 217"/>
                  <a:gd name="T9" fmla="*/ 3653 h 210"/>
                  <a:gd name="T10" fmla="*/ 0 w 217"/>
                  <a:gd name="T11" fmla="*/ 2956 h 210"/>
                  <a:gd name="T12" fmla="*/ 1 w 217"/>
                  <a:gd name="T13" fmla="*/ 2213 h 210"/>
                  <a:gd name="T14" fmla="*/ 244 w 217"/>
                  <a:gd name="T15" fmla="*/ 1534 h 210"/>
                  <a:gd name="T16" fmla="*/ 733 w 217"/>
                  <a:gd name="T17" fmla="*/ 962 h 210"/>
                  <a:gd name="T18" fmla="*/ 1223 w 217"/>
                  <a:gd name="T19" fmla="*/ 596 h 210"/>
                  <a:gd name="T20" fmla="*/ 1623 w 217"/>
                  <a:gd name="T21" fmla="*/ 325 h 210"/>
                  <a:gd name="T22" fmla="*/ 1947 w 217"/>
                  <a:gd name="T23" fmla="*/ 183 h 210"/>
                  <a:gd name="T24" fmla="*/ 2200 w 217"/>
                  <a:gd name="T25" fmla="*/ 127 h 210"/>
                  <a:gd name="T26" fmla="*/ 2380 w 217"/>
                  <a:gd name="T27" fmla="*/ 127 h 210"/>
                  <a:gd name="T28" fmla="*/ 2808 w 217"/>
                  <a:gd name="T29" fmla="*/ 0 h 210"/>
                  <a:gd name="T30" fmla="*/ 3991 w 217"/>
                  <a:gd name="T31" fmla="*/ 225 h 210"/>
                  <a:gd name="T32" fmla="*/ 4321 w 217"/>
                  <a:gd name="T33" fmla="*/ 325 h 210"/>
                  <a:gd name="T34" fmla="*/ 4646 w 217"/>
                  <a:gd name="T35" fmla="*/ 413 h 210"/>
                  <a:gd name="T36" fmla="*/ 4924 w 217"/>
                  <a:gd name="T37" fmla="*/ 508 h 210"/>
                  <a:gd name="T38" fmla="*/ 5135 w 217"/>
                  <a:gd name="T39" fmla="*/ 625 h 210"/>
                  <a:gd name="T40" fmla="*/ 5367 w 217"/>
                  <a:gd name="T41" fmla="*/ 733 h 210"/>
                  <a:gd name="T42" fmla="*/ 5549 w 217"/>
                  <a:gd name="T43" fmla="*/ 860 h 210"/>
                  <a:gd name="T44" fmla="*/ 5692 w 217"/>
                  <a:gd name="T45" fmla="*/ 1026 h 210"/>
                  <a:gd name="T46" fmla="*/ 5860 w 217"/>
                  <a:gd name="T47" fmla="*/ 1226 h 210"/>
                  <a:gd name="T48" fmla="*/ 5549 w 217"/>
                  <a:gd name="T49" fmla="*/ 1097 h 210"/>
                  <a:gd name="T50" fmla="*/ 5252 w 217"/>
                  <a:gd name="T51" fmla="*/ 977 h 210"/>
                  <a:gd name="T52" fmla="*/ 4952 w 217"/>
                  <a:gd name="T53" fmla="*/ 902 h 210"/>
                  <a:gd name="T54" fmla="*/ 4646 w 217"/>
                  <a:gd name="T55" fmla="*/ 802 h 210"/>
                  <a:gd name="T56" fmla="*/ 4402 w 217"/>
                  <a:gd name="T57" fmla="*/ 733 h 210"/>
                  <a:gd name="T58" fmla="*/ 4147 w 217"/>
                  <a:gd name="T59" fmla="*/ 711 h 210"/>
                  <a:gd name="T60" fmla="*/ 3853 w 217"/>
                  <a:gd name="T61" fmla="*/ 667 h 210"/>
                  <a:gd name="T62" fmla="*/ 3610 w 217"/>
                  <a:gd name="T63" fmla="*/ 667 h 210"/>
                  <a:gd name="T64" fmla="*/ 3377 w 217"/>
                  <a:gd name="T65" fmla="*/ 667 h 210"/>
                  <a:gd name="T66" fmla="*/ 3133 w 217"/>
                  <a:gd name="T67" fmla="*/ 677 h 210"/>
                  <a:gd name="T68" fmla="*/ 2883 w 217"/>
                  <a:gd name="T69" fmla="*/ 733 h 210"/>
                  <a:gd name="T70" fmla="*/ 2671 w 217"/>
                  <a:gd name="T71" fmla="*/ 794 h 210"/>
                  <a:gd name="T72" fmla="*/ 2456 w 217"/>
                  <a:gd name="T73" fmla="*/ 902 h 210"/>
                  <a:gd name="T74" fmla="*/ 2203 w 217"/>
                  <a:gd name="T75" fmla="*/ 977 h 210"/>
                  <a:gd name="T76" fmla="*/ 1999 w 217"/>
                  <a:gd name="T77" fmla="*/ 1105 h 210"/>
                  <a:gd name="T78" fmla="*/ 1789 w 217"/>
                  <a:gd name="T79" fmla="*/ 1241 h 210"/>
                  <a:gd name="T80" fmla="*/ 1406 w 217"/>
                  <a:gd name="T81" fmla="*/ 1654 h 210"/>
                  <a:gd name="T82" fmla="*/ 1144 w 217"/>
                  <a:gd name="T83" fmla="*/ 2163 h 210"/>
                  <a:gd name="T84" fmla="*/ 991 w 217"/>
                  <a:gd name="T85" fmla="*/ 2796 h 210"/>
                  <a:gd name="T86" fmla="*/ 936 w 217"/>
                  <a:gd name="T87" fmla="*/ 3418 h 210"/>
                  <a:gd name="T88" fmla="*/ 936 w 217"/>
                  <a:gd name="T89" fmla="*/ 4109 h 210"/>
                  <a:gd name="T90" fmla="*/ 1026 w 217"/>
                  <a:gd name="T91" fmla="*/ 4707 h 210"/>
                  <a:gd name="T92" fmla="*/ 1105 w 217"/>
                  <a:gd name="T93" fmla="*/ 5256 h 210"/>
                  <a:gd name="T94" fmla="*/ 1240 w 217"/>
                  <a:gd name="T95" fmla="*/ 5689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894 w 182"/>
                  <a:gd name="T1" fmla="*/ 0 h 213"/>
                  <a:gd name="T2" fmla="*/ 2971 w 182"/>
                  <a:gd name="T3" fmla="*/ 56 h 213"/>
                  <a:gd name="T4" fmla="*/ 3137 w 182"/>
                  <a:gd name="T5" fmla="*/ 226 h 213"/>
                  <a:gd name="T6" fmla="*/ 3374 w 182"/>
                  <a:gd name="T7" fmla="*/ 508 h 213"/>
                  <a:gd name="T8" fmla="*/ 3644 w 182"/>
                  <a:gd name="T9" fmla="*/ 920 h 213"/>
                  <a:gd name="T10" fmla="*/ 3851 w 182"/>
                  <a:gd name="T11" fmla="*/ 1430 h 213"/>
                  <a:gd name="T12" fmla="*/ 3989 w 182"/>
                  <a:gd name="T13" fmla="*/ 2108 h 213"/>
                  <a:gd name="T14" fmla="*/ 3989 w 182"/>
                  <a:gd name="T15" fmla="*/ 2908 h 213"/>
                  <a:gd name="T16" fmla="*/ 3822 w 182"/>
                  <a:gd name="T17" fmla="*/ 3852 h 213"/>
                  <a:gd name="T18" fmla="*/ 3728 w 182"/>
                  <a:gd name="T19" fmla="*/ 4115 h 213"/>
                  <a:gd name="T20" fmla="*/ 3612 w 182"/>
                  <a:gd name="T21" fmla="*/ 4332 h 213"/>
                  <a:gd name="T22" fmla="*/ 3488 w 182"/>
                  <a:gd name="T23" fmla="*/ 4569 h 213"/>
                  <a:gd name="T24" fmla="*/ 3320 w 182"/>
                  <a:gd name="T25" fmla="*/ 4778 h 213"/>
                  <a:gd name="T26" fmla="*/ 3096 w 182"/>
                  <a:gd name="T27" fmla="*/ 4977 h 213"/>
                  <a:gd name="T28" fmla="*/ 2912 w 182"/>
                  <a:gd name="T29" fmla="*/ 5128 h 213"/>
                  <a:gd name="T30" fmla="*/ 2715 w 182"/>
                  <a:gd name="T31" fmla="*/ 5274 h 213"/>
                  <a:gd name="T32" fmla="*/ 2434 w 182"/>
                  <a:gd name="T33" fmla="*/ 5391 h 213"/>
                  <a:gd name="T34" fmla="*/ 2179 w 182"/>
                  <a:gd name="T35" fmla="*/ 5449 h 213"/>
                  <a:gd name="T36" fmla="*/ 1925 w 182"/>
                  <a:gd name="T37" fmla="*/ 5518 h 213"/>
                  <a:gd name="T38" fmla="*/ 1628 w 182"/>
                  <a:gd name="T39" fmla="*/ 5570 h 213"/>
                  <a:gd name="T40" fmla="*/ 1310 w 182"/>
                  <a:gd name="T41" fmla="*/ 5570 h 213"/>
                  <a:gd name="T42" fmla="*/ 970 w 182"/>
                  <a:gd name="T43" fmla="*/ 5518 h 213"/>
                  <a:gd name="T44" fmla="*/ 665 w 182"/>
                  <a:gd name="T45" fmla="*/ 5449 h 213"/>
                  <a:gd name="T46" fmla="*/ 311 w 182"/>
                  <a:gd name="T47" fmla="*/ 5330 h 213"/>
                  <a:gd name="T48" fmla="*/ 0 w 182"/>
                  <a:gd name="T49" fmla="*/ 5188 h 213"/>
                  <a:gd name="T50" fmla="*/ 297 w 182"/>
                  <a:gd name="T51" fmla="*/ 5391 h 213"/>
                  <a:gd name="T52" fmla="*/ 589 w 182"/>
                  <a:gd name="T53" fmla="*/ 5518 h 213"/>
                  <a:gd name="T54" fmla="*/ 887 w 182"/>
                  <a:gd name="T55" fmla="*/ 5655 h 213"/>
                  <a:gd name="T56" fmla="*/ 1136 w 182"/>
                  <a:gd name="T57" fmla="*/ 5754 h 213"/>
                  <a:gd name="T58" fmla="*/ 1396 w 182"/>
                  <a:gd name="T59" fmla="*/ 5836 h 213"/>
                  <a:gd name="T60" fmla="*/ 1683 w 182"/>
                  <a:gd name="T61" fmla="*/ 5869 h 213"/>
                  <a:gd name="T62" fmla="*/ 1928 w 182"/>
                  <a:gd name="T63" fmla="*/ 5879 h 213"/>
                  <a:gd name="T64" fmla="*/ 2191 w 182"/>
                  <a:gd name="T65" fmla="*/ 5879 h 213"/>
                  <a:gd name="T66" fmla="*/ 2423 w 182"/>
                  <a:gd name="T67" fmla="*/ 5869 h 213"/>
                  <a:gd name="T68" fmla="*/ 2655 w 182"/>
                  <a:gd name="T69" fmla="*/ 5814 h 213"/>
                  <a:gd name="T70" fmla="*/ 2856 w 182"/>
                  <a:gd name="T71" fmla="*/ 5754 h 213"/>
                  <a:gd name="T72" fmla="*/ 3069 w 182"/>
                  <a:gd name="T73" fmla="*/ 5696 h 213"/>
                  <a:gd name="T74" fmla="*/ 3263 w 182"/>
                  <a:gd name="T75" fmla="*/ 5625 h 213"/>
                  <a:gd name="T76" fmla="*/ 3446 w 182"/>
                  <a:gd name="T77" fmla="*/ 5499 h 213"/>
                  <a:gd name="T78" fmla="*/ 3612 w 182"/>
                  <a:gd name="T79" fmla="*/ 5391 h 213"/>
                  <a:gd name="T80" fmla="*/ 3766 w 182"/>
                  <a:gd name="T81" fmla="*/ 5274 h 213"/>
                  <a:gd name="T82" fmla="*/ 4192 w 182"/>
                  <a:gd name="T83" fmla="*/ 4860 h 213"/>
                  <a:gd name="T84" fmla="*/ 4487 w 182"/>
                  <a:gd name="T85" fmla="*/ 4452 h 213"/>
                  <a:gd name="T86" fmla="*/ 4661 w 182"/>
                  <a:gd name="T87" fmla="*/ 3979 h 213"/>
                  <a:gd name="T88" fmla="*/ 4756 w 182"/>
                  <a:gd name="T89" fmla="*/ 3546 h 213"/>
                  <a:gd name="T90" fmla="*/ 4814 w 182"/>
                  <a:gd name="T91" fmla="*/ 3079 h 213"/>
                  <a:gd name="T92" fmla="*/ 4814 w 182"/>
                  <a:gd name="T93" fmla="*/ 2617 h 213"/>
                  <a:gd name="T94" fmla="*/ 4837 w 182"/>
                  <a:gd name="T95" fmla="*/ 2185 h 213"/>
                  <a:gd name="T96" fmla="*/ 4582 w 182"/>
                  <a:gd name="T97" fmla="*/ 1275 h 213"/>
                  <a:gd name="T98" fmla="*/ 4149 w 182"/>
                  <a:gd name="T99" fmla="*/ 568 h 213"/>
                  <a:gd name="T100" fmla="*/ 3995 w 182"/>
                  <a:gd name="T101" fmla="*/ 508 h 213"/>
                  <a:gd name="T102" fmla="*/ 3908 w 182"/>
                  <a:gd name="T103" fmla="*/ 422 h 213"/>
                  <a:gd name="T104" fmla="*/ 3766 w 182"/>
                  <a:gd name="T105" fmla="*/ 353 h 213"/>
                  <a:gd name="T106" fmla="*/ 3667 w 182"/>
                  <a:gd name="T107" fmla="*/ 304 h 213"/>
                  <a:gd name="T108" fmla="*/ 3504 w 182"/>
                  <a:gd name="T109" fmla="*/ 244 h 213"/>
                  <a:gd name="T110" fmla="*/ 3344 w 182"/>
                  <a:gd name="T111" fmla="*/ 169 h 213"/>
                  <a:gd name="T112" fmla="*/ 3154 w 182"/>
                  <a:gd name="T113" fmla="*/ 81 h 213"/>
                  <a:gd name="T114" fmla="*/ 289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5 w 128"/>
                  <a:gd name="T1" fmla="*/ 0 h 217"/>
                  <a:gd name="T2" fmla="*/ 6 w 128"/>
                  <a:gd name="T3" fmla="*/ 1 h 217"/>
                  <a:gd name="T4" fmla="*/ 7 w 128"/>
                  <a:gd name="T5" fmla="*/ 1 h 217"/>
                  <a:gd name="T6" fmla="*/ 7 w 128"/>
                  <a:gd name="T7" fmla="*/ 3 h 217"/>
                  <a:gd name="T8" fmla="*/ 7 w 128"/>
                  <a:gd name="T9" fmla="*/ 4 h 217"/>
                  <a:gd name="T10" fmla="*/ 7 w 128"/>
                  <a:gd name="T11" fmla="*/ 6 h 217"/>
                  <a:gd name="T12" fmla="*/ 7 w 128"/>
                  <a:gd name="T13" fmla="*/ 7 h 217"/>
                  <a:gd name="T14" fmla="*/ 5 w 128"/>
                  <a:gd name="T15" fmla="*/ 9 h 217"/>
                  <a:gd name="T16" fmla="*/ 4 w 128"/>
                  <a:gd name="T17" fmla="*/ 12 h 217"/>
                  <a:gd name="T18" fmla="*/ 3 w 128"/>
                  <a:gd name="T19" fmla="*/ 11 h 217"/>
                  <a:gd name="T20" fmla="*/ 2 w 128"/>
                  <a:gd name="T21" fmla="*/ 11 h 217"/>
                  <a:gd name="T22" fmla="*/ 1 w 128"/>
                  <a:gd name="T23" fmla="*/ 11 h 217"/>
                  <a:gd name="T24" fmla="*/ 1 w 128"/>
                  <a:gd name="T25" fmla="*/ 10 h 217"/>
                  <a:gd name="T26" fmla="*/ 1 w 128"/>
                  <a:gd name="T27" fmla="*/ 10 h 217"/>
                  <a:gd name="T28" fmla="*/ 1 w 128"/>
                  <a:gd name="T29" fmla="*/ 10 h 217"/>
                  <a:gd name="T30" fmla="*/ 0 w 128"/>
                  <a:gd name="T31" fmla="*/ 9 h 217"/>
                  <a:gd name="T32" fmla="*/ 1 w 128"/>
                  <a:gd name="T33" fmla="*/ 9 h 217"/>
                  <a:gd name="T34" fmla="*/ 1 w 128"/>
                  <a:gd name="T35" fmla="*/ 9 h 217"/>
                  <a:gd name="T36" fmla="*/ 1 w 128"/>
                  <a:gd name="T37" fmla="*/ 9 h 217"/>
                  <a:gd name="T38" fmla="*/ 3 w 128"/>
                  <a:gd name="T39" fmla="*/ 8 h 217"/>
                  <a:gd name="T40" fmla="*/ 4 w 128"/>
                  <a:gd name="T41" fmla="*/ 7 h 217"/>
                  <a:gd name="T42" fmla="*/ 5 w 128"/>
                  <a:gd name="T43" fmla="*/ 6 h 217"/>
                  <a:gd name="T44" fmla="*/ 5 w 128"/>
                  <a:gd name="T45" fmla="*/ 4 h 217"/>
                  <a:gd name="T46" fmla="*/ 6 w 128"/>
                  <a:gd name="T47" fmla="*/ 2 h 217"/>
                  <a:gd name="T48" fmla="*/ 5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4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3 w 117"/>
                  <a:gd name="T11" fmla="*/ 2 h 132"/>
                  <a:gd name="T12" fmla="*/ 4 w 117"/>
                  <a:gd name="T13" fmla="*/ 3 h 132"/>
                  <a:gd name="T14" fmla="*/ 5 w 117"/>
                  <a:gd name="T15" fmla="*/ 3 h 132"/>
                  <a:gd name="T16" fmla="*/ 6 w 117"/>
                  <a:gd name="T17" fmla="*/ 4 h 132"/>
                  <a:gd name="T18" fmla="*/ 7 w 117"/>
                  <a:gd name="T19" fmla="*/ 6 h 132"/>
                  <a:gd name="T20" fmla="*/ 7 w 117"/>
                  <a:gd name="T21" fmla="*/ 6 h 132"/>
                  <a:gd name="T22" fmla="*/ 7 w 117"/>
                  <a:gd name="T23" fmla="*/ 4 h 132"/>
                  <a:gd name="T24" fmla="*/ 7 w 117"/>
                  <a:gd name="T25" fmla="*/ 4 h 132"/>
                  <a:gd name="T26" fmla="*/ 6 w 117"/>
                  <a:gd name="T27" fmla="*/ 3 h 132"/>
                  <a:gd name="T28" fmla="*/ 5 w 117"/>
                  <a:gd name="T29" fmla="*/ 3 h 132"/>
                  <a:gd name="T30" fmla="*/ 5 w 117"/>
                  <a:gd name="T31" fmla="*/ 2 h 132"/>
                  <a:gd name="T32" fmla="*/ 4 w 117"/>
                  <a:gd name="T33" fmla="*/ 1 h 132"/>
                  <a:gd name="T34" fmla="*/ 4 w 117"/>
                  <a:gd name="T35" fmla="*/ 1 h 132"/>
                  <a:gd name="T36" fmla="*/ 4 w 117"/>
                  <a:gd name="T37" fmla="*/ 1 h 132"/>
                  <a:gd name="T38" fmla="*/ 5 w 117"/>
                  <a:gd name="T39" fmla="*/ 1 h 132"/>
                  <a:gd name="T40" fmla="*/ 5 w 117"/>
                  <a:gd name="T41" fmla="*/ 1 h 132"/>
                  <a:gd name="T42" fmla="*/ 6 w 117"/>
                  <a:gd name="T43" fmla="*/ 1 h 132"/>
                  <a:gd name="T44" fmla="*/ 6 w 117"/>
                  <a:gd name="T45" fmla="*/ 1 h 132"/>
                  <a:gd name="T46" fmla="*/ 7 w 117"/>
                  <a:gd name="T47" fmla="*/ 1 h 132"/>
                  <a:gd name="T48" fmla="*/ 7 w 117"/>
                  <a:gd name="T49" fmla="*/ 1 h 132"/>
                  <a:gd name="T50" fmla="*/ 7 w 117"/>
                  <a:gd name="T51" fmla="*/ 1 h 132"/>
                  <a:gd name="T52" fmla="*/ 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2 h 77"/>
                  <a:gd name="T14" fmla="*/ 1 w 29"/>
                  <a:gd name="T15" fmla="*/ 3 h 77"/>
                  <a:gd name="T16" fmla="*/ 1 w 29"/>
                  <a:gd name="T17" fmla="*/ 4 h 77"/>
                  <a:gd name="T18" fmla="*/ 1 w 29"/>
                  <a:gd name="T19" fmla="*/ 3 h 77"/>
                  <a:gd name="T20" fmla="*/ 1 w 29"/>
                  <a:gd name="T21" fmla="*/ 2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3 h 564"/>
                    <a:gd name="T4" fmla="*/ 1 w 207"/>
                    <a:gd name="T5" fmla="*/ 4 h 564"/>
                    <a:gd name="T6" fmla="*/ 0 w 207"/>
                    <a:gd name="T7" fmla="*/ 4 h 564"/>
                    <a:gd name="T8" fmla="*/ 0 w 207"/>
                    <a:gd name="T9" fmla="*/ 6 h 564"/>
                    <a:gd name="T10" fmla="*/ 1 w 207"/>
                    <a:gd name="T11" fmla="*/ 6 h 564"/>
                    <a:gd name="T12" fmla="*/ 1 w 207"/>
                    <a:gd name="T13" fmla="*/ 8 h 564"/>
                    <a:gd name="T14" fmla="*/ 1 w 207"/>
                    <a:gd name="T15" fmla="*/ 9 h 564"/>
                    <a:gd name="T16" fmla="*/ 1 w 207"/>
                    <a:gd name="T17" fmla="*/ 10 h 564"/>
                    <a:gd name="T18" fmla="*/ 1 w 207"/>
                    <a:gd name="T19" fmla="*/ 12 h 564"/>
                    <a:gd name="T20" fmla="*/ 2 w 207"/>
                    <a:gd name="T21" fmla="*/ 13 h 564"/>
                    <a:gd name="T22" fmla="*/ 3 w 207"/>
                    <a:gd name="T23" fmla="*/ 15 h 564"/>
                    <a:gd name="T24" fmla="*/ 4 w 207"/>
                    <a:gd name="T25" fmla="*/ 17 h 564"/>
                    <a:gd name="T26" fmla="*/ 5 w 207"/>
                    <a:gd name="T27" fmla="*/ 18 h 564"/>
                    <a:gd name="T28" fmla="*/ 6 w 207"/>
                    <a:gd name="T29" fmla="*/ 19 h 564"/>
                    <a:gd name="T30" fmla="*/ 6 w 207"/>
                    <a:gd name="T31" fmla="*/ 19 h 564"/>
                    <a:gd name="T32" fmla="*/ 7 w 207"/>
                    <a:gd name="T33" fmla="*/ 21 h 564"/>
                    <a:gd name="T34" fmla="*/ 6 w 207"/>
                    <a:gd name="T35" fmla="*/ 18 h 564"/>
                    <a:gd name="T36" fmla="*/ 5 w 207"/>
                    <a:gd name="T37" fmla="*/ 17 h 564"/>
                    <a:gd name="T38" fmla="*/ 4 w 207"/>
                    <a:gd name="T39" fmla="*/ 15 h 564"/>
                    <a:gd name="T40" fmla="*/ 3 w 207"/>
                    <a:gd name="T41" fmla="*/ 13 h 564"/>
                    <a:gd name="T42" fmla="*/ 3 w 207"/>
                    <a:gd name="T43" fmla="*/ 12 h 564"/>
                    <a:gd name="T44" fmla="*/ 2 w 207"/>
                    <a:gd name="T45" fmla="*/ 12 h 564"/>
                    <a:gd name="T46" fmla="*/ 2 w 207"/>
                    <a:gd name="T47" fmla="*/ 10 h 564"/>
                    <a:gd name="T48" fmla="*/ 2 w 207"/>
                    <a:gd name="T49" fmla="*/ 9 h 564"/>
                    <a:gd name="T50" fmla="*/ 1 w 207"/>
                    <a:gd name="T51" fmla="*/ 8 h 564"/>
                    <a:gd name="T52" fmla="*/ 1 w 207"/>
                    <a:gd name="T53" fmla="*/ 5 h 564"/>
                    <a:gd name="T54" fmla="*/ 1 w 207"/>
                    <a:gd name="T55" fmla="*/ 3 h 564"/>
                    <a:gd name="T56" fmla="*/ 2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2 h 232"/>
                    <a:gd name="T4" fmla="*/ 1 w 47"/>
                    <a:gd name="T5" fmla="*/ 4 h 232"/>
                    <a:gd name="T6" fmla="*/ 1 w 47"/>
                    <a:gd name="T7" fmla="*/ 6 h 232"/>
                    <a:gd name="T8" fmla="*/ 1 w 47"/>
                    <a:gd name="T9" fmla="*/ 8 h 232"/>
                    <a:gd name="T10" fmla="*/ 2 w 47"/>
                    <a:gd name="T11" fmla="*/ 8 h 232"/>
                    <a:gd name="T12" fmla="*/ 2 w 47"/>
                    <a:gd name="T13" fmla="*/ 6 h 232"/>
                    <a:gd name="T14" fmla="*/ 2 w 47"/>
                    <a:gd name="T15" fmla="*/ 5 h 232"/>
                    <a:gd name="T16" fmla="*/ 2 w 47"/>
                    <a:gd name="T17" fmla="*/ 4 h 232"/>
                    <a:gd name="T18" fmla="*/ 2 w 47"/>
                    <a:gd name="T19" fmla="*/ 3 h 232"/>
                    <a:gd name="T20" fmla="*/ 1 w 47"/>
                    <a:gd name="T21" fmla="*/ 2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>
                    <a:gd name="T0" fmla="*/ 3 w 87"/>
                    <a:gd name="T1" fmla="*/ 1 h 40"/>
                    <a:gd name="T2" fmla="*/ 3 w 87"/>
                    <a:gd name="T3" fmla="*/ 1 h 40"/>
                    <a:gd name="T4" fmla="*/ 2 w 87"/>
                    <a:gd name="T5" fmla="*/ 1 h 40"/>
                    <a:gd name="T6" fmla="*/ 2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2 w 87"/>
                    <a:gd name="T29" fmla="*/ 1 h 40"/>
                    <a:gd name="T30" fmla="*/ 2 w 87"/>
                    <a:gd name="T31" fmla="*/ 1 h 40"/>
                    <a:gd name="T32" fmla="*/ 3 w 87"/>
                    <a:gd name="T33" fmla="*/ 1 h 40"/>
                    <a:gd name="T34" fmla="*/ 3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27 w 109"/>
                <a:gd name="T3" fmla="*/ 1 h 156"/>
                <a:gd name="T4" fmla="*/ 103 w 109"/>
                <a:gd name="T5" fmla="*/ 5 h 156"/>
                <a:gd name="T6" fmla="*/ 206 w 109"/>
                <a:gd name="T7" fmla="*/ 21 h 156"/>
                <a:gd name="T8" fmla="*/ 326 w 109"/>
                <a:gd name="T9" fmla="*/ 45 h 156"/>
                <a:gd name="T10" fmla="*/ 436 w 109"/>
                <a:gd name="T11" fmla="*/ 81 h 156"/>
                <a:gd name="T12" fmla="*/ 536 w 109"/>
                <a:gd name="T13" fmla="*/ 132 h 156"/>
                <a:gd name="T14" fmla="*/ 599 w 109"/>
                <a:gd name="T15" fmla="*/ 199 h 156"/>
                <a:gd name="T16" fmla="*/ 613 w 109"/>
                <a:gd name="T17" fmla="*/ 291 h 156"/>
                <a:gd name="T18" fmla="*/ 584 w 109"/>
                <a:gd name="T19" fmla="*/ 291 h 156"/>
                <a:gd name="T20" fmla="*/ 555 w 109"/>
                <a:gd name="T21" fmla="*/ 291 h 156"/>
                <a:gd name="T22" fmla="*/ 522 w 109"/>
                <a:gd name="T23" fmla="*/ 291 h 156"/>
                <a:gd name="T24" fmla="*/ 482 w 109"/>
                <a:gd name="T25" fmla="*/ 283 h 156"/>
                <a:gd name="T26" fmla="*/ 454 w 109"/>
                <a:gd name="T27" fmla="*/ 282 h 156"/>
                <a:gd name="T28" fmla="*/ 418 w 109"/>
                <a:gd name="T29" fmla="*/ 277 h 156"/>
                <a:gd name="T30" fmla="*/ 369 w 109"/>
                <a:gd name="T31" fmla="*/ 267 h 156"/>
                <a:gd name="T32" fmla="*/ 326 w 109"/>
                <a:gd name="T33" fmla="*/ 258 h 156"/>
                <a:gd name="T34" fmla="*/ 297 w 109"/>
                <a:gd name="T35" fmla="*/ 233 h 156"/>
                <a:gd name="T36" fmla="*/ 297 w 109"/>
                <a:gd name="T37" fmla="*/ 206 h 156"/>
                <a:gd name="T38" fmla="*/ 312 w 109"/>
                <a:gd name="T39" fmla="*/ 178 h 156"/>
                <a:gd name="T40" fmla="*/ 328 w 109"/>
                <a:gd name="T41" fmla="*/ 147 h 156"/>
                <a:gd name="T42" fmla="*/ 312 w 109"/>
                <a:gd name="T43" fmla="*/ 115 h 156"/>
                <a:gd name="T44" fmla="*/ 269 w 109"/>
                <a:gd name="T45" fmla="*/ 79 h 156"/>
                <a:gd name="T46" fmla="*/ 176 w 109"/>
                <a:gd name="T47" fmla="*/ 4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 w 54"/>
                <a:gd name="T5" fmla="*/ 3 h 40"/>
                <a:gd name="T6" fmla="*/ 79 w 54"/>
                <a:gd name="T7" fmla="*/ 17 h 40"/>
                <a:gd name="T8" fmla="*/ 132 w 54"/>
                <a:gd name="T9" fmla="*/ 22 h 40"/>
                <a:gd name="T10" fmla="*/ 177 w 54"/>
                <a:gd name="T11" fmla="*/ 28 h 40"/>
                <a:gd name="T12" fmla="*/ 224 w 54"/>
                <a:gd name="T13" fmla="*/ 32 h 40"/>
                <a:gd name="T14" fmla="*/ 274 w 54"/>
                <a:gd name="T15" fmla="*/ 34 h 40"/>
                <a:gd name="T16" fmla="*/ 330 w 54"/>
                <a:gd name="T17" fmla="*/ 30 h 40"/>
                <a:gd name="T18" fmla="*/ 323 w 54"/>
                <a:gd name="T19" fmla="*/ 47 h 40"/>
                <a:gd name="T20" fmla="*/ 304 w 54"/>
                <a:gd name="T21" fmla="*/ 63 h 40"/>
                <a:gd name="T22" fmla="*/ 270 w 54"/>
                <a:gd name="T23" fmla="*/ 73 h 40"/>
                <a:gd name="T24" fmla="*/ 222 w 54"/>
                <a:gd name="T25" fmla="*/ 76 h 40"/>
                <a:gd name="T26" fmla="*/ 170 w 54"/>
                <a:gd name="T27" fmla="*/ 75 h 40"/>
                <a:gd name="T28" fmla="*/ 114 w 54"/>
                <a:gd name="T29" fmla="*/ 61 h 40"/>
                <a:gd name="T30" fmla="*/ 60 w 54"/>
                <a:gd name="T31" fmla="*/ 4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4 h 237"/>
                <a:gd name="T4" fmla="*/ 37 w 257"/>
                <a:gd name="T5" fmla="*/ 68 h 237"/>
                <a:gd name="T6" fmla="*/ 86 w 257"/>
                <a:gd name="T7" fmla="*/ 102 h 237"/>
                <a:gd name="T8" fmla="*/ 154 w 257"/>
                <a:gd name="T9" fmla="*/ 132 h 237"/>
                <a:gd name="T10" fmla="*/ 249 w 257"/>
                <a:gd name="T11" fmla="*/ 160 h 237"/>
                <a:gd name="T12" fmla="*/ 369 w 257"/>
                <a:gd name="T13" fmla="*/ 190 h 237"/>
                <a:gd name="T14" fmla="*/ 523 w 257"/>
                <a:gd name="T15" fmla="*/ 217 h 237"/>
                <a:gd name="T16" fmla="*/ 700 w 257"/>
                <a:gd name="T17" fmla="*/ 240 h 237"/>
                <a:gd name="T18" fmla="*/ 928 w 257"/>
                <a:gd name="T19" fmla="*/ 262 h 237"/>
                <a:gd name="T20" fmla="*/ 1185 w 257"/>
                <a:gd name="T21" fmla="*/ 280 h 237"/>
                <a:gd name="T22" fmla="*/ 1460 w 257"/>
                <a:gd name="T23" fmla="*/ 295 h 237"/>
                <a:gd name="T24" fmla="*/ 1800 w 257"/>
                <a:gd name="T25" fmla="*/ 308 h 237"/>
                <a:gd name="T26" fmla="*/ 2170 w 257"/>
                <a:gd name="T27" fmla="*/ 315 h 237"/>
                <a:gd name="T28" fmla="*/ 2594 w 257"/>
                <a:gd name="T29" fmla="*/ 319 h 237"/>
                <a:gd name="T30" fmla="*/ 3032 w 257"/>
                <a:gd name="T31" fmla="*/ 318 h 237"/>
                <a:gd name="T32" fmla="*/ 3544 w 257"/>
                <a:gd name="T33" fmla="*/ 313 h 237"/>
                <a:gd name="T34" fmla="*/ 3095 w 257"/>
                <a:gd name="T35" fmla="*/ 306 h 237"/>
                <a:gd name="T36" fmla="*/ 2685 w 257"/>
                <a:gd name="T37" fmla="*/ 296 h 237"/>
                <a:gd name="T38" fmla="*/ 2345 w 257"/>
                <a:gd name="T39" fmla="*/ 285 h 237"/>
                <a:gd name="T40" fmla="*/ 2041 w 257"/>
                <a:gd name="T41" fmla="*/ 275 h 237"/>
                <a:gd name="T42" fmla="*/ 1764 w 257"/>
                <a:gd name="T43" fmla="*/ 261 h 237"/>
                <a:gd name="T44" fmla="*/ 1546 w 257"/>
                <a:gd name="T45" fmla="*/ 245 h 237"/>
                <a:gd name="T46" fmla="*/ 1344 w 257"/>
                <a:gd name="T47" fmla="*/ 228 h 237"/>
                <a:gd name="T48" fmla="*/ 1155 w 257"/>
                <a:gd name="T49" fmla="*/ 209 h 237"/>
                <a:gd name="T50" fmla="*/ 985 w 257"/>
                <a:gd name="T51" fmla="*/ 190 h 237"/>
                <a:gd name="T52" fmla="*/ 846 w 257"/>
                <a:gd name="T53" fmla="*/ 167 h 237"/>
                <a:gd name="T54" fmla="*/ 727 w 257"/>
                <a:gd name="T55" fmla="*/ 145 h 237"/>
                <a:gd name="T56" fmla="*/ 597 w 257"/>
                <a:gd name="T57" fmla="*/ 118 h 237"/>
                <a:gd name="T58" fmla="*/ 455 w 257"/>
                <a:gd name="T59" fmla="*/ 93 h 237"/>
                <a:gd name="T60" fmla="*/ 319 w 257"/>
                <a:gd name="T61" fmla="*/ 65 h 237"/>
                <a:gd name="T62" fmla="*/ 161 w 257"/>
                <a:gd name="T63" fmla="*/ 3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129 w 124"/>
                <a:gd name="T1" fmla="*/ 0 h 110"/>
                <a:gd name="T2" fmla="*/ 1805 w 124"/>
                <a:gd name="T3" fmla="*/ 161 h 110"/>
                <a:gd name="T4" fmla="*/ 1754 w 124"/>
                <a:gd name="T5" fmla="*/ 160 h 110"/>
                <a:gd name="T6" fmla="*/ 1558 w 124"/>
                <a:gd name="T7" fmla="*/ 157 h 110"/>
                <a:gd name="T8" fmla="*/ 1302 w 124"/>
                <a:gd name="T9" fmla="*/ 152 h 110"/>
                <a:gd name="T10" fmla="*/ 995 w 124"/>
                <a:gd name="T11" fmla="*/ 148 h 110"/>
                <a:gd name="T12" fmla="*/ 655 w 124"/>
                <a:gd name="T13" fmla="*/ 145 h 110"/>
                <a:gd name="T14" fmla="*/ 372 w 124"/>
                <a:gd name="T15" fmla="*/ 146 h 110"/>
                <a:gd name="T16" fmla="*/ 132 w 124"/>
                <a:gd name="T17" fmla="*/ 153 h 110"/>
                <a:gd name="T18" fmla="*/ 0 w 124"/>
                <a:gd name="T19" fmla="*/ 164 h 110"/>
                <a:gd name="T20" fmla="*/ 54 w 124"/>
                <a:gd name="T21" fmla="*/ 146 h 110"/>
                <a:gd name="T22" fmla="*/ 119 w 124"/>
                <a:gd name="T23" fmla="*/ 133 h 110"/>
                <a:gd name="T24" fmla="*/ 240 w 124"/>
                <a:gd name="T25" fmla="*/ 122 h 110"/>
                <a:gd name="T26" fmla="*/ 372 w 124"/>
                <a:gd name="T27" fmla="*/ 114 h 110"/>
                <a:gd name="T28" fmla="*/ 527 w 124"/>
                <a:gd name="T29" fmla="*/ 107 h 110"/>
                <a:gd name="T30" fmla="*/ 681 w 124"/>
                <a:gd name="T31" fmla="*/ 106 h 110"/>
                <a:gd name="T32" fmla="*/ 854 w 124"/>
                <a:gd name="T33" fmla="*/ 106 h 110"/>
                <a:gd name="T34" fmla="*/ 1050 w 124"/>
                <a:gd name="T35" fmla="*/ 111 h 110"/>
                <a:gd name="T36" fmla="*/ 1063 w 124"/>
                <a:gd name="T37" fmla="*/ 106 h 110"/>
                <a:gd name="T38" fmla="*/ 1021 w 124"/>
                <a:gd name="T39" fmla="*/ 85 h 110"/>
                <a:gd name="T40" fmla="*/ 974 w 124"/>
                <a:gd name="T41" fmla="*/ 56 h 110"/>
                <a:gd name="T42" fmla="*/ 956 w 124"/>
                <a:gd name="T43" fmla="*/ 45 h 110"/>
                <a:gd name="T44" fmla="*/ 917 w 124"/>
                <a:gd name="T45" fmla="*/ 45 h 110"/>
                <a:gd name="T46" fmla="*/ 882 w 124"/>
                <a:gd name="T47" fmla="*/ 43 h 110"/>
                <a:gd name="T48" fmla="*/ 854 w 124"/>
                <a:gd name="T49" fmla="*/ 37 h 110"/>
                <a:gd name="T50" fmla="*/ 838 w 124"/>
                <a:gd name="T51" fmla="*/ 32 h 110"/>
                <a:gd name="T52" fmla="*/ 838 w 124"/>
                <a:gd name="T53" fmla="*/ 28 h 110"/>
                <a:gd name="T54" fmla="*/ 854 w 124"/>
                <a:gd name="T55" fmla="*/ 23 h 110"/>
                <a:gd name="T56" fmla="*/ 967 w 124"/>
                <a:gd name="T57" fmla="*/ 8 h 110"/>
                <a:gd name="T58" fmla="*/ 112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3 w 109"/>
                <a:gd name="T3" fmla="*/ 1 h 156"/>
                <a:gd name="T4" fmla="*/ 259 w 109"/>
                <a:gd name="T5" fmla="*/ 5 h 156"/>
                <a:gd name="T6" fmla="*/ 541 w 109"/>
                <a:gd name="T7" fmla="*/ 12 h 156"/>
                <a:gd name="T8" fmla="*/ 856 w 109"/>
                <a:gd name="T9" fmla="*/ 33 h 156"/>
                <a:gd name="T10" fmla="*/ 1154 w 109"/>
                <a:gd name="T11" fmla="*/ 53 h 156"/>
                <a:gd name="T12" fmla="*/ 1415 w 109"/>
                <a:gd name="T13" fmla="*/ 89 h 156"/>
                <a:gd name="T14" fmla="*/ 1575 w 109"/>
                <a:gd name="T15" fmla="*/ 135 h 156"/>
                <a:gd name="T16" fmla="*/ 1606 w 109"/>
                <a:gd name="T17" fmla="*/ 196 h 156"/>
                <a:gd name="T18" fmla="*/ 1556 w 109"/>
                <a:gd name="T19" fmla="*/ 196 h 156"/>
                <a:gd name="T20" fmla="*/ 1470 w 109"/>
                <a:gd name="T21" fmla="*/ 196 h 156"/>
                <a:gd name="T22" fmla="*/ 1370 w 109"/>
                <a:gd name="T23" fmla="*/ 196 h 156"/>
                <a:gd name="T24" fmla="*/ 1280 w 109"/>
                <a:gd name="T25" fmla="*/ 193 h 156"/>
                <a:gd name="T26" fmla="*/ 1191 w 109"/>
                <a:gd name="T27" fmla="*/ 192 h 156"/>
                <a:gd name="T28" fmla="*/ 1091 w 109"/>
                <a:gd name="T29" fmla="*/ 188 h 156"/>
                <a:gd name="T30" fmla="*/ 971 w 109"/>
                <a:gd name="T31" fmla="*/ 182 h 156"/>
                <a:gd name="T32" fmla="*/ 856 w 109"/>
                <a:gd name="T33" fmla="*/ 175 h 156"/>
                <a:gd name="T34" fmla="*/ 778 w 109"/>
                <a:gd name="T35" fmla="*/ 158 h 156"/>
                <a:gd name="T36" fmla="*/ 778 w 109"/>
                <a:gd name="T37" fmla="*/ 138 h 156"/>
                <a:gd name="T38" fmla="*/ 831 w 109"/>
                <a:gd name="T39" fmla="*/ 122 h 156"/>
                <a:gd name="T40" fmla="*/ 881 w 109"/>
                <a:gd name="T41" fmla="*/ 98 h 156"/>
                <a:gd name="T42" fmla="*/ 831 w 109"/>
                <a:gd name="T43" fmla="*/ 80 h 156"/>
                <a:gd name="T44" fmla="*/ 713 w 109"/>
                <a:gd name="T45" fmla="*/ 52 h 156"/>
                <a:gd name="T46" fmla="*/ 464 w 109"/>
                <a:gd name="T47" fmla="*/ 32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64 w 46"/>
                <a:gd name="T1" fmla="*/ 0 h 94"/>
                <a:gd name="T2" fmla="*/ 294 w 46"/>
                <a:gd name="T3" fmla="*/ 47 h 94"/>
                <a:gd name="T4" fmla="*/ 218 w 46"/>
                <a:gd name="T5" fmla="*/ 80 h 94"/>
                <a:gd name="T6" fmla="*/ 162 w 46"/>
                <a:gd name="T7" fmla="*/ 106 h 94"/>
                <a:gd name="T8" fmla="*/ 0 w 46"/>
                <a:gd name="T9" fmla="*/ 124 h 94"/>
                <a:gd name="T10" fmla="*/ 178 w 46"/>
                <a:gd name="T11" fmla="*/ 116 h 94"/>
                <a:gd name="T12" fmla="*/ 344 w 46"/>
                <a:gd name="T13" fmla="*/ 107 h 94"/>
                <a:gd name="T14" fmla="*/ 466 w 46"/>
                <a:gd name="T15" fmla="*/ 91 h 94"/>
                <a:gd name="T16" fmla="*/ 586 w 46"/>
                <a:gd name="T17" fmla="*/ 75 h 94"/>
                <a:gd name="T18" fmla="*/ 667 w 46"/>
                <a:gd name="T19" fmla="*/ 59 h 94"/>
                <a:gd name="T20" fmla="*/ 675 w 46"/>
                <a:gd name="T21" fmla="*/ 39 h 94"/>
                <a:gd name="T22" fmla="*/ 625 w 46"/>
                <a:gd name="T23" fmla="*/ 15 h 94"/>
                <a:gd name="T24" fmla="*/ 46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5 w 54"/>
                <a:gd name="T5" fmla="*/ 3 h 40"/>
                <a:gd name="T6" fmla="*/ 172 w 54"/>
                <a:gd name="T7" fmla="*/ 8 h 40"/>
                <a:gd name="T8" fmla="*/ 276 w 54"/>
                <a:gd name="T9" fmla="*/ 12 h 40"/>
                <a:gd name="T10" fmla="*/ 389 w 54"/>
                <a:gd name="T11" fmla="*/ 15 h 40"/>
                <a:gd name="T12" fmla="*/ 511 w 54"/>
                <a:gd name="T13" fmla="*/ 17 h 40"/>
                <a:gd name="T14" fmla="*/ 607 w 54"/>
                <a:gd name="T15" fmla="*/ 18 h 40"/>
                <a:gd name="T16" fmla="*/ 720 w 54"/>
                <a:gd name="T17" fmla="*/ 16 h 40"/>
                <a:gd name="T18" fmla="*/ 711 w 54"/>
                <a:gd name="T19" fmla="*/ 34 h 40"/>
                <a:gd name="T20" fmla="*/ 671 w 54"/>
                <a:gd name="T21" fmla="*/ 42 h 40"/>
                <a:gd name="T22" fmla="*/ 591 w 54"/>
                <a:gd name="T23" fmla="*/ 47 h 40"/>
                <a:gd name="T24" fmla="*/ 491 w 54"/>
                <a:gd name="T25" fmla="*/ 49 h 40"/>
                <a:gd name="T26" fmla="*/ 368 w 54"/>
                <a:gd name="T27" fmla="*/ 48 h 40"/>
                <a:gd name="T28" fmla="*/ 249 w 54"/>
                <a:gd name="T29" fmla="*/ 41 h 40"/>
                <a:gd name="T30" fmla="*/ 129 w 54"/>
                <a:gd name="T31" fmla="*/ 2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40 w 596"/>
                <a:gd name="T1" fmla="*/ 482 h 666"/>
                <a:gd name="T2" fmla="*/ 89 w 596"/>
                <a:gd name="T3" fmla="*/ 446 h 666"/>
                <a:gd name="T4" fmla="*/ 0 w 596"/>
                <a:gd name="T5" fmla="*/ 377 h 666"/>
                <a:gd name="T6" fmla="*/ 54 w 596"/>
                <a:gd name="T7" fmla="*/ 290 h 666"/>
                <a:gd name="T8" fmla="*/ 374 w 596"/>
                <a:gd name="T9" fmla="*/ 198 h 666"/>
                <a:gd name="T10" fmla="*/ 1018 w 596"/>
                <a:gd name="T11" fmla="*/ 111 h 666"/>
                <a:gd name="T12" fmla="*/ 2103 w 596"/>
                <a:gd name="T13" fmla="*/ 40 h 666"/>
                <a:gd name="T14" fmla="*/ 3650 w 596"/>
                <a:gd name="T15" fmla="*/ 2 h 666"/>
                <a:gd name="T16" fmla="*/ 5628 w 596"/>
                <a:gd name="T17" fmla="*/ 9 h 666"/>
                <a:gd name="T18" fmla="*/ 7160 w 596"/>
                <a:gd name="T19" fmla="*/ 87 h 666"/>
                <a:gd name="T20" fmla="*/ 8196 w 596"/>
                <a:gd name="T21" fmla="*/ 215 h 666"/>
                <a:gd name="T22" fmla="*/ 8739 w 596"/>
                <a:gd name="T23" fmla="*/ 372 h 666"/>
                <a:gd name="T24" fmla="*/ 8806 w 596"/>
                <a:gd name="T25" fmla="*/ 534 h 666"/>
                <a:gd name="T26" fmla="*/ 8380 w 596"/>
                <a:gd name="T27" fmla="*/ 685 h 666"/>
                <a:gd name="T28" fmla="*/ 7499 w 596"/>
                <a:gd name="T29" fmla="*/ 802 h 666"/>
                <a:gd name="T30" fmla="*/ 6169 w 596"/>
                <a:gd name="T31" fmla="*/ 866 h 666"/>
                <a:gd name="T32" fmla="*/ 5756 w 596"/>
                <a:gd name="T33" fmla="*/ 860 h 666"/>
                <a:gd name="T34" fmla="*/ 6528 w 596"/>
                <a:gd name="T35" fmla="*/ 807 h 666"/>
                <a:gd name="T36" fmla="*/ 7128 w 596"/>
                <a:gd name="T37" fmla="*/ 709 h 666"/>
                <a:gd name="T38" fmla="*/ 7541 w 596"/>
                <a:gd name="T39" fmla="*/ 592 h 666"/>
                <a:gd name="T40" fmla="*/ 7688 w 596"/>
                <a:gd name="T41" fmla="*/ 464 h 666"/>
                <a:gd name="T42" fmla="*/ 7599 w 596"/>
                <a:gd name="T43" fmla="*/ 337 h 666"/>
                <a:gd name="T44" fmla="*/ 7170 w 596"/>
                <a:gd name="T45" fmla="*/ 227 h 666"/>
                <a:gd name="T46" fmla="*/ 6405 w 596"/>
                <a:gd name="T47" fmla="*/ 146 h 666"/>
                <a:gd name="T48" fmla="*/ 5048 w 596"/>
                <a:gd name="T49" fmla="*/ 97 h 666"/>
                <a:gd name="T50" fmla="*/ 3641 w 596"/>
                <a:gd name="T51" fmla="*/ 79 h 666"/>
                <a:gd name="T52" fmla="*/ 2577 w 596"/>
                <a:gd name="T53" fmla="*/ 91 h 666"/>
                <a:gd name="T54" fmla="*/ 1793 w 596"/>
                <a:gd name="T55" fmla="*/ 131 h 666"/>
                <a:gd name="T56" fmla="*/ 1240 w 596"/>
                <a:gd name="T57" fmla="*/ 194 h 666"/>
                <a:gd name="T58" fmla="*/ 844 w 596"/>
                <a:gd name="T59" fmla="*/ 269 h 666"/>
                <a:gd name="T60" fmla="*/ 590 w 596"/>
                <a:gd name="T61" fmla="*/ 354 h 666"/>
                <a:gd name="T62" fmla="*/ 415 w 596"/>
                <a:gd name="T63" fmla="*/ 44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49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23FD89B1-3B03-4A70-AB73-19D4DA8A78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4A5830E-B816-4F7A-9EAA-49883D8703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  <p:sldLayoutId id="21474852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20ACEDC-9231-4C3E-BF07-F067175F04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AADA521-11EF-4273-959D-6E5F74C16A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1295400"/>
            <a:ext cx="2209800" cy="7620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rgbClr val="FFFF00"/>
                </a:solidFill>
              </a:rPr>
              <a:t>ĐỊA </a:t>
            </a:r>
            <a:r>
              <a:rPr lang="en-GB" sz="2400" u="sng" dirty="0">
                <a:solidFill>
                  <a:srgbClr val="FFFF00"/>
                </a:solidFill>
              </a:rPr>
              <a:t>LÍ</a:t>
            </a:r>
            <a:endParaRPr lang="en-GB" sz="24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971" y="2971800"/>
            <a:ext cx="5715000" cy="1371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ln>
                  <a:solidFill>
                    <a:srgbClr val="0000FF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 NGÒI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-12700" y="2057400"/>
            <a:ext cx="9121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&amp;"/>
              <a:defRPr/>
            </a:pPr>
            <a:r>
              <a:rPr lang="vi-VN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Nước sông lên xuống theo mùa có ảnh hưởng gì tới đới sống và sản xuất của nhân dân ta?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95288" y="457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2. Sông ngòi nước ta có lượng nước thay đổi theo mùa và có nhiều phù sa: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Hinh anh nuoc lu muc ky luc do vao dap Tam 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5588"/>
            <a:ext cx="388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25"/>
            <a:ext cx="403383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886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033838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62000" y="5867400"/>
            <a:ext cx="754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sông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dâng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cao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ảnh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hưởng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tới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đời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sống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sản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dân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6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586788" cy="6334125"/>
        </p:xfrm>
        <a:graphic>
          <a:graphicData uri="http://schemas.openxmlformats.org/drawingml/2006/table">
            <a:tbl>
              <a:tblPr/>
              <a:tblGrid>
                <a:gridCol w="173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chóng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ngập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doạ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sống,mùa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97063" y="37211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sông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hạ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thấp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lòng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sông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trơ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bãi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cát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29225" y="3670300"/>
            <a:ext cx="363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hưởng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tới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thuỷ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điện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hưởng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tới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màng</a:t>
            </a:r>
            <a:r>
              <a:rPr lang="en-US" sz="2800" b="1" i="1" dirty="0" smtClean="0">
                <a:solidFill>
                  <a:schemeClr val="accent6">
                    <a:lumMod val="25000"/>
                  </a:schemeClr>
                </a:solidFill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9250"/>
            <a:ext cx="84455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124200" y="2768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>
                <a:solidFill>
                  <a:srgbClr val="E5E500"/>
                </a:solidFill>
              </a:rPr>
              <a:t>Mùa nước lũ</a:t>
            </a:r>
            <a:endParaRPr lang="en-US" altLang="en-US">
              <a:solidFill>
                <a:srgbClr val="E5E500"/>
              </a:solidFill>
            </a:endParaRPr>
          </a:p>
        </p:txBody>
      </p:sp>
      <p:pic>
        <p:nvPicPr>
          <p:cNvPr id="6349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407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3276600" y="6022975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E5E500"/>
                </a:solidFill>
              </a:rPr>
              <a:t>Mùa nước cạn</a:t>
            </a:r>
            <a:endParaRPr lang="en-US" altLang="en-US" b="1">
              <a:solidFill>
                <a:srgbClr val="E5E500"/>
              </a:solidFill>
            </a:endParaRPr>
          </a:p>
        </p:txBody>
      </p:sp>
      <p:pic>
        <p:nvPicPr>
          <p:cNvPr id="553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Ruộng đồng Trung Quốc nứt nẻ kinh ho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Ruộng đồng Trung Quốc nứt nẻ kinh ho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600" b="1">
                <a:solidFill>
                  <a:srgbClr val="0000CC"/>
                </a:solidFill>
              </a:rPr>
              <a:t>Nước </a:t>
            </a:r>
            <a:r>
              <a:rPr lang="en-US" altLang="en-US" sz="3600" b="1">
                <a:solidFill>
                  <a:srgbClr val="0000CC"/>
                </a:solidFill>
              </a:rPr>
              <a:t> sông cạn  gây nhiều khó khăn cho </a:t>
            </a:r>
          </a:p>
          <a:p>
            <a:pPr algn="ctr"/>
            <a:r>
              <a:rPr lang="en-US" altLang="en-US" sz="3600" b="1">
                <a:solidFill>
                  <a:srgbClr val="0000CC"/>
                </a:solidFill>
              </a:rPr>
              <a:t>đời</a:t>
            </a:r>
            <a:r>
              <a:rPr lang="en-US" altLang="en-US" sz="36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</a:rPr>
              <a:t>sống và sản xuất của nhân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7"/>
          <p:cNvSpPr txBox="1">
            <a:spLocks noChangeArrowheads="1"/>
          </p:cNvSpPr>
          <p:nvPr/>
        </p:nvSpPr>
        <p:spPr bwMode="auto">
          <a:xfrm>
            <a:off x="860425" y="1828800"/>
            <a:ext cx="1666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006699"/>
              </a:solidFill>
              <a:cs typeface="Times New Roman" panose="02020603050405020304" pitchFamily="18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81000" y="598488"/>
            <a:ext cx="8288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cs typeface="Times New Roman" panose="02020603050405020304" pitchFamily="18" charset="0"/>
              </a:rPr>
              <a:t>Tại sao về mùa lũ, nước sông thường rất đục?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09600" y="3271838"/>
            <a:ext cx="80597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cs typeface="Times New Roman" panose="02020603050405020304" pitchFamily="18" charset="0"/>
              </a:rPr>
              <a:t>Màu nâu đỏ của nước sông chính là do phù sa tạo nên.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609600" y="1874838"/>
            <a:ext cx="82661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cs typeface="Times New Roman" panose="02020603050405020304" pitchFamily="18" charset="0"/>
              </a:rPr>
              <a:t>Về mùa lũ, nước sông thường rất đục vì chứa nhiều phù sa và thường có màu nâu đỏ.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79" grpId="1"/>
      <p:bldP spid="32786" grpId="0"/>
      <p:bldP spid="327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7"/>
          <p:cNvSpPr txBox="1">
            <a:spLocks noChangeArrowheads="1"/>
          </p:cNvSpPr>
          <p:nvPr/>
        </p:nvSpPr>
        <p:spPr bwMode="auto">
          <a:xfrm>
            <a:off x="1362075" y="2098675"/>
            <a:ext cx="171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1650" y="2281238"/>
            <a:ext cx="85344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0000CC"/>
                </a:solidFill>
                <a:cs typeface="Times New Roman" panose="02020603050405020304" pitchFamily="18" charset="0"/>
              </a:rPr>
              <a:t>Nước sông chứa nhiều phù sa là vì: 3/4 diện tích nước ta là đồi núi dốc, khi có mưa nhiều, mưa to, đất bị bào mòn trôi xuống lòng sông làm cho sông có nhiều phù sa.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33400" y="574675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cs typeface="Times New Roman" panose="02020603050405020304" pitchFamily="18" charset="0"/>
              </a:rPr>
              <a:t>Tại sao  nước sông lại chứa nhiều phù 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5" grpId="0"/>
      <p:bldP spid="327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609600" y="420688"/>
            <a:ext cx="5410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400" b="1"/>
              <a:t> </a:t>
            </a:r>
            <a:r>
              <a:rPr lang="vi-VN" altLang="en-US" sz="3400" b="1">
                <a:solidFill>
                  <a:srgbClr val="FF0000"/>
                </a:solidFill>
              </a:rPr>
              <a:t>3</a:t>
            </a:r>
            <a:r>
              <a:rPr lang="en-US" altLang="en-US" sz="3400" b="1">
                <a:solidFill>
                  <a:srgbClr val="FF0000"/>
                </a:solidFill>
              </a:rPr>
              <a:t>. Vai trò của sông ngòi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1208088"/>
            <a:ext cx="8534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 Đồng bằng Bắc Bộ và đồng bằng Nam Bộ do những sông nào bồi đắp?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3400" y="26670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-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Đồng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bằng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Bắc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Bộ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do </a:t>
            </a:r>
            <a:r>
              <a:rPr lang="en-US" dirty="0" err="1" smtClean="0">
                <a:solidFill>
                  <a:srgbClr val="000000"/>
                </a:solidFill>
              </a:rPr>
              <a:t>phù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Hồng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thống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bồi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đắp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nên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8610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- </a:t>
            </a:r>
            <a:r>
              <a:rPr lang="en-US" b="1" dirty="0" err="1" smtClean="0">
                <a:solidFill>
                  <a:schemeClr val="accent4"/>
                </a:solidFill>
              </a:rPr>
              <a:t>Đồng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bằng</a:t>
            </a:r>
            <a:r>
              <a:rPr lang="en-US" b="1" dirty="0" smtClean="0">
                <a:solidFill>
                  <a:schemeClr val="accent4"/>
                </a:solidFill>
              </a:rPr>
              <a:t> Nam </a:t>
            </a:r>
            <a:r>
              <a:rPr lang="en-US" b="1" dirty="0" err="1" smtClean="0">
                <a:solidFill>
                  <a:schemeClr val="accent4"/>
                </a:solidFill>
              </a:rPr>
              <a:t>Bộ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do </a:t>
            </a:r>
            <a:r>
              <a:rPr lang="en-US" dirty="0" err="1" smtClean="0">
                <a:solidFill>
                  <a:srgbClr val="000000"/>
                </a:solidFill>
              </a:rPr>
              <a:t>phù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thống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Đồng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Nai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bồi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đắp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nên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P1030117"/>
          <p:cNvPicPr>
            <a:picLocks noChangeAspect="1" noChangeArrowheads="1"/>
          </p:cNvPicPr>
          <p:nvPr/>
        </p:nvPicPr>
        <p:blipFill>
          <a:blip r:embed="rId2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19100"/>
            <a:ext cx="5257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200" y="1330325"/>
            <a:ext cx="31242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6600"/>
                </a:solidFill>
              </a:rPr>
              <a:t>Chỉ vị trí của các nhà máy thuỷ điện Hoà Bình,   Y- a – ly và Trị An?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4876800" y="914400"/>
            <a:ext cx="304800" cy="4572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4648200" y="609600"/>
            <a:ext cx="381000" cy="3810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5-Point Star 3"/>
          <p:cNvSpPr/>
          <p:nvPr/>
        </p:nvSpPr>
        <p:spPr bwMode="auto">
          <a:xfrm>
            <a:off x="6096000" y="4267200"/>
            <a:ext cx="304800" cy="3048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5715000"/>
            <a:ext cx="304800" cy="3048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thuy-dien-hoa-bin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4525"/>
            <a:ext cx="412908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7" descr="20798689-images1608951_thuy_dien_Hoa_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638175"/>
            <a:ext cx="40814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3738" y="6019800"/>
            <a:ext cx="7332662" cy="534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Thuỷ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Hoà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 (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sông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Đà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)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04800" y="1893888"/>
            <a:ext cx="8305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&amp;"/>
              <a:defRPr/>
            </a:pP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chỉ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sông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Việt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Nam.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304800" y="3798888"/>
            <a:ext cx="8305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&amp;"/>
              <a:defRPr/>
            </a:pP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Vì sao sông ở miền Trung ngắn và dốc?</a:t>
            </a:r>
          </a:p>
          <a:p>
            <a:pPr algn="just" eaLnBrk="1" hangingPunct="1"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0" y="573088"/>
            <a:ext cx="888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1. Nước ta có mạng lưới sông ngòi dày đặc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/>
      <p:bldP spid="99345" grpId="0"/>
      <p:bldP spid="993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21768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77838"/>
            <a:ext cx="387985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diemden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838"/>
            <a:ext cx="41878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715000"/>
            <a:ext cx="5548313" cy="534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Thuỷ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Điện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Y-a-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ly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(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sông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Sê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San)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       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(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3491" name="Picture 5" descr="Tri_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04800"/>
            <a:ext cx="4216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04800"/>
            <a:ext cx="4216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Thuy dien 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85800"/>
            <a:ext cx="80549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895600" y="6019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</a:rPr>
              <a:t>Thủy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</a:rPr>
              <a:t>điện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</a:rPr>
              <a:t>Sơn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 txBox="1">
            <a:spLocks/>
          </p:cNvSpPr>
          <p:nvPr/>
        </p:nvSpPr>
        <p:spPr bwMode="auto">
          <a:xfrm>
            <a:off x="381000" y="76200"/>
            <a:ext cx="8243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vi-VN" altLang="en-US" sz="4800">
                <a:cs typeface="Times New Roman" panose="02020603050405020304" pitchFamily="18" charset="0"/>
              </a:rPr>
              <a:t>Ô  chữ kì diệu</a:t>
            </a:r>
            <a:endParaRPr lang="en-US" altLang="en-US" sz="4800"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33525" y="3476625"/>
            <a:ext cx="6089650" cy="763588"/>
            <a:chOff x="1680960" y="2054000"/>
            <a:chExt cx="6089169" cy="76316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68096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44290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0484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965193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727132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489072" y="2054000"/>
              <a:ext cx="763527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246249" y="2055587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008189" y="2055587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273300" y="5753100"/>
            <a:ext cx="4584700" cy="762000"/>
            <a:chOff x="948626" y="1219200"/>
            <a:chExt cx="4584700" cy="7620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948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10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72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47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09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771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600">
                <a:cs typeface="Times New Roman" panose="02020603050405020304" pitchFamily="18" charset="0"/>
              </a:rPr>
              <a:t>1. Mạng lưới sông ngòi nước ta như thế nào?</a:t>
            </a:r>
            <a:endParaRPr lang="en-US" altLang="en-US" sz="360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876550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600">
                <a:cs typeface="Times New Roman" panose="02020603050405020304" pitchFamily="18" charset="0"/>
              </a:rPr>
              <a:t>2. Tên con sông lớn nhất ở miền Bắc nước ta.</a:t>
            </a:r>
            <a:endParaRPr lang="en-US" altLang="en-US" sz="360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" y="44958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600">
                <a:cs typeface="Times New Roman" panose="02020603050405020304" pitchFamily="18" charset="0"/>
              </a:rPr>
              <a:t>3. Miền Nam nước ta do hệ thống sông nào bồi đắp?</a:t>
            </a:r>
            <a:endParaRPr lang="en-US" altLang="en-US" sz="3600">
              <a:cs typeface="Times New Roman" panose="02020603050405020304" pitchFamily="18" charset="0"/>
            </a:endParaRP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2276475" y="1939925"/>
            <a:ext cx="4584700" cy="762000"/>
            <a:chOff x="948626" y="1219200"/>
            <a:chExt cx="4584700" cy="76200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948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710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4726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47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009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71326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Times New Roman" pitchFamily="18" charset="0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2266950" y="5757863"/>
            <a:ext cx="4584700" cy="762000"/>
            <a:chOff x="-2150174" y="1280615"/>
            <a:chExt cx="4584700" cy="762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-2150174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-1388174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Ê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-626174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K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48526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Ô</a:t>
              </a:r>
            </a:p>
            <a:p>
              <a:pPr>
                <a:defRPr/>
              </a:pPr>
              <a:endParaRPr lang="en-US" b="1" dirty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910526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672526" y="1280615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273300" y="1981200"/>
            <a:ext cx="4584700" cy="762000"/>
            <a:chOff x="914400" y="1219200"/>
            <a:chExt cx="4584700" cy="762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9144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D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764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À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384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Y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2131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Đ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9751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Ặ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37100" y="1219200"/>
              <a:ext cx="7620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08125" y="3473450"/>
            <a:ext cx="6089650" cy="763588"/>
            <a:chOff x="1680960" y="2054000"/>
            <a:chExt cx="6089169" cy="763161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68096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S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44290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Ô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204840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965193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G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727132" y="2054000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489072" y="2054000"/>
              <a:ext cx="763527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Ồ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246249" y="2055587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008189" y="2055587"/>
              <a:ext cx="761940" cy="7615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297612"/>
          </a:xfrm>
        </p:spPr>
        <p:txBody>
          <a:bodyPr/>
          <a:lstStyle/>
          <a:p>
            <a:pPr algn="l">
              <a:defRPr/>
            </a:pP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600"/>
              <a:t>4. </a:t>
            </a:r>
            <a:r>
              <a:rPr lang="en-US" altLang="en-US" sz="3600"/>
              <a:t>Sông ngòi rộng lớn thuận lợi cho nước ta phát triển ngành công nghiệp gì?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47800" y="2057400"/>
            <a:ext cx="6100763" cy="766763"/>
            <a:chOff x="1447800" y="2057400"/>
            <a:chExt cx="6100544" cy="766544"/>
          </a:xfrm>
        </p:grpSpPr>
        <p:sp>
          <p:nvSpPr>
            <p:cNvPr id="3" name="Rectangle 2"/>
            <p:cNvSpPr/>
            <p:nvPr/>
          </p:nvSpPr>
          <p:spPr bwMode="auto">
            <a:xfrm>
              <a:off x="1447800" y="2057400"/>
              <a:ext cx="761973" cy="76178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6604" name="Group 3"/>
            <p:cNvGrpSpPr>
              <a:grpSpLocks/>
            </p:cNvGrpSpPr>
            <p:nvPr/>
          </p:nvGrpSpPr>
          <p:grpSpPr bwMode="auto">
            <a:xfrm>
              <a:off x="2209800" y="2057400"/>
              <a:ext cx="2288272" cy="764272"/>
              <a:chOff x="2209800" y="2057400"/>
              <a:chExt cx="2288272" cy="76427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209773" y="2057400"/>
                <a:ext cx="761973" cy="7633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974921" y="2058988"/>
                <a:ext cx="761973" cy="7633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736893" y="2058988"/>
                <a:ext cx="785785" cy="7633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6605" name="Group 8"/>
            <p:cNvGrpSpPr>
              <a:grpSpLocks/>
            </p:cNvGrpSpPr>
            <p:nvPr/>
          </p:nvGrpSpPr>
          <p:grpSpPr bwMode="auto">
            <a:xfrm>
              <a:off x="4498072" y="2059672"/>
              <a:ext cx="2288272" cy="764272"/>
              <a:chOff x="2209800" y="2057400"/>
              <a:chExt cx="2288272" cy="764272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210593" y="2056715"/>
                <a:ext cx="761973" cy="7633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972566" y="2058302"/>
                <a:ext cx="761973" cy="7633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736126" y="2058302"/>
                <a:ext cx="761973" cy="7633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6786371" y="2062162"/>
              <a:ext cx="761973" cy="76178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35052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/>
              <a:t>5. Về mùa lũ, nước sông thường rất đục. Vì sao? 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14375" y="5029200"/>
            <a:ext cx="7605713" cy="774700"/>
            <a:chOff x="705134" y="2057400"/>
            <a:chExt cx="7605210" cy="77450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48035" y="2057400"/>
              <a:ext cx="761950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6592" name="Group 17"/>
            <p:cNvGrpSpPr>
              <a:grpSpLocks/>
            </p:cNvGrpSpPr>
            <p:nvPr/>
          </p:nvGrpSpPr>
          <p:grpSpPr bwMode="auto">
            <a:xfrm>
              <a:off x="2209800" y="2057400"/>
              <a:ext cx="2288272" cy="764272"/>
              <a:chOff x="2209800" y="2057400"/>
              <a:chExt cx="2288272" cy="764272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2209984" y="2057400"/>
                <a:ext cx="761950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2973522" y="2058988"/>
                <a:ext cx="761950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735471" y="2058988"/>
                <a:ext cx="761950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6593" name="Group 18"/>
            <p:cNvGrpSpPr>
              <a:grpSpLocks/>
            </p:cNvGrpSpPr>
            <p:nvPr/>
          </p:nvGrpSpPr>
          <p:grpSpPr bwMode="auto">
            <a:xfrm>
              <a:off x="4498072" y="2059672"/>
              <a:ext cx="2288272" cy="764272"/>
              <a:chOff x="2209800" y="2057400"/>
              <a:chExt cx="2288272" cy="764272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2209149" y="2056715"/>
                <a:ext cx="761950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971099" y="2058302"/>
                <a:ext cx="761950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736223" y="2058302"/>
                <a:ext cx="761950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>
              <a:off x="6786445" y="2062162"/>
              <a:ext cx="761950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548394" y="2062162"/>
              <a:ext cx="761950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05134" y="2070097"/>
              <a:ext cx="761950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1457325" y="2057400"/>
            <a:ext cx="6100763" cy="771525"/>
            <a:chOff x="1447800" y="2052856"/>
            <a:chExt cx="6100544" cy="77108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447800" y="2057616"/>
              <a:ext cx="761973" cy="7615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T</a:t>
              </a:r>
            </a:p>
          </p:txBody>
        </p:sp>
        <p:grpSp>
          <p:nvGrpSpPr>
            <p:cNvPr id="66582" name="Group 31"/>
            <p:cNvGrpSpPr>
              <a:grpSpLocks/>
            </p:cNvGrpSpPr>
            <p:nvPr/>
          </p:nvGrpSpPr>
          <p:grpSpPr bwMode="auto">
            <a:xfrm>
              <a:off x="2200704" y="2052856"/>
              <a:ext cx="2297368" cy="768816"/>
              <a:chOff x="2200704" y="2052856"/>
              <a:chExt cx="2297368" cy="768816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2200248" y="2052856"/>
                <a:ext cx="761973" cy="76315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973333" y="2059202"/>
                <a:ext cx="763560" cy="76315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Ủ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736893" y="2059202"/>
                <a:ext cx="785785" cy="76315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Y</a:t>
                </a:r>
              </a:p>
            </p:txBody>
          </p:sp>
        </p:grpSp>
        <p:grpSp>
          <p:nvGrpSpPr>
            <p:cNvPr id="66583" name="Group 32"/>
            <p:cNvGrpSpPr>
              <a:grpSpLocks/>
            </p:cNvGrpSpPr>
            <p:nvPr/>
          </p:nvGrpSpPr>
          <p:grpSpPr bwMode="auto">
            <a:xfrm>
              <a:off x="4498072" y="2059672"/>
              <a:ext cx="2288272" cy="764272"/>
              <a:chOff x="2209800" y="2057400"/>
              <a:chExt cx="2288272" cy="764272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210593" y="2056930"/>
                <a:ext cx="761973" cy="76315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Đ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972566" y="2058517"/>
                <a:ext cx="761973" cy="76315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736126" y="2058517"/>
                <a:ext cx="761973" cy="76315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Ệ</a:t>
                </a:r>
              </a:p>
              <a:p>
                <a:pPr>
                  <a:defRPr/>
                </a:pPr>
                <a:endParaRPr lang="en-US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6786371" y="2062376"/>
              <a:ext cx="761973" cy="7615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N</a:t>
              </a:r>
            </a:p>
          </p:txBody>
        </p: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695325" y="5033963"/>
            <a:ext cx="7604125" cy="774700"/>
            <a:chOff x="705134" y="2057400"/>
            <a:chExt cx="7605210" cy="77450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448190" y="2057400"/>
              <a:ext cx="762109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H</a:t>
              </a:r>
            </a:p>
          </p:txBody>
        </p:sp>
        <p:grpSp>
          <p:nvGrpSpPr>
            <p:cNvPr id="66570" name="Group 42"/>
            <p:cNvGrpSpPr>
              <a:grpSpLocks/>
            </p:cNvGrpSpPr>
            <p:nvPr/>
          </p:nvGrpSpPr>
          <p:grpSpPr bwMode="auto">
            <a:xfrm>
              <a:off x="2209800" y="2057400"/>
              <a:ext cx="2288272" cy="764272"/>
              <a:chOff x="2209800" y="2057400"/>
              <a:chExt cx="2288272" cy="764272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2210299" y="2057400"/>
                <a:ext cx="762109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973996" y="2058987"/>
                <a:ext cx="762109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Ề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736104" y="2058987"/>
                <a:ext cx="762109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U</a:t>
                </a:r>
              </a:p>
            </p:txBody>
          </p:sp>
        </p:grpSp>
        <p:grpSp>
          <p:nvGrpSpPr>
            <p:cNvPr id="66571" name="Group 43"/>
            <p:cNvGrpSpPr>
              <a:grpSpLocks/>
            </p:cNvGrpSpPr>
            <p:nvPr/>
          </p:nvGrpSpPr>
          <p:grpSpPr bwMode="auto">
            <a:xfrm>
              <a:off x="4498072" y="2059672"/>
              <a:ext cx="2288272" cy="764272"/>
              <a:chOff x="2209800" y="2057400"/>
              <a:chExt cx="2288272" cy="764272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2209941" y="2056714"/>
                <a:ext cx="762109" cy="7633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72050" y="2058302"/>
                <a:ext cx="762109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735745" y="2058302"/>
                <a:ext cx="762109" cy="76339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Ù</a:t>
                </a:r>
              </a:p>
              <a:p>
                <a:pPr>
                  <a:defRPr/>
                </a:pPr>
                <a:endParaRPr lang="en-US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6786127" y="2062161"/>
              <a:ext cx="762109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548235" y="2062161"/>
              <a:ext cx="762109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05134" y="2070097"/>
              <a:ext cx="762109" cy="761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8"/>
          <p:cNvSpPr>
            <a:spLocks noChangeArrowheads="1"/>
          </p:cNvSpPr>
          <p:nvPr/>
        </p:nvSpPr>
        <p:spPr bwMode="auto">
          <a:xfrm>
            <a:off x="4648200" y="8077200"/>
            <a:ext cx="3810000" cy="914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Miền Nam có sông lớn:</a:t>
            </a:r>
          </a:p>
          <a:p>
            <a:pPr algn="ctr"/>
            <a:r>
              <a:rPr lang="en-US" altLang="en-US"/>
              <a:t>Sông Tiền-sông Hậu-sông Đồng Nai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4711700" y="914400"/>
            <a:ext cx="44196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/>
              <a:t>SÔNG LỚN: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 err="1">
                <a:solidFill>
                  <a:srgbClr val="CC3300"/>
                </a:solidFill>
              </a:rPr>
              <a:t>Miền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Bắc</a:t>
            </a:r>
            <a:r>
              <a:rPr lang="en-US" sz="2800" b="1" dirty="0">
                <a:solidFill>
                  <a:srgbClr val="CC3300"/>
                </a:solidFill>
              </a:rPr>
              <a:t>: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Hồng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Đà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Bình</a:t>
            </a:r>
            <a:endParaRPr lang="en-US" sz="2800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 err="1">
                <a:solidFill>
                  <a:srgbClr val="CC3300"/>
                </a:solidFill>
              </a:rPr>
              <a:t>Miền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Trung</a:t>
            </a:r>
            <a:r>
              <a:rPr lang="en-US" sz="2800" b="1" dirty="0">
                <a:solidFill>
                  <a:srgbClr val="CC3300"/>
                </a:solidFill>
              </a:rPr>
              <a:t>: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Mã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Cả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Rằng</a:t>
            </a:r>
            <a:endParaRPr lang="en-US" sz="2800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b="1" dirty="0" err="1">
                <a:solidFill>
                  <a:srgbClr val="CC3300"/>
                </a:solidFill>
              </a:rPr>
              <a:t>Miền</a:t>
            </a:r>
            <a:r>
              <a:rPr lang="en-US" sz="2800" b="1" dirty="0">
                <a:solidFill>
                  <a:srgbClr val="CC3300"/>
                </a:solidFill>
              </a:rPr>
              <a:t> Nam</a:t>
            </a:r>
            <a:r>
              <a:rPr lang="en-US" sz="2800" dirty="0">
                <a:solidFill>
                  <a:srgbClr val="CC3300"/>
                </a:solidFill>
              </a:rPr>
              <a:t>: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Tiền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Hậu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Nai</a:t>
            </a:r>
            <a:endParaRPr lang="en-US" sz="2800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6388"/>
            <a:ext cx="43434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4800600" y="762000"/>
            <a:ext cx="419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35000" algn="just" eaLnBrk="1" hangingPunct="1">
              <a:lnSpc>
                <a:spcPct val="150000"/>
              </a:lnSpc>
              <a:defRPr/>
            </a:pPr>
            <a:endParaRPr lang="en-US" b="1" u="sng" dirty="0"/>
          </a:p>
          <a:p>
            <a:pPr marL="457200" indent="-4572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vi-VN" b="1" dirty="0"/>
              <a:t> Sông ở miền Trung ngắn và dốc vì </a:t>
            </a:r>
            <a:r>
              <a:rPr lang="en-US" b="1" dirty="0"/>
              <a:t>địa hình của</a:t>
            </a:r>
            <a:r>
              <a:rPr lang="vi-VN" b="1" dirty="0"/>
              <a:t> miền Trung</a:t>
            </a:r>
            <a:r>
              <a:rPr lang="en-US" b="1" dirty="0"/>
              <a:t> </a:t>
            </a:r>
            <a:r>
              <a:rPr lang="vi-VN" b="1" dirty="0"/>
              <a:t>hẹp</a:t>
            </a:r>
            <a:r>
              <a:rPr lang="en-US" b="1" dirty="0"/>
              <a:t> và </a:t>
            </a:r>
            <a:r>
              <a:rPr lang="vi-VN" b="1" dirty="0"/>
              <a:t>có núi </a:t>
            </a:r>
            <a:r>
              <a:rPr lang="en-US" b="1" dirty="0"/>
              <a:t>lan sát ra</a:t>
            </a:r>
            <a:r>
              <a:rPr lang="vi-VN" b="1" dirty="0"/>
              <a:t> biển.</a:t>
            </a:r>
            <a:endParaRPr lang="en-US" b="1" dirty="0"/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8600"/>
            <a:ext cx="4386262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457200" y="1366838"/>
            <a:ext cx="8243888" cy="2800350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marL="0" indent="0" algn="ctr">
              <a:buFontTx/>
              <a:buNone/>
            </a:pPr>
            <a:endParaRPr lang="en-US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sông ngòi dày đặc và phân bố khắp cả nước</a:t>
            </a:r>
            <a:endParaRPr lang="en-US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 txBox="1">
            <a:spLocks noChangeArrowheads="1"/>
          </p:cNvSpPr>
          <p:nvPr/>
        </p:nvSpPr>
        <p:spPr bwMode="auto">
          <a:xfrm>
            <a:off x="3429000" y="5943600"/>
            <a:ext cx="297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SÔNG HỒNG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57200"/>
            <a:ext cx="729297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438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3733800" y="6096000"/>
            <a:ext cx="320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SÔNG CẢ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3048000" y="5943600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SÔNG ĐÀ RẰNG</a:t>
            </a:r>
          </a:p>
        </p:txBody>
      </p:sp>
      <p:pic>
        <p:nvPicPr>
          <p:cNvPr id="48134" name="Picture 6" descr="IMG_3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895600" y="6121400"/>
            <a:ext cx="312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 </a:t>
            </a:r>
            <a:r>
              <a:rPr lang="en-US" altLang="en-US" b="1">
                <a:solidFill>
                  <a:srgbClr val="0000CC"/>
                </a:solidFill>
              </a:rPr>
              <a:t>Sông </a:t>
            </a:r>
            <a:r>
              <a:rPr lang="en-US" altLang="en-US" b="1">
                <a:solidFill>
                  <a:srgbClr val="006600"/>
                </a:solidFill>
              </a:rPr>
              <a:t>Đồng Nai</a:t>
            </a:r>
            <a:endParaRPr lang="en-US" altLang="en-US" b="1">
              <a:solidFill>
                <a:srgbClr val="0000CC"/>
              </a:solidFill>
            </a:endParaRPr>
          </a:p>
        </p:txBody>
      </p:sp>
      <p:pic>
        <p:nvPicPr>
          <p:cNvPr id="51203" name="Picture 7" descr="saigonriver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634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Arial</vt:lpstr>
      <vt:lpstr>Verdana</vt:lpstr>
      <vt:lpstr>Calibri</vt:lpstr>
      <vt:lpstr>Wingdings</vt:lpstr>
      <vt:lpstr>.VnTime</vt:lpstr>
      <vt:lpstr>Balloons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>eProPC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127</cp:revision>
  <dcterms:created xsi:type="dcterms:W3CDTF">2008-09-22T10:27:53Z</dcterms:created>
  <dcterms:modified xsi:type="dcterms:W3CDTF">2023-12-13T04:31:30Z</dcterms:modified>
</cp:coreProperties>
</file>