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95" r:id="rId3"/>
    <p:sldId id="29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1CB"/>
    <a:srgbClr val="FBF8B8"/>
    <a:srgbClr val="AB528B"/>
    <a:srgbClr val="B18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C02F2-7105-4546-8479-11BEC32C04E0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6CFC6-D692-4E1C-87CD-18081EFCF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4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8C0F-278C-473E-A304-6490A560D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27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8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78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59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2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7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6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3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5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6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364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854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661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21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80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467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40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6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56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205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599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69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183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55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641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594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5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289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6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3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06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14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232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714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17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303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47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594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670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39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4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4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7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5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1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E964-D82B-4C1C-B901-758397039A6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73DE4-480F-4816-BE9D-FC196E51C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1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2.wav"/><Relationship Id="rId7" Type="http://schemas.openxmlformats.org/officeDocument/2006/relationships/image" Target="../media/image27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20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hyperlink" Target="https://www.sachmem.vn/books/19/exercises/5777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7.sv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72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5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2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6.png"/><Relationship Id="rId4" Type="http://schemas.openxmlformats.org/officeDocument/2006/relationships/audio" Target="../media/audio23.wav"/><Relationship Id="rId9" Type="http://schemas.openxmlformats.org/officeDocument/2006/relationships/image" Target="../media/image35.pn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audio" Target="../media/audio23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audio" Target="../media/audio22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audio" Target="../media/audio24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2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6.png"/><Relationship Id="rId4" Type="http://schemas.openxmlformats.org/officeDocument/2006/relationships/audio" Target="../media/audio23.wav"/><Relationship Id="rId9" Type="http://schemas.openxmlformats.org/officeDocument/2006/relationships/image" Target="../media/image35.png"/><Relationship Id="rId1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audio" Target="../media/audio23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audio" Target="../media/audio22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2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6.png"/><Relationship Id="rId4" Type="http://schemas.openxmlformats.org/officeDocument/2006/relationships/audio" Target="../media/audio23.wav"/><Relationship Id="rId9" Type="http://schemas.openxmlformats.org/officeDocument/2006/relationships/image" Target="../media/image35.png"/><Relationship Id="rId1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audio" Target="../media/audio23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audio" Target="../media/audio22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audio" Target="../media/audio24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26" Type="http://schemas.openxmlformats.org/officeDocument/2006/relationships/image" Target="../media/image14.png"/><Relationship Id="rId39" Type="http://schemas.openxmlformats.org/officeDocument/2006/relationships/image" Target="../media/image21.png"/><Relationship Id="rId3" Type="http://schemas.openxmlformats.org/officeDocument/2006/relationships/audio" Target="../media/audio2.wav"/><Relationship Id="rId21" Type="http://schemas.openxmlformats.org/officeDocument/2006/relationships/audio" Target="../media/audio20.wav"/><Relationship Id="rId34" Type="http://schemas.openxmlformats.org/officeDocument/2006/relationships/hyperlink" Target="https://www.sachmem.vn/books/19/pages#!?page=13" TargetMode="External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5" Type="http://schemas.openxmlformats.org/officeDocument/2006/relationships/hyperlink" Target="https://www.sachmem.vn/books/19/exercises/5774" TargetMode="External"/><Relationship Id="rId33" Type="http://schemas.openxmlformats.org/officeDocument/2006/relationships/image" Target="../media/image18.png"/><Relationship Id="rId38" Type="http://schemas.openxmlformats.org/officeDocument/2006/relationships/hyperlink" Target="https://www.sachmem.vn/books/19/exercises/5778" TargetMode="External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audio" Target="../media/audio19.wav"/><Relationship Id="rId29" Type="http://schemas.openxmlformats.org/officeDocument/2006/relationships/hyperlink" Target="https://www.sachmem.vn/books/19/exercises/5775" TargetMode="External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3.png"/><Relationship Id="rId32" Type="http://schemas.openxmlformats.org/officeDocument/2006/relationships/hyperlink" Target="https://www.sachmem.vn/books/19/exercises/5776" TargetMode="External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36" Type="http://schemas.openxmlformats.org/officeDocument/2006/relationships/hyperlink" Target="https://www.sachmem.vn/books/19/exercises/5777" TargetMode="External"/><Relationship Id="rId10" Type="http://schemas.openxmlformats.org/officeDocument/2006/relationships/audio" Target="../media/audio9.wav"/><Relationship Id="rId19" Type="http://schemas.openxmlformats.org/officeDocument/2006/relationships/audio" Target="../media/audio18.wav"/><Relationship Id="rId31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1.png"/><Relationship Id="rId27" Type="http://schemas.openxmlformats.org/officeDocument/2006/relationships/hyperlink" Target="https://www.sachmem.vn/books/19/pages#!?page=12" TargetMode="External"/><Relationship Id="rId30" Type="http://schemas.openxmlformats.org/officeDocument/2006/relationships/image" Target="../media/image16.png"/><Relationship Id="rId35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5" y="209294"/>
            <a:ext cx="2591025" cy="2597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8329" y="934573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08810" y="1145457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How about you?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9053" y="4051030"/>
            <a:ext cx="43236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  <p:sp>
        <p:nvSpPr>
          <p:cNvPr id="8" name="Freeform 2"/>
          <p:cNvSpPr/>
          <p:nvPr/>
        </p:nvSpPr>
        <p:spPr>
          <a:xfrm>
            <a:off x="8582673" y="3853891"/>
            <a:ext cx="3923308" cy="3109617"/>
          </a:xfrm>
          <a:custGeom>
            <a:avLst/>
            <a:gdLst/>
            <a:ahLst/>
            <a:cxnLst/>
            <a:rect l="l" t="t" r="r" b="b"/>
            <a:pathLst>
              <a:path w="5256610" h="4816369">
                <a:moveTo>
                  <a:pt x="0" y="0"/>
                </a:moveTo>
                <a:lnTo>
                  <a:pt x="5256609" y="0"/>
                </a:lnTo>
                <a:lnTo>
                  <a:pt x="5256609" y="4816368"/>
                </a:lnTo>
                <a:lnTo>
                  <a:pt x="0" y="4816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001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Book Antiqua" panose="02040602050305030304" pitchFamily="18" charset="0"/>
              </a:rPr>
              <a:t>Wash my face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Book Antiqua" panose="02040602050305030304" pitchFamily="18" charset="0"/>
              </a:rPr>
              <a:t>Have breakfast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69" y="1915191"/>
            <a:ext cx="5791702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3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Book Antiqua" panose="02040602050305030304" pitchFamily="18" charset="0"/>
              </a:rPr>
              <a:t>Watch TV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1122368" y="1262744"/>
            <a:ext cx="5757403" cy="4579720"/>
          </a:xfrm>
          <a:prstGeom prst="roundRect">
            <a:avLst>
              <a:gd name="adj" fmla="val 9969"/>
            </a:avLst>
          </a:prstGeom>
          <a:ln w="28575">
            <a:solidFill>
              <a:srgbClr val="FF3399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879771" y="1262744"/>
            <a:ext cx="5007430" cy="354725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Book Antiqua" panose="02040602050305030304" pitchFamily="18" charset="0"/>
              </a:rPr>
              <a:t>Cook dinner</a:t>
            </a:r>
          </a:p>
        </p:txBody>
      </p:sp>
    </p:spTree>
    <p:extLst>
      <p:ext uri="{BB962C8B-B14F-4D97-AF65-F5344CB8AC3E}">
        <p14:creationId xmlns:p14="http://schemas.microsoft.com/office/powerpoint/2010/main" val="6146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220" y="1999427"/>
            <a:ext cx="101858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anose="02040602050305030304" pitchFamily="18" charset="0"/>
              </a:rPr>
              <a:t>CORRECT PICTURE</a:t>
            </a:r>
            <a:endParaRPr lang="en-US" sz="8000" b="1" dirty="0">
              <a:ln w="22225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464"/>
          <a:stretch/>
        </p:blipFill>
        <p:spPr>
          <a:xfrm>
            <a:off x="4726746" y="1448529"/>
            <a:ext cx="280730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801" y="7710447"/>
            <a:ext cx="2824030" cy="225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951" y="1377332"/>
            <a:ext cx="2946067" cy="237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951" y="7710447"/>
            <a:ext cx="2824030" cy="225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489" y="1386636"/>
            <a:ext cx="2946064" cy="2356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10660" r="4916"/>
          <a:stretch/>
        </p:blipFill>
        <p:spPr>
          <a:xfrm>
            <a:off x="13122712" y="3743488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337" y="7713359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Cook dinner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45635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53607" y="143067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56198" y="2387986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3083267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76" y="1499679"/>
            <a:ext cx="2971800" cy="2377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80" y="1499679"/>
            <a:ext cx="2971800" cy="2377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0660" r="4916"/>
          <a:stretch/>
        </p:blipFill>
        <p:spPr>
          <a:xfrm>
            <a:off x="8351372" y="1493721"/>
            <a:ext cx="2969928" cy="2377440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Brush my teeth</a:t>
            </a:r>
          </a:p>
        </p:txBody>
      </p:sp>
      <p:sp>
        <p:nvSpPr>
          <p:cNvPr id="9" name="Dodecagon 8"/>
          <p:cNvSpPr/>
          <p:nvPr/>
        </p:nvSpPr>
        <p:spPr>
          <a:xfrm>
            <a:off x="1174980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Dodecagon 9"/>
          <p:cNvSpPr/>
          <p:nvPr/>
        </p:nvSpPr>
        <p:spPr>
          <a:xfrm>
            <a:off x="8351372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" name="Dodecagon 10"/>
          <p:cNvSpPr/>
          <p:nvPr/>
        </p:nvSpPr>
        <p:spPr>
          <a:xfrm>
            <a:off x="4763176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0667" y="1600613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15312" y="1579831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63962" y="15863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6599" y="2601504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10368544" y="2777812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6567566" y="2858076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90" y="1383564"/>
            <a:ext cx="2905518" cy="2340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660" r="4916"/>
          <a:stretch/>
        </p:blipFill>
        <p:spPr>
          <a:xfrm>
            <a:off x="1189494" y="1383564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886" y="1383564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Get up</a:t>
            </a:r>
          </a:p>
        </p:txBody>
      </p:sp>
      <p:sp>
        <p:nvSpPr>
          <p:cNvPr id="6" name="Dodecagon 5"/>
          <p:cNvSpPr/>
          <p:nvPr/>
        </p:nvSpPr>
        <p:spPr>
          <a:xfrm>
            <a:off x="1189494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Dodecagon 6"/>
          <p:cNvSpPr/>
          <p:nvPr/>
        </p:nvSpPr>
        <p:spPr>
          <a:xfrm>
            <a:off x="8365886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Dodecagon 7"/>
          <p:cNvSpPr/>
          <p:nvPr/>
        </p:nvSpPr>
        <p:spPr>
          <a:xfrm>
            <a:off x="4777690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3726" y="140991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08190" y="1383564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58756" y="1428023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6842" y="238709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6567896" y="2619485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2978772" y="266302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8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64"/>
          <a:stretch/>
        </p:blipFill>
        <p:spPr>
          <a:xfrm>
            <a:off x="1240283" y="1427107"/>
            <a:ext cx="280730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485" y="1400948"/>
            <a:ext cx="2824030" cy="225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401" y="1427107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Wash my face</a:t>
            </a:r>
          </a:p>
        </p:txBody>
      </p:sp>
      <p:sp>
        <p:nvSpPr>
          <p:cNvPr id="6" name="Dodecagon 5"/>
          <p:cNvSpPr/>
          <p:nvPr/>
        </p:nvSpPr>
        <p:spPr>
          <a:xfrm>
            <a:off x="1204009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Dodecagon 6"/>
          <p:cNvSpPr/>
          <p:nvPr/>
        </p:nvSpPr>
        <p:spPr>
          <a:xfrm>
            <a:off x="8380401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Dodecagon 7"/>
          <p:cNvSpPr/>
          <p:nvPr/>
        </p:nvSpPr>
        <p:spPr>
          <a:xfrm>
            <a:off x="4792205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9177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607" y="1387135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07976" y="2196454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126809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2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43" y="1543220"/>
            <a:ext cx="2824030" cy="225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862" y="1543221"/>
            <a:ext cx="2824030" cy="225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147" y="1543221"/>
            <a:ext cx="2946064" cy="23568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Watch TV</a:t>
            </a:r>
          </a:p>
        </p:txBody>
      </p:sp>
      <p:sp>
        <p:nvSpPr>
          <p:cNvPr id="3" name="Dodecagon 2"/>
          <p:cNvSpPr/>
          <p:nvPr/>
        </p:nvSpPr>
        <p:spPr>
          <a:xfrm>
            <a:off x="1145951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22343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34147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4347" y="1585152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78811" y="155879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9377" y="1603258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7463" y="256233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6538517" y="279472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949393" y="2838262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053" y="1765017"/>
            <a:ext cx="9939688" cy="186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ogue" panose="020B7200000000000000" pitchFamily="34" charset="0"/>
              </a:rPr>
              <a:t>Warm-up</a:t>
            </a:r>
            <a:endParaRPr lang="en-US" sz="11500" b="1" dirty="0">
              <a:ln w="22225">
                <a:solidFill>
                  <a:srgbClr val="FF0066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857" y="1398079"/>
            <a:ext cx="2946067" cy="237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660" r="4916"/>
          <a:stretch/>
        </p:blipFill>
        <p:spPr>
          <a:xfrm>
            <a:off x="1160465" y="1404187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661" y="1464080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Do morning exercise </a:t>
            </a:r>
          </a:p>
        </p:txBody>
      </p:sp>
      <p:sp>
        <p:nvSpPr>
          <p:cNvPr id="3" name="Dodecagon 2"/>
          <p:cNvSpPr/>
          <p:nvPr/>
        </p:nvSpPr>
        <p:spPr>
          <a:xfrm>
            <a:off x="1160465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36857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48661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7258" y="146408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41903" y="1443298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0553" y="144981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21076" y="251969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0295135" y="2641279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494157" y="2721543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400" y="1427107"/>
            <a:ext cx="2824030" cy="225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204" y="1427107"/>
            <a:ext cx="2946067" cy="2375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008" y="1411463"/>
            <a:ext cx="2946064" cy="23568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Have breakfast</a:t>
            </a:r>
          </a:p>
        </p:txBody>
      </p:sp>
      <p:sp>
        <p:nvSpPr>
          <p:cNvPr id="3" name="Dodecagon 2"/>
          <p:cNvSpPr/>
          <p:nvPr/>
        </p:nvSpPr>
        <p:spPr>
          <a:xfrm>
            <a:off x="1204008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80400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92204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9177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3074" y="148820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47443" y="229751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26809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9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113" y="4791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13447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17234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159401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25917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7888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16643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151" y="916538"/>
            <a:ext cx="8115141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brush my teeth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151" y="2593681"/>
            <a:ext cx="8115141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 early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151" y="4270823"/>
            <a:ext cx="8115141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wash my face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292" y="1108473"/>
            <a:ext cx="1856509" cy="1485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2880759"/>
            <a:ext cx="1813135" cy="1448966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279" t="3705" r="2639" b="3131"/>
          <a:stretch/>
        </p:blipFill>
        <p:spPr>
          <a:xfrm>
            <a:off x="8400647" y="4521660"/>
            <a:ext cx="1766780" cy="1359413"/>
          </a:xfrm>
          <a:prstGeom prst="roundRect">
            <a:avLst>
              <a:gd name="adj" fmla="val 9290"/>
            </a:avLst>
          </a:prstGeom>
          <a:ln>
            <a:solidFill>
              <a:srgbClr val="FF339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3891" y="281531"/>
            <a:ext cx="2483273" cy="886143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Sentences:</a:t>
            </a:r>
            <a:endParaRPr lang="en-US" alt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100" y="1693935"/>
            <a:ext cx="10326023" cy="34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324" y="-292983"/>
            <a:ext cx="4802723" cy="7839733"/>
            <a:chOff x="0" y="0"/>
            <a:chExt cx="1619474" cy="30971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9474" cy="3097178"/>
            </a:xfrm>
            <a:custGeom>
              <a:avLst/>
              <a:gdLst/>
              <a:ahLst/>
              <a:cxnLst/>
              <a:rect l="l" t="t" r="r" b="b"/>
              <a:pathLst>
                <a:path w="1619474" h="3097178">
                  <a:moveTo>
                    <a:pt x="0" y="0"/>
                  </a:moveTo>
                  <a:lnTo>
                    <a:pt x="1619474" y="0"/>
                  </a:lnTo>
                  <a:lnTo>
                    <a:pt x="1619474" y="3097178"/>
                  </a:lnTo>
                  <a:lnTo>
                    <a:pt x="0" y="30971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19474" cy="3154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981200" y="3633792"/>
            <a:ext cx="1433660" cy="1654957"/>
          </a:xfrm>
          <a:custGeom>
            <a:avLst/>
            <a:gdLst/>
            <a:ahLst/>
            <a:cxnLst/>
            <a:rect l="l" t="t" r="r" b="b"/>
            <a:pathLst>
              <a:path w="1767605" h="1865546">
                <a:moveTo>
                  <a:pt x="0" y="0"/>
                </a:moveTo>
                <a:lnTo>
                  <a:pt x="1767604" y="0"/>
                </a:lnTo>
                <a:lnTo>
                  <a:pt x="1767604" y="1865546"/>
                </a:lnTo>
                <a:lnTo>
                  <a:pt x="0" y="1865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784600"/>
            <a:ext cx="1532519" cy="1504149"/>
          </a:xfrm>
          <a:custGeom>
            <a:avLst/>
            <a:gdLst/>
            <a:ahLst/>
            <a:cxnLst/>
            <a:rect l="l" t="t" r="r" b="b"/>
            <a:pathLst>
              <a:path w="1619122" h="1824362">
                <a:moveTo>
                  <a:pt x="0" y="0"/>
                </a:moveTo>
                <a:lnTo>
                  <a:pt x="1619122" y="0"/>
                </a:lnTo>
                <a:lnTo>
                  <a:pt x="1619122" y="1824363"/>
                </a:lnTo>
                <a:lnTo>
                  <a:pt x="0" y="1824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1185552" y="1106825"/>
            <a:ext cx="6275923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1"/>
              </a:lnSpc>
            </a:pPr>
            <a:r>
              <a:rPr lang="en-US" sz="6400" b="1" dirty="0" smtClean="0">
                <a:solidFill>
                  <a:srgbClr val="5B3D3C"/>
                </a:solidFill>
                <a:latin typeface="Peace Sans" panose="020B0604020202020204" charset="0"/>
                <a:cs typeface="Arial" panose="020B0604020202020204" pitchFamily="34" charset="0"/>
              </a:rPr>
              <a:t>Game</a:t>
            </a:r>
          </a:p>
          <a:p>
            <a:pPr algn="ctr">
              <a:lnSpc>
                <a:spcPts val="2611"/>
              </a:lnSpc>
            </a:pPr>
            <a:endParaRPr lang="en-US" sz="6400" b="1" dirty="0" smtClean="0">
              <a:solidFill>
                <a:srgbClr val="5B3D3C"/>
              </a:solidFill>
              <a:latin typeface="Peace Sans" panose="020B0604020202020204" charset="0"/>
              <a:cs typeface="Arial" panose="020B0604020202020204" pitchFamily="34" charset="0"/>
            </a:endParaRPr>
          </a:p>
          <a:p>
            <a:pPr algn="ctr">
              <a:lnSpc>
                <a:spcPts val="2611"/>
              </a:lnSpc>
            </a:pPr>
            <a:endParaRPr lang="en-US" sz="6400" b="1" dirty="0">
              <a:solidFill>
                <a:srgbClr val="FF0000"/>
              </a:solidFill>
              <a:latin typeface="Peace Sans" panose="020B0604020202020204" charset="0"/>
              <a:cs typeface="Arial" panose="020B0604020202020204" pitchFamily="34" charset="0"/>
            </a:endParaRPr>
          </a:p>
          <a:p>
            <a:pPr algn="ctr">
              <a:lnSpc>
                <a:spcPts val="2611"/>
              </a:lnSpc>
            </a:pPr>
            <a:r>
              <a:rPr lang="en-US" sz="6400" b="1" dirty="0" smtClean="0">
                <a:solidFill>
                  <a:srgbClr val="FF0000"/>
                </a:solidFill>
                <a:latin typeface="Peace Sans" panose="020B0604020202020204" charset="0"/>
                <a:cs typeface="Arial" panose="020B0604020202020204" pitchFamily="34" charset="0"/>
              </a:rPr>
              <a:t>“Act out</a:t>
            </a:r>
            <a:r>
              <a:rPr lang="en-US" sz="6400" b="1" dirty="0" smtClean="0">
                <a:solidFill>
                  <a:srgbClr val="5B3D3C"/>
                </a:solidFill>
                <a:latin typeface="Peace Sans" panose="020B0604020202020204" charset="0"/>
                <a:cs typeface="Arial" panose="020B0604020202020204" pitchFamily="34" charset="0"/>
              </a:rPr>
              <a:t>”</a:t>
            </a:r>
            <a:endParaRPr lang="en-US" sz="6400" b="1" dirty="0">
              <a:solidFill>
                <a:srgbClr val="5B3D3C"/>
              </a:solidFill>
              <a:latin typeface="Peace Sans" panose="020B0604020202020204" charset="0"/>
              <a:cs typeface="Arial" panose="020B0604020202020204" pitchFamily="34" charset="0"/>
            </a:endParaRPr>
          </a:p>
        </p:txBody>
      </p:sp>
      <p:sp>
        <p:nvSpPr>
          <p:cNvPr id="17" name="Freeform 8"/>
          <p:cNvSpPr/>
          <p:nvPr/>
        </p:nvSpPr>
        <p:spPr>
          <a:xfrm>
            <a:off x="4237143" y="811618"/>
            <a:ext cx="1959877" cy="2125685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>
            <a:off x="6888538" y="387402"/>
            <a:ext cx="2428464" cy="2260600"/>
          </a:xfrm>
          <a:custGeom>
            <a:avLst/>
            <a:gdLst/>
            <a:ahLst/>
            <a:cxnLst/>
            <a:rect l="l" t="t" r="r" b="b"/>
            <a:pathLst>
              <a:path w="7859243" h="7417161">
                <a:moveTo>
                  <a:pt x="0" y="0"/>
                </a:moveTo>
                <a:lnTo>
                  <a:pt x="7859244" y="0"/>
                </a:lnTo>
                <a:lnTo>
                  <a:pt x="7859244" y="7417161"/>
                </a:lnTo>
                <a:lnTo>
                  <a:pt x="0" y="7417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>
            <a:off x="7082551" y="3903539"/>
            <a:ext cx="2234451" cy="2697631"/>
          </a:xfrm>
          <a:custGeom>
            <a:avLst/>
            <a:gdLst/>
            <a:ahLst/>
            <a:cxnLst/>
            <a:rect l="l" t="t" r="r" b="b"/>
            <a:pathLst>
              <a:path w="7427214" h="8229600">
                <a:moveTo>
                  <a:pt x="0" y="0"/>
                </a:moveTo>
                <a:lnTo>
                  <a:pt x="7427214" y="0"/>
                </a:lnTo>
                <a:lnTo>
                  <a:pt x="74272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8"/>
          <p:cNvSpPr/>
          <p:nvPr/>
        </p:nvSpPr>
        <p:spPr>
          <a:xfrm>
            <a:off x="9710042" y="3841502"/>
            <a:ext cx="2326812" cy="2542053"/>
          </a:xfrm>
          <a:custGeom>
            <a:avLst/>
            <a:gdLst/>
            <a:ahLst/>
            <a:cxnLst/>
            <a:rect l="l" t="t" r="r" b="b"/>
            <a:pathLst>
              <a:path w="5655918" h="7015092">
                <a:moveTo>
                  <a:pt x="0" y="0"/>
                </a:moveTo>
                <a:lnTo>
                  <a:pt x="5655918" y="0"/>
                </a:lnTo>
                <a:lnTo>
                  <a:pt x="5655918" y="7015092"/>
                </a:lnTo>
                <a:lnTo>
                  <a:pt x="0" y="70150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9727531" y="1106825"/>
            <a:ext cx="2133600" cy="2379627"/>
          </a:xfrm>
          <a:custGeom>
            <a:avLst/>
            <a:gdLst/>
            <a:ahLst/>
            <a:cxnLst/>
            <a:rect l="l" t="t" r="r" b="b"/>
            <a:pathLst>
              <a:path w="5707894" h="8815281">
                <a:moveTo>
                  <a:pt x="0" y="0"/>
                </a:moveTo>
                <a:lnTo>
                  <a:pt x="5707894" y="0"/>
                </a:lnTo>
                <a:lnTo>
                  <a:pt x="5707894" y="8815280"/>
                </a:lnTo>
                <a:lnTo>
                  <a:pt x="0" y="8815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/>
          <p:cNvSpPr/>
          <p:nvPr/>
        </p:nvSpPr>
        <p:spPr>
          <a:xfrm>
            <a:off x="4267200" y="2689795"/>
            <a:ext cx="4425756" cy="3693760"/>
          </a:xfrm>
          <a:custGeom>
            <a:avLst/>
            <a:gdLst/>
            <a:ahLst/>
            <a:cxnLst/>
            <a:rect l="l" t="t" r="r" b="b"/>
            <a:pathLst>
              <a:path w="9510402" h="9427186">
                <a:moveTo>
                  <a:pt x="0" y="0"/>
                </a:moveTo>
                <a:lnTo>
                  <a:pt x="9510401" y="0"/>
                </a:lnTo>
                <a:lnTo>
                  <a:pt x="9510401" y="9427185"/>
                </a:lnTo>
                <a:lnTo>
                  <a:pt x="0" y="94271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327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319" y="1167674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 the morning?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always get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319" y="3741500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 the evening?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usually wash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619" y="857078"/>
            <a:ext cx="2404083" cy="1921222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79" t="3705" r="2639" b="3131"/>
          <a:stretch/>
        </p:blipFill>
        <p:spPr>
          <a:xfrm>
            <a:off x="8178974" y="3504869"/>
            <a:ext cx="2342620" cy="1802481"/>
          </a:xfrm>
          <a:prstGeom prst="roundRect">
            <a:avLst>
              <a:gd name="adj" fmla="val 9290"/>
            </a:avLst>
          </a:prstGeom>
          <a:ln>
            <a:solidFill>
              <a:srgbClr val="FF339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46319" y="281531"/>
            <a:ext cx="3468481" cy="886143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sentences:</a:t>
            </a:r>
            <a:endParaRPr lang="en-US" alt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7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01772" y="2525131"/>
            <a:ext cx="1223001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72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 FISH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9037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78819" y="987111"/>
              <a:ext cx="5535908" cy="85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__________in the morning?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 usually do morning exercise.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28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690632" y="3938918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690632" y="5392044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67318" y="888410"/>
              <a:ext cx="5106405" cy="807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__________in the morning?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He often gets up early.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690632" y="2485792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65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__________in the evening?</a:t>
              </a:r>
            </a:p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She always wash her face.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538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549906" y="1834594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605735" y="497639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64412" y="5161422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96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What ____ your father do in the afternoon?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605735" y="352326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107741" y="3683199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171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546633" y="1841097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What ____ your sister do in the afternoon?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1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78819" y="987111"/>
              <a:ext cx="5535908" cy="124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What ____do you do in the free time?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 often play football.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4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690632" y="3938918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690632" y="5392044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67318" y="888410"/>
              <a:ext cx="5106405" cy="153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What ____ your friend do at school?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She often plays hide-and-seek.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690632" y="2485792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78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What ___ in the evening?</a:t>
              </a:r>
            </a:p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She always wash her face.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81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3244" y="860078"/>
            <a:ext cx="7921782" cy="5613149"/>
            <a:chOff x="1835189" y="-428263"/>
            <a:chExt cx="8420830" cy="61516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35189" y="-428263"/>
              <a:ext cx="8420830" cy="34691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35189" y="3040867"/>
              <a:ext cx="8420830" cy="26824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27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34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36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34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38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34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791B7CEB-4258-4EF2-9D79-1C5D63927D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1001597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12B7A67B-4AB6-4145-B89F-C7F6BF4959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53778" y="848456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739545A8-59CA-4039-B205-C6C2D36BCF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52112" y="1056804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BBFC778A-AF02-4EA1-B3DA-1AACD9A2871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92275" y="4055312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21CAA761-B049-4733-A28B-7BDD3B7AB2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128382" y="4096597"/>
            <a:ext cx="361938" cy="36576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="" xmlns:a16="http://schemas.microsoft.com/office/drawing/2014/main" id="{3BF888BB-3A0A-4DAD-86C6-4B8F508CDC9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721138" y="1125384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="" xmlns:a16="http://schemas.microsoft.com/office/drawing/2014/main" id="{9C8EEDEF-0DAB-4AE2-B420-CE4DB49E910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580819" y="795693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="" xmlns:a16="http://schemas.microsoft.com/office/drawing/2014/main" id="{043B8BF6-CEE1-4028-8B9C-5BB6CB3A3ED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87922" y="795693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="" xmlns:a16="http://schemas.microsoft.com/office/drawing/2014/main" id="{446F9A9B-4E1D-4CF5-A2C5-0B0D3898CFF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1193964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="" xmlns:a16="http://schemas.microsoft.com/office/drawing/2014/main" id="{6D057CE9-20F9-4921-9B37-798022F1250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13654" y="1424908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="" xmlns:a16="http://schemas.microsoft.com/office/drawing/2014/main" id="{C78993B0-9BBE-4177-A193-692C30FE0C2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2722921"/>
            <a:ext cx="226211" cy="22860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="" xmlns:a16="http://schemas.microsoft.com/office/drawing/2014/main" id="{DAACA397-7E16-486E-82B2-2092DBA6AE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2819018"/>
            <a:ext cx="226211" cy="22860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="" xmlns:a16="http://schemas.microsoft.com/office/drawing/2014/main" id="{090877AC-3EE6-4DD2-A875-4A5E83377CF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170013" y="3300308"/>
            <a:ext cx="226211" cy="22860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="" xmlns:a16="http://schemas.microsoft.com/office/drawing/2014/main" id="{FB87D3EE-EEBE-44A1-8748-61AEDD58764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183213" y="3616801"/>
            <a:ext cx="226211" cy="22860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="" xmlns:a16="http://schemas.microsoft.com/office/drawing/2014/main" id="{B797D177-4E45-41AF-BB47-B23FD26D89E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03655" y="4367732"/>
            <a:ext cx="226211" cy="22860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="" xmlns:a16="http://schemas.microsoft.com/office/drawing/2014/main" id="{00955F01-8101-4C26-80B4-C4182170888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5450210"/>
            <a:ext cx="226211" cy="22860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="" xmlns:a16="http://schemas.microsoft.com/office/drawing/2014/main" id="{6802AAEB-A4AC-48C8-AEAB-77AD6551AE2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09933" y="5954241"/>
            <a:ext cx="226211" cy="22860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="" xmlns:a16="http://schemas.microsoft.com/office/drawing/2014/main" id="{88ABDDC4-22E6-4F42-AB5D-CE01115BF4A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131420" y="4115031"/>
            <a:ext cx="226211" cy="22860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="" xmlns:a16="http://schemas.microsoft.com/office/drawing/2014/main" id="{4C105F9F-0E47-44C3-8837-11FF675ADE6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901027" y="6084793"/>
            <a:ext cx="226211" cy="22860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="" xmlns:a16="http://schemas.microsoft.com/office/drawing/2014/main" id="{A7949022-2E47-4C86-AE8D-08B956F1389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4559676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2 I always get up early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2 I always get up early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2 I always get up early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2 I always get up early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2 I always get up early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2 I always get up early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2 I always get up early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2 I always get up early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2 I always get up early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2 I always get up early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2 I always get up early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2 I always get up early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ếng Anh 5 Tập 1 - Unit 2 I always get up early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ếng Anh 5 Tập 1 - Unit 2 I always get up early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1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053" y="1765017"/>
            <a:ext cx="9939688" cy="186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ogue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456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6148459" y="3861804"/>
            <a:ext cx="2289079" cy="182084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465" y="3851140"/>
            <a:ext cx="2302718" cy="184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33" y="934815"/>
            <a:ext cx="2402227" cy="1936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15" y="3851140"/>
            <a:ext cx="2302718" cy="184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669" y="928109"/>
            <a:ext cx="2402225" cy="1921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0660" r="4916"/>
          <a:stretch/>
        </p:blipFill>
        <p:spPr>
          <a:xfrm>
            <a:off x="4942881" y="934815"/>
            <a:ext cx="2383956" cy="190836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914" y="3851140"/>
            <a:ext cx="2289082" cy="1829319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Rounded Rectangle 42"/>
          <p:cNvSpPr/>
          <p:nvPr/>
        </p:nvSpPr>
        <p:spPr>
          <a:xfrm>
            <a:off x="6123336" y="5774153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Cook dinner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87379" y="2932212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Brush my teeth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26035" y="5788008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Get up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94337" y="5788008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Wash my face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866238" y="5788008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Watch TV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303593" y="2932212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Do morning exercise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30453" y="2932212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Have breakfast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45951" y="87437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22343" y="934815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25443" y="88191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Dodecagon 29"/>
          <p:cNvSpPr/>
          <p:nvPr/>
        </p:nvSpPr>
        <p:spPr>
          <a:xfrm>
            <a:off x="525802" y="372990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1" name="Dodecagon 30"/>
          <p:cNvSpPr/>
          <p:nvPr/>
        </p:nvSpPr>
        <p:spPr>
          <a:xfrm>
            <a:off x="5948419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2" name="Dodecagon 31"/>
          <p:cNvSpPr/>
          <p:nvPr/>
        </p:nvSpPr>
        <p:spPr>
          <a:xfrm>
            <a:off x="3208362" y="374359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3" name="Dodecagon 32"/>
          <p:cNvSpPr/>
          <p:nvPr/>
        </p:nvSpPr>
        <p:spPr>
          <a:xfrm>
            <a:off x="8564027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715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79770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Book Antiqua" panose="02040602050305030304" pitchFamily="18" charset="0"/>
              </a:rPr>
              <a:t>Get 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7" y="1262744"/>
            <a:ext cx="5757403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14023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633029" y="1262744"/>
            <a:ext cx="5254172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Book Antiqua" panose="02040602050305030304" pitchFamily="18" charset="0"/>
              </a:rPr>
              <a:t>Do morning exercise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769257" y="1262744"/>
            <a:ext cx="5747657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40221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Book Antiqua" panose="02040602050305030304" pitchFamily="18" charset="0"/>
              </a:rPr>
              <a:t>Brush my teeth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62744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537</Words>
  <Application>Microsoft Office PowerPoint</Application>
  <PresentationFormat>Widescreen</PresentationFormat>
  <Paragraphs>188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Algerian</vt:lpstr>
      <vt:lpstr>Arial</vt:lpstr>
      <vt:lpstr>Arial Black</vt:lpstr>
      <vt:lpstr>Book Antiqua</vt:lpstr>
      <vt:lpstr>Calibri</vt:lpstr>
      <vt:lpstr>Calibri Light</vt:lpstr>
      <vt:lpstr>Corbel</vt:lpstr>
      <vt:lpstr>Peace Sans</vt:lpstr>
      <vt:lpstr>Tahoma</vt:lpstr>
      <vt:lpstr>Times New Roman</vt:lpstr>
      <vt:lpstr>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2023-12-04T04:56:07Z</dcterms:created>
  <dcterms:modified xsi:type="dcterms:W3CDTF">2023-12-04T05:01:32Z</dcterms:modified>
</cp:coreProperties>
</file>