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0" d="100"/>
          <a:sy n="70" d="100"/>
        </p:scale>
        <p:origin x="-64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xmlns=""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xmlns=""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58.sv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image" Target="../media/image44.png"/><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5.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8.sv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0.sv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8.sv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0.svg"/><Relationship Id="rId10"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xmlns=""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xmlns=""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xmlns=""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xmlns=""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xmlns=""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xmlns=""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xmlns=""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xmlns=""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xmlns=""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xmlns=""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xmlns=""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xmlns=""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xmlns=""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xmlns=""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xmlns=""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xmlns=""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xmlns=""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xmlns=""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xmlns=""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xmlns=""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xmlns=""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xmlns=""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xmlns=""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xmlns=""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xmlns=""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xmlns=""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xmlns=""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xmlns=""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xmlns=""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xmlns=""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xmlns=""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xmlns=""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xmlns=""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xmlns=""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xmlns=""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xmlns=""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xmlns=""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xmlns=""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xmlns=""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xmlns=""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xmlns=""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xmlns=""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xmlns=""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xmlns=""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xmlns=""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xmlns=""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xmlns=""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xmlns=""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xmlns=""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xmlns=""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xmlns=""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xmlns=""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xmlns=""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xmlns=""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xmlns=""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xmlns=""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xmlns=""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xmlns=""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xmlns=""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xmlns=""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xmlns=""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xmlns=""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xmlns=""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xmlns="" id="{356A26C7-1147-42FC-AADF-4ABDE0CAC4CB}"/>
              </a:ext>
            </a:extLst>
          </p:cNvPr>
          <p:cNvGrpSpPr/>
          <p:nvPr/>
        </p:nvGrpSpPr>
        <p:grpSpPr>
          <a:xfrm>
            <a:off x="556072" y="2634018"/>
            <a:ext cx="7014768" cy="2110138"/>
            <a:chOff x="1768766" y="4552258"/>
            <a:chExt cx="7300588" cy="1291045"/>
          </a:xfrm>
        </p:grpSpPr>
        <p:sp>
          <p:nvSpPr>
            <p:cNvPr id="10" name="Speech Bubble: Rectangle with Corners Rounded 9">
              <a:extLst>
                <a:ext uri="{FF2B5EF4-FFF2-40B4-BE49-F238E27FC236}">
                  <a16:creationId xmlns:a16="http://schemas.microsoft.com/office/drawing/2014/main" xmlns=""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xmlns=""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FBFE8E40-0C04-41D1-A809-0C5B1905F92A}"/>
              </a:ext>
            </a:extLst>
          </p:cNvPr>
          <p:cNvSpPr/>
          <p:nvPr/>
        </p:nvSpPr>
        <p:spPr>
          <a:xfrm>
            <a:off x="903081" y="2643492"/>
            <a:ext cx="6405328" cy="1953868"/>
          </a:xfrm>
          <a:prstGeom prst="rect">
            <a:avLst/>
          </a:prstGeom>
        </p:spPr>
        <p:txBody>
          <a:bodyPr wrap="square">
            <a:spAutoFit/>
          </a:bodyPr>
          <a:lstStyle/>
          <a:p>
            <a:pPr algn="just" defTabSz="342900">
              <a:lnSpc>
                <a:spcPct val="150000"/>
              </a:lnSpc>
            </a:pPr>
            <a:r>
              <a:rPr lang="vi-VN" sz="28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800">
                <a:latin typeface="UTM Avo" panose="02040603050506020204" pitchFamily="18" charset="0"/>
                <a:cs typeface="Times New Roman" panose="02020603050405020304" pitchFamily="18" charset="0"/>
              </a:rPr>
              <a:t>?</a:t>
            </a:r>
            <a:endParaRPr lang="vi-VN" sz="28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BEF1B6C6-026F-4FB9-8D32-25D1F67CD14F}"/>
              </a:ext>
            </a:extLst>
          </p:cNvPr>
          <p:cNvSpPr/>
          <p:nvPr/>
        </p:nvSpPr>
        <p:spPr>
          <a:xfrm>
            <a:off x="1335016" y="1142864"/>
            <a:ext cx="3076025" cy="823752"/>
          </a:xfrm>
          <a:prstGeom prst="rect">
            <a:avLst/>
          </a:prstGeom>
        </p:spPr>
        <p:txBody>
          <a:bodyPr wrap="square">
            <a:spAutoFit/>
          </a:bodyPr>
          <a:lstStyle/>
          <a:p>
            <a:pPr defTabSz="342900">
              <a:lnSpc>
                <a:spcPct val="150000"/>
              </a:lnSpc>
            </a:pPr>
            <a:r>
              <a:rPr lang="en-US" sz="3600" b="1">
                <a:solidFill>
                  <a:srgbClr val="0998D7"/>
                </a:solidFill>
                <a:latin typeface="SVN-SAF" panose="02040603050506020204" pitchFamily="18" charset="0"/>
                <a:cs typeface="Times New Roman" panose="02020603050405020304" pitchFamily="18" charset="0"/>
              </a:rPr>
              <a:t>KHỞI ĐỘNG</a:t>
            </a:r>
            <a:endParaRPr lang="vi-VN" sz="36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xmlns=""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0DA43EF-4FDA-4CA6-88C0-2BCCF27C1E7C}"/>
                </a:ext>
              </a:extLst>
            </p:cNvPr>
            <p:cNvSpPr/>
            <p:nvPr/>
          </p:nvSpPr>
          <p:spPr>
            <a:xfrm>
              <a:off x="747841" y="1807237"/>
              <a:ext cx="10506269" cy="1481175"/>
            </a:xfrm>
            <a:prstGeom prst="rect">
              <a:avLst/>
            </a:prstGeom>
          </p:spPr>
          <p:txBody>
            <a:bodyPr wrap="square">
              <a:spAutoFit/>
            </a:bodyPr>
            <a:lstStyle/>
            <a:p>
              <a:pPr defTabSz="342900">
                <a:lnSpc>
                  <a:spcPct val="150000"/>
                </a:lnSpc>
              </a:pPr>
              <a:r>
                <a:rPr lang="vi-VN" sz="32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xmlns=""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xmlns=""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xmlns=""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xmlns=""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xmlns="" id="{D7774A21-90FC-4F80-B0CC-D19C06C95701}"/>
              </a:ext>
            </a:extLst>
          </p:cNvPr>
          <p:cNvSpPr/>
          <p:nvPr/>
        </p:nvSpPr>
        <p:spPr>
          <a:xfrm>
            <a:off x="606489" y="454090"/>
            <a:ext cx="7511143" cy="4527201"/>
          </a:xfrm>
          <a:prstGeom prst="rect">
            <a:avLst/>
          </a:prstGeom>
        </p:spPr>
        <p:txBody>
          <a:bodyPr wrap="square">
            <a:spAutoFit/>
          </a:bodyPr>
          <a:lstStyle/>
          <a:p>
            <a:pPr indent="625475" algn="just" defTabSz="342900">
              <a:lnSpc>
                <a:spcPct val="135000"/>
              </a:lnSpc>
            </a:pPr>
            <a:r>
              <a:rPr lang="vi-VN" sz="24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tìm kiếm. </a:t>
            </a:r>
            <a:endParaRPr lang="en-US" sz="2400">
              <a:latin typeface="UTM Avo" panose="02040603050506020204" pitchFamily="18" charset="0"/>
              <a:cs typeface="Times New Roman" panose="02020603050405020304" pitchFamily="18" charset="0"/>
            </a:endParaRPr>
          </a:p>
          <a:p>
            <a:pPr indent="344488" algn="just" defTabSz="342900">
              <a:lnSpc>
                <a:spcPct val="135000"/>
              </a:lnSpc>
            </a:pPr>
            <a:r>
              <a:rPr lang="vi-VN" sz="24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400">
              <a:latin typeface="UTM Avo" panose="02040603050506020204" pitchFamily="18" charset="0"/>
              <a:cs typeface="Times New Roman" panose="02020603050405020304" pitchFamily="18" charset="0"/>
            </a:endParaRPr>
          </a:p>
          <a:p>
            <a:pPr indent="344488" algn="just" defTabSz="342900">
              <a:lnSpc>
                <a:spcPct val="135000"/>
              </a:lnSpc>
            </a:pPr>
            <a:r>
              <a:rPr lang="vi-VN" sz="24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400">
                <a:latin typeface="UTM Avo" panose="02040603050506020204" pitchFamily="18" charset="0"/>
                <a:cs typeface="Times New Roman" panose="02020603050405020304" pitchFamily="18" charset="0"/>
              </a:rPr>
              <a:t>cộc</a:t>
            </a:r>
            <a:r>
              <a:rPr lang="vi-VN" sz="24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xmlns=""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xmlns=""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xmlns=""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xmlns=""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xmlns=""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xmlns="" id="{B3749312-4667-48AE-AE82-0FC71722F103}"/>
                </a:ext>
              </a:extLst>
            </p:cNvPr>
            <p:cNvSpPr/>
            <p:nvPr/>
          </p:nvSpPr>
          <p:spPr>
            <a:xfrm>
              <a:off x="878095" y="1031419"/>
              <a:ext cx="8604883" cy="1037015"/>
            </a:xfrm>
            <a:prstGeom prst="rect">
              <a:avLst/>
            </a:prstGeom>
          </p:spPr>
          <p:txBody>
            <a:bodyPr wrap="square">
              <a:spAutoFit/>
            </a:bodyPr>
            <a:lstStyle/>
            <a:p>
              <a:pPr algn="ctr" defTabSz="342900">
                <a:lnSpc>
                  <a:spcPct val="135000"/>
                </a:lnSpc>
              </a:pPr>
              <a:r>
                <a:rPr lang="vi-VN" sz="24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xmlns="" id="{587EBDD1-6079-4B51-BE77-A50871F1F3EA}"/>
              </a:ext>
            </a:extLst>
          </p:cNvPr>
          <p:cNvSpPr/>
          <p:nvPr/>
        </p:nvSpPr>
        <p:spPr>
          <a:xfrm>
            <a:off x="1438438" y="464597"/>
            <a:ext cx="9315124" cy="579967"/>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Sắp xếp đồ vật hợp lí sẽ giúp chúng ta</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27530887-1EF6-40D5-BC89-0F439290CD46}"/>
              </a:ext>
            </a:extLst>
          </p:cNvPr>
          <p:cNvSpPr/>
          <p:nvPr/>
        </p:nvSpPr>
        <p:spPr>
          <a:xfrm>
            <a:off x="1438438" y="953257"/>
            <a:ext cx="4239738" cy="579967"/>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vi-VN" sz="2400">
                <a:latin typeface="UTM Avo" panose="02040603050506020204" pitchFamily="18" charset="0"/>
                <a:cs typeface="Times New Roman" panose="02020603050405020304" pitchFamily="18" charset="0"/>
              </a:rPr>
              <a:t>Quản lí đồ vật dễ dàng hơn</a:t>
            </a:r>
            <a:r>
              <a:rPr lang="en-US" sz="2400">
                <a:latin typeface="UTM Avo" panose="02040603050506020204" pitchFamily="18" charset="0"/>
                <a:cs typeface="Times New Roman" panose="02020603050405020304" pitchFamily="18" charset="0"/>
              </a:rPr>
              <a:t>. </a:t>
            </a:r>
            <a:endParaRPr lang="vi-VN" sz="24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B37CA8DE-E12E-4242-B4C1-F248B4708A95}"/>
              </a:ext>
            </a:extLst>
          </p:cNvPr>
          <p:cNvSpPr/>
          <p:nvPr/>
        </p:nvSpPr>
        <p:spPr>
          <a:xfrm>
            <a:off x="5852227" y="948673"/>
            <a:ext cx="5820778" cy="646331"/>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vi-VN" sz="2400">
                <a:latin typeface="UTM Avo" panose="02040603050506020204" pitchFamily="18" charset="0"/>
                <a:cs typeface="Times New Roman" panose="02020603050405020304" pitchFamily="18" charset="0"/>
              </a:rPr>
              <a:t>Quản lí đồ vật để người khác khó tìm thấy</a:t>
            </a:r>
            <a:r>
              <a:rPr lang="en-US" sz="2400">
                <a:latin typeface="UTM Avo" panose="02040603050506020204" pitchFamily="18" charset="0"/>
                <a:cs typeface="Times New Roman" panose="02020603050405020304" pitchFamily="18" charset="0"/>
              </a:rPr>
              <a:t>. </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11D6011E-2E0A-49F7-B7B7-5185C45D5D02}"/>
              </a:ext>
            </a:extLst>
          </p:cNvPr>
          <p:cNvSpPr/>
          <p:nvPr/>
        </p:nvSpPr>
        <p:spPr>
          <a:xfrm>
            <a:off x="1438438" y="1440213"/>
            <a:ext cx="4239738" cy="579967"/>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Tìm kiếm đồ vật nhanh hơn</a:t>
            </a:r>
            <a:r>
              <a:rPr lang="en-US" sz="2400">
                <a:latin typeface="UTM Avo" panose="02040603050506020204" pitchFamily="18" charset="0"/>
                <a:cs typeface="Times New Roman" panose="02020603050405020304" pitchFamily="18" charset="0"/>
              </a:rPr>
              <a:t>. </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B1E08BDF-6433-47F9-8D46-BFDD4804A762}"/>
              </a:ext>
            </a:extLst>
          </p:cNvPr>
          <p:cNvSpPr/>
          <p:nvPr/>
        </p:nvSpPr>
        <p:spPr>
          <a:xfrm>
            <a:off x="5852227" y="1446405"/>
            <a:ext cx="5820778" cy="646331"/>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D. </a:t>
            </a:r>
            <a:r>
              <a:rPr lang="pt-BR" sz="2400">
                <a:latin typeface="UTM Avo" panose="02040603050506020204" pitchFamily="18" charset="0"/>
                <a:cs typeface="Times New Roman" panose="02020603050405020304" pitchFamily="18" charset="0"/>
              </a:rPr>
              <a:t>Cả A và C đều đúng</a:t>
            </a:r>
            <a:r>
              <a:rPr lang="en-US" sz="2400">
                <a:latin typeface="UTM Avo" panose="02040603050506020204" pitchFamily="18" charset="0"/>
                <a:cs typeface="Times New Roman" panose="02020603050405020304" pitchFamily="18" charset="0"/>
              </a:rPr>
              <a:t>.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604E59C9-6694-443B-9CF4-E43D230A07AC}"/>
              </a:ext>
            </a:extLst>
          </p:cNvPr>
          <p:cNvSpPr/>
          <p:nvPr/>
        </p:nvSpPr>
        <p:spPr>
          <a:xfrm>
            <a:off x="1438438" y="2063242"/>
            <a:ext cx="9315124" cy="646331"/>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xmlns=""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xmlns=""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xmlns=""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xmlns=""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xmlns=""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xmlns=""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xmlns=""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xmlns=""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xmlns="" id="{8073A111-66B6-4092-B494-74AB0E18A7AC}"/>
              </a:ext>
            </a:extLst>
          </p:cNvPr>
          <p:cNvSpPr/>
          <p:nvPr/>
        </p:nvSpPr>
        <p:spPr>
          <a:xfrm>
            <a:off x="1472555" y="4402431"/>
            <a:ext cx="2866583" cy="64633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Đồ</a:t>
            </a:r>
            <a:r>
              <a:rPr lang="en-US" sz="2400" b="1">
                <a:latin typeface="UTM Avo" panose="02040603050506020204" pitchFamily="18" charset="0"/>
                <a:cs typeface="Times New Roman" panose="02020603050405020304" pitchFamily="18" charset="0"/>
              </a:rPr>
              <a:t> dùng gia đình</a:t>
            </a:r>
            <a:endParaRPr lang="vi-VN" sz="24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7E12C233-70BF-4D2E-BFCB-42DAF1024934}"/>
              </a:ext>
            </a:extLst>
          </p:cNvPr>
          <p:cNvSpPr/>
          <p:nvPr/>
        </p:nvSpPr>
        <p:spPr>
          <a:xfrm>
            <a:off x="1475994" y="2739138"/>
            <a:ext cx="2866583" cy="646331"/>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Máy tính để bàn</a:t>
            </a:r>
            <a:endParaRPr lang="vi-VN" sz="24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xmlns=""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xmlns=""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xmlns=""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xmlns=""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32">
            <a:extLst>
              <a:ext uri="{FF2B5EF4-FFF2-40B4-BE49-F238E27FC236}">
                <a16:creationId xmlns:a16="http://schemas.microsoft.com/office/drawing/2014/main" xmlns="" id="{871F5731-30C4-461F-866B-CA6CF41E7496}"/>
              </a:ext>
            </a:extLst>
          </p:cNvPr>
          <p:cNvSpPr/>
          <p:nvPr/>
        </p:nvSpPr>
        <p:spPr>
          <a:xfrm>
            <a:off x="5388235" y="4649005"/>
            <a:ext cx="5253717" cy="1200329"/>
          </a:xfrm>
          <a:prstGeom prst="rect">
            <a:avLst/>
          </a:prstGeom>
        </p:spPr>
        <p:txBody>
          <a:bodyPr wrap="square">
            <a:spAutoFit/>
          </a:bodyPr>
          <a:lstStyle/>
          <a:p>
            <a:pPr algn="ctr" defTabSz="342900">
              <a:lnSpc>
                <a:spcPct val="150000"/>
              </a:lnSpc>
            </a:pPr>
            <a:r>
              <a:rPr lang="en-US" sz="2400" i="1">
                <a:solidFill>
                  <a:srgbClr val="0070C0"/>
                </a:solidFill>
                <a:latin typeface="UTM Avo" panose="02040603050506020204" pitchFamily="18" charset="0"/>
                <a:cs typeface="Times New Roman" panose="02020603050405020304" pitchFamily="18" charset="0"/>
              </a:rPr>
              <a:t>M</a:t>
            </a:r>
            <a:r>
              <a:rPr lang="vi-VN" sz="24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xmlns=""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xmlns=""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xmlns=""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xmlns=""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xmlns=""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xmlns=""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xmlns=""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xmlns=""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xmlns=""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xmlns=""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xmlns=""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xmlns=""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xmlns=""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xmlns=""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xmlns=""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xmlns=""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xmlns=""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xmlns=""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xmlns=""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xmlns=""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xmlns=""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xmlns=""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xmlns=""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xmlns=""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xmlns=""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xmlns=""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xmlns=""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xmlns=""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xmlns=""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xmlns=""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xmlns=""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xmlns=""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xmlns=""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xmlns=""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xmlns=""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xmlns=""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xmlns=""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5548</TotalTime>
  <Words>753</Words>
  <Application>Microsoft Office PowerPoint</Application>
  <PresentationFormat>Custom</PresentationFormat>
  <Paragraphs>70</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AutoBVT</cp:lastModifiedBy>
  <cp:revision>184</cp:revision>
  <dcterms:created xsi:type="dcterms:W3CDTF">2021-11-14T08:33:55Z</dcterms:created>
  <dcterms:modified xsi:type="dcterms:W3CDTF">2022-12-06T00:31:50Z</dcterms:modified>
</cp:coreProperties>
</file>